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0" r:id="rId5"/>
    <p:sldId id="261" r:id="rId6"/>
    <p:sldId id="262" r:id="rId7"/>
    <p:sldId id="264" r:id="rId8"/>
    <p:sldId id="263" r:id="rId9"/>
    <p:sldId id="269" r:id="rId10"/>
    <p:sldId id="266" r:id="rId11"/>
    <p:sldId id="267" r:id="rId12"/>
    <p:sldId id="268" r:id="rId13"/>
    <p:sldId id="270"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94682"/>
  </p:normalViewPr>
  <p:slideViewPr>
    <p:cSldViewPr snapToGrid="0">
      <p:cViewPr varScale="1">
        <p:scale>
          <a:sx n="119" d="100"/>
          <a:sy n="119" d="100"/>
        </p:scale>
        <p:origin x="8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6237C4-E9D7-4EC1-A518-7BFBD1C8CCB2}"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8814B4CA-BFFE-453B-B4A6-836A626E4C04}">
      <dgm:prSet custT="1"/>
      <dgm:spPr/>
      <dgm:t>
        <a:bodyPr/>
        <a:lstStyle/>
        <a:p>
          <a:pPr>
            <a:defRPr b="1"/>
          </a:pPr>
          <a:r>
            <a:rPr lang="en-US" sz="2400" dirty="0"/>
            <a:t>Re: Earth</a:t>
          </a:r>
          <a:r>
            <a:rPr lang="ja-JP" sz="2400"/>
            <a:t>を活用した双葉郡特化のデジタル災害アーカイブ構築</a:t>
          </a:r>
          <a:endParaRPr lang="en-US" sz="2400" dirty="0"/>
        </a:p>
      </dgm:t>
    </dgm:pt>
    <dgm:pt modelId="{1081DF34-24A5-4407-9688-408E5241997A}" type="parTrans" cxnId="{96FE74AA-66FF-4F15-9123-EDED25DF20E7}">
      <dgm:prSet/>
      <dgm:spPr/>
      <dgm:t>
        <a:bodyPr/>
        <a:lstStyle/>
        <a:p>
          <a:endParaRPr lang="en-US"/>
        </a:p>
      </dgm:t>
    </dgm:pt>
    <dgm:pt modelId="{37CCC1C1-FF8E-405C-9277-8B4B78BF1F7C}" type="sibTrans" cxnId="{96FE74AA-66FF-4F15-9123-EDED25DF20E7}">
      <dgm:prSet/>
      <dgm:spPr/>
      <dgm:t>
        <a:bodyPr/>
        <a:lstStyle/>
        <a:p>
          <a:endParaRPr lang="en-US"/>
        </a:p>
      </dgm:t>
    </dgm:pt>
    <dgm:pt modelId="{67A23B81-4DCD-4CCA-9781-A5706735AA96}">
      <dgm:prSet custT="1"/>
      <dgm:spPr/>
      <dgm:t>
        <a:bodyPr/>
        <a:lstStyle/>
        <a:p>
          <a:r>
            <a:rPr lang="ja-JP" altLang="en-US" sz="2000"/>
            <a:t>楢葉町</a:t>
          </a:r>
          <a:r>
            <a:rPr lang="ja-JP" sz="2000"/>
            <a:t>の災害</a:t>
          </a:r>
          <a:r>
            <a:rPr lang="ja-JP" altLang="en-US" sz="2000"/>
            <a:t>、復興</a:t>
          </a:r>
          <a:r>
            <a:rPr lang="ja-JP" sz="2000"/>
            <a:t>記録を一元化</a:t>
          </a:r>
          <a:endParaRPr lang="en-US" sz="2000" dirty="0"/>
        </a:p>
      </dgm:t>
    </dgm:pt>
    <dgm:pt modelId="{40C09891-D3E5-4869-958D-8007DF0A9ED1}" type="parTrans" cxnId="{B3C46438-7BD6-48CB-A7C3-F7E83EAB3685}">
      <dgm:prSet/>
      <dgm:spPr/>
      <dgm:t>
        <a:bodyPr/>
        <a:lstStyle/>
        <a:p>
          <a:endParaRPr lang="en-US"/>
        </a:p>
      </dgm:t>
    </dgm:pt>
    <dgm:pt modelId="{31FD1B16-A100-4161-B64C-3A0A3B10AAEC}" type="sibTrans" cxnId="{B3C46438-7BD6-48CB-A7C3-F7E83EAB3685}">
      <dgm:prSet/>
      <dgm:spPr/>
      <dgm:t>
        <a:bodyPr/>
        <a:lstStyle/>
        <a:p>
          <a:endParaRPr lang="en-US"/>
        </a:p>
      </dgm:t>
    </dgm:pt>
    <dgm:pt modelId="{B83DAE57-4EDA-4562-A093-087CD2B92786}">
      <dgm:prSet custT="1"/>
      <dgm:spPr/>
      <dgm:t>
        <a:bodyPr/>
        <a:lstStyle/>
        <a:p>
          <a:pPr>
            <a:defRPr b="1"/>
          </a:pPr>
          <a:r>
            <a:rPr lang="en-US" sz="2400" dirty="0"/>
            <a:t>Re: Earth</a:t>
          </a:r>
          <a:r>
            <a:rPr lang="ja-JP" sz="2400"/>
            <a:t>とは</a:t>
          </a:r>
          <a:endParaRPr lang="en-US" sz="2400" dirty="0"/>
        </a:p>
      </dgm:t>
    </dgm:pt>
    <dgm:pt modelId="{85308EDD-3F0E-4369-BD33-9607B78DF2F0}" type="parTrans" cxnId="{4AC1484B-FC2A-4396-B8ED-BA0E54E67515}">
      <dgm:prSet/>
      <dgm:spPr/>
      <dgm:t>
        <a:bodyPr/>
        <a:lstStyle/>
        <a:p>
          <a:endParaRPr lang="en-US"/>
        </a:p>
      </dgm:t>
    </dgm:pt>
    <dgm:pt modelId="{269088E6-34CF-4464-91A2-5F0FF43BF757}" type="sibTrans" cxnId="{4AC1484B-FC2A-4396-B8ED-BA0E54E67515}">
      <dgm:prSet/>
      <dgm:spPr/>
      <dgm:t>
        <a:bodyPr/>
        <a:lstStyle/>
        <a:p>
          <a:endParaRPr lang="en-US"/>
        </a:p>
      </dgm:t>
    </dgm:pt>
    <dgm:pt modelId="{68194616-AFEE-43E1-9302-90551EDCB87B}">
      <dgm:prSet custT="1"/>
      <dgm:spPr/>
      <dgm:t>
        <a:bodyPr/>
        <a:lstStyle/>
        <a:p>
          <a:r>
            <a:rPr lang="ja-JP" altLang="en-US" sz="2000"/>
            <a:t>・</a:t>
          </a:r>
          <a:r>
            <a:rPr lang="ja-JP" sz="2000"/>
            <a:t>地理情報システム（</a:t>
          </a:r>
          <a:r>
            <a:rPr lang="en-US" sz="2000" dirty="0"/>
            <a:t>GIS</a:t>
          </a:r>
          <a:r>
            <a:rPr lang="ja-JP" sz="2000"/>
            <a:t>）とデジタルアーカイブ技術の統合プラッ</a:t>
          </a:r>
          <a:r>
            <a:rPr lang="ja-JP" altLang="en-US" sz="2000"/>
            <a:t>ト</a:t>
          </a:r>
          <a:r>
            <a:rPr lang="ja-JP" sz="2000"/>
            <a:t>フォーム</a:t>
          </a:r>
          <a:endParaRPr lang="en-US" sz="2000" dirty="0"/>
        </a:p>
      </dgm:t>
    </dgm:pt>
    <dgm:pt modelId="{90293F0C-8F3D-43C2-94F2-EF5632C0B076}" type="parTrans" cxnId="{21CCA648-C749-4EAD-93B4-00F341581A2C}">
      <dgm:prSet/>
      <dgm:spPr/>
      <dgm:t>
        <a:bodyPr/>
        <a:lstStyle/>
        <a:p>
          <a:endParaRPr lang="en-US"/>
        </a:p>
      </dgm:t>
    </dgm:pt>
    <dgm:pt modelId="{D9114916-F5A3-4BA0-A1A8-FDF63886E3B6}" type="sibTrans" cxnId="{21CCA648-C749-4EAD-93B4-00F341581A2C}">
      <dgm:prSet/>
      <dgm:spPr/>
      <dgm:t>
        <a:bodyPr/>
        <a:lstStyle/>
        <a:p>
          <a:endParaRPr lang="en-US"/>
        </a:p>
      </dgm:t>
    </dgm:pt>
    <dgm:pt modelId="{2BF9AD92-BCF8-4449-91CE-D3AB9406D40A}">
      <dgm:prSet custT="1"/>
      <dgm:spPr/>
      <dgm:t>
        <a:bodyPr/>
        <a:lstStyle/>
        <a:p>
          <a:r>
            <a:rPr lang="ja-JP" altLang="en-US" sz="2000"/>
            <a:t>・</a:t>
          </a:r>
          <a:r>
            <a:rPr lang="ja-JP" sz="2000"/>
            <a:t>多層的な情報の表示と共有が可能</a:t>
          </a:r>
          <a:endParaRPr lang="en-US" sz="2000" dirty="0"/>
        </a:p>
      </dgm:t>
    </dgm:pt>
    <dgm:pt modelId="{ACAAA9E0-DEFE-4ECE-BCD2-38221A27F746}" type="parTrans" cxnId="{5D9CF760-5CC6-4FD6-8E40-BE52AD899ACC}">
      <dgm:prSet/>
      <dgm:spPr/>
      <dgm:t>
        <a:bodyPr/>
        <a:lstStyle/>
        <a:p>
          <a:endParaRPr lang="en-US"/>
        </a:p>
      </dgm:t>
    </dgm:pt>
    <dgm:pt modelId="{72D567C6-4912-4705-9C3C-17286E2F6FFB}" type="sibTrans" cxnId="{5D9CF760-5CC6-4FD6-8E40-BE52AD899ACC}">
      <dgm:prSet/>
      <dgm:spPr/>
      <dgm:t>
        <a:bodyPr/>
        <a:lstStyle/>
        <a:p>
          <a:endParaRPr lang="en-US"/>
        </a:p>
      </dgm:t>
    </dgm:pt>
    <dgm:pt modelId="{B271536E-7BAD-47AD-8639-536ED4C64242}" type="pres">
      <dgm:prSet presAssocID="{2C6237C4-E9D7-4EC1-A518-7BFBD1C8CCB2}" presName="root" presStyleCnt="0">
        <dgm:presLayoutVars>
          <dgm:dir/>
          <dgm:resizeHandles val="exact"/>
        </dgm:presLayoutVars>
      </dgm:prSet>
      <dgm:spPr/>
    </dgm:pt>
    <dgm:pt modelId="{9377E1CE-6E2D-4129-A7D1-83CF386CAE2D}" type="pres">
      <dgm:prSet presAssocID="{8814B4CA-BFFE-453B-B4A6-836A626E4C04}" presName="compNode" presStyleCnt="0"/>
      <dgm:spPr/>
    </dgm:pt>
    <dgm:pt modelId="{8B997506-7B39-4971-BC5D-C9936800B3F4}" type="pres">
      <dgm:prSet presAssocID="{8814B4CA-BFFE-453B-B4A6-836A626E4C0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おひさま"/>
        </a:ext>
      </dgm:extLst>
    </dgm:pt>
    <dgm:pt modelId="{B4D9EFE9-25D4-40BF-B51E-120E168617E2}" type="pres">
      <dgm:prSet presAssocID="{8814B4CA-BFFE-453B-B4A6-836A626E4C04}" presName="iconSpace" presStyleCnt="0"/>
      <dgm:spPr/>
    </dgm:pt>
    <dgm:pt modelId="{59B5B883-4FE9-45B9-A607-7B3048CC5851}" type="pres">
      <dgm:prSet presAssocID="{8814B4CA-BFFE-453B-B4A6-836A626E4C04}" presName="parTx" presStyleLbl="revTx" presStyleIdx="0" presStyleCnt="4" custScaleX="112011">
        <dgm:presLayoutVars>
          <dgm:chMax val="0"/>
          <dgm:chPref val="0"/>
        </dgm:presLayoutVars>
      </dgm:prSet>
      <dgm:spPr/>
    </dgm:pt>
    <dgm:pt modelId="{93F3D865-CFB1-4C26-ABC7-17C1647C09EA}" type="pres">
      <dgm:prSet presAssocID="{8814B4CA-BFFE-453B-B4A6-836A626E4C04}" presName="txSpace" presStyleCnt="0"/>
      <dgm:spPr/>
    </dgm:pt>
    <dgm:pt modelId="{7F5F3089-B717-4A74-AC1F-4250E9D9CB03}" type="pres">
      <dgm:prSet presAssocID="{8814B4CA-BFFE-453B-B4A6-836A626E4C04}" presName="desTx" presStyleLbl="revTx" presStyleIdx="1" presStyleCnt="4" custLinFactNeighborX="-5240" custLinFactNeighborY="3331">
        <dgm:presLayoutVars/>
      </dgm:prSet>
      <dgm:spPr/>
    </dgm:pt>
    <dgm:pt modelId="{F2288D0C-672C-4373-977A-CD3E4AE40FA9}" type="pres">
      <dgm:prSet presAssocID="{37CCC1C1-FF8E-405C-9277-8B4B78BF1F7C}" presName="sibTrans" presStyleCnt="0"/>
      <dgm:spPr/>
    </dgm:pt>
    <dgm:pt modelId="{0586EBF0-2701-4F13-AD25-AD7A01C007EF}" type="pres">
      <dgm:prSet presAssocID="{B83DAE57-4EDA-4562-A093-087CD2B92786}" presName="compNode" presStyleCnt="0"/>
      <dgm:spPr/>
    </dgm:pt>
    <dgm:pt modelId="{0678A470-A918-4736-BA73-886F69D3E063}" type="pres">
      <dgm:prSet presAssocID="{B83DAE57-4EDA-4562-A093-087CD2B9278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9C2DFA49-9106-48C8-B3DB-BBE21ADF2C35}" type="pres">
      <dgm:prSet presAssocID="{B83DAE57-4EDA-4562-A093-087CD2B92786}" presName="iconSpace" presStyleCnt="0"/>
      <dgm:spPr/>
    </dgm:pt>
    <dgm:pt modelId="{4850C4F0-0CEB-43B9-BD2B-F74556445519}" type="pres">
      <dgm:prSet presAssocID="{B83DAE57-4EDA-4562-A093-087CD2B92786}" presName="parTx" presStyleLbl="revTx" presStyleIdx="2" presStyleCnt="4">
        <dgm:presLayoutVars>
          <dgm:chMax val="0"/>
          <dgm:chPref val="0"/>
        </dgm:presLayoutVars>
      </dgm:prSet>
      <dgm:spPr/>
    </dgm:pt>
    <dgm:pt modelId="{1614EBAA-F9B7-4ADD-9EA4-F1641C5D0502}" type="pres">
      <dgm:prSet presAssocID="{B83DAE57-4EDA-4562-A093-087CD2B92786}" presName="txSpace" presStyleCnt="0"/>
      <dgm:spPr/>
    </dgm:pt>
    <dgm:pt modelId="{490E04AA-06D6-4B16-A5C5-6C5528534471}" type="pres">
      <dgm:prSet presAssocID="{B83DAE57-4EDA-4562-A093-087CD2B92786}" presName="desTx" presStyleLbl="revTx" presStyleIdx="3" presStyleCnt="4" custScaleX="106313" custLinFactY="-1952" custLinFactNeighborX="108" custLinFactNeighborY="-100000">
        <dgm:presLayoutVars/>
      </dgm:prSet>
      <dgm:spPr/>
    </dgm:pt>
  </dgm:ptLst>
  <dgm:cxnLst>
    <dgm:cxn modelId="{B3C46438-7BD6-48CB-A7C3-F7E83EAB3685}" srcId="{8814B4CA-BFFE-453B-B4A6-836A626E4C04}" destId="{67A23B81-4DCD-4CCA-9781-A5706735AA96}" srcOrd="0" destOrd="0" parTransId="{40C09891-D3E5-4869-958D-8007DF0A9ED1}" sibTransId="{31FD1B16-A100-4161-B64C-3A0A3B10AAEC}"/>
    <dgm:cxn modelId="{21CCA648-C749-4EAD-93B4-00F341581A2C}" srcId="{B83DAE57-4EDA-4562-A093-087CD2B92786}" destId="{68194616-AFEE-43E1-9302-90551EDCB87B}" srcOrd="0" destOrd="0" parTransId="{90293F0C-8F3D-43C2-94F2-EF5632C0B076}" sibTransId="{D9114916-F5A3-4BA0-A1A8-FDF63886E3B6}"/>
    <dgm:cxn modelId="{4AC1484B-FC2A-4396-B8ED-BA0E54E67515}" srcId="{2C6237C4-E9D7-4EC1-A518-7BFBD1C8CCB2}" destId="{B83DAE57-4EDA-4562-A093-087CD2B92786}" srcOrd="1" destOrd="0" parTransId="{85308EDD-3F0E-4369-BD33-9607B78DF2F0}" sibTransId="{269088E6-34CF-4464-91A2-5F0FF43BF757}"/>
    <dgm:cxn modelId="{322DE254-4803-4A08-8D99-0626A598CB1B}" type="presOf" srcId="{8814B4CA-BFFE-453B-B4A6-836A626E4C04}" destId="{59B5B883-4FE9-45B9-A607-7B3048CC5851}" srcOrd="0" destOrd="0" presId="urn:microsoft.com/office/officeart/2018/2/layout/IconLabelDescriptionList"/>
    <dgm:cxn modelId="{5D9CF760-5CC6-4FD6-8E40-BE52AD899ACC}" srcId="{B83DAE57-4EDA-4562-A093-087CD2B92786}" destId="{2BF9AD92-BCF8-4449-91CE-D3AB9406D40A}" srcOrd="1" destOrd="0" parTransId="{ACAAA9E0-DEFE-4ECE-BCD2-38221A27F746}" sibTransId="{72D567C6-4912-4705-9C3C-17286E2F6FFB}"/>
    <dgm:cxn modelId="{5E77C668-92DD-4E9F-B7DF-0FDC7EDB717E}" type="presOf" srcId="{B83DAE57-4EDA-4562-A093-087CD2B92786}" destId="{4850C4F0-0CEB-43B9-BD2B-F74556445519}" srcOrd="0" destOrd="0" presId="urn:microsoft.com/office/officeart/2018/2/layout/IconLabelDescriptionList"/>
    <dgm:cxn modelId="{71B0D47F-51B6-4C28-9E70-62AD5E3286E6}" type="presOf" srcId="{2C6237C4-E9D7-4EC1-A518-7BFBD1C8CCB2}" destId="{B271536E-7BAD-47AD-8639-536ED4C64242}" srcOrd="0" destOrd="0" presId="urn:microsoft.com/office/officeart/2018/2/layout/IconLabelDescriptionList"/>
    <dgm:cxn modelId="{0E6A6183-519D-4B49-BECC-34EA0B33850C}" type="presOf" srcId="{67A23B81-4DCD-4CCA-9781-A5706735AA96}" destId="{7F5F3089-B717-4A74-AC1F-4250E9D9CB03}" srcOrd="0" destOrd="0" presId="urn:microsoft.com/office/officeart/2018/2/layout/IconLabelDescriptionList"/>
    <dgm:cxn modelId="{96FE74AA-66FF-4F15-9123-EDED25DF20E7}" srcId="{2C6237C4-E9D7-4EC1-A518-7BFBD1C8CCB2}" destId="{8814B4CA-BFFE-453B-B4A6-836A626E4C04}" srcOrd="0" destOrd="0" parTransId="{1081DF34-24A5-4407-9688-408E5241997A}" sibTransId="{37CCC1C1-FF8E-405C-9277-8B4B78BF1F7C}"/>
    <dgm:cxn modelId="{C1B819AE-434F-43AC-B52F-A628C852E71B}" type="presOf" srcId="{68194616-AFEE-43E1-9302-90551EDCB87B}" destId="{490E04AA-06D6-4B16-A5C5-6C5528534471}" srcOrd="0" destOrd="0" presId="urn:microsoft.com/office/officeart/2018/2/layout/IconLabelDescriptionList"/>
    <dgm:cxn modelId="{1492B5CF-9ACA-4C38-9CF2-A768D7DC89C8}" type="presOf" srcId="{2BF9AD92-BCF8-4449-91CE-D3AB9406D40A}" destId="{490E04AA-06D6-4B16-A5C5-6C5528534471}" srcOrd="0" destOrd="1" presId="urn:microsoft.com/office/officeart/2018/2/layout/IconLabelDescriptionList"/>
    <dgm:cxn modelId="{1F2703B6-37FB-4AF0-A5E4-CE2A2039099B}" type="presParOf" srcId="{B271536E-7BAD-47AD-8639-536ED4C64242}" destId="{9377E1CE-6E2D-4129-A7D1-83CF386CAE2D}" srcOrd="0" destOrd="0" presId="urn:microsoft.com/office/officeart/2018/2/layout/IconLabelDescriptionList"/>
    <dgm:cxn modelId="{23E6D66C-91A7-46A1-A13F-565B8E87C3CC}" type="presParOf" srcId="{9377E1CE-6E2D-4129-A7D1-83CF386CAE2D}" destId="{8B997506-7B39-4971-BC5D-C9936800B3F4}" srcOrd="0" destOrd="0" presId="urn:microsoft.com/office/officeart/2018/2/layout/IconLabelDescriptionList"/>
    <dgm:cxn modelId="{3113ADF8-79A0-454A-8594-BC34FFFD1DBC}" type="presParOf" srcId="{9377E1CE-6E2D-4129-A7D1-83CF386CAE2D}" destId="{B4D9EFE9-25D4-40BF-B51E-120E168617E2}" srcOrd="1" destOrd="0" presId="urn:microsoft.com/office/officeart/2018/2/layout/IconLabelDescriptionList"/>
    <dgm:cxn modelId="{F3B26D9E-EEB9-4791-9A8B-6E9A71B8E996}" type="presParOf" srcId="{9377E1CE-6E2D-4129-A7D1-83CF386CAE2D}" destId="{59B5B883-4FE9-45B9-A607-7B3048CC5851}" srcOrd="2" destOrd="0" presId="urn:microsoft.com/office/officeart/2018/2/layout/IconLabelDescriptionList"/>
    <dgm:cxn modelId="{AFB9D2F4-9BA4-4D1E-BBFD-64EA1EA1BBAA}" type="presParOf" srcId="{9377E1CE-6E2D-4129-A7D1-83CF386CAE2D}" destId="{93F3D865-CFB1-4C26-ABC7-17C1647C09EA}" srcOrd="3" destOrd="0" presId="urn:microsoft.com/office/officeart/2018/2/layout/IconLabelDescriptionList"/>
    <dgm:cxn modelId="{5EEF7E22-2F5E-413E-BEDB-DAF001E57A75}" type="presParOf" srcId="{9377E1CE-6E2D-4129-A7D1-83CF386CAE2D}" destId="{7F5F3089-B717-4A74-AC1F-4250E9D9CB03}" srcOrd="4" destOrd="0" presId="urn:microsoft.com/office/officeart/2018/2/layout/IconLabelDescriptionList"/>
    <dgm:cxn modelId="{0E5E766F-4C75-4C35-A3A3-4C37B28B63FC}" type="presParOf" srcId="{B271536E-7BAD-47AD-8639-536ED4C64242}" destId="{F2288D0C-672C-4373-977A-CD3E4AE40FA9}" srcOrd="1" destOrd="0" presId="urn:microsoft.com/office/officeart/2018/2/layout/IconLabelDescriptionList"/>
    <dgm:cxn modelId="{86255BDE-A437-42E7-B5A2-E0781097FE6A}" type="presParOf" srcId="{B271536E-7BAD-47AD-8639-536ED4C64242}" destId="{0586EBF0-2701-4F13-AD25-AD7A01C007EF}" srcOrd="2" destOrd="0" presId="urn:microsoft.com/office/officeart/2018/2/layout/IconLabelDescriptionList"/>
    <dgm:cxn modelId="{13C90A7F-026A-40E5-A777-A2710A0B08A8}" type="presParOf" srcId="{0586EBF0-2701-4F13-AD25-AD7A01C007EF}" destId="{0678A470-A918-4736-BA73-886F69D3E063}" srcOrd="0" destOrd="0" presId="urn:microsoft.com/office/officeart/2018/2/layout/IconLabelDescriptionList"/>
    <dgm:cxn modelId="{F83868CF-0C12-489B-B9C5-1243B2999EC9}" type="presParOf" srcId="{0586EBF0-2701-4F13-AD25-AD7A01C007EF}" destId="{9C2DFA49-9106-48C8-B3DB-BBE21ADF2C35}" srcOrd="1" destOrd="0" presId="urn:microsoft.com/office/officeart/2018/2/layout/IconLabelDescriptionList"/>
    <dgm:cxn modelId="{0F1F39DB-9D8C-4370-9F6F-4D352154A3A3}" type="presParOf" srcId="{0586EBF0-2701-4F13-AD25-AD7A01C007EF}" destId="{4850C4F0-0CEB-43B9-BD2B-F74556445519}" srcOrd="2" destOrd="0" presId="urn:microsoft.com/office/officeart/2018/2/layout/IconLabelDescriptionList"/>
    <dgm:cxn modelId="{E90B310D-B38C-46B0-A410-0ADAA84C240A}" type="presParOf" srcId="{0586EBF0-2701-4F13-AD25-AD7A01C007EF}" destId="{1614EBAA-F9B7-4ADD-9EA4-F1641C5D0502}" srcOrd="3" destOrd="0" presId="urn:microsoft.com/office/officeart/2018/2/layout/IconLabelDescriptionList"/>
    <dgm:cxn modelId="{C0762F98-8F43-4103-9595-5BA69BA6514E}" type="presParOf" srcId="{0586EBF0-2701-4F13-AD25-AD7A01C007EF}" destId="{490E04AA-06D6-4B16-A5C5-6C552853447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346736-C1B5-4591-9E42-0766B4E122B3}" type="doc">
      <dgm:prSet loTypeId="urn:microsoft.com/office/officeart/2005/8/layout/list1" loCatId="list" qsTypeId="urn:microsoft.com/office/officeart/2005/8/quickstyle/simple2" qsCatId="simple" csTypeId="urn:microsoft.com/office/officeart/2005/8/colors/accent0_3" csCatId="mainScheme"/>
      <dgm:spPr/>
      <dgm:t>
        <a:bodyPr/>
        <a:lstStyle/>
        <a:p>
          <a:endParaRPr lang="en-US"/>
        </a:p>
      </dgm:t>
    </dgm:pt>
    <dgm:pt modelId="{919FB218-7F6D-450A-9273-A9FF3C5F88AF}">
      <dgm:prSet/>
      <dgm:spPr/>
      <dgm:t>
        <a:bodyPr/>
        <a:lstStyle/>
        <a:p>
          <a:r>
            <a:rPr lang="ja-JP"/>
            <a:t>広島アーカイブ</a:t>
          </a:r>
          <a:endParaRPr lang="en-US" dirty="0"/>
        </a:p>
      </dgm:t>
    </dgm:pt>
    <dgm:pt modelId="{F0E445B7-264C-4E4B-BEE6-B3FE237C742C}" type="parTrans" cxnId="{B050AFBD-D676-4022-B960-28A894C8963B}">
      <dgm:prSet/>
      <dgm:spPr/>
      <dgm:t>
        <a:bodyPr/>
        <a:lstStyle/>
        <a:p>
          <a:endParaRPr lang="en-US"/>
        </a:p>
      </dgm:t>
    </dgm:pt>
    <dgm:pt modelId="{482D7072-A8BD-407F-A93B-282024B627BB}" type="sibTrans" cxnId="{B050AFBD-D676-4022-B960-28A894C8963B}">
      <dgm:prSet/>
      <dgm:spPr/>
      <dgm:t>
        <a:bodyPr/>
        <a:lstStyle/>
        <a:p>
          <a:endParaRPr lang="en-US"/>
        </a:p>
      </dgm:t>
    </dgm:pt>
    <dgm:pt modelId="{27E02ACC-80E0-4F27-AEB8-A5E79EC3FC7C}">
      <dgm:prSet/>
      <dgm:spPr/>
      <dgm:t>
        <a:bodyPr/>
        <a:lstStyle/>
        <a:p>
          <a:r>
            <a:rPr lang="ja-JP"/>
            <a:t>被爆者の証言</a:t>
          </a:r>
          <a:endParaRPr lang="en-US" dirty="0"/>
        </a:p>
      </dgm:t>
    </dgm:pt>
    <dgm:pt modelId="{EED499C8-B064-40CC-8E6A-25A3ED1C81DD}" type="parTrans" cxnId="{D380B82E-45D8-4A95-9394-1436B0D8C28E}">
      <dgm:prSet/>
      <dgm:spPr/>
      <dgm:t>
        <a:bodyPr/>
        <a:lstStyle/>
        <a:p>
          <a:endParaRPr lang="en-US"/>
        </a:p>
      </dgm:t>
    </dgm:pt>
    <dgm:pt modelId="{3AC57161-FF30-4650-A0A1-88DA522F01DE}" type="sibTrans" cxnId="{D380B82E-45D8-4A95-9394-1436B0D8C28E}">
      <dgm:prSet/>
      <dgm:spPr/>
      <dgm:t>
        <a:bodyPr/>
        <a:lstStyle/>
        <a:p>
          <a:endParaRPr lang="en-US"/>
        </a:p>
      </dgm:t>
    </dgm:pt>
    <dgm:pt modelId="{1CFF6CD5-A3B1-4164-B2FD-D28261779F71}">
      <dgm:prSet/>
      <dgm:spPr/>
      <dgm:t>
        <a:bodyPr/>
        <a:lstStyle/>
        <a:p>
          <a:r>
            <a:rPr lang="ja-JP"/>
            <a:t>写真、地図、動画の統合</a:t>
          </a:r>
          <a:endParaRPr lang="en-US" dirty="0"/>
        </a:p>
      </dgm:t>
    </dgm:pt>
    <dgm:pt modelId="{B2DF6FBF-12F0-4326-B754-BCEA4F31EE96}" type="parTrans" cxnId="{7D03643B-9024-4391-B247-99778EA5F557}">
      <dgm:prSet/>
      <dgm:spPr/>
      <dgm:t>
        <a:bodyPr/>
        <a:lstStyle/>
        <a:p>
          <a:endParaRPr lang="en-US"/>
        </a:p>
      </dgm:t>
    </dgm:pt>
    <dgm:pt modelId="{8EB548DC-FEE2-442D-BA4B-467ED132CDCF}" type="sibTrans" cxnId="{7D03643B-9024-4391-B247-99778EA5F557}">
      <dgm:prSet/>
      <dgm:spPr/>
      <dgm:t>
        <a:bodyPr/>
        <a:lstStyle/>
        <a:p>
          <a:endParaRPr lang="en-US"/>
        </a:p>
      </dgm:t>
    </dgm:pt>
    <dgm:pt modelId="{1D390436-0019-4F92-B1C7-78E8D8D243B7}">
      <dgm:prSet/>
      <dgm:spPr/>
      <dgm:t>
        <a:bodyPr/>
        <a:lstStyle/>
        <a:p>
          <a:r>
            <a:rPr lang="ja-JP"/>
            <a:t>被爆の歴史を後世に伝える</a:t>
          </a:r>
          <a:endParaRPr lang="en-US"/>
        </a:p>
      </dgm:t>
    </dgm:pt>
    <dgm:pt modelId="{3DAD9B63-C5E6-486E-8894-B6CE521BA873}" type="parTrans" cxnId="{C4B0FF3F-0C55-4656-83F7-59FEB8AFB227}">
      <dgm:prSet/>
      <dgm:spPr/>
      <dgm:t>
        <a:bodyPr/>
        <a:lstStyle/>
        <a:p>
          <a:endParaRPr lang="en-US"/>
        </a:p>
      </dgm:t>
    </dgm:pt>
    <dgm:pt modelId="{6CB93DED-4696-498B-AB82-F4D85BE74512}" type="sibTrans" cxnId="{C4B0FF3F-0C55-4656-83F7-59FEB8AFB227}">
      <dgm:prSet/>
      <dgm:spPr/>
      <dgm:t>
        <a:bodyPr/>
        <a:lstStyle/>
        <a:p>
          <a:endParaRPr lang="en-US"/>
        </a:p>
      </dgm:t>
    </dgm:pt>
    <dgm:pt modelId="{C7F48D97-1AA3-4E20-A88B-CAC87B1A8B25}">
      <dgm:prSet/>
      <dgm:spPr/>
      <dgm:t>
        <a:bodyPr/>
        <a:lstStyle/>
        <a:p>
          <a:r>
            <a:rPr lang="ja-JP"/>
            <a:t>長崎アーカイブ</a:t>
          </a:r>
          <a:endParaRPr lang="en-US"/>
        </a:p>
      </dgm:t>
    </dgm:pt>
    <dgm:pt modelId="{FDD6F234-133A-4777-A80C-6F8AB1753F9D}" type="parTrans" cxnId="{3144985A-7B14-46AE-997F-A0CD2094AD31}">
      <dgm:prSet/>
      <dgm:spPr/>
      <dgm:t>
        <a:bodyPr/>
        <a:lstStyle/>
        <a:p>
          <a:endParaRPr lang="en-US"/>
        </a:p>
      </dgm:t>
    </dgm:pt>
    <dgm:pt modelId="{6EBF72AB-2074-42D7-8F5F-0DB4C6EC87BC}" type="sibTrans" cxnId="{3144985A-7B14-46AE-997F-A0CD2094AD31}">
      <dgm:prSet/>
      <dgm:spPr/>
      <dgm:t>
        <a:bodyPr/>
        <a:lstStyle/>
        <a:p>
          <a:endParaRPr lang="en-US"/>
        </a:p>
      </dgm:t>
    </dgm:pt>
    <dgm:pt modelId="{B303E597-A2DE-4D34-B7B2-55AD5D490FDC}">
      <dgm:prSet/>
      <dgm:spPr/>
      <dgm:t>
        <a:bodyPr/>
        <a:lstStyle/>
        <a:p>
          <a:r>
            <a:rPr lang="ja-JP"/>
            <a:t>被爆の詳細な記録</a:t>
          </a:r>
          <a:endParaRPr lang="en-US" dirty="0"/>
        </a:p>
      </dgm:t>
    </dgm:pt>
    <dgm:pt modelId="{F1C29B42-A322-472C-9E20-6D455CEDE86E}" type="parTrans" cxnId="{43B0A3A2-5006-455B-B261-56E8EF0CF37F}">
      <dgm:prSet/>
      <dgm:spPr/>
      <dgm:t>
        <a:bodyPr/>
        <a:lstStyle/>
        <a:p>
          <a:endParaRPr lang="en-US"/>
        </a:p>
      </dgm:t>
    </dgm:pt>
    <dgm:pt modelId="{82AB1F7F-2CFC-4984-A240-BE31A5B7CB93}" type="sibTrans" cxnId="{43B0A3A2-5006-455B-B261-56E8EF0CF37F}">
      <dgm:prSet/>
      <dgm:spPr/>
      <dgm:t>
        <a:bodyPr/>
        <a:lstStyle/>
        <a:p>
          <a:endParaRPr lang="en-US"/>
        </a:p>
      </dgm:t>
    </dgm:pt>
    <dgm:pt modelId="{8B462967-9A01-4791-A0C0-60493CA62D0D}">
      <dgm:prSet/>
      <dgm:spPr/>
      <dgm:t>
        <a:bodyPr/>
        <a:lstStyle/>
        <a:p>
          <a:r>
            <a:rPr lang="ja-JP"/>
            <a:t>学術的・教育的な活用</a:t>
          </a:r>
          <a:endParaRPr lang="en-US"/>
        </a:p>
      </dgm:t>
    </dgm:pt>
    <dgm:pt modelId="{B2D60261-6F0C-478E-9746-471A90611B3C}" type="parTrans" cxnId="{E888A5E2-1AFD-4819-9907-57E6E97B9889}">
      <dgm:prSet/>
      <dgm:spPr/>
      <dgm:t>
        <a:bodyPr/>
        <a:lstStyle/>
        <a:p>
          <a:endParaRPr lang="en-US"/>
        </a:p>
      </dgm:t>
    </dgm:pt>
    <dgm:pt modelId="{1DA554CB-E4BD-40BE-83B7-3545EFC9CF02}" type="sibTrans" cxnId="{E888A5E2-1AFD-4819-9907-57E6E97B9889}">
      <dgm:prSet/>
      <dgm:spPr/>
      <dgm:t>
        <a:bodyPr/>
        <a:lstStyle/>
        <a:p>
          <a:endParaRPr lang="en-US"/>
        </a:p>
      </dgm:t>
    </dgm:pt>
    <dgm:pt modelId="{1F0F7679-5E11-4BE2-840D-5B3DFB2CA765}">
      <dgm:prSet/>
      <dgm:spPr/>
      <dgm:t>
        <a:bodyPr/>
        <a:lstStyle/>
        <a:p>
          <a:r>
            <a:rPr lang="ja-JP"/>
            <a:t>共通点</a:t>
          </a:r>
          <a:endParaRPr lang="en-US"/>
        </a:p>
      </dgm:t>
    </dgm:pt>
    <dgm:pt modelId="{A5A9E08F-1842-4AFF-A759-B36A8F39B567}" type="parTrans" cxnId="{AF5BF9C6-F620-473A-9337-5630FA10B1CB}">
      <dgm:prSet/>
      <dgm:spPr/>
      <dgm:t>
        <a:bodyPr/>
        <a:lstStyle/>
        <a:p>
          <a:endParaRPr lang="en-US"/>
        </a:p>
      </dgm:t>
    </dgm:pt>
    <dgm:pt modelId="{AE563FBE-8F87-45C0-97A3-28CEC75C0387}" type="sibTrans" cxnId="{AF5BF9C6-F620-473A-9337-5630FA10B1CB}">
      <dgm:prSet/>
      <dgm:spPr/>
      <dgm:t>
        <a:bodyPr/>
        <a:lstStyle/>
        <a:p>
          <a:endParaRPr lang="en-US"/>
        </a:p>
      </dgm:t>
    </dgm:pt>
    <dgm:pt modelId="{DE3457AD-B91A-4BBC-B798-42BC1184AC7F}">
      <dgm:prSet/>
      <dgm:spPr/>
      <dgm:t>
        <a:bodyPr/>
        <a:lstStyle/>
        <a:p>
          <a:r>
            <a:rPr lang="ja-JP"/>
            <a:t>過去の惨事を記憶するための強力なツールとして機能</a:t>
          </a:r>
          <a:endParaRPr lang="en-US"/>
        </a:p>
      </dgm:t>
    </dgm:pt>
    <dgm:pt modelId="{E99ABDFD-0F82-4B95-9E57-8247B3E73BAB}" type="parTrans" cxnId="{7B715CBC-7084-4B05-943B-0C7BCD2877B1}">
      <dgm:prSet/>
      <dgm:spPr/>
      <dgm:t>
        <a:bodyPr/>
        <a:lstStyle/>
        <a:p>
          <a:endParaRPr lang="en-US"/>
        </a:p>
      </dgm:t>
    </dgm:pt>
    <dgm:pt modelId="{60D11B48-3F57-4FE4-9C9F-7C15ABBF4761}" type="sibTrans" cxnId="{7B715CBC-7084-4B05-943B-0C7BCD2877B1}">
      <dgm:prSet/>
      <dgm:spPr/>
      <dgm:t>
        <a:bodyPr/>
        <a:lstStyle/>
        <a:p>
          <a:endParaRPr lang="en-US"/>
        </a:p>
      </dgm:t>
    </dgm:pt>
    <dgm:pt modelId="{8A6C533B-7A5E-41A4-AF93-B37A1B45BFD2}">
      <dgm:prSet/>
      <dgm:spPr/>
      <dgm:t>
        <a:bodyPr/>
        <a:lstStyle/>
        <a:p>
          <a:r>
            <a:rPr lang="ja-JP"/>
            <a:t>地域コミュニティとの連携</a:t>
          </a:r>
          <a:endParaRPr lang="en-US" dirty="0"/>
        </a:p>
      </dgm:t>
    </dgm:pt>
    <dgm:pt modelId="{40328247-E73D-445C-A1D9-B0EB70840BAA}" type="parTrans" cxnId="{46A2DD24-7ACA-4190-A6A7-75CCAD6A168F}">
      <dgm:prSet/>
      <dgm:spPr/>
      <dgm:t>
        <a:bodyPr/>
        <a:lstStyle/>
        <a:p>
          <a:endParaRPr lang="en-US"/>
        </a:p>
      </dgm:t>
    </dgm:pt>
    <dgm:pt modelId="{8C59A7EF-48C6-49B0-A03A-DDF50DC2C50C}" type="sibTrans" cxnId="{46A2DD24-7ACA-4190-A6A7-75CCAD6A168F}">
      <dgm:prSet/>
      <dgm:spPr/>
      <dgm:t>
        <a:bodyPr/>
        <a:lstStyle/>
        <a:p>
          <a:endParaRPr lang="en-US"/>
        </a:p>
      </dgm:t>
    </dgm:pt>
    <dgm:pt modelId="{5786F3DC-9917-D54D-BDBC-78D35158013E}" type="pres">
      <dgm:prSet presAssocID="{23346736-C1B5-4591-9E42-0766B4E122B3}" presName="linear" presStyleCnt="0">
        <dgm:presLayoutVars>
          <dgm:dir/>
          <dgm:animLvl val="lvl"/>
          <dgm:resizeHandles val="exact"/>
        </dgm:presLayoutVars>
      </dgm:prSet>
      <dgm:spPr/>
    </dgm:pt>
    <dgm:pt modelId="{6F875D9F-3CC6-E34C-A1BA-F75757271906}" type="pres">
      <dgm:prSet presAssocID="{919FB218-7F6D-450A-9273-A9FF3C5F88AF}" presName="parentLin" presStyleCnt="0"/>
      <dgm:spPr/>
    </dgm:pt>
    <dgm:pt modelId="{26035AEF-E98B-C043-A06F-9AFDAF00EB13}" type="pres">
      <dgm:prSet presAssocID="{919FB218-7F6D-450A-9273-A9FF3C5F88AF}" presName="parentLeftMargin" presStyleLbl="node1" presStyleIdx="0" presStyleCnt="3"/>
      <dgm:spPr/>
    </dgm:pt>
    <dgm:pt modelId="{166C76FC-01D4-4948-9AEF-7B01229C4E51}" type="pres">
      <dgm:prSet presAssocID="{919FB218-7F6D-450A-9273-A9FF3C5F88AF}" presName="parentText" presStyleLbl="node1" presStyleIdx="0" presStyleCnt="3">
        <dgm:presLayoutVars>
          <dgm:chMax val="0"/>
          <dgm:bulletEnabled val="1"/>
        </dgm:presLayoutVars>
      </dgm:prSet>
      <dgm:spPr/>
    </dgm:pt>
    <dgm:pt modelId="{AE618960-9930-5448-AD8A-90D57DAA97BB}" type="pres">
      <dgm:prSet presAssocID="{919FB218-7F6D-450A-9273-A9FF3C5F88AF}" presName="negativeSpace" presStyleCnt="0"/>
      <dgm:spPr/>
    </dgm:pt>
    <dgm:pt modelId="{AB5C3CE9-FDF0-CD4E-8627-4751CD9F44FC}" type="pres">
      <dgm:prSet presAssocID="{919FB218-7F6D-450A-9273-A9FF3C5F88AF}" presName="childText" presStyleLbl="conFgAcc1" presStyleIdx="0" presStyleCnt="3">
        <dgm:presLayoutVars>
          <dgm:bulletEnabled val="1"/>
        </dgm:presLayoutVars>
      </dgm:prSet>
      <dgm:spPr/>
    </dgm:pt>
    <dgm:pt modelId="{8CB83DE9-3B93-6447-9BF1-EF8924D02776}" type="pres">
      <dgm:prSet presAssocID="{482D7072-A8BD-407F-A93B-282024B627BB}" presName="spaceBetweenRectangles" presStyleCnt="0"/>
      <dgm:spPr/>
    </dgm:pt>
    <dgm:pt modelId="{1187A5E5-09E7-FE41-913A-F2CF64BE2FAD}" type="pres">
      <dgm:prSet presAssocID="{C7F48D97-1AA3-4E20-A88B-CAC87B1A8B25}" presName="parentLin" presStyleCnt="0"/>
      <dgm:spPr/>
    </dgm:pt>
    <dgm:pt modelId="{9DF54106-A0D0-9E4F-9F48-B91AA7A59A28}" type="pres">
      <dgm:prSet presAssocID="{C7F48D97-1AA3-4E20-A88B-CAC87B1A8B25}" presName="parentLeftMargin" presStyleLbl="node1" presStyleIdx="0" presStyleCnt="3"/>
      <dgm:spPr/>
    </dgm:pt>
    <dgm:pt modelId="{AFC0BD9F-7B6E-624F-9F62-390A6D10F508}" type="pres">
      <dgm:prSet presAssocID="{C7F48D97-1AA3-4E20-A88B-CAC87B1A8B25}" presName="parentText" presStyleLbl="node1" presStyleIdx="1" presStyleCnt="3">
        <dgm:presLayoutVars>
          <dgm:chMax val="0"/>
          <dgm:bulletEnabled val="1"/>
        </dgm:presLayoutVars>
      </dgm:prSet>
      <dgm:spPr/>
    </dgm:pt>
    <dgm:pt modelId="{F8899737-1EAB-9840-A487-961AD63B31A1}" type="pres">
      <dgm:prSet presAssocID="{C7F48D97-1AA3-4E20-A88B-CAC87B1A8B25}" presName="negativeSpace" presStyleCnt="0"/>
      <dgm:spPr/>
    </dgm:pt>
    <dgm:pt modelId="{5C65CE7F-9D6B-0E4B-9D6B-194C20B5CD60}" type="pres">
      <dgm:prSet presAssocID="{C7F48D97-1AA3-4E20-A88B-CAC87B1A8B25}" presName="childText" presStyleLbl="conFgAcc1" presStyleIdx="1" presStyleCnt="3">
        <dgm:presLayoutVars>
          <dgm:bulletEnabled val="1"/>
        </dgm:presLayoutVars>
      </dgm:prSet>
      <dgm:spPr/>
    </dgm:pt>
    <dgm:pt modelId="{B2225D30-531E-C541-87F1-6FBF709CCCB6}" type="pres">
      <dgm:prSet presAssocID="{6EBF72AB-2074-42D7-8F5F-0DB4C6EC87BC}" presName="spaceBetweenRectangles" presStyleCnt="0"/>
      <dgm:spPr/>
    </dgm:pt>
    <dgm:pt modelId="{A259AC8B-92CB-934B-BA8E-A287F3B30143}" type="pres">
      <dgm:prSet presAssocID="{1F0F7679-5E11-4BE2-840D-5B3DFB2CA765}" presName="parentLin" presStyleCnt="0"/>
      <dgm:spPr/>
    </dgm:pt>
    <dgm:pt modelId="{87B6CAD7-5CB4-FC44-84C5-25E75965986F}" type="pres">
      <dgm:prSet presAssocID="{1F0F7679-5E11-4BE2-840D-5B3DFB2CA765}" presName="parentLeftMargin" presStyleLbl="node1" presStyleIdx="1" presStyleCnt="3"/>
      <dgm:spPr/>
    </dgm:pt>
    <dgm:pt modelId="{15C3E144-D7F1-C049-9A26-40F7BA6BF250}" type="pres">
      <dgm:prSet presAssocID="{1F0F7679-5E11-4BE2-840D-5B3DFB2CA765}" presName="parentText" presStyleLbl="node1" presStyleIdx="2" presStyleCnt="3">
        <dgm:presLayoutVars>
          <dgm:chMax val="0"/>
          <dgm:bulletEnabled val="1"/>
        </dgm:presLayoutVars>
      </dgm:prSet>
      <dgm:spPr/>
    </dgm:pt>
    <dgm:pt modelId="{37EF5F68-AB1B-4341-9DC5-A47C53E93A37}" type="pres">
      <dgm:prSet presAssocID="{1F0F7679-5E11-4BE2-840D-5B3DFB2CA765}" presName="negativeSpace" presStyleCnt="0"/>
      <dgm:spPr/>
    </dgm:pt>
    <dgm:pt modelId="{167A7E85-47AC-BA46-8AAC-92F06DD555E6}" type="pres">
      <dgm:prSet presAssocID="{1F0F7679-5E11-4BE2-840D-5B3DFB2CA765}" presName="childText" presStyleLbl="conFgAcc1" presStyleIdx="2" presStyleCnt="3">
        <dgm:presLayoutVars>
          <dgm:bulletEnabled val="1"/>
        </dgm:presLayoutVars>
      </dgm:prSet>
      <dgm:spPr/>
    </dgm:pt>
  </dgm:ptLst>
  <dgm:cxnLst>
    <dgm:cxn modelId="{40A44510-348E-3A40-A236-553F3BC67944}" type="presOf" srcId="{1D390436-0019-4F92-B1C7-78E8D8D243B7}" destId="{AB5C3CE9-FDF0-CD4E-8627-4751CD9F44FC}" srcOrd="0" destOrd="2" presId="urn:microsoft.com/office/officeart/2005/8/layout/list1"/>
    <dgm:cxn modelId="{91D48711-639C-6749-9247-295C462C0011}" type="presOf" srcId="{919FB218-7F6D-450A-9273-A9FF3C5F88AF}" destId="{26035AEF-E98B-C043-A06F-9AFDAF00EB13}" srcOrd="0" destOrd="0" presId="urn:microsoft.com/office/officeart/2005/8/layout/list1"/>
    <dgm:cxn modelId="{46A2DD24-7ACA-4190-A6A7-75CCAD6A168F}" srcId="{1F0F7679-5E11-4BE2-840D-5B3DFB2CA765}" destId="{8A6C533B-7A5E-41A4-AF93-B37A1B45BFD2}" srcOrd="1" destOrd="0" parTransId="{40328247-E73D-445C-A1D9-B0EB70840BAA}" sibTransId="{8C59A7EF-48C6-49B0-A03A-DDF50DC2C50C}"/>
    <dgm:cxn modelId="{D380B82E-45D8-4A95-9394-1436B0D8C28E}" srcId="{919FB218-7F6D-450A-9273-A9FF3C5F88AF}" destId="{27E02ACC-80E0-4F27-AEB8-A5E79EC3FC7C}" srcOrd="0" destOrd="0" parTransId="{EED499C8-B064-40CC-8E6A-25A3ED1C81DD}" sibTransId="{3AC57161-FF30-4650-A0A1-88DA522F01DE}"/>
    <dgm:cxn modelId="{7D03643B-9024-4391-B247-99778EA5F557}" srcId="{919FB218-7F6D-450A-9273-A9FF3C5F88AF}" destId="{1CFF6CD5-A3B1-4164-B2FD-D28261779F71}" srcOrd="1" destOrd="0" parTransId="{B2DF6FBF-12F0-4326-B754-BCEA4F31EE96}" sibTransId="{8EB548DC-FEE2-442D-BA4B-467ED132CDCF}"/>
    <dgm:cxn modelId="{1C32753C-1217-B346-8A00-FCC3A8E28B17}" type="presOf" srcId="{1F0F7679-5E11-4BE2-840D-5B3DFB2CA765}" destId="{87B6CAD7-5CB4-FC44-84C5-25E75965986F}" srcOrd="0" destOrd="0" presId="urn:microsoft.com/office/officeart/2005/8/layout/list1"/>
    <dgm:cxn modelId="{0FA6CB3D-BBAF-1A4D-8196-5EF7C9885B85}" type="presOf" srcId="{DE3457AD-B91A-4BBC-B798-42BC1184AC7F}" destId="{167A7E85-47AC-BA46-8AAC-92F06DD555E6}" srcOrd="0" destOrd="0" presId="urn:microsoft.com/office/officeart/2005/8/layout/list1"/>
    <dgm:cxn modelId="{C4B0FF3F-0C55-4656-83F7-59FEB8AFB227}" srcId="{919FB218-7F6D-450A-9273-A9FF3C5F88AF}" destId="{1D390436-0019-4F92-B1C7-78E8D8D243B7}" srcOrd="2" destOrd="0" parTransId="{3DAD9B63-C5E6-486E-8894-B6CE521BA873}" sibTransId="{6CB93DED-4696-498B-AB82-F4D85BE74512}"/>
    <dgm:cxn modelId="{3144985A-7B14-46AE-997F-A0CD2094AD31}" srcId="{23346736-C1B5-4591-9E42-0766B4E122B3}" destId="{C7F48D97-1AA3-4E20-A88B-CAC87B1A8B25}" srcOrd="1" destOrd="0" parTransId="{FDD6F234-133A-4777-A80C-6F8AB1753F9D}" sibTransId="{6EBF72AB-2074-42D7-8F5F-0DB4C6EC87BC}"/>
    <dgm:cxn modelId="{40D69869-93D5-F848-81AB-19D5A6156112}" type="presOf" srcId="{1CFF6CD5-A3B1-4164-B2FD-D28261779F71}" destId="{AB5C3CE9-FDF0-CD4E-8627-4751CD9F44FC}" srcOrd="0" destOrd="1" presId="urn:microsoft.com/office/officeart/2005/8/layout/list1"/>
    <dgm:cxn modelId="{D0259B6A-2DDE-CD4C-A1E9-54500436A582}" type="presOf" srcId="{23346736-C1B5-4591-9E42-0766B4E122B3}" destId="{5786F3DC-9917-D54D-BDBC-78D35158013E}" srcOrd="0" destOrd="0" presId="urn:microsoft.com/office/officeart/2005/8/layout/list1"/>
    <dgm:cxn modelId="{13439B89-B660-6147-BC17-F7BE1AD22184}" type="presOf" srcId="{B303E597-A2DE-4D34-B7B2-55AD5D490FDC}" destId="{5C65CE7F-9D6B-0E4B-9D6B-194C20B5CD60}" srcOrd="0" destOrd="0" presId="urn:microsoft.com/office/officeart/2005/8/layout/list1"/>
    <dgm:cxn modelId="{5AD0AE89-EE52-7846-A93B-0B3476A70F1F}" type="presOf" srcId="{8A6C533B-7A5E-41A4-AF93-B37A1B45BFD2}" destId="{167A7E85-47AC-BA46-8AAC-92F06DD555E6}" srcOrd="0" destOrd="1" presId="urn:microsoft.com/office/officeart/2005/8/layout/list1"/>
    <dgm:cxn modelId="{43B0A3A2-5006-455B-B261-56E8EF0CF37F}" srcId="{C7F48D97-1AA3-4E20-A88B-CAC87B1A8B25}" destId="{B303E597-A2DE-4D34-B7B2-55AD5D490FDC}" srcOrd="0" destOrd="0" parTransId="{F1C29B42-A322-472C-9E20-6D455CEDE86E}" sibTransId="{82AB1F7F-2CFC-4984-A240-BE31A5B7CB93}"/>
    <dgm:cxn modelId="{0C56B4B2-F5A5-9741-B113-0DFC920A9E98}" type="presOf" srcId="{8B462967-9A01-4791-A0C0-60493CA62D0D}" destId="{5C65CE7F-9D6B-0E4B-9D6B-194C20B5CD60}" srcOrd="0" destOrd="1" presId="urn:microsoft.com/office/officeart/2005/8/layout/list1"/>
    <dgm:cxn modelId="{5563BBB6-7341-6E4A-BED6-D6102E96E0E4}" type="presOf" srcId="{C7F48D97-1AA3-4E20-A88B-CAC87B1A8B25}" destId="{AFC0BD9F-7B6E-624F-9F62-390A6D10F508}" srcOrd="1" destOrd="0" presId="urn:microsoft.com/office/officeart/2005/8/layout/list1"/>
    <dgm:cxn modelId="{7B715CBC-7084-4B05-943B-0C7BCD2877B1}" srcId="{1F0F7679-5E11-4BE2-840D-5B3DFB2CA765}" destId="{DE3457AD-B91A-4BBC-B798-42BC1184AC7F}" srcOrd="0" destOrd="0" parTransId="{E99ABDFD-0F82-4B95-9E57-8247B3E73BAB}" sibTransId="{60D11B48-3F57-4FE4-9C9F-7C15ABBF4761}"/>
    <dgm:cxn modelId="{B050AFBD-D676-4022-B960-28A894C8963B}" srcId="{23346736-C1B5-4591-9E42-0766B4E122B3}" destId="{919FB218-7F6D-450A-9273-A9FF3C5F88AF}" srcOrd="0" destOrd="0" parTransId="{F0E445B7-264C-4E4B-BEE6-B3FE237C742C}" sibTransId="{482D7072-A8BD-407F-A93B-282024B627BB}"/>
    <dgm:cxn modelId="{343352C3-A525-CB4B-8D4F-8CBCE4BA36B8}" type="presOf" srcId="{C7F48D97-1AA3-4E20-A88B-CAC87B1A8B25}" destId="{9DF54106-A0D0-9E4F-9F48-B91AA7A59A28}" srcOrd="0" destOrd="0" presId="urn:microsoft.com/office/officeart/2005/8/layout/list1"/>
    <dgm:cxn modelId="{AF5BF9C6-F620-473A-9337-5630FA10B1CB}" srcId="{23346736-C1B5-4591-9E42-0766B4E122B3}" destId="{1F0F7679-5E11-4BE2-840D-5B3DFB2CA765}" srcOrd="2" destOrd="0" parTransId="{A5A9E08F-1842-4AFF-A759-B36A8F39B567}" sibTransId="{AE563FBE-8F87-45C0-97A3-28CEC75C0387}"/>
    <dgm:cxn modelId="{5B8959CE-505C-E34E-999B-BA335D394B8A}" type="presOf" srcId="{919FB218-7F6D-450A-9273-A9FF3C5F88AF}" destId="{166C76FC-01D4-4948-9AEF-7B01229C4E51}" srcOrd="1" destOrd="0" presId="urn:microsoft.com/office/officeart/2005/8/layout/list1"/>
    <dgm:cxn modelId="{9595F4DC-1248-0441-978B-4D20595484E0}" type="presOf" srcId="{1F0F7679-5E11-4BE2-840D-5B3DFB2CA765}" destId="{15C3E144-D7F1-C049-9A26-40F7BA6BF250}" srcOrd="1" destOrd="0" presId="urn:microsoft.com/office/officeart/2005/8/layout/list1"/>
    <dgm:cxn modelId="{E888A5E2-1AFD-4819-9907-57E6E97B9889}" srcId="{C7F48D97-1AA3-4E20-A88B-CAC87B1A8B25}" destId="{8B462967-9A01-4791-A0C0-60493CA62D0D}" srcOrd="1" destOrd="0" parTransId="{B2D60261-6F0C-478E-9746-471A90611B3C}" sibTransId="{1DA554CB-E4BD-40BE-83B7-3545EFC9CF02}"/>
    <dgm:cxn modelId="{BD36DFE2-E426-0C47-8DC3-DAFFE3C2BC46}" type="presOf" srcId="{27E02ACC-80E0-4F27-AEB8-A5E79EC3FC7C}" destId="{AB5C3CE9-FDF0-CD4E-8627-4751CD9F44FC}" srcOrd="0" destOrd="0" presId="urn:microsoft.com/office/officeart/2005/8/layout/list1"/>
    <dgm:cxn modelId="{B82BD209-9ED4-3743-A524-C8B61E7A8710}" type="presParOf" srcId="{5786F3DC-9917-D54D-BDBC-78D35158013E}" destId="{6F875D9F-3CC6-E34C-A1BA-F75757271906}" srcOrd="0" destOrd="0" presId="urn:microsoft.com/office/officeart/2005/8/layout/list1"/>
    <dgm:cxn modelId="{D2E23F3D-AD97-114C-8519-8947CD0FB5DD}" type="presParOf" srcId="{6F875D9F-3CC6-E34C-A1BA-F75757271906}" destId="{26035AEF-E98B-C043-A06F-9AFDAF00EB13}" srcOrd="0" destOrd="0" presId="urn:microsoft.com/office/officeart/2005/8/layout/list1"/>
    <dgm:cxn modelId="{44F66528-D857-EF42-A2E7-C8450DBFD977}" type="presParOf" srcId="{6F875D9F-3CC6-E34C-A1BA-F75757271906}" destId="{166C76FC-01D4-4948-9AEF-7B01229C4E51}" srcOrd="1" destOrd="0" presId="urn:microsoft.com/office/officeart/2005/8/layout/list1"/>
    <dgm:cxn modelId="{86BFCEF1-A509-854C-8C81-9492FF6CE6FE}" type="presParOf" srcId="{5786F3DC-9917-D54D-BDBC-78D35158013E}" destId="{AE618960-9930-5448-AD8A-90D57DAA97BB}" srcOrd="1" destOrd="0" presId="urn:microsoft.com/office/officeart/2005/8/layout/list1"/>
    <dgm:cxn modelId="{7C0F974F-BD5C-E349-AF68-73E020761BCD}" type="presParOf" srcId="{5786F3DC-9917-D54D-BDBC-78D35158013E}" destId="{AB5C3CE9-FDF0-CD4E-8627-4751CD9F44FC}" srcOrd="2" destOrd="0" presId="urn:microsoft.com/office/officeart/2005/8/layout/list1"/>
    <dgm:cxn modelId="{F429E711-0774-DC40-AED8-6AD8D7886F94}" type="presParOf" srcId="{5786F3DC-9917-D54D-BDBC-78D35158013E}" destId="{8CB83DE9-3B93-6447-9BF1-EF8924D02776}" srcOrd="3" destOrd="0" presId="urn:microsoft.com/office/officeart/2005/8/layout/list1"/>
    <dgm:cxn modelId="{0B4EFFB5-AB02-A84D-82DB-D65B80190872}" type="presParOf" srcId="{5786F3DC-9917-D54D-BDBC-78D35158013E}" destId="{1187A5E5-09E7-FE41-913A-F2CF64BE2FAD}" srcOrd="4" destOrd="0" presId="urn:microsoft.com/office/officeart/2005/8/layout/list1"/>
    <dgm:cxn modelId="{FEAF1E25-FA9E-7748-A1B7-6D3AEF5C03D8}" type="presParOf" srcId="{1187A5E5-09E7-FE41-913A-F2CF64BE2FAD}" destId="{9DF54106-A0D0-9E4F-9F48-B91AA7A59A28}" srcOrd="0" destOrd="0" presId="urn:microsoft.com/office/officeart/2005/8/layout/list1"/>
    <dgm:cxn modelId="{AC280C8A-F0D5-2F4B-A49C-F153ADAEF1BC}" type="presParOf" srcId="{1187A5E5-09E7-FE41-913A-F2CF64BE2FAD}" destId="{AFC0BD9F-7B6E-624F-9F62-390A6D10F508}" srcOrd="1" destOrd="0" presId="urn:microsoft.com/office/officeart/2005/8/layout/list1"/>
    <dgm:cxn modelId="{0BA4F4BF-B77E-674F-90F5-C7A96999E56C}" type="presParOf" srcId="{5786F3DC-9917-D54D-BDBC-78D35158013E}" destId="{F8899737-1EAB-9840-A487-961AD63B31A1}" srcOrd="5" destOrd="0" presId="urn:microsoft.com/office/officeart/2005/8/layout/list1"/>
    <dgm:cxn modelId="{05D9E872-2D79-504E-80FF-01D4795EF3EE}" type="presParOf" srcId="{5786F3DC-9917-D54D-BDBC-78D35158013E}" destId="{5C65CE7F-9D6B-0E4B-9D6B-194C20B5CD60}" srcOrd="6" destOrd="0" presId="urn:microsoft.com/office/officeart/2005/8/layout/list1"/>
    <dgm:cxn modelId="{2A9B4265-B2CA-F54D-903F-BC801648A644}" type="presParOf" srcId="{5786F3DC-9917-D54D-BDBC-78D35158013E}" destId="{B2225D30-531E-C541-87F1-6FBF709CCCB6}" srcOrd="7" destOrd="0" presId="urn:microsoft.com/office/officeart/2005/8/layout/list1"/>
    <dgm:cxn modelId="{74EE727B-DDEA-8548-9241-EF43E49D178C}" type="presParOf" srcId="{5786F3DC-9917-D54D-BDBC-78D35158013E}" destId="{A259AC8B-92CB-934B-BA8E-A287F3B30143}" srcOrd="8" destOrd="0" presId="urn:microsoft.com/office/officeart/2005/8/layout/list1"/>
    <dgm:cxn modelId="{AB2BBCD3-0635-4E4D-B306-F62C73D4A79C}" type="presParOf" srcId="{A259AC8B-92CB-934B-BA8E-A287F3B30143}" destId="{87B6CAD7-5CB4-FC44-84C5-25E75965986F}" srcOrd="0" destOrd="0" presId="urn:microsoft.com/office/officeart/2005/8/layout/list1"/>
    <dgm:cxn modelId="{63D25D2B-E383-614D-9915-E95AB52B21EF}" type="presParOf" srcId="{A259AC8B-92CB-934B-BA8E-A287F3B30143}" destId="{15C3E144-D7F1-C049-9A26-40F7BA6BF250}" srcOrd="1" destOrd="0" presId="urn:microsoft.com/office/officeart/2005/8/layout/list1"/>
    <dgm:cxn modelId="{5AD24B6C-C212-124A-93E6-0D939169C489}" type="presParOf" srcId="{5786F3DC-9917-D54D-BDBC-78D35158013E}" destId="{37EF5F68-AB1B-4341-9DC5-A47C53E93A37}" srcOrd="9" destOrd="0" presId="urn:microsoft.com/office/officeart/2005/8/layout/list1"/>
    <dgm:cxn modelId="{905043BA-B074-8543-A99E-A12FD063ADF1}" type="presParOf" srcId="{5786F3DC-9917-D54D-BDBC-78D35158013E}" destId="{167A7E85-47AC-BA46-8AAC-92F06DD555E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B8E543-DB42-4FD4-90C2-31F2FDE50FE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D438927-5B1A-44C2-82B0-80AF3B3D31D4}">
      <dgm:prSet/>
      <dgm:spPr/>
      <dgm:t>
        <a:bodyPr/>
        <a:lstStyle/>
        <a:p>
          <a:r>
            <a:rPr lang="en-US" dirty="0" err="1"/>
            <a:t>震災発生時の状況</a:t>
          </a:r>
          <a:endParaRPr lang="en-US" dirty="0"/>
        </a:p>
      </dgm:t>
    </dgm:pt>
    <dgm:pt modelId="{AAB8D2A8-AAB7-4070-B32A-62B8A9150695}" type="parTrans" cxnId="{80352F1D-EB5C-44F2-AE7F-22FF4BD97D83}">
      <dgm:prSet/>
      <dgm:spPr/>
      <dgm:t>
        <a:bodyPr/>
        <a:lstStyle/>
        <a:p>
          <a:endParaRPr lang="en-US"/>
        </a:p>
      </dgm:t>
    </dgm:pt>
    <dgm:pt modelId="{85E78B18-7E26-4303-957F-37C6A45B066A}" type="sibTrans" cxnId="{80352F1D-EB5C-44F2-AE7F-22FF4BD97D83}">
      <dgm:prSet/>
      <dgm:spPr/>
      <dgm:t>
        <a:bodyPr/>
        <a:lstStyle/>
        <a:p>
          <a:endParaRPr lang="en-US"/>
        </a:p>
      </dgm:t>
    </dgm:pt>
    <dgm:pt modelId="{ED210682-3754-4D27-BAC8-DA883CC4520E}">
      <dgm:prSet/>
      <dgm:spPr/>
      <dgm:t>
        <a:bodyPr/>
        <a:lstStyle/>
        <a:p>
          <a:pPr>
            <a:buFont typeface="Arial" panose="020B0604020202020204" pitchFamily="34" charset="0"/>
            <a:buChar char="•"/>
          </a:pPr>
          <a:r>
            <a:rPr lang="ja-JP" altLang="en-US" b="1"/>
            <a:t>地震・津波の影響</a:t>
          </a:r>
          <a:r>
            <a:rPr lang="en-US" altLang="ja-JP" b="1" dirty="0"/>
            <a:t>: </a:t>
          </a:r>
          <a:r>
            <a:rPr lang="ja-JP" altLang="en-US"/>
            <a:t>楢葉町で観測された震度や被害状況、津波の浸水範囲、被災したインフラや住宅の写真・動画</a:t>
          </a:r>
          <a:endParaRPr lang="en-US" dirty="0"/>
        </a:p>
      </dgm:t>
    </dgm:pt>
    <dgm:pt modelId="{AF5307A3-FE62-44C5-8560-82DF281B76E3}" type="parTrans" cxnId="{D6AB72A6-570E-4D9F-8036-E70CD0730AD7}">
      <dgm:prSet/>
      <dgm:spPr/>
      <dgm:t>
        <a:bodyPr/>
        <a:lstStyle/>
        <a:p>
          <a:endParaRPr lang="en-US"/>
        </a:p>
      </dgm:t>
    </dgm:pt>
    <dgm:pt modelId="{C288A36E-29DF-4AFB-8736-D08B42384981}" type="sibTrans" cxnId="{D6AB72A6-570E-4D9F-8036-E70CD0730AD7}">
      <dgm:prSet/>
      <dgm:spPr/>
      <dgm:t>
        <a:bodyPr/>
        <a:lstStyle/>
        <a:p>
          <a:endParaRPr lang="en-US"/>
        </a:p>
      </dgm:t>
    </dgm:pt>
    <dgm:pt modelId="{AF8AF2C4-2BBC-4E45-BA86-3D22723284CD}">
      <dgm:prSet/>
      <dgm:spPr/>
      <dgm:t>
        <a:bodyPr/>
        <a:lstStyle/>
        <a:p>
          <a:pPr>
            <a:buFont typeface="Arial" panose="020B0604020202020204" pitchFamily="34" charset="0"/>
            <a:buChar char="•"/>
          </a:pPr>
          <a:r>
            <a:rPr lang="ja-JP" altLang="en-US" b="1"/>
            <a:t>インフラ再建</a:t>
          </a:r>
          <a:r>
            <a:rPr lang="en-US" altLang="ja-JP" b="1" dirty="0"/>
            <a:t>: </a:t>
          </a:r>
          <a:r>
            <a:rPr lang="ja-JP" altLang="en-US"/>
            <a:t>道路や</a:t>
          </a:r>
          <a:r>
            <a:rPr lang="en" dirty="0"/>
            <a:t>JR</a:t>
          </a:r>
          <a:r>
            <a:rPr lang="ja-JP" altLang="en-US"/>
            <a:t>常磐線の復旧</a:t>
          </a:r>
          <a:endParaRPr lang="en-US" dirty="0"/>
        </a:p>
      </dgm:t>
    </dgm:pt>
    <dgm:pt modelId="{C9F3E58B-3291-48DB-A609-2B62AF187346}" type="parTrans" cxnId="{FA546AA5-B42D-4FDF-A3D0-7DD597106253}">
      <dgm:prSet/>
      <dgm:spPr/>
      <dgm:t>
        <a:bodyPr/>
        <a:lstStyle/>
        <a:p>
          <a:endParaRPr lang="en-US"/>
        </a:p>
      </dgm:t>
    </dgm:pt>
    <dgm:pt modelId="{9B1BEACA-E2FE-4C6A-93E4-0D2ACF0B1578}" type="sibTrans" cxnId="{FA546AA5-B42D-4FDF-A3D0-7DD597106253}">
      <dgm:prSet/>
      <dgm:spPr/>
      <dgm:t>
        <a:bodyPr/>
        <a:lstStyle/>
        <a:p>
          <a:endParaRPr lang="en-US"/>
        </a:p>
      </dgm:t>
    </dgm:pt>
    <dgm:pt modelId="{F141CD58-2258-42FA-AEF7-42C17DCB0DFC}">
      <dgm:prSet/>
      <dgm:spPr/>
      <dgm:t>
        <a:bodyPr/>
        <a:lstStyle/>
        <a:p>
          <a:r>
            <a:rPr lang="en-US" dirty="0" err="1"/>
            <a:t>避難指示解除後課題と現状</a:t>
          </a:r>
          <a:endParaRPr lang="en-US" dirty="0"/>
        </a:p>
      </dgm:t>
    </dgm:pt>
    <dgm:pt modelId="{ECA8312B-4124-4B24-A645-09D4482E0F9B}" type="parTrans" cxnId="{9A4C7EA9-95D4-4ADC-8ADD-4493E5E5D31E}">
      <dgm:prSet/>
      <dgm:spPr/>
      <dgm:t>
        <a:bodyPr/>
        <a:lstStyle/>
        <a:p>
          <a:endParaRPr lang="en-US"/>
        </a:p>
      </dgm:t>
    </dgm:pt>
    <dgm:pt modelId="{EFE42871-347B-43BC-8081-3F02C6BA8C82}" type="sibTrans" cxnId="{9A4C7EA9-95D4-4ADC-8ADD-4493E5E5D31E}">
      <dgm:prSet/>
      <dgm:spPr/>
      <dgm:t>
        <a:bodyPr/>
        <a:lstStyle/>
        <a:p>
          <a:endParaRPr lang="en-US"/>
        </a:p>
      </dgm:t>
    </dgm:pt>
    <dgm:pt modelId="{A106DC82-0848-47C6-ABAB-A421661BEF92}">
      <dgm:prSet/>
      <dgm:spPr/>
      <dgm:t>
        <a:bodyPr/>
        <a:lstStyle/>
        <a:p>
          <a:pPr>
            <a:buFont typeface="Arial" panose="020B0604020202020204" pitchFamily="34" charset="0"/>
            <a:buChar char="•"/>
          </a:pPr>
          <a:r>
            <a:rPr lang="ja-JP" altLang="en-US" b="1"/>
            <a:t>住民帰還の現状</a:t>
          </a:r>
          <a:r>
            <a:rPr lang="en-US" altLang="ja-JP" b="1" dirty="0"/>
            <a:t>: </a:t>
          </a:r>
          <a:r>
            <a:rPr lang="ja-JP" altLang="en-US"/>
            <a:t>帰還率とその変化、帰還した住民とそうしなかった住民それぞれの考え</a:t>
          </a:r>
          <a:endParaRPr lang="en-US" dirty="0"/>
        </a:p>
      </dgm:t>
    </dgm:pt>
    <dgm:pt modelId="{20434A79-BA46-4ABE-B3F6-9EF75B827713}" type="parTrans" cxnId="{CC3865A3-14FF-4549-AF3D-40A8B671B8E0}">
      <dgm:prSet/>
      <dgm:spPr/>
      <dgm:t>
        <a:bodyPr/>
        <a:lstStyle/>
        <a:p>
          <a:endParaRPr lang="en-US"/>
        </a:p>
      </dgm:t>
    </dgm:pt>
    <dgm:pt modelId="{445A67A5-0606-43BC-8D4C-E4A483F94B5B}" type="sibTrans" cxnId="{CC3865A3-14FF-4549-AF3D-40A8B671B8E0}">
      <dgm:prSet/>
      <dgm:spPr/>
      <dgm:t>
        <a:bodyPr/>
        <a:lstStyle/>
        <a:p>
          <a:endParaRPr lang="en-US"/>
        </a:p>
      </dgm:t>
    </dgm:pt>
    <dgm:pt modelId="{6A6A1B8D-1D28-4C06-82F6-6E9D36DB2DF8}">
      <dgm:prSet/>
      <dgm:spPr/>
      <dgm:t>
        <a:bodyPr/>
        <a:lstStyle/>
        <a:p>
          <a:r>
            <a:rPr lang="en-US" dirty="0" err="1"/>
            <a:t>次世代への教訓</a:t>
          </a:r>
          <a:endParaRPr lang="en-US" dirty="0"/>
        </a:p>
      </dgm:t>
    </dgm:pt>
    <dgm:pt modelId="{16116279-1AE7-4513-B810-EB5CE2C9C2F1}" type="parTrans" cxnId="{E38F8507-87A6-4FF9-A8BC-E4BFA8F81DD7}">
      <dgm:prSet/>
      <dgm:spPr/>
      <dgm:t>
        <a:bodyPr/>
        <a:lstStyle/>
        <a:p>
          <a:endParaRPr lang="en-US"/>
        </a:p>
      </dgm:t>
    </dgm:pt>
    <dgm:pt modelId="{2A060427-F4FE-45DD-BFC0-F0CB728E9208}" type="sibTrans" cxnId="{E38F8507-87A6-4FF9-A8BC-E4BFA8F81DD7}">
      <dgm:prSet/>
      <dgm:spPr/>
      <dgm:t>
        <a:bodyPr/>
        <a:lstStyle/>
        <a:p>
          <a:endParaRPr lang="en-US"/>
        </a:p>
      </dgm:t>
    </dgm:pt>
    <dgm:pt modelId="{D05C185C-214F-443F-976C-AC3BA57BFD8F}">
      <dgm:prSet/>
      <dgm:spPr/>
      <dgm:t>
        <a:bodyPr/>
        <a:lstStyle/>
        <a:p>
          <a:pPr>
            <a:buFont typeface="Arial" panose="020B0604020202020204" pitchFamily="34" charset="0"/>
            <a:buChar char="•"/>
          </a:pPr>
          <a:r>
            <a:rPr lang="ja-JP" altLang="en-US" b="1"/>
            <a:t>震災の記憶を伝える活動</a:t>
          </a:r>
          <a:endParaRPr lang="en-US" dirty="0"/>
        </a:p>
      </dgm:t>
    </dgm:pt>
    <dgm:pt modelId="{DB5FA196-3647-4C38-870F-E84260187AF8}" type="sibTrans" cxnId="{12E1C10C-EFE8-45CE-9025-209F60AE0FE5}">
      <dgm:prSet/>
      <dgm:spPr/>
      <dgm:t>
        <a:bodyPr/>
        <a:lstStyle/>
        <a:p>
          <a:endParaRPr lang="en-US"/>
        </a:p>
      </dgm:t>
    </dgm:pt>
    <dgm:pt modelId="{389913B9-B04C-4889-8191-9E4B9EB45188}" type="parTrans" cxnId="{12E1C10C-EFE8-45CE-9025-209F60AE0FE5}">
      <dgm:prSet/>
      <dgm:spPr/>
      <dgm:t>
        <a:bodyPr/>
        <a:lstStyle/>
        <a:p>
          <a:endParaRPr lang="en-US"/>
        </a:p>
      </dgm:t>
    </dgm:pt>
    <dgm:pt modelId="{13437B3A-BCCE-8D40-A614-47F44277401C}">
      <dgm:prSet/>
      <dgm:spPr/>
      <dgm:t>
        <a:bodyPr/>
        <a:lstStyle/>
        <a:p>
          <a:pPr>
            <a:buFont typeface="Arial" panose="020B0604020202020204" pitchFamily="34" charset="0"/>
            <a:buChar char="•"/>
          </a:pPr>
          <a:r>
            <a:rPr lang="ja-JP" altLang="en-US"/>
            <a:t>被災者の体験談を記録したドキュメンタリー動画の作成</a:t>
          </a:r>
        </a:p>
      </dgm:t>
    </dgm:pt>
    <dgm:pt modelId="{E85EA761-00E8-774A-BC15-2A37BC29E22C}" type="parTrans" cxnId="{6A17FF49-B709-1945-A840-A8B91ED01A2E}">
      <dgm:prSet/>
      <dgm:spPr/>
      <dgm:t>
        <a:bodyPr/>
        <a:lstStyle/>
        <a:p>
          <a:endParaRPr kumimoji="1" lang="ja-JP" altLang="en-US"/>
        </a:p>
      </dgm:t>
    </dgm:pt>
    <dgm:pt modelId="{1301BE8E-5E86-A64C-8F70-270401607EDE}" type="sibTrans" cxnId="{6A17FF49-B709-1945-A840-A8B91ED01A2E}">
      <dgm:prSet/>
      <dgm:spPr/>
      <dgm:t>
        <a:bodyPr/>
        <a:lstStyle/>
        <a:p>
          <a:endParaRPr kumimoji="1" lang="ja-JP" altLang="en-US"/>
        </a:p>
      </dgm:t>
    </dgm:pt>
    <dgm:pt modelId="{F6B272D7-8309-FE45-B2EC-94CD69AB1C0B}">
      <dgm:prSet/>
      <dgm:spPr/>
      <dgm:t>
        <a:bodyPr/>
        <a:lstStyle/>
        <a:p>
          <a:pPr>
            <a:buFont typeface="Arial" panose="020B0604020202020204" pitchFamily="34" charset="0"/>
            <a:buChar char="•"/>
          </a:pPr>
          <a:r>
            <a:rPr lang="ja-JP" altLang="en-US"/>
            <a:t>楢葉町が行う防災ワークショップや地域交流イベント</a:t>
          </a:r>
        </a:p>
      </dgm:t>
    </dgm:pt>
    <dgm:pt modelId="{02C2CDB7-2AC0-5C42-9F85-E55772834F19}" type="parTrans" cxnId="{B2F316FC-6A83-1446-B22B-7E7A4502A529}">
      <dgm:prSet/>
      <dgm:spPr/>
      <dgm:t>
        <a:bodyPr/>
        <a:lstStyle/>
        <a:p>
          <a:endParaRPr kumimoji="1" lang="ja-JP" altLang="en-US"/>
        </a:p>
      </dgm:t>
    </dgm:pt>
    <dgm:pt modelId="{54189E5F-E8F2-EA4E-8D8D-9A8547E48ECD}" type="sibTrans" cxnId="{B2F316FC-6A83-1446-B22B-7E7A4502A529}">
      <dgm:prSet/>
      <dgm:spPr/>
      <dgm:t>
        <a:bodyPr/>
        <a:lstStyle/>
        <a:p>
          <a:endParaRPr kumimoji="1" lang="ja-JP" altLang="en-US"/>
        </a:p>
      </dgm:t>
    </dgm:pt>
    <dgm:pt modelId="{CEC5290B-619F-414F-AFD0-60093EC75825}">
      <dgm:prSet/>
      <dgm:spPr/>
      <dgm:t>
        <a:bodyPr/>
        <a:lstStyle/>
        <a:p>
          <a:pPr>
            <a:buFont typeface="Arial" panose="020B0604020202020204" pitchFamily="34" charset="0"/>
            <a:buChar char="•"/>
          </a:pPr>
          <a:r>
            <a:rPr lang="ja-JP" altLang="en-US" b="1"/>
            <a:t>少子高齢化とその影響</a:t>
          </a:r>
          <a:endParaRPr lang="ja-JP" altLang="en-US"/>
        </a:p>
      </dgm:t>
    </dgm:pt>
    <dgm:pt modelId="{FC2EBB6A-0661-5848-8926-CE0F2997A346}" type="parTrans" cxnId="{32469CFD-950A-BF4B-8C0C-57FBF7069A49}">
      <dgm:prSet/>
      <dgm:spPr/>
      <dgm:t>
        <a:bodyPr/>
        <a:lstStyle/>
        <a:p>
          <a:endParaRPr kumimoji="1" lang="ja-JP" altLang="en-US"/>
        </a:p>
      </dgm:t>
    </dgm:pt>
    <dgm:pt modelId="{0D2698FC-F5BD-C746-B96E-CBCD129352B1}" type="sibTrans" cxnId="{32469CFD-950A-BF4B-8C0C-57FBF7069A49}">
      <dgm:prSet/>
      <dgm:spPr/>
      <dgm:t>
        <a:bodyPr/>
        <a:lstStyle/>
        <a:p>
          <a:endParaRPr kumimoji="1" lang="ja-JP" altLang="en-US"/>
        </a:p>
      </dgm:t>
    </dgm:pt>
    <dgm:pt modelId="{066A8C8D-4E30-5F40-A321-94FD418C758C}">
      <dgm:prSet/>
      <dgm:spPr/>
      <dgm:t>
        <a:bodyPr/>
        <a:lstStyle/>
        <a:p>
          <a:pPr>
            <a:buFont typeface="Arial" panose="020B0604020202020204" pitchFamily="34" charset="0"/>
            <a:buChar char="•"/>
          </a:pPr>
          <a:r>
            <a:rPr lang="ja-JP" altLang="en-US" b="1"/>
            <a:t>教育や医療サービスの課題</a:t>
          </a:r>
        </a:p>
      </dgm:t>
    </dgm:pt>
    <dgm:pt modelId="{87333E0F-44C8-C34C-A12C-827E2943B879}" type="parTrans" cxnId="{C68A0818-9B21-2C40-97B8-390F4B1AD000}">
      <dgm:prSet/>
      <dgm:spPr/>
      <dgm:t>
        <a:bodyPr/>
        <a:lstStyle/>
        <a:p>
          <a:endParaRPr kumimoji="1" lang="ja-JP" altLang="en-US"/>
        </a:p>
      </dgm:t>
    </dgm:pt>
    <dgm:pt modelId="{ACAF22D3-E6A8-984A-B341-86DC4B551386}" type="sibTrans" cxnId="{C68A0818-9B21-2C40-97B8-390F4B1AD000}">
      <dgm:prSet/>
      <dgm:spPr/>
      <dgm:t>
        <a:bodyPr/>
        <a:lstStyle/>
        <a:p>
          <a:endParaRPr kumimoji="1" lang="ja-JP" altLang="en-US"/>
        </a:p>
      </dgm:t>
    </dgm:pt>
    <dgm:pt modelId="{B85713D8-8BF0-C74A-B98D-2C137189F6E4}">
      <dgm:prSet/>
      <dgm:spPr/>
      <dgm:t>
        <a:bodyPr/>
        <a:lstStyle/>
        <a:p>
          <a:pPr>
            <a:buFont typeface="Arial" panose="020B0604020202020204" pitchFamily="34" charset="0"/>
            <a:buChar char="•"/>
          </a:pPr>
          <a:r>
            <a:rPr lang="ja-JP" altLang="en-US" b="1"/>
            <a:t>震災遺構の保存</a:t>
          </a:r>
          <a:r>
            <a:rPr lang="en-US" altLang="ja-JP" b="1" dirty="0"/>
            <a:t>: </a:t>
          </a:r>
          <a:r>
            <a:rPr lang="ja-JP" altLang="en-US"/>
            <a:t>避難所や被災した公共施設の活用状況</a:t>
          </a:r>
        </a:p>
      </dgm:t>
    </dgm:pt>
    <dgm:pt modelId="{826A7978-8AAD-EC45-9EDE-64D52DDB63E5}" type="parTrans" cxnId="{08823C6E-502D-DB4E-8CA8-F2002E7340FF}">
      <dgm:prSet/>
      <dgm:spPr/>
      <dgm:t>
        <a:bodyPr/>
        <a:lstStyle/>
        <a:p>
          <a:endParaRPr kumimoji="1" lang="ja-JP" altLang="en-US"/>
        </a:p>
      </dgm:t>
    </dgm:pt>
    <dgm:pt modelId="{7881BBC2-DF73-6E41-8BDD-55850FDC5BFA}" type="sibTrans" cxnId="{08823C6E-502D-DB4E-8CA8-F2002E7340FF}">
      <dgm:prSet/>
      <dgm:spPr/>
      <dgm:t>
        <a:bodyPr/>
        <a:lstStyle/>
        <a:p>
          <a:endParaRPr kumimoji="1" lang="ja-JP" altLang="en-US"/>
        </a:p>
      </dgm:t>
    </dgm:pt>
    <dgm:pt modelId="{D2F5E469-CB07-9E40-BE0D-ADC8BEB42334}">
      <dgm:prSet/>
      <dgm:spPr/>
      <dgm:t>
        <a:bodyPr/>
        <a:lstStyle/>
        <a:p>
          <a:pPr>
            <a:buFont typeface="Arial" panose="020B0604020202020204" pitchFamily="34" charset="0"/>
            <a:buChar char="•"/>
          </a:pPr>
          <a:r>
            <a:rPr lang="ja-JP" altLang="en-US" b="1"/>
            <a:t>観光資源としての震災遺構</a:t>
          </a:r>
          <a:r>
            <a:rPr lang="ja-JP" altLang="en-US"/>
            <a:t>の取り組み</a:t>
          </a:r>
        </a:p>
      </dgm:t>
    </dgm:pt>
    <dgm:pt modelId="{558D9EA2-C70D-4C4C-B307-6A5967DBFF4C}" type="parTrans" cxnId="{06AD9D3C-7AE3-E946-A771-D2DE57E0BE6A}">
      <dgm:prSet/>
      <dgm:spPr/>
      <dgm:t>
        <a:bodyPr/>
        <a:lstStyle/>
        <a:p>
          <a:endParaRPr kumimoji="1" lang="ja-JP" altLang="en-US"/>
        </a:p>
      </dgm:t>
    </dgm:pt>
    <dgm:pt modelId="{ADFC88BA-39F2-CF42-9DAA-B87210B84A1A}" type="sibTrans" cxnId="{06AD9D3C-7AE3-E946-A771-D2DE57E0BE6A}">
      <dgm:prSet/>
      <dgm:spPr/>
      <dgm:t>
        <a:bodyPr/>
        <a:lstStyle/>
        <a:p>
          <a:endParaRPr kumimoji="1" lang="ja-JP" altLang="en-US"/>
        </a:p>
      </dgm:t>
    </dgm:pt>
    <dgm:pt modelId="{62AD8EA6-2DC7-4EDF-9A07-F4CAB2B34359}">
      <dgm:prSet/>
      <dgm:spPr/>
      <dgm:t>
        <a:bodyPr/>
        <a:lstStyle/>
        <a:p>
          <a:r>
            <a:rPr lang="en-US" dirty="0" err="1"/>
            <a:t>楢葉町の復興への取り組み</a:t>
          </a:r>
          <a:endParaRPr lang="en-US" dirty="0"/>
        </a:p>
      </dgm:t>
    </dgm:pt>
    <dgm:pt modelId="{4F17C99D-D9D1-4130-AA5F-71EDDA7C82B8}" type="sibTrans" cxnId="{2B226A50-459A-4687-A077-7EEB4721010A}">
      <dgm:prSet/>
      <dgm:spPr/>
      <dgm:t>
        <a:bodyPr/>
        <a:lstStyle/>
        <a:p>
          <a:endParaRPr lang="en-US"/>
        </a:p>
      </dgm:t>
    </dgm:pt>
    <dgm:pt modelId="{9C7C3587-82FA-4548-9604-03F33C7BA553}" type="parTrans" cxnId="{2B226A50-459A-4687-A077-7EEB4721010A}">
      <dgm:prSet/>
      <dgm:spPr/>
      <dgm:t>
        <a:bodyPr/>
        <a:lstStyle/>
        <a:p>
          <a:endParaRPr lang="en-US"/>
        </a:p>
      </dgm:t>
    </dgm:pt>
    <dgm:pt modelId="{EC7A59D1-D433-F840-949B-1F488ECDAC73}">
      <dgm:prSet/>
      <dgm:spPr/>
      <dgm:t>
        <a:bodyPr/>
        <a:lstStyle/>
        <a:p>
          <a:pPr>
            <a:buFont typeface="Arial" panose="020B0604020202020204" pitchFamily="34" charset="0"/>
            <a:buChar char="•"/>
          </a:pPr>
          <a:r>
            <a:rPr lang="ja-JP" altLang="en-US" b="1"/>
            <a:t>産業復興</a:t>
          </a:r>
          <a:r>
            <a:rPr lang="en-US" altLang="ja-JP" b="1" dirty="0"/>
            <a:t>:</a:t>
          </a:r>
          <a:r>
            <a:rPr lang="ja-JP" altLang="en-US"/>
            <a:t>「木戸川の鮭」再生プロジェクト</a:t>
          </a:r>
          <a:r>
            <a:rPr lang="en-US" altLang="ja-JP" dirty="0"/>
            <a:t>,</a:t>
          </a:r>
          <a:r>
            <a:rPr lang="ja-JP" altLang="en-US"/>
            <a:t>「ならは</a:t>
          </a:r>
          <a:r>
            <a:rPr lang="en" dirty="0" err="1"/>
            <a:t>CANvas</a:t>
          </a:r>
          <a:r>
            <a:rPr lang="en" dirty="0"/>
            <a:t>」</a:t>
          </a:r>
          <a:r>
            <a:rPr lang="ja-JP" altLang="en-US"/>
            <a:t>の開設</a:t>
          </a:r>
        </a:p>
      </dgm:t>
    </dgm:pt>
    <dgm:pt modelId="{D102A702-D398-3245-874D-AB1896688AA4}" type="parTrans" cxnId="{5DEAC28D-9362-2249-9B05-97CAE87D2F49}">
      <dgm:prSet/>
      <dgm:spPr/>
      <dgm:t>
        <a:bodyPr/>
        <a:lstStyle/>
        <a:p>
          <a:endParaRPr kumimoji="1" lang="ja-JP" altLang="en-US"/>
        </a:p>
      </dgm:t>
    </dgm:pt>
    <dgm:pt modelId="{B1FD9882-9869-8D4F-A99D-6DB7ADB05015}" type="sibTrans" cxnId="{5DEAC28D-9362-2249-9B05-97CAE87D2F49}">
      <dgm:prSet/>
      <dgm:spPr/>
      <dgm:t>
        <a:bodyPr/>
        <a:lstStyle/>
        <a:p>
          <a:endParaRPr kumimoji="1" lang="ja-JP" altLang="en-US"/>
        </a:p>
      </dgm:t>
    </dgm:pt>
    <dgm:pt modelId="{6DA91758-D3F7-EB4E-9058-F5FED48C0783}">
      <dgm:prSet/>
      <dgm:spPr/>
      <dgm:t>
        <a:bodyPr/>
        <a:lstStyle/>
        <a:p>
          <a:pPr>
            <a:buFont typeface="Arial" panose="020B0604020202020204" pitchFamily="34" charset="0"/>
            <a:buChar char="•"/>
          </a:pPr>
          <a:r>
            <a:rPr lang="ja-JP" altLang="en-US" b="1"/>
            <a:t>住民帰還への施策</a:t>
          </a:r>
          <a:r>
            <a:rPr lang="en-US" altLang="ja-JP" b="1" dirty="0"/>
            <a:t>: </a:t>
          </a:r>
          <a:r>
            <a:rPr lang="ja-JP" altLang="en-US"/>
            <a:t>住宅再建支援や「空き家・空き地バンク」の取り組み</a:t>
          </a:r>
        </a:p>
      </dgm:t>
    </dgm:pt>
    <dgm:pt modelId="{AD776E1C-A786-B741-AF6B-07C8BD797C48}" type="parTrans" cxnId="{8666F584-9EE1-0C4A-BADB-F28EC281FEAF}">
      <dgm:prSet/>
      <dgm:spPr/>
      <dgm:t>
        <a:bodyPr/>
        <a:lstStyle/>
        <a:p>
          <a:endParaRPr kumimoji="1" lang="ja-JP" altLang="en-US"/>
        </a:p>
      </dgm:t>
    </dgm:pt>
    <dgm:pt modelId="{32001550-7DA7-674E-B145-8D3D1F14A624}" type="sibTrans" cxnId="{8666F584-9EE1-0C4A-BADB-F28EC281FEAF}">
      <dgm:prSet/>
      <dgm:spPr/>
      <dgm:t>
        <a:bodyPr/>
        <a:lstStyle/>
        <a:p>
          <a:endParaRPr kumimoji="1" lang="ja-JP" altLang="en-US"/>
        </a:p>
      </dgm:t>
    </dgm:pt>
    <dgm:pt modelId="{61CEA4DB-8186-FC4C-BF5E-CF8892254A51}">
      <dgm:prSet/>
      <dgm:spPr/>
      <dgm:t>
        <a:bodyPr/>
        <a:lstStyle/>
        <a:p>
          <a:pPr>
            <a:buFont typeface="Arial" panose="020B0604020202020204" pitchFamily="34" charset="0"/>
            <a:buChar char="•"/>
          </a:pPr>
          <a:r>
            <a:rPr lang="ja-JP" altLang="en-US" b="1"/>
            <a:t>若年層の帰還促進</a:t>
          </a:r>
          <a:r>
            <a:rPr lang="ja-JP" altLang="en-US"/>
            <a:t>に向けたイベントやプログラム</a:t>
          </a:r>
        </a:p>
      </dgm:t>
    </dgm:pt>
    <dgm:pt modelId="{1B3F80E3-E9DF-064E-BCAA-DE5CD7FD6202}" type="parTrans" cxnId="{06564EFA-D511-F648-9FED-6D4913BC02EE}">
      <dgm:prSet/>
      <dgm:spPr/>
      <dgm:t>
        <a:bodyPr/>
        <a:lstStyle/>
        <a:p>
          <a:endParaRPr kumimoji="1" lang="ja-JP" altLang="en-US"/>
        </a:p>
      </dgm:t>
    </dgm:pt>
    <dgm:pt modelId="{6A4FA36D-76A6-F345-8845-0792994677EB}" type="sibTrans" cxnId="{06564EFA-D511-F648-9FED-6D4913BC02EE}">
      <dgm:prSet/>
      <dgm:spPr/>
      <dgm:t>
        <a:bodyPr/>
        <a:lstStyle/>
        <a:p>
          <a:endParaRPr kumimoji="1" lang="ja-JP" altLang="en-US"/>
        </a:p>
      </dgm:t>
    </dgm:pt>
    <dgm:pt modelId="{50C02A62-B447-1B46-800D-6B720CC5A3C3}">
      <dgm:prSet/>
      <dgm:spPr/>
      <dgm:t>
        <a:bodyPr/>
        <a:lstStyle/>
        <a:p>
          <a:pPr>
            <a:buFont typeface="Arial" panose="020B0604020202020204" pitchFamily="34" charset="0"/>
            <a:buChar char="•"/>
          </a:pPr>
          <a:r>
            <a:rPr lang="ja-JP" altLang="en-US" b="1"/>
            <a:t>原発事故の影響</a:t>
          </a:r>
          <a:r>
            <a:rPr lang="en-US" altLang="ja-JP" b="1" dirty="0"/>
            <a:t>: </a:t>
          </a:r>
          <a:r>
            <a:rPr lang="ja-JP" altLang="en-US"/>
            <a:t>放射線量の推移や避難区域の設定</a:t>
          </a:r>
        </a:p>
      </dgm:t>
    </dgm:pt>
    <dgm:pt modelId="{3C58D980-5A0D-3047-9830-FCD94D6D319D}" type="parTrans" cxnId="{3254BD14-B29F-474B-8253-B7CD82F9DEB2}">
      <dgm:prSet/>
      <dgm:spPr/>
      <dgm:t>
        <a:bodyPr/>
        <a:lstStyle/>
        <a:p>
          <a:endParaRPr kumimoji="1" lang="ja-JP" altLang="en-US"/>
        </a:p>
      </dgm:t>
    </dgm:pt>
    <dgm:pt modelId="{6BC106C8-4A5A-9C4E-995A-C1B2FC1202D3}" type="sibTrans" cxnId="{3254BD14-B29F-474B-8253-B7CD82F9DEB2}">
      <dgm:prSet/>
      <dgm:spPr/>
      <dgm:t>
        <a:bodyPr/>
        <a:lstStyle/>
        <a:p>
          <a:endParaRPr kumimoji="1" lang="ja-JP" altLang="en-US"/>
        </a:p>
      </dgm:t>
    </dgm:pt>
    <dgm:pt modelId="{39FA232A-767F-D34D-A70E-56C43FABBB51}">
      <dgm:prSet/>
      <dgm:spPr/>
      <dgm:t>
        <a:bodyPr/>
        <a:lstStyle/>
        <a:p>
          <a:pPr>
            <a:buFont typeface="Arial" panose="020B0604020202020204" pitchFamily="34" charset="0"/>
            <a:buChar char="•"/>
          </a:pPr>
          <a:r>
            <a:rPr lang="ja-JP" altLang="en-US" b="1"/>
            <a:t>避難指示の発令と住民の避難状況</a:t>
          </a:r>
        </a:p>
      </dgm:t>
    </dgm:pt>
    <dgm:pt modelId="{EB9E7309-F701-454F-BF0E-01E8BC7580A2}" type="parTrans" cxnId="{989931A1-9B8E-8548-BFD3-0696F37115D5}">
      <dgm:prSet/>
      <dgm:spPr/>
      <dgm:t>
        <a:bodyPr/>
        <a:lstStyle/>
        <a:p>
          <a:endParaRPr kumimoji="1" lang="ja-JP" altLang="en-US"/>
        </a:p>
      </dgm:t>
    </dgm:pt>
    <dgm:pt modelId="{3576FDC2-032C-EB43-BB26-8ADD9FFAD6AD}" type="sibTrans" cxnId="{989931A1-9B8E-8548-BFD3-0696F37115D5}">
      <dgm:prSet/>
      <dgm:spPr/>
      <dgm:t>
        <a:bodyPr/>
        <a:lstStyle/>
        <a:p>
          <a:endParaRPr kumimoji="1" lang="ja-JP" altLang="en-US"/>
        </a:p>
      </dgm:t>
    </dgm:pt>
    <dgm:pt modelId="{25886FC4-4EF0-AC4B-883A-CC799484CCC6}" type="pres">
      <dgm:prSet presAssocID="{8AB8E543-DB42-4FD4-90C2-31F2FDE50FE1}" presName="linear" presStyleCnt="0">
        <dgm:presLayoutVars>
          <dgm:dir/>
          <dgm:animLvl val="lvl"/>
          <dgm:resizeHandles val="exact"/>
        </dgm:presLayoutVars>
      </dgm:prSet>
      <dgm:spPr/>
    </dgm:pt>
    <dgm:pt modelId="{55542F8F-B19E-FC4C-AEAE-3FC5B9C020B3}" type="pres">
      <dgm:prSet presAssocID="{ED438927-5B1A-44C2-82B0-80AF3B3D31D4}" presName="parentLin" presStyleCnt="0"/>
      <dgm:spPr/>
    </dgm:pt>
    <dgm:pt modelId="{2029E743-D77C-AC4A-A2A2-CE6EDBBE7B52}" type="pres">
      <dgm:prSet presAssocID="{ED438927-5B1A-44C2-82B0-80AF3B3D31D4}" presName="parentLeftMargin" presStyleLbl="node1" presStyleIdx="0" presStyleCnt="4"/>
      <dgm:spPr/>
    </dgm:pt>
    <dgm:pt modelId="{0E014C99-F9F6-ED4B-A58D-6303DD6F89E9}" type="pres">
      <dgm:prSet presAssocID="{ED438927-5B1A-44C2-82B0-80AF3B3D31D4}" presName="parentText" presStyleLbl="node1" presStyleIdx="0" presStyleCnt="4">
        <dgm:presLayoutVars>
          <dgm:chMax val="0"/>
          <dgm:bulletEnabled val="1"/>
        </dgm:presLayoutVars>
      </dgm:prSet>
      <dgm:spPr/>
    </dgm:pt>
    <dgm:pt modelId="{B4562031-8A7D-AB4E-BAA5-9145CF0F456B}" type="pres">
      <dgm:prSet presAssocID="{ED438927-5B1A-44C2-82B0-80AF3B3D31D4}" presName="negativeSpace" presStyleCnt="0"/>
      <dgm:spPr/>
    </dgm:pt>
    <dgm:pt modelId="{EA1FAB6E-1190-794B-AACF-6BC54A62EDBE}" type="pres">
      <dgm:prSet presAssocID="{ED438927-5B1A-44C2-82B0-80AF3B3D31D4}" presName="childText" presStyleLbl="conFgAcc1" presStyleIdx="0" presStyleCnt="4">
        <dgm:presLayoutVars>
          <dgm:bulletEnabled val="1"/>
        </dgm:presLayoutVars>
      </dgm:prSet>
      <dgm:spPr/>
    </dgm:pt>
    <dgm:pt modelId="{16796A66-1BD0-7E4B-825D-4CEA7EF7F0EF}" type="pres">
      <dgm:prSet presAssocID="{85E78B18-7E26-4303-957F-37C6A45B066A}" presName="spaceBetweenRectangles" presStyleCnt="0"/>
      <dgm:spPr/>
    </dgm:pt>
    <dgm:pt modelId="{9AB093AC-861B-A547-AB98-83B6DC7D63B5}" type="pres">
      <dgm:prSet presAssocID="{62AD8EA6-2DC7-4EDF-9A07-F4CAB2B34359}" presName="parentLin" presStyleCnt="0"/>
      <dgm:spPr/>
    </dgm:pt>
    <dgm:pt modelId="{11DA017B-5B0F-FF41-80AA-2406638B4F52}" type="pres">
      <dgm:prSet presAssocID="{62AD8EA6-2DC7-4EDF-9A07-F4CAB2B34359}" presName="parentLeftMargin" presStyleLbl="node1" presStyleIdx="0" presStyleCnt="4"/>
      <dgm:spPr/>
    </dgm:pt>
    <dgm:pt modelId="{A77610AC-3209-774D-A0C4-C0ED7A7257F3}" type="pres">
      <dgm:prSet presAssocID="{62AD8EA6-2DC7-4EDF-9A07-F4CAB2B34359}" presName="parentText" presStyleLbl="node1" presStyleIdx="1" presStyleCnt="4">
        <dgm:presLayoutVars>
          <dgm:chMax val="0"/>
          <dgm:bulletEnabled val="1"/>
        </dgm:presLayoutVars>
      </dgm:prSet>
      <dgm:spPr/>
    </dgm:pt>
    <dgm:pt modelId="{B0B9FFD1-7230-8C46-A060-950B7AABE9E3}" type="pres">
      <dgm:prSet presAssocID="{62AD8EA6-2DC7-4EDF-9A07-F4CAB2B34359}" presName="negativeSpace" presStyleCnt="0"/>
      <dgm:spPr/>
    </dgm:pt>
    <dgm:pt modelId="{3494CF85-25D1-2047-B786-55E47CDC86B4}" type="pres">
      <dgm:prSet presAssocID="{62AD8EA6-2DC7-4EDF-9A07-F4CAB2B34359}" presName="childText" presStyleLbl="conFgAcc1" presStyleIdx="1" presStyleCnt="4">
        <dgm:presLayoutVars>
          <dgm:bulletEnabled val="1"/>
        </dgm:presLayoutVars>
      </dgm:prSet>
      <dgm:spPr/>
    </dgm:pt>
    <dgm:pt modelId="{629ACB4D-0524-C445-8D31-525D2EDC827E}" type="pres">
      <dgm:prSet presAssocID="{4F17C99D-D9D1-4130-AA5F-71EDDA7C82B8}" presName="spaceBetweenRectangles" presStyleCnt="0"/>
      <dgm:spPr/>
    </dgm:pt>
    <dgm:pt modelId="{79A6674B-EA4A-BA47-80CE-835FBDFD4E13}" type="pres">
      <dgm:prSet presAssocID="{F141CD58-2258-42FA-AEF7-42C17DCB0DFC}" presName="parentLin" presStyleCnt="0"/>
      <dgm:spPr/>
    </dgm:pt>
    <dgm:pt modelId="{769DFCA7-798A-604F-A2CC-D425AEE1C538}" type="pres">
      <dgm:prSet presAssocID="{F141CD58-2258-42FA-AEF7-42C17DCB0DFC}" presName="parentLeftMargin" presStyleLbl="node1" presStyleIdx="1" presStyleCnt="4"/>
      <dgm:spPr/>
    </dgm:pt>
    <dgm:pt modelId="{7FBE82F5-A708-3B49-985B-379EE1FF7110}" type="pres">
      <dgm:prSet presAssocID="{F141CD58-2258-42FA-AEF7-42C17DCB0DFC}" presName="parentText" presStyleLbl="node1" presStyleIdx="2" presStyleCnt="4">
        <dgm:presLayoutVars>
          <dgm:chMax val="0"/>
          <dgm:bulletEnabled val="1"/>
        </dgm:presLayoutVars>
      </dgm:prSet>
      <dgm:spPr/>
    </dgm:pt>
    <dgm:pt modelId="{53D72BF0-BF82-5549-803E-563F89F9FAAB}" type="pres">
      <dgm:prSet presAssocID="{F141CD58-2258-42FA-AEF7-42C17DCB0DFC}" presName="negativeSpace" presStyleCnt="0"/>
      <dgm:spPr/>
    </dgm:pt>
    <dgm:pt modelId="{A650819D-F0A2-2640-98AF-5D8CD08B70C8}" type="pres">
      <dgm:prSet presAssocID="{F141CD58-2258-42FA-AEF7-42C17DCB0DFC}" presName="childText" presStyleLbl="conFgAcc1" presStyleIdx="2" presStyleCnt="4">
        <dgm:presLayoutVars>
          <dgm:bulletEnabled val="1"/>
        </dgm:presLayoutVars>
      </dgm:prSet>
      <dgm:spPr/>
    </dgm:pt>
    <dgm:pt modelId="{1AFEB2AE-839E-7546-BEB7-11AA53AC24C0}" type="pres">
      <dgm:prSet presAssocID="{EFE42871-347B-43BC-8081-3F02C6BA8C82}" presName="spaceBetweenRectangles" presStyleCnt="0"/>
      <dgm:spPr/>
    </dgm:pt>
    <dgm:pt modelId="{74ED70DA-AE7E-F14F-9380-61FAFC3F92D1}" type="pres">
      <dgm:prSet presAssocID="{6A6A1B8D-1D28-4C06-82F6-6E9D36DB2DF8}" presName="parentLin" presStyleCnt="0"/>
      <dgm:spPr/>
    </dgm:pt>
    <dgm:pt modelId="{9118BF56-1F6B-1C43-86DD-61FA4E20C3F7}" type="pres">
      <dgm:prSet presAssocID="{6A6A1B8D-1D28-4C06-82F6-6E9D36DB2DF8}" presName="parentLeftMargin" presStyleLbl="node1" presStyleIdx="2" presStyleCnt="4"/>
      <dgm:spPr/>
    </dgm:pt>
    <dgm:pt modelId="{5F4AD8C9-A8C7-5247-B21B-CDAA079C4D87}" type="pres">
      <dgm:prSet presAssocID="{6A6A1B8D-1D28-4C06-82F6-6E9D36DB2DF8}" presName="parentText" presStyleLbl="node1" presStyleIdx="3" presStyleCnt="4">
        <dgm:presLayoutVars>
          <dgm:chMax val="0"/>
          <dgm:bulletEnabled val="1"/>
        </dgm:presLayoutVars>
      </dgm:prSet>
      <dgm:spPr/>
    </dgm:pt>
    <dgm:pt modelId="{0C883213-34DB-684F-AB65-85F9A2FDFBE2}" type="pres">
      <dgm:prSet presAssocID="{6A6A1B8D-1D28-4C06-82F6-6E9D36DB2DF8}" presName="negativeSpace" presStyleCnt="0"/>
      <dgm:spPr/>
    </dgm:pt>
    <dgm:pt modelId="{46D3FFF5-4E64-A14D-8A3C-B797EA06E626}" type="pres">
      <dgm:prSet presAssocID="{6A6A1B8D-1D28-4C06-82F6-6E9D36DB2DF8}" presName="childText" presStyleLbl="conFgAcc1" presStyleIdx="3" presStyleCnt="4">
        <dgm:presLayoutVars>
          <dgm:bulletEnabled val="1"/>
        </dgm:presLayoutVars>
      </dgm:prSet>
      <dgm:spPr/>
    </dgm:pt>
  </dgm:ptLst>
  <dgm:cxnLst>
    <dgm:cxn modelId="{BD714100-73A6-064D-9B4C-CAB1976BA654}" type="presOf" srcId="{F6B272D7-8309-FE45-B2EC-94CD69AB1C0B}" destId="{46D3FFF5-4E64-A14D-8A3C-B797EA06E626}" srcOrd="0" destOrd="2" presId="urn:microsoft.com/office/officeart/2005/8/layout/list1"/>
    <dgm:cxn modelId="{7CB4ED02-8509-CB47-BC18-36A1A4A134D8}" type="presOf" srcId="{CEC5290B-619F-414F-AFD0-60093EC75825}" destId="{A650819D-F0A2-2640-98AF-5D8CD08B70C8}" srcOrd="0" destOrd="1" presId="urn:microsoft.com/office/officeart/2005/8/layout/list1"/>
    <dgm:cxn modelId="{E38F8507-87A6-4FF9-A8BC-E4BFA8F81DD7}" srcId="{8AB8E543-DB42-4FD4-90C2-31F2FDE50FE1}" destId="{6A6A1B8D-1D28-4C06-82F6-6E9D36DB2DF8}" srcOrd="3" destOrd="0" parTransId="{16116279-1AE7-4513-B810-EB5CE2C9C2F1}" sibTransId="{2A060427-F4FE-45DD-BFC0-F0CB728E9208}"/>
    <dgm:cxn modelId="{12E1C10C-EFE8-45CE-9025-209F60AE0FE5}" srcId="{6A6A1B8D-1D28-4C06-82F6-6E9D36DB2DF8}" destId="{D05C185C-214F-443F-976C-AC3BA57BFD8F}" srcOrd="0" destOrd="0" parTransId="{389913B9-B04C-4889-8191-9E4B9EB45188}" sibTransId="{DB5FA196-3647-4C38-870F-E84260187AF8}"/>
    <dgm:cxn modelId="{080F9D10-8814-6648-9E19-DEA67C11751E}" type="presOf" srcId="{39FA232A-767F-D34D-A70E-56C43FABBB51}" destId="{EA1FAB6E-1190-794B-AACF-6BC54A62EDBE}" srcOrd="0" destOrd="2" presId="urn:microsoft.com/office/officeart/2005/8/layout/list1"/>
    <dgm:cxn modelId="{3254BD14-B29F-474B-8253-B7CD82F9DEB2}" srcId="{ED438927-5B1A-44C2-82B0-80AF3B3D31D4}" destId="{50C02A62-B447-1B46-800D-6B720CC5A3C3}" srcOrd="1" destOrd="0" parTransId="{3C58D980-5A0D-3047-9830-FCD94D6D319D}" sibTransId="{6BC106C8-4A5A-9C4E-995A-C1B2FC1202D3}"/>
    <dgm:cxn modelId="{C68A0818-9B21-2C40-97B8-390F4B1AD000}" srcId="{F141CD58-2258-42FA-AEF7-42C17DCB0DFC}" destId="{066A8C8D-4E30-5F40-A321-94FD418C758C}" srcOrd="2" destOrd="0" parTransId="{87333E0F-44C8-C34C-A12C-827E2943B879}" sibTransId="{ACAF22D3-E6A8-984A-B341-86DC4B551386}"/>
    <dgm:cxn modelId="{80352F1D-EB5C-44F2-AE7F-22FF4BD97D83}" srcId="{8AB8E543-DB42-4FD4-90C2-31F2FDE50FE1}" destId="{ED438927-5B1A-44C2-82B0-80AF3B3D31D4}" srcOrd="0" destOrd="0" parTransId="{AAB8D2A8-AAB7-4070-B32A-62B8A9150695}" sibTransId="{85E78B18-7E26-4303-957F-37C6A45B066A}"/>
    <dgm:cxn modelId="{8FB5AB23-0D67-1B47-8BB2-D0625ED07879}" type="presOf" srcId="{D2F5E469-CB07-9E40-BE0D-ADC8BEB42334}" destId="{A650819D-F0A2-2640-98AF-5D8CD08B70C8}" srcOrd="0" destOrd="4" presId="urn:microsoft.com/office/officeart/2005/8/layout/list1"/>
    <dgm:cxn modelId="{CCC7D92A-862B-5249-8E1A-CE3399D8DAF9}" type="presOf" srcId="{D05C185C-214F-443F-976C-AC3BA57BFD8F}" destId="{46D3FFF5-4E64-A14D-8A3C-B797EA06E626}" srcOrd="0" destOrd="0" presId="urn:microsoft.com/office/officeart/2005/8/layout/list1"/>
    <dgm:cxn modelId="{06AD9D3C-7AE3-E946-A771-D2DE57E0BE6A}" srcId="{F141CD58-2258-42FA-AEF7-42C17DCB0DFC}" destId="{D2F5E469-CB07-9E40-BE0D-ADC8BEB42334}" srcOrd="4" destOrd="0" parTransId="{558D9EA2-C70D-4C4C-B307-6A5967DBFF4C}" sibTransId="{ADFC88BA-39F2-CF42-9DAA-B87210B84A1A}"/>
    <dgm:cxn modelId="{A1B7DA3C-8206-E640-BC41-113A7DA6B783}" type="presOf" srcId="{61CEA4DB-8186-FC4C-BF5E-CF8892254A51}" destId="{3494CF85-25D1-2047-B786-55E47CDC86B4}" srcOrd="0" destOrd="3" presId="urn:microsoft.com/office/officeart/2005/8/layout/list1"/>
    <dgm:cxn modelId="{E25DAF41-FD26-E14D-9C6E-0A00480A627D}" type="presOf" srcId="{6A6A1B8D-1D28-4C06-82F6-6E9D36DB2DF8}" destId="{9118BF56-1F6B-1C43-86DD-61FA4E20C3F7}" srcOrd="0" destOrd="0" presId="urn:microsoft.com/office/officeart/2005/8/layout/list1"/>
    <dgm:cxn modelId="{6A17FF49-B709-1945-A840-A8B91ED01A2E}" srcId="{6A6A1B8D-1D28-4C06-82F6-6E9D36DB2DF8}" destId="{13437B3A-BCCE-8D40-A614-47F44277401C}" srcOrd="1" destOrd="0" parTransId="{E85EA761-00E8-774A-BC15-2A37BC29E22C}" sibTransId="{1301BE8E-5E86-A64C-8F70-270401607EDE}"/>
    <dgm:cxn modelId="{2B226A50-459A-4687-A077-7EEB4721010A}" srcId="{8AB8E543-DB42-4FD4-90C2-31F2FDE50FE1}" destId="{62AD8EA6-2DC7-4EDF-9A07-F4CAB2B34359}" srcOrd="1" destOrd="0" parTransId="{9C7C3587-82FA-4548-9604-03F33C7BA553}" sibTransId="{4F17C99D-D9D1-4130-AA5F-71EDDA7C82B8}"/>
    <dgm:cxn modelId="{B34A245C-4631-924C-B426-C424575BF1E4}" type="presOf" srcId="{ED210682-3754-4D27-BAC8-DA883CC4520E}" destId="{EA1FAB6E-1190-794B-AACF-6BC54A62EDBE}" srcOrd="0" destOrd="0" presId="urn:microsoft.com/office/officeart/2005/8/layout/list1"/>
    <dgm:cxn modelId="{06437B65-2179-BD4F-B1EE-39E34B7BB9D4}" type="presOf" srcId="{62AD8EA6-2DC7-4EDF-9A07-F4CAB2B34359}" destId="{11DA017B-5B0F-FF41-80AA-2406638B4F52}" srcOrd="0" destOrd="0" presId="urn:microsoft.com/office/officeart/2005/8/layout/list1"/>
    <dgm:cxn modelId="{C2997C67-14D9-A741-BF94-42F189D1EAD2}" type="presOf" srcId="{13437B3A-BCCE-8D40-A614-47F44277401C}" destId="{46D3FFF5-4E64-A14D-8A3C-B797EA06E626}" srcOrd="0" destOrd="1" presId="urn:microsoft.com/office/officeart/2005/8/layout/list1"/>
    <dgm:cxn modelId="{08823C6E-502D-DB4E-8CA8-F2002E7340FF}" srcId="{F141CD58-2258-42FA-AEF7-42C17DCB0DFC}" destId="{B85713D8-8BF0-C74A-B98D-2C137189F6E4}" srcOrd="3" destOrd="0" parTransId="{826A7978-8AAD-EC45-9EDE-64D52DDB63E5}" sibTransId="{7881BBC2-DF73-6E41-8BDD-55850FDC5BFA}"/>
    <dgm:cxn modelId="{452AA377-038B-C044-9EC4-3B25AC833686}" type="presOf" srcId="{066A8C8D-4E30-5F40-A321-94FD418C758C}" destId="{A650819D-F0A2-2640-98AF-5D8CD08B70C8}" srcOrd="0" destOrd="2" presId="urn:microsoft.com/office/officeart/2005/8/layout/list1"/>
    <dgm:cxn modelId="{06D7AD79-F52E-8F45-8739-F16AB57C5B01}" type="presOf" srcId="{62AD8EA6-2DC7-4EDF-9A07-F4CAB2B34359}" destId="{A77610AC-3209-774D-A0C4-C0ED7A7257F3}" srcOrd="1" destOrd="0" presId="urn:microsoft.com/office/officeart/2005/8/layout/list1"/>
    <dgm:cxn modelId="{8DEAD57A-639E-7044-A9FA-6DFF01378595}" type="presOf" srcId="{AF8AF2C4-2BBC-4E45-BA86-3D22723284CD}" destId="{3494CF85-25D1-2047-B786-55E47CDC86B4}" srcOrd="0" destOrd="0" presId="urn:microsoft.com/office/officeart/2005/8/layout/list1"/>
    <dgm:cxn modelId="{00FEBA7D-09B1-DB4F-88C1-E35C3E3BF959}" type="presOf" srcId="{F141CD58-2258-42FA-AEF7-42C17DCB0DFC}" destId="{769DFCA7-798A-604F-A2CC-D425AEE1C538}" srcOrd="0" destOrd="0" presId="urn:microsoft.com/office/officeart/2005/8/layout/list1"/>
    <dgm:cxn modelId="{4223C17F-70C9-7A4B-9575-6ECA8AD65407}" type="presOf" srcId="{EC7A59D1-D433-F840-949B-1F488ECDAC73}" destId="{3494CF85-25D1-2047-B786-55E47CDC86B4}" srcOrd="0" destOrd="1" presId="urn:microsoft.com/office/officeart/2005/8/layout/list1"/>
    <dgm:cxn modelId="{8666F584-9EE1-0C4A-BADB-F28EC281FEAF}" srcId="{62AD8EA6-2DC7-4EDF-9A07-F4CAB2B34359}" destId="{6DA91758-D3F7-EB4E-9058-F5FED48C0783}" srcOrd="2" destOrd="0" parTransId="{AD776E1C-A786-B741-AF6B-07C8BD797C48}" sibTransId="{32001550-7DA7-674E-B145-8D3D1F14A624}"/>
    <dgm:cxn modelId="{5DEAC28D-9362-2249-9B05-97CAE87D2F49}" srcId="{62AD8EA6-2DC7-4EDF-9A07-F4CAB2B34359}" destId="{EC7A59D1-D433-F840-949B-1F488ECDAC73}" srcOrd="1" destOrd="0" parTransId="{D102A702-D398-3245-874D-AB1896688AA4}" sibTransId="{B1FD9882-9869-8D4F-A99D-6DB7ADB05015}"/>
    <dgm:cxn modelId="{57A37895-6289-204F-A5F5-17E44DBA112B}" type="presOf" srcId="{ED438927-5B1A-44C2-82B0-80AF3B3D31D4}" destId="{0E014C99-F9F6-ED4B-A58D-6303DD6F89E9}" srcOrd="1" destOrd="0" presId="urn:microsoft.com/office/officeart/2005/8/layout/list1"/>
    <dgm:cxn modelId="{6E26949E-6112-B543-B32E-D85518292A79}" type="presOf" srcId="{F141CD58-2258-42FA-AEF7-42C17DCB0DFC}" destId="{7FBE82F5-A708-3B49-985B-379EE1FF7110}" srcOrd="1" destOrd="0" presId="urn:microsoft.com/office/officeart/2005/8/layout/list1"/>
    <dgm:cxn modelId="{989931A1-9B8E-8548-BFD3-0696F37115D5}" srcId="{ED438927-5B1A-44C2-82B0-80AF3B3D31D4}" destId="{39FA232A-767F-D34D-A70E-56C43FABBB51}" srcOrd="2" destOrd="0" parTransId="{EB9E7309-F701-454F-BF0E-01E8BC7580A2}" sibTransId="{3576FDC2-032C-EB43-BB26-8ADD9FFAD6AD}"/>
    <dgm:cxn modelId="{CC3865A3-14FF-4549-AF3D-40A8B671B8E0}" srcId="{F141CD58-2258-42FA-AEF7-42C17DCB0DFC}" destId="{A106DC82-0848-47C6-ABAB-A421661BEF92}" srcOrd="0" destOrd="0" parTransId="{20434A79-BA46-4ABE-B3F6-9EF75B827713}" sibTransId="{445A67A5-0606-43BC-8D4C-E4A483F94B5B}"/>
    <dgm:cxn modelId="{FA546AA5-B42D-4FDF-A3D0-7DD597106253}" srcId="{62AD8EA6-2DC7-4EDF-9A07-F4CAB2B34359}" destId="{AF8AF2C4-2BBC-4E45-BA86-3D22723284CD}" srcOrd="0" destOrd="0" parTransId="{C9F3E58B-3291-48DB-A609-2B62AF187346}" sibTransId="{9B1BEACA-E2FE-4C6A-93E4-0D2ACF0B1578}"/>
    <dgm:cxn modelId="{D6AB72A6-570E-4D9F-8036-E70CD0730AD7}" srcId="{ED438927-5B1A-44C2-82B0-80AF3B3D31D4}" destId="{ED210682-3754-4D27-BAC8-DA883CC4520E}" srcOrd="0" destOrd="0" parTransId="{AF5307A3-FE62-44C5-8560-82DF281B76E3}" sibTransId="{C288A36E-29DF-4AFB-8736-D08B42384981}"/>
    <dgm:cxn modelId="{9A4C7EA9-95D4-4ADC-8ADD-4493E5E5D31E}" srcId="{8AB8E543-DB42-4FD4-90C2-31F2FDE50FE1}" destId="{F141CD58-2258-42FA-AEF7-42C17DCB0DFC}" srcOrd="2" destOrd="0" parTransId="{ECA8312B-4124-4B24-A645-09D4482E0F9B}" sibTransId="{EFE42871-347B-43BC-8081-3F02C6BA8C82}"/>
    <dgm:cxn modelId="{B72AB9AA-DAF0-014E-B6F8-B7725E7AA686}" type="presOf" srcId="{A106DC82-0848-47C6-ABAB-A421661BEF92}" destId="{A650819D-F0A2-2640-98AF-5D8CD08B70C8}" srcOrd="0" destOrd="0" presId="urn:microsoft.com/office/officeart/2005/8/layout/list1"/>
    <dgm:cxn modelId="{831663B4-5649-C141-846B-164A7832D351}" type="presOf" srcId="{6A6A1B8D-1D28-4C06-82F6-6E9D36DB2DF8}" destId="{5F4AD8C9-A8C7-5247-B21B-CDAA079C4D87}" srcOrd="1" destOrd="0" presId="urn:microsoft.com/office/officeart/2005/8/layout/list1"/>
    <dgm:cxn modelId="{878E50CF-FB98-7E41-8AB5-8D6938F01ADF}" type="presOf" srcId="{6DA91758-D3F7-EB4E-9058-F5FED48C0783}" destId="{3494CF85-25D1-2047-B786-55E47CDC86B4}" srcOrd="0" destOrd="2" presId="urn:microsoft.com/office/officeart/2005/8/layout/list1"/>
    <dgm:cxn modelId="{EB1223D4-5123-5642-8F44-3840D776E30E}" type="presOf" srcId="{B85713D8-8BF0-C74A-B98D-2C137189F6E4}" destId="{A650819D-F0A2-2640-98AF-5D8CD08B70C8}" srcOrd="0" destOrd="3" presId="urn:microsoft.com/office/officeart/2005/8/layout/list1"/>
    <dgm:cxn modelId="{E9D14FE4-49C7-E049-A6BC-5765A8D63BE0}" type="presOf" srcId="{50C02A62-B447-1B46-800D-6B720CC5A3C3}" destId="{EA1FAB6E-1190-794B-AACF-6BC54A62EDBE}" srcOrd="0" destOrd="1" presId="urn:microsoft.com/office/officeart/2005/8/layout/list1"/>
    <dgm:cxn modelId="{E97FC5E7-12F8-954F-BB50-CB3363CBF2CE}" type="presOf" srcId="{ED438927-5B1A-44C2-82B0-80AF3B3D31D4}" destId="{2029E743-D77C-AC4A-A2A2-CE6EDBBE7B52}" srcOrd="0" destOrd="0" presId="urn:microsoft.com/office/officeart/2005/8/layout/list1"/>
    <dgm:cxn modelId="{B8ACF4F0-2294-D84F-85A8-C1BDDD6BF610}" type="presOf" srcId="{8AB8E543-DB42-4FD4-90C2-31F2FDE50FE1}" destId="{25886FC4-4EF0-AC4B-883A-CC799484CCC6}" srcOrd="0" destOrd="0" presId="urn:microsoft.com/office/officeart/2005/8/layout/list1"/>
    <dgm:cxn modelId="{06564EFA-D511-F648-9FED-6D4913BC02EE}" srcId="{62AD8EA6-2DC7-4EDF-9A07-F4CAB2B34359}" destId="{61CEA4DB-8186-FC4C-BF5E-CF8892254A51}" srcOrd="3" destOrd="0" parTransId="{1B3F80E3-E9DF-064E-BCAA-DE5CD7FD6202}" sibTransId="{6A4FA36D-76A6-F345-8845-0792994677EB}"/>
    <dgm:cxn modelId="{B2F316FC-6A83-1446-B22B-7E7A4502A529}" srcId="{6A6A1B8D-1D28-4C06-82F6-6E9D36DB2DF8}" destId="{F6B272D7-8309-FE45-B2EC-94CD69AB1C0B}" srcOrd="2" destOrd="0" parTransId="{02C2CDB7-2AC0-5C42-9F85-E55772834F19}" sibTransId="{54189E5F-E8F2-EA4E-8D8D-9A8547E48ECD}"/>
    <dgm:cxn modelId="{32469CFD-950A-BF4B-8C0C-57FBF7069A49}" srcId="{F141CD58-2258-42FA-AEF7-42C17DCB0DFC}" destId="{CEC5290B-619F-414F-AFD0-60093EC75825}" srcOrd="1" destOrd="0" parTransId="{FC2EBB6A-0661-5848-8926-CE0F2997A346}" sibTransId="{0D2698FC-F5BD-C746-B96E-CBCD129352B1}"/>
    <dgm:cxn modelId="{DEAB4C13-C66E-B944-9788-DE00B8B93FF0}" type="presParOf" srcId="{25886FC4-4EF0-AC4B-883A-CC799484CCC6}" destId="{55542F8F-B19E-FC4C-AEAE-3FC5B9C020B3}" srcOrd="0" destOrd="0" presId="urn:microsoft.com/office/officeart/2005/8/layout/list1"/>
    <dgm:cxn modelId="{385CD3D8-9231-624D-A226-7EF7EF060866}" type="presParOf" srcId="{55542F8F-B19E-FC4C-AEAE-3FC5B9C020B3}" destId="{2029E743-D77C-AC4A-A2A2-CE6EDBBE7B52}" srcOrd="0" destOrd="0" presId="urn:microsoft.com/office/officeart/2005/8/layout/list1"/>
    <dgm:cxn modelId="{93FB0974-0AD7-3841-81D7-0FE51918D0B5}" type="presParOf" srcId="{55542F8F-B19E-FC4C-AEAE-3FC5B9C020B3}" destId="{0E014C99-F9F6-ED4B-A58D-6303DD6F89E9}" srcOrd="1" destOrd="0" presId="urn:microsoft.com/office/officeart/2005/8/layout/list1"/>
    <dgm:cxn modelId="{5E46C727-EF5A-6345-A298-2D1F1E55D816}" type="presParOf" srcId="{25886FC4-4EF0-AC4B-883A-CC799484CCC6}" destId="{B4562031-8A7D-AB4E-BAA5-9145CF0F456B}" srcOrd="1" destOrd="0" presId="urn:microsoft.com/office/officeart/2005/8/layout/list1"/>
    <dgm:cxn modelId="{2A1DA349-2FCC-4A47-B624-9EB08DD42B2F}" type="presParOf" srcId="{25886FC4-4EF0-AC4B-883A-CC799484CCC6}" destId="{EA1FAB6E-1190-794B-AACF-6BC54A62EDBE}" srcOrd="2" destOrd="0" presId="urn:microsoft.com/office/officeart/2005/8/layout/list1"/>
    <dgm:cxn modelId="{A627B599-92E0-5741-874D-B0371CF44E6B}" type="presParOf" srcId="{25886FC4-4EF0-AC4B-883A-CC799484CCC6}" destId="{16796A66-1BD0-7E4B-825D-4CEA7EF7F0EF}" srcOrd="3" destOrd="0" presId="urn:microsoft.com/office/officeart/2005/8/layout/list1"/>
    <dgm:cxn modelId="{E30A9988-79E2-E247-9765-B66A76093EC8}" type="presParOf" srcId="{25886FC4-4EF0-AC4B-883A-CC799484CCC6}" destId="{9AB093AC-861B-A547-AB98-83B6DC7D63B5}" srcOrd="4" destOrd="0" presId="urn:microsoft.com/office/officeart/2005/8/layout/list1"/>
    <dgm:cxn modelId="{AC03E69F-3C2D-BD4A-B4F6-63DC97434F70}" type="presParOf" srcId="{9AB093AC-861B-A547-AB98-83B6DC7D63B5}" destId="{11DA017B-5B0F-FF41-80AA-2406638B4F52}" srcOrd="0" destOrd="0" presId="urn:microsoft.com/office/officeart/2005/8/layout/list1"/>
    <dgm:cxn modelId="{A06AC01D-693E-5947-B620-DC365CB3E548}" type="presParOf" srcId="{9AB093AC-861B-A547-AB98-83B6DC7D63B5}" destId="{A77610AC-3209-774D-A0C4-C0ED7A7257F3}" srcOrd="1" destOrd="0" presId="urn:microsoft.com/office/officeart/2005/8/layout/list1"/>
    <dgm:cxn modelId="{D9D8358F-0148-AD4C-97C0-9A0C9E25D984}" type="presParOf" srcId="{25886FC4-4EF0-AC4B-883A-CC799484CCC6}" destId="{B0B9FFD1-7230-8C46-A060-950B7AABE9E3}" srcOrd="5" destOrd="0" presId="urn:microsoft.com/office/officeart/2005/8/layout/list1"/>
    <dgm:cxn modelId="{C7092780-33DF-184B-8862-C6E116C87294}" type="presParOf" srcId="{25886FC4-4EF0-AC4B-883A-CC799484CCC6}" destId="{3494CF85-25D1-2047-B786-55E47CDC86B4}" srcOrd="6" destOrd="0" presId="urn:microsoft.com/office/officeart/2005/8/layout/list1"/>
    <dgm:cxn modelId="{2F875222-5543-B24C-B808-F97AC7692F49}" type="presParOf" srcId="{25886FC4-4EF0-AC4B-883A-CC799484CCC6}" destId="{629ACB4D-0524-C445-8D31-525D2EDC827E}" srcOrd="7" destOrd="0" presId="urn:microsoft.com/office/officeart/2005/8/layout/list1"/>
    <dgm:cxn modelId="{89DC2D0B-50E0-5E4C-B7C7-854122FFEDAE}" type="presParOf" srcId="{25886FC4-4EF0-AC4B-883A-CC799484CCC6}" destId="{79A6674B-EA4A-BA47-80CE-835FBDFD4E13}" srcOrd="8" destOrd="0" presId="urn:microsoft.com/office/officeart/2005/8/layout/list1"/>
    <dgm:cxn modelId="{1A08A0CD-CC4C-0B4D-B75C-F4AF8CC7EA83}" type="presParOf" srcId="{79A6674B-EA4A-BA47-80CE-835FBDFD4E13}" destId="{769DFCA7-798A-604F-A2CC-D425AEE1C538}" srcOrd="0" destOrd="0" presId="urn:microsoft.com/office/officeart/2005/8/layout/list1"/>
    <dgm:cxn modelId="{894719D8-63F2-6843-9E1E-24C2B38DDC7A}" type="presParOf" srcId="{79A6674B-EA4A-BA47-80CE-835FBDFD4E13}" destId="{7FBE82F5-A708-3B49-985B-379EE1FF7110}" srcOrd="1" destOrd="0" presId="urn:microsoft.com/office/officeart/2005/8/layout/list1"/>
    <dgm:cxn modelId="{D8D61E95-686A-B446-A3EA-3491841BB605}" type="presParOf" srcId="{25886FC4-4EF0-AC4B-883A-CC799484CCC6}" destId="{53D72BF0-BF82-5549-803E-563F89F9FAAB}" srcOrd="9" destOrd="0" presId="urn:microsoft.com/office/officeart/2005/8/layout/list1"/>
    <dgm:cxn modelId="{00BB9554-38E7-7040-B4E8-0051883F0EB3}" type="presParOf" srcId="{25886FC4-4EF0-AC4B-883A-CC799484CCC6}" destId="{A650819D-F0A2-2640-98AF-5D8CD08B70C8}" srcOrd="10" destOrd="0" presId="urn:microsoft.com/office/officeart/2005/8/layout/list1"/>
    <dgm:cxn modelId="{80233576-26E1-EF40-8FD4-F04C3785DF13}" type="presParOf" srcId="{25886FC4-4EF0-AC4B-883A-CC799484CCC6}" destId="{1AFEB2AE-839E-7546-BEB7-11AA53AC24C0}" srcOrd="11" destOrd="0" presId="urn:microsoft.com/office/officeart/2005/8/layout/list1"/>
    <dgm:cxn modelId="{1B15C1F9-D63E-D34D-B6D4-5DBFE7A0F0CD}" type="presParOf" srcId="{25886FC4-4EF0-AC4B-883A-CC799484CCC6}" destId="{74ED70DA-AE7E-F14F-9380-61FAFC3F92D1}" srcOrd="12" destOrd="0" presId="urn:microsoft.com/office/officeart/2005/8/layout/list1"/>
    <dgm:cxn modelId="{5D976CD5-6197-2A4E-BC4F-467DD6BEC21D}" type="presParOf" srcId="{74ED70DA-AE7E-F14F-9380-61FAFC3F92D1}" destId="{9118BF56-1F6B-1C43-86DD-61FA4E20C3F7}" srcOrd="0" destOrd="0" presId="urn:microsoft.com/office/officeart/2005/8/layout/list1"/>
    <dgm:cxn modelId="{FD51D49F-7C85-DD4C-9A96-E30C9F6E82B1}" type="presParOf" srcId="{74ED70DA-AE7E-F14F-9380-61FAFC3F92D1}" destId="{5F4AD8C9-A8C7-5247-B21B-CDAA079C4D87}" srcOrd="1" destOrd="0" presId="urn:microsoft.com/office/officeart/2005/8/layout/list1"/>
    <dgm:cxn modelId="{884DB40F-BC2C-1045-8B6A-ED863587ED86}" type="presParOf" srcId="{25886FC4-4EF0-AC4B-883A-CC799484CCC6}" destId="{0C883213-34DB-684F-AB65-85F9A2FDFBE2}" srcOrd="13" destOrd="0" presId="urn:microsoft.com/office/officeart/2005/8/layout/list1"/>
    <dgm:cxn modelId="{15D49499-AF64-214D-9D57-0A939630CD23}" type="presParOf" srcId="{25886FC4-4EF0-AC4B-883A-CC799484CCC6}" destId="{46D3FFF5-4E64-A14D-8A3C-B797EA06E626}"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DD4B8E-0828-457F-833B-03639A48D39E}"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49900929-22BE-48DD-8231-28379965FF5E}">
      <dgm:prSet/>
      <dgm:spPr/>
      <dgm:t>
        <a:bodyPr/>
        <a:lstStyle/>
        <a:p>
          <a:r>
            <a:rPr lang="ja-JP"/>
            <a:t>地域の学校やコミュニティにおける防災教育の教材としての利用</a:t>
          </a:r>
          <a:endParaRPr lang="en-US" dirty="0"/>
        </a:p>
      </dgm:t>
    </dgm:pt>
    <dgm:pt modelId="{6CE4D344-E55F-490E-9DCF-062114FF04D0}" type="parTrans" cxnId="{BD203539-219A-47D5-93C7-B1A43D837E19}">
      <dgm:prSet/>
      <dgm:spPr/>
      <dgm:t>
        <a:bodyPr/>
        <a:lstStyle/>
        <a:p>
          <a:endParaRPr lang="en-US"/>
        </a:p>
      </dgm:t>
    </dgm:pt>
    <dgm:pt modelId="{B40D086E-1D3D-4921-A560-D85DEDB1C05C}" type="sibTrans" cxnId="{BD203539-219A-47D5-93C7-B1A43D837E19}">
      <dgm:prSet phldrT="01"/>
      <dgm:spPr/>
      <dgm:t>
        <a:bodyPr/>
        <a:lstStyle/>
        <a:p>
          <a:r>
            <a:rPr lang="en-US"/>
            <a:t>01</a:t>
          </a:r>
        </a:p>
      </dgm:t>
    </dgm:pt>
    <dgm:pt modelId="{7D1AC6EF-04F6-4C22-B343-5812A076BE22}">
      <dgm:prSet/>
      <dgm:spPr/>
      <dgm:t>
        <a:bodyPr/>
        <a:lstStyle/>
        <a:p>
          <a:r>
            <a:rPr lang="ja-JP"/>
            <a:t>教材としての価値</a:t>
          </a:r>
          <a:endParaRPr lang="en-US" dirty="0"/>
        </a:p>
      </dgm:t>
    </dgm:pt>
    <dgm:pt modelId="{26D25973-1F39-4476-843F-F6F3DB5D9DC8}" type="parTrans" cxnId="{D6B567FD-C325-487E-9221-03B15893B23C}">
      <dgm:prSet/>
      <dgm:spPr/>
      <dgm:t>
        <a:bodyPr/>
        <a:lstStyle/>
        <a:p>
          <a:endParaRPr lang="en-US"/>
        </a:p>
      </dgm:t>
    </dgm:pt>
    <dgm:pt modelId="{AAFF7CCA-08B7-4AA1-AA32-181941B50C0B}" type="sibTrans" cxnId="{D6B567FD-C325-487E-9221-03B15893B23C}">
      <dgm:prSet/>
      <dgm:spPr/>
      <dgm:t>
        <a:bodyPr/>
        <a:lstStyle/>
        <a:p>
          <a:endParaRPr lang="en-US"/>
        </a:p>
      </dgm:t>
    </dgm:pt>
    <dgm:pt modelId="{3A4839CD-E880-414A-A56E-B26D2BCFB791}">
      <dgm:prSet/>
      <dgm:spPr/>
      <dgm:t>
        <a:bodyPr/>
        <a:lstStyle/>
        <a:p>
          <a:r>
            <a:rPr lang="ja-JP"/>
            <a:t>ワークショップや授業での活用</a:t>
          </a:r>
          <a:endParaRPr lang="en-US" dirty="0"/>
        </a:p>
      </dgm:t>
    </dgm:pt>
    <dgm:pt modelId="{8516FEBC-0E25-425A-B3DB-DA5FC43DC4A8}" type="parTrans" cxnId="{2876FB61-D386-4C88-9609-AF953306917F}">
      <dgm:prSet/>
      <dgm:spPr/>
      <dgm:t>
        <a:bodyPr/>
        <a:lstStyle/>
        <a:p>
          <a:endParaRPr lang="en-US"/>
        </a:p>
      </dgm:t>
    </dgm:pt>
    <dgm:pt modelId="{BD7530CF-DDF2-4671-8815-927587D52826}" type="sibTrans" cxnId="{2876FB61-D386-4C88-9609-AF953306917F}">
      <dgm:prSet/>
      <dgm:spPr/>
      <dgm:t>
        <a:bodyPr/>
        <a:lstStyle/>
        <a:p>
          <a:endParaRPr lang="en-US"/>
        </a:p>
      </dgm:t>
    </dgm:pt>
    <dgm:pt modelId="{66C6702C-0DB0-4FE7-B914-488490217385}">
      <dgm:prSet/>
      <dgm:spPr/>
      <dgm:t>
        <a:bodyPr/>
        <a:lstStyle/>
        <a:p>
          <a:r>
            <a:rPr lang="ja-JP"/>
            <a:t>地域社会への啓発</a:t>
          </a:r>
          <a:endParaRPr lang="en-US"/>
        </a:p>
      </dgm:t>
    </dgm:pt>
    <dgm:pt modelId="{7C641530-F0E2-4373-96F2-B0428CCADC5A}" type="parTrans" cxnId="{5810BCDA-C4C2-445D-B532-600022F8752B}">
      <dgm:prSet/>
      <dgm:spPr/>
      <dgm:t>
        <a:bodyPr/>
        <a:lstStyle/>
        <a:p>
          <a:endParaRPr lang="en-US"/>
        </a:p>
      </dgm:t>
    </dgm:pt>
    <dgm:pt modelId="{83C2C0C8-F685-4A37-887F-6F3ECAFD94C5}" type="sibTrans" cxnId="{5810BCDA-C4C2-445D-B532-600022F8752B}">
      <dgm:prSet phldrT="02"/>
      <dgm:spPr/>
      <dgm:t>
        <a:bodyPr/>
        <a:lstStyle/>
        <a:p>
          <a:r>
            <a:rPr lang="en-US"/>
            <a:t>02</a:t>
          </a:r>
        </a:p>
      </dgm:t>
    </dgm:pt>
    <dgm:pt modelId="{71D2B5FA-60B3-4FBC-AD38-3E2465D78F9D}">
      <dgm:prSet/>
      <dgm:spPr/>
      <dgm:t>
        <a:bodyPr/>
        <a:lstStyle/>
        <a:p>
          <a:r>
            <a:rPr lang="ja-JP"/>
            <a:t>地域住民への情報提供</a:t>
          </a:r>
          <a:endParaRPr lang="en-US" dirty="0"/>
        </a:p>
      </dgm:t>
    </dgm:pt>
    <dgm:pt modelId="{B636C0A8-68D5-44D4-826F-8A85802F2668}" type="parTrans" cxnId="{9080C9A0-291A-464A-9BF1-AE060593838C}">
      <dgm:prSet/>
      <dgm:spPr/>
      <dgm:t>
        <a:bodyPr/>
        <a:lstStyle/>
        <a:p>
          <a:endParaRPr lang="en-US"/>
        </a:p>
      </dgm:t>
    </dgm:pt>
    <dgm:pt modelId="{5A84193D-323A-408B-A57E-9B488AE481BB}" type="sibTrans" cxnId="{9080C9A0-291A-464A-9BF1-AE060593838C}">
      <dgm:prSet/>
      <dgm:spPr/>
      <dgm:t>
        <a:bodyPr/>
        <a:lstStyle/>
        <a:p>
          <a:endParaRPr lang="en-US"/>
        </a:p>
      </dgm:t>
    </dgm:pt>
    <dgm:pt modelId="{251FA952-6F13-45F7-9CAF-BFED0A5CA42F}">
      <dgm:prSet/>
      <dgm:spPr/>
      <dgm:t>
        <a:bodyPr/>
        <a:lstStyle/>
        <a:p>
          <a:r>
            <a:rPr lang="ja-JP"/>
            <a:t>防災意識の向上</a:t>
          </a:r>
          <a:endParaRPr lang="en-US"/>
        </a:p>
      </dgm:t>
    </dgm:pt>
    <dgm:pt modelId="{375D3DA2-6BA9-4065-B02F-53A5DF052984}" type="parTrans" cxnId="{148DBF39-3CED-48B2-8EE7-34D3FA3F2E51}">
      <dgm:prSet/>
      <dgm:spPr/>
      <dgm:t>
        <a:bodyPr/>
        <a:lstStyle/>
        <a:p>
          <a:endParaRPr lang="en-US"/>
        </a:p>
      </dgm:t>
    </dgm:pt>
    <dgm:pt modelId="{49B3ABBA-D80A-4E78-8470-751EC2BD8C0A}" type="sibTrans" cxnId="{148DBF39-3CED-48B2-8EE7-34D3FA3F2E51}">
      <dgm:prSet/>
      <dgm:spPr/>
      <dgm:t>
        <a:bodyPr/>
        <a:lstStyle/>
        <a:p>
          <a:endParaRPr lang="en-US"/>
        </a:p>
      </dgm:t>
    </dgm:pt>
    <dgm:pt modelId="{C1D9B0D4-4117-4639-99F7-44CC91AE40E0}">
      <dgm:prSet/>
      <dgm:spPr/>
      <dgm:t>
        <a:bodyPr/>
        <a:lstStyle/>
        <a:p>
          <a:r>
            <a:rPr lang="ja-JP"/>
            <a:t>将来の災害対策への貢献</a:t>
          </a:r>
          <a:endParaRPr lang="en-US"/>
        </a:p>
      </dgm:t>
    </dgm:pt>
    <dgm:pt modelId="{F15DB205-ADEA-4AC1-8A9B-61CE9AB99C9D}" type="parTrans" cxnId="{7BF9A22B-6ED9-4BA5-8C0D-9B2A2E2459C3}">
      <dgm:prSet/>
      <dgm:spPr/>
      <dgm:t>
        <a:bodyPr/>
        <a:lstStyle/>
        <a:p>
          <a:endParaRPr lang="en-US"/>
        </a:p>
      </dgm:t>
    </dgm:pt>
    <dgm:pt modelId="{C6DAD62A-EC6F-49D5-BA4E-C301BE4D5D27}" type="sibTrans" cxnId="{7BF9A22B-6ED9-4BA5-8C0D-9B2A2E2459C3}">
      <dgm:prSet phldrT="03"/>
      <dgm:spPr/>
      <dgm:t>
        <a:bodyPr/>
        <a:lstStyle/>
        <a:p>
          <a:r>
            <a:rPr lang="en-US"/>
            <a:t>03</a:t>
          </a:r>
        </a:p>
      </dgm:t>
    </dgm:pt>
    <dgm:pt modelId="{69BC9231-ADE2-4A73-A748-CDB1B16620CB}">
      <dgm:prSet/>
      <dgm:spPr/>
      <dgm:t>
        <a:bodyPr/>
        <a:lstStyle/>
        <a:p>
          <a:r>
            <a:rPr lang="ja-JP"/>
            <a:t>過去の教訓を学ぶための資料</a:t>
          </a:r>
          <a:endParaRPr lang="en-US"/>
        </a:p>
      </dgm:t>
    </dgm:pt>
    <dgm:pt modelId="{733ACC3E-64E1-4ABD-90BF-ECDFC184FF60}" type="parTrans" cxnId="{02070BC8-E6DC-48D5-AED2-22C076B8B803}">
      <dgm:prSet/>
      <dgm:spPr/>
      <dgm:t>
        <a:bodyPr/>
        <a:lstStyle/>
        <a:p>
          <a:endParaRPr lang="en-US"/>
        </a:p>
      </dgm:t>
    </dgm:pt>
    <dgm:pt modelId="{93CEFD7D-80AF-4450-A03B-40BBAFE4E654}" type="sibTrans" cxnId="{02070BC8-E6DC-48D5-AED2-22C076B8B803}">
      <dgm:prSet/>
      <dgm:spPr/>
      <dgm:t>
        <a:bodyPr/>
        <a:lstStyle/>
        <a:p>
          <a:endParaRPr lang="en-US"/>
        </a:p>
      </dgm:t>
    </dgm:pt>
    <dgm:pt modelId="{97B3B56E-BC5E-7848-A597-F37B33CFC3A1}" type="pres">
      <dgm:prSet presAssocID="{9FDD4B8E-0828-457F-833B-03639A48D39E}" presName="Name0" presStyleCnt="0">
        <dgm:presLayoutVars>
          <dgm:animLvl val="lvl"/>
          <dgm:resizeHandles val="exact"/>
        </dgm:presLayoutVars>
      </dgm:prSet>
      <dgm:spPr/>
    </dgm:pt>
    <dgm:pt modelId="{2968F301-1837-2B49-BABE-B5D6B14373B6}" type="pres">
      <dgm:prSet presAssocID="{49900929-22BE-48DD-8231-28379965FF5E}" presName="compositeNode" presStyleCnt="0">
        <dgm:presLayoutVars>
          <dgm:bulletEnabled val="1"/>
        </dgm:presLayoutVars>
      </dgm:prSet>
      <dgm:spPr/>
    </dgm:pt>
    <dgm:pt modelId="{C809F4DA-BAF6-1E4F-BDBE-3465FB3808D9}" type="pres">
      <dgm:prSet presAssocID="{49900929-22BE-48DD-8231-28379965FF5E}" presName="bgRect" presStyleLbl="alignNode1" presStyleIdx="0" presStyleCnt="3"/>
      <dgm:spPr/>
    </dgm:pt>
    <dgm:pt modelId="{78429905-2210-6646-9B3B-4614D74C4D89}" type="pres">
      <dgm:prSet presAssocID="{B40D086E-1D3D-4921-A560-D85DEDB1C05C}" presName="sibTransNodeRect" presStyleLbl="alignNode1" presStyleIdx="0" presStyleCnt="3">
        <dgm:presLayoutVars>
          <dgm:chMax val="0"/>
          <dgm:bulletEnabled val="1"/>
        </dgm:presLayoutVars>
      </dgm:prSet>
      <dgm:spPr/>
    </dgm:pt>
    <dgm:pt modelId="{2ABF7F52-3BB6-3046-B78B-1A0A2CC45D9D}" type="pres">
      <dgm:prSet presAssocID="{49900929-22BE-48DD-8231-28379965FF5E}" presName="nodeRect" presStyleLbl="alignNode1" presStyleIdx="0" presStyleCnt="3">
        <dgm:presLayoutVars>
          <dgm:bulletEnabled val="1"/>
        </dgm:presLayoutVars>
      </dgm:prSet>
      <dgm:spPr/>
    </dgm:pt>
    <dgm:pt modelId="{B6AB93AF-7279-EA40-BED0-A90610EEBA7C}" type="pres">
      <dgm:prSet presAssocID="{B40D086E-1D3D-4921-A560-D85DEDB1C05C}" presName="sibTrans" presStyleCnt="0"/>
      <dgm:spPr/>
    </dgm:pt>
    <dgm:pt modelId="{70BAA12F-A7CD-8040-9A96-7C7ED195B107}" type="pres">
      <dgm:prSet presAssocID="{66C6702C-0DB0-4FE7-B914-488490217385}" presName="compositeNode" presStyleCnt="0">
        <dgm:presLayoutVars>
          <dgm:bulletEnabled val="1"/>
        </dgm:presLayoutVars>
      </dgm:prSet>
      <dgm:spPr/>
    </dgm:pt>
    <dgm:pt modelId="{428DB667-7701-2B4A-AF99-C68442DEF1A4}" type="pres">
      <dgm:prSet presAssocID="{66C6702C-0DB0-4FE7-B914-488490217385}" presName="bgRect" presStyleLbl="alignNode1" presStyleIdx="1" presStyleCnt="3"/>
      <dgm:spPr/>
    </dgm:pt>
    <dgm:pt modelId="{6313288A-0BDB-0341-9913-B7E0AA434637}" type="pres">
      <dgm:prSet presAssocID="{83C2C0C8-F685-4A37-887F-6F3ECAFD94C5}" presName="sibTransNodeRect" presStyleLbl="alignNode1" presStyleIdx="1" presStyleCnt="3">
        <dgm:presLayoutVars>
          <dgm:chMax val="0"/>
          <dgm:bulletEnabled val="1"/>
        </dgm:presLayoutVars>
      </dgm:prSet>
      <dgm:spPr/>
    </dgm:pt>
    <dgm:pt modelId="{58B01DF2-9AA1-304C-8477-CFAA847A08AA}" type="pres">
      <dgm:prSet presAssocID="{66C6702C-0DB0-4FE7-B914-488490217385}" presName="nodeRect" presStyleLbl="alignNode1" presStyleIdx="1" presStyleCnt="3">
        <dgm:presLayoutVars>
          <dgm:bulletEnabled val="1"/>
        </dgm:presLayoutVars>
      </dgm:prSet>
      <dgm:spPr/>
    </dgm:pt>
    <dgm:pt modelId="{B89932D3-294F-3E44-982B-7C2884394A7A}" type="pres">
      <dgm:prSet presAssocID="{83C2C0C8-F685-4A37-887F-6F3ECAFD94C5}" presName="sibTrans" presStyleCnt="0"/>
      <dgm:spPr/>
    </dgm:pt>
    <dgm:pt modelId="{3F25D665-DB35-4C49-A780-D7E030599C66}" type="pres">
      <dgm:prSet presAssocID="{C1D9B0D4-4117-4639-99F7-44CC91AE40E0}" presName="compositeNode" presStyleCnt="0">
        <dgm:presLayoutVars>
          <dgm:bulletEnabled val="1"/>
        </dgm:presLayoutVars>
      </dgm:prSet>
      <dgm:spPr/>
    </dgm:pt>
    <dgm:pt modelId="{BF95C030-A954-2148-B7EC-E4F1A71A7B61}" type="pres">
      <dgm:prSet presAssocID="{C1D9B0D4-4117-4639-99F7-44CC91AE40E0}" presName="bgRect" presStyleLbl="alignNode1" presStyleIdx="2" presStyleCnt="3"/>
      <dgm:spPr/>
    </dgm:pt>
    <dgm:pt modelId="{826B5142-58A2-B348-A331-9DBD21697DF5}" type="pres">
      <dgm:prSet presAssocID="{C6DAD62A-EC6F-49D5-BA4E-C301BE4D5D27}" presName="sibTransNodeRect" presStyleLbl="alignNode1" presStyleIdx="2" presStyleCnt="3">
        <dgm:presLayoutVars>
          <dgm:chMax val="0"/>
          <dgm:bulletEnabled val="1"/>
        </dgm:presLayoutVars>
      </dgm:prSet>
      <dgm:spPr/>
    </dgm:pt>
    <dgm:pt modelId="{7DFD3DDD-DC38-E349-8A66-D88D607752EC}" type="pres">
      <dgm:prSet presAssocID="{C1D9B0D4-4117-4639-99F7-44CC91AE40E0}" presName="nodeRect" presStyleLbl="alignNode1" presStyleIdx="2" presStyleCnt="3">
        <dgm:presLayoutVars>
          <dgm:bulletEnabled val="1"/>
        </dgm:presLayoutVars>
      </dgm:prSet>
      <dgm:spPr/>
    </dgm:pt>
  </dgm:ptLst>
  <dgm:cxnLst>
    <dgm:cxn modelId="{FF1C4229-CB2D-1E42-AD57-A77E9AD5BC33}" type="presOf" srcId="{C1D9B0D4-4117-4639-99F7-44CC91AE40E0}" destId="{BF95C030-A954-2148-B7EC-E4F1A71A7B61}" srcOrd="0" destOrd="0" presId="urn:microsoft.com/office/officeart/2016/7/layout/LinearBlockProcessNumbered"/>
    <dgm:cxn modelId="{7BF9A22B-6ED9-4BA5-8C0D-9B2A2E2459C3}" srcId="{9FDD4B8E-0828-457F-833B-03639A48D39E}" destId="{C1D9B0D4-4117-4639-99F7-44CC91AE40E0}" srcOrd="2" destOrd="0" parTransId="{F15DB205-ADEA-4AC1-8A9B-61CE9AB99C9D}" sibTransId="{C6DAD62A-EC6F-49D5-BA4E-C301BE4D5D27}"/>
    <dgm:cxn modelId="{48C1272D-B396-0041-ADE0-A44CC2F0BC18}" type="presOf" srcId="{C1D9B0D4-4117-4639-99F7-44CC91AE40E0}" destId="{7DFD3DDD-DC38-E349-8A66-D88D607752EC}" srcOrd="1" destOrd="0" presId="urn:microsoft.com/office/officeart/2016/7/layout/LinearBlockProcessNumbered"/>
    <dgm:cxn modelId="{BD203539-219A-47D5-93C7-B1A43D837E19}" srcId="{9FDD4B8E-0828-457F-833B-03639A48D39E}" destId="{49900929-22BE-48DD-8231-28379965FF5E}" srcOrd="0" destOrd="0" parTransId="{6CE4D344-E55F-490E-9DCF-062114FF04D0}" sibTransId="{B40D086E-1D3D-4921-A560-D85DEDB1C05C}"/>
    <dgm:cxn modelId="{148DBF39-3CED-48B2-8EE7-34D3FA3F2E51}" srcId="{66C6702C-0DB0-4FE7-B914-488490217385}" destId="{251FA952-6F13-45F7-9CAF-BFED0A5CA42F}" srcOrd="1" destOrd="0" parTransId="{375D3DA2-6BA9-4065-B02F-53A5DF052984}" sibTransId="{49B3ABBA-D80A-4E78-8470-751EC2BD8C0A}"/>
    <dgm:cxn modelId="{CF926242-7EE9-3349-ABE3-B98F4943E204}" type="presOf" srcId="{49900929-22BE-48DD-8231-28379965FF5E}" destId="{C809F4DA-BAF6-1E4F-BDBE-3465FB3808D9}" srcOrd="0" destOrd="0" presId="urn:microsoft.com/office/officeart/2016/7/layout/LinearBlockProcessNumbered"/>
    <dgm:cxn modelId="{2876FB61-D386-4C88-9609-AF953306917F}" srcId="{49900929-22BE-48DD-8231-28379965FF5E}" destId="{3A4839CD-E880-414A-A56E-B26D2BCFB791}" srcOrd="1" destOrd="0" parTransId="{8516FEBC-0E25-425A-B3DB-DA5FC43DC4A8}" sibTransId="{BD7530CF-DDF2-4671-8815-927587D52826}"/>
    <dgm:cxn modelId="{7B107A77-C575-B044-BE0C-C7F1E7035E54}" type="presOf" srcId="{C6DAD62A-EC6F-49D5-BA4E-C301BE4D5D27}" destId="{826B5142-58A2-B348-A331-9DBD21697DF5}" srcOrd="0" destOrd="0" presId="urn:microsoft.com/office/officeart/2016/7/layout/LinearBlockProcessNumbered"/>
    <dgm:cxn modelId="{C3E85A8D-2887-644F-AC97-04E747F24365}" type="presOf" srcId="{3A4839CD-E880-414A-A56E-B26D2BCFB791}" destId="{2ABF7F52-3BB6-3046-B78B-1A0A2CC45D9D}" srcOrd="0" destOrd="2" presId="urn:microsoft.com/office/officeart/2016/7/layout/LinearBlockProcessNumbered"/>
    <dgm:cxn modelId="{9080C9A0-291A-464A-9BF1-AE060593838C}" srcId="{66C6702C-0DB0-4FE7-B914-488490217385}" destId="{71D2B5FA-60B3-4FBC-AD38-3E2465D78F9D}" srcOrd="0" destOrd="0" parTransId="{B636C0A8-68D5-44D4-826F-8A85802F2668}" sibTransId="{5A84193D-323A-408B-A57E-9B488AE481BB}"/>
    <dgm:cxn modelId="{6ED3EDA1-90B2-A841-B854-99D8243BB6AB}" type="presOf" srcId="{66C6702C-0DB0-4FE7-B914-488490217385}" destId="{58B01DF2-9AA1-304C-8477-CFAA847A08AA}" srcOrd="1" destOrd="0" presId="urn:microsoft.com/office/officeart/2016/7/layout/LinearBlockProcessNumbered"/>
    <dgm:cxn modelId="{79EC52B5-EBD9-FD42-B2D0-05DCD514B26C}" type="presOf" srcId="{9FDD4B8E-0828-457F-833B-03639A48D39E}" destId="{97B3B56E-BC5E-7848-A597-F37B33CFC3A1}" srcOrd="0" destOrd="0" presId="urn:microsoft.com/office/officeart/2016/7/layout/LinearBlockProcessNumbered"/>
    <dgm:cxn modelId="{634832B7-0A03-2048-91E0-ADAD3422BD28}" type="presOf" srcId="{251FA952-6F13-45F7-9CAF-BFED0A5CA42F}" destId="{58B01DF2-9AA1-304C-8477-CFAA847A08AA}" srcOrd="0" destOrd="2" presId="urn:microsoft.com/office/officeart/2016/7/layout/LinearBlockProcessNumbered"/>
    <dgm:cxn modelId="{A587B0BA-362F-C349-8012-5992105BD346}" type="presOf" srcId="{66C6702C-0DB0-4FE7-B914-488490217385}" destId="{428DB667-7701-2B4A-AF99-C68442DEF1A4}" srcOrd="0" destOrd="0" presId="urn:microsoft.com/office/officeart/2016/7/layout/LinearBlockProcessNumbered"/>
    <dgm:cxn modelId="{D599DFC6-F30B-1444-8D5B-C8C0873D0C4D}" type="presOf" srcId="{71D2B5FA-60B3-4FBC-AD38-3E2465D78F9D}" destId="{58B01DF2-9AA1-304C-8477-CFAA847A08AA}" srcOrd="0" destOrd="1" presId="urn:microsoft.com/office/officeart/2016/7/layout/LinearBlockProcessNumbered"/>
    <dgm:cxn modelId="{02070BC8-E6DC-48D5-AED2-22C076B8B803}" srcId="{C1D9B0D4-4117-4639-99F7-44CC91AE40E0}" destId="{69BC9231-ADE2-4A73-A748-CDB1B16620CB}" srcOrd="0" destOrd="0" parTransId="{733ACC3E-64E1-4ABD-90BF-ECDFC184FF60}" sibTransId="{93CEFD7D-80AF-4450-A03B-40BBAFE4E654}"/>
    <dgm:cxn modelId="{F30563D2-0B3E-DB4A-B024-66FC9955C59A}" type="presOf" srcId="{69BC9231-ADE2-4A73-A748-CDB1B16620CB}" destId="{7DFD3DDD-DC38-E349-8A66-D88D607752EC}" srcOrd="0" destOrd="1" presId="urn:microsoft.com/office/officeart/2016/7/layout/LinearBlockProcessNumbered"/>
    <dgm:cxn modelId="{5810BCDA-C4C2-445D-B532-600022F8752B}" srcId="{9FDD4B8E-0828-457F-833B-03639A48D39E}" destId="{66C6702C-0DB0-4FE7-B914-488490217385}" srcOrd="1" destOrd="0" parTransId="{7C641530-F0E2-4373-96F2-B0428CCADC5A}" sibTransId="{83C2C0C8-F685-4A37-887F-6F3ECAFD94C5}"/>
    <dgm:cxn modelId="{C0BD0BF0-AA59-C745-86B8-507CC9AE88F7}" type="presOf" srcId="{7D1AC6EF-04F6-4C22-B343-5812A076BE22}" destId="{2ABF7F52-3BB6-3046-B78B-1A0A2CC45D9D}" srcOrd="0" destOrd="1" presId="urn:microsoft.com/office/officeart/2016/7/layout/LinearBlockProcessNumbered"/>
    <dgm:cxn modelId="{8605A1F6-69F7-864A-AEEB-AE28B349C7AD}" type="presOf" srcId="{B40D086E-1D3D-4921-A560-D85DEDB1C05C}" destId="{78429905-2210-6646-9B3B-4614D74C4D89}" srcOrd="0" destOrd="0" presId="urn:microsoft.com/office/officeart/2016/7/layout/LinearBlockProcessNumbered"/>
    <dgm:cxn modelId="{E05726F8-2426-D14A-AE1D-3A418A77F94F}" type="presOf" srcId="{83C2C0C8-F685-4A37-887F-6F3ECAFD94C5}" destId="{6313288A-0BDB-0341-9913-B7E0AA434637}" srcOrd="0" destOrd="0" presId="urn:microsoft.com/office/officeart/2016/7/layout/LinearBlockProcessNumbered"/>
    <dgm:cxn modelId="{D6B567FD-C325-487E-9221-03B15893B23C}" srcId="{49900929-22BE-48DD-8231-28379965FF5E}" destId="{7D1AC6EF-04F6-4C22-B343-5812A076BE22}" srcOrd="0" destOrd="0" parTransId="{26D25973-1F39-4476-843F-F6F3DB5D9DC8}" sibTransId="{AAFF7CCA-08B7-4AA1-AA32-181941B50C0B}"/>
    <dgm:cxn modelId="{91C78AFD-AA37-F449-B50C-712650000CDD}" type="presOf" srcId="{49900929-22BE-48DD-8231-28379965FF5E}" destId="{2ABF7F52-3BB6-3046-B78B-1A0A2CC45D9D}" srcOrd="1" destOrd="0" presId="urn:microsoft.com/office/officeart/2016/7/layout/LinearBlockProcessNumbered"/>
    <dgm:cxn modelId="{DF81512E-C428-B442-9575-3C899178E707}" type="presParOf" srcId="{97B3B56E-BC5E-7848-A597-F37B33CFC3A1}" destId="{2968F301-1837-2B49-BABE-B5D6B14373B6}" srcOrd="0" destOrd="0" presId="urn:microsoft.com/office/officeart/2016/7/layout/LinearBlockProcessNumbered"/>
    <dgm:cxn modelId="{F97C4772-E6C4-094F-ADCC-B9080FA6F168}" type="presParOf" srcId="{2968F301-1837-2B49-BABE-B5D6B14373B6}" destId="{C809F4DA-BAF6-1E4F-BDBE-3465FB3808D9}" srcOrd="0" destOrd="0" presId="urn:microsoft.com/office/officeart/2016/7/layout/LinearBlockProcessNumbered"/>
    <dgm:cxn modelId="{8787E825-9C29-324C-9AE3-A4A8D4396744}" type="presParOf" srcId="{2968F301-1837-2B49-BABE-B5D6B14373B6}" destId="{78429905-2210-6646-9B3B-4614D74C4D89}" srcOrd="1" destOrd="0" presId="urn:microsoft.com/office/officeart/2016/7/layout/LinearBlockProcessNumbered"/>
    <dgm:cxn modelId="{E7CCC875-5AA2-414E-9391-0368853A241D}" type="presParOf" srcId="{2968F301-1837-2B49-BABE-B5D6B14373B6}" destId="{2ABF7F52-3BB6-3046-B78B-1A0A2CC45D9D}" srcOrd="2" destOrd="0" presId="urn:microsoft.com/office/officeart/2016/7/layout/LinearBlockProcessNumbered"/>
    <dgm:cxn modelId="{BB51EF90-52B6-0547-9DD3-534CCC59151B}" type="presParOf" srcId="{97B3B56E-BC5E-7848-A597-F37B33CFC3A1}" destId="{B6AB93AF-7279-EA40-BED0-A90610EEBA7C}" srcOrd="1" destOrd="0" presId="urn:microsoft.com/office/officeart/2016/7/layout/LinearBlockProcessNumbered"/>
    <dgm:cxn modelId="{19E48C49-8427-B844-8E49-25AA491F7CE7}" type="presParOf" srcId="{97B3B56E-BC5E-7848-A597-F37B33CFC3A1}" destId="{70BAA12F-A7CD-8040-9A96-7C7ED195B107}" srcOrd="2" destOrd="0" presId="urn:microsoft.com/office/officeart/2016/7/layout/LinearBlockProcessNumbered"/>
    <dgm:cxn modelId="{A2FA6C4E-B2B9-A141-8BB7-581B9105DC15}" type="presParOf" srcId="{70BAA12F-A7CD-8040-9A96-7C7ED195B107}" destId="{428DB667-7701-2B4A-AF99-C68442DEF1A4}" srcOrd="0" destOrd="0" presId="urn:microsoft.com/office/officeart/2016/7/layout/LinearBlockProcessNumbered"/>
    <dgm:cxn modelId="{07742981-86EB-5945-9981-3DE47CC86D13}" type="presParOf" srcId="{70BAA12F-A7CD-8040-9A96-7C7ED195B107}" destId="{6313288A-0BDB-0341-9913-B7E0AA434637}" srcOrd="1" destOrd="0" presId="urn:microsoft.com/office/officeart/2016/7/layout/LinearBlockProcessNumbered"/>
    <dgm:cxn modelId="{42F525F4-68A8-8447-9F2E-653C1A31314E}" type="presParOf" srcId="{70BAA12F-A7CD-8040-9A96-7C7ED195B107}" destId="{58B01DF2-9AA1-304C-8477-CFAA847A08AA}" srcOrd="2" destOrd="0" presId="urn:microsoft.com/office/officeart/2016/7/layout/LinearBlockProcessNumbered"/>
    <dgm:cxn modelId="{4946415E-FF9F-7D4D-B46B-4C8B2A19FC5D}" type="presParOf" srcId="{97B3B56E-BC5E-7848-A597-F37B33CFC3A1}" destId="{B89932D3-294F-3E44-982B-7C2884394A7A}" srcOrd="3" destOrd="0" presId="urn:microsoft.com/office/officeart/2016/7/layout/LinearBlockProcessNumbered"/>
    <dgm:cxn modelId="{E327B711-469C-714B-92EC-BA8D7F72D957}" type="presParOf" srcId="{97B3B56E-BC5E-7848-A597-F37B33CFC3A1}" destId="{3F25D665-DB35-4C49-A780-D7E030599C66}" srcOrd="4" destOrd="0" presId="urn:microsoft.com/office/officeart/2016/7/layout/LinearBlockProcessNumbered"/>
    <dgm:cxn modelId="{3AE59A29-E1B4-E74F-966E-57C8D7E65547}" type="presParOf" srcId="{3F25D665-DB35-4C49-A780-D7E030599C66}" destId="{BF95C030-A954-2148-B7EC-E4F1A71A7B61}" srcOrd="0" destOrd="0" presId="urn:microsoft.com/office/officeart/2016/7/layout/LinearBlockProcessNumbered"/>
    <dgm:cxn modelId="{99394611-F275-DC4D-B476-044577A7372D}" type="presParOf" srcId="{3F25D665-DB35-4C49-A780-D7E030599C66}" destId="{826B5142-58A2-B348-A331-9DBD21697DF5}" srcOrd="1" destOrd="0" presId="urn:microsoft.com/office/officeart/2016/7/layout/LinearBlockProcessNumbered"/>
    <dgm:cxn modelId="{C3B5936D-57C9-ED46-A212-97F88BED1D14}" type="presParOf" srcId="{3F25D665-DB35-4C49-A780-D7E030599C66}" destId="{7DFD3DDD-DC38-E349-8A66-D88D607752EC}"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EC9E44-5DB9-4D69-90DC-CED76E46FF5D}" type="doc">
      <dgm:prSet loTypeId="urn:microsoft.com/office/officeart/2005/8/layout/hierarchy3" loCatId="hierarchy" qsTypeId="urn:microsoft.com/office/officeart/2005/8/quickstyle/simple1" qsCatId="simple" csTypeId="urn:microsoft.com/office/officeart/2005/8/colors/colorful2" csCatId="colorful"/>
      <dgm:spPr/>
      <dgm:t>
        <a:bodyPr/>
        <a:lstStyle/>
        <a:p>
          <a:endParaRPr lang="en-US"/>
        </a:p>
      </dgm:t>
    </dgm:pt>
    <dgm:pt modelId="{AADDC446-8D79-454D-904C-B939CA180DF1}">
      <dgm:prSet custT="1"/>
      <dgm:spPr/>
      <dgm:t>
        <a:bodyPr/>
        <a:lstStyle/>
        <a:p>
          <a:r>
            <a:rPr lang="ja-JP" sz="1700"/>
            <a:t>記憶を次世代に伝える重要性</a:t>
          </a:r>
          <a:endParaRPr lang="en-US" sz="1700" dirty="0"/>
        </a:p>
      </dgm:t>
    </dgm:pt>
    <dgm:pt modelId="{9466D0B0-3248-4543-89BD-11727C90B0D3}" type="parTrans" cxnId="{4A3842DB-CEF5-4260-BF67-4394A47AFA4F}">
      <dgm:prSet/>
      <dgm:spPr/>
      <dgm:t>
        <a:bodyPr/>
        <a:lstStyle/>
        <a:p>
          <a:endParaRPr lang="en-US"/>
        </a:p>
      </dgm:t>
    </dgm:pt>
    <dgm:pt modelId="{7A7B8405-88A5-4644-8EBD-0142EB9D3DAB}" type="sibTrans" cxnId="{4A3842DB-CEF5-4260-BF67-4394A47AFA4F}">
      <dgm:prSet/>
      <dgm:spPr/>
      <dgm:t>
        <a:bodyPr/>
        <a:lstStyle/>
        <a:p>
          <a:endParaRPr lang="en-US"/>
        </a:p>
      </dgm:t>
    </dgm:pt>
    <dgm:pt modelId="{CD16971F-72D5-4EA0-ACE8-D9EE543BBB7D}">
      <dgm:prSet custT="1"/>
      <dgm:spPr/>
      <dgm:t>
        <a:bodyPr/>
        <a:lstStyle/>
        <a:p>
          <a:r>
            <a:rPr lang="ja-JP" sz="1700"/>
            <a:t>災害の経験を風化させない</a:t>
          </a:r>
          <a:endParaRPr lang="en-US" sz="1700" dirty="0"/>
        </a:p>
      </dgm:t>
    </dgm:pt>
    <dgm:pt modelId="{52B81148-6569-42A6-B4C6-3B4852BB1DD3}" type="parTrans" cxnId="{AA58477B-2DBA-4EDF-91FD-7B2D40B16FD9}">
      <dgm:prSet/>
      <dgm:spPr/>
      <dgm:t>
        <a:bodyPr/>
        <a:lstStyle/>
        <a:p>
          <a:endParaRPr lang="en-US"/>
        </a:p>
      </dgm:t>
    </dgm:pt>
    <dgm:pt modelId="{EEF76B26-E7E7-4675-922A-948C61784A36}" type="sibTrans" cxnId="{AA58477B-2DBA-4EDF-91FD-7B2D40B16FD9}">
      <dgm:prSet/>
      <dgm:spPr/>
      <dgm:t>
        <a:bodyPr/>
        <a:lstStyle/>
        <a:p>
          <a:endParaRPr lang="en-US"/>
        </a:p>
      </dgm:t>
    </dgm:pt>
    <dgm:pt modelId="{D92023F1-9338-4384-9FBC-1A517FD0CF58}">
      <dgm:prSet custT="1"/>
      <dgm:spPr/>
      <dgm:t>
        <a:bodyPr/>
        <a:lstStyle/>
        <a:p>
          <a:r>
            <a:rPr lang="ja-JP" sz="1700"/>
            <a:t>次世代への教訓としての価値</a:t>
          </a:r>
          <a:endParaRPr lang="en-US" sz="1700" dirty="0"/>
        </a:p>
      </dgm:t>
    </dgm:pt>
    <dgm:pt modelId="{785440B8-A301-4157-8E49-448520ADA16A}" type="parTrans" cxnId="{AA8A288C-D278-4672-8D19-A9DB72D2D4E2}">
      <dgm:prSet/>
      <dgm:spPr/>
      <dgm:t>
        <a:bodyPr/>
        <a:lstStyle/>
        <a:p>
          <a:endParaRPr lang="en-US"/>
        </a:p>
      </dgm:t>
    </dgm:pt>
    <dgm:pt modelId="{E538EBD1-EFF0-4573-9C18-C4816CD141C9}" type="sibTrans" cxnId="{AA8A288C-D278-4672-8D19-A9DB72D2D4E2}">
      <dgm:prSet/>
      <dgm:spPr/>
      <dgm:t>
        <a:bodyPr/>
        <a:lstStyle/>
        <a:p>
          <a:endParaRPr lang="en-US"/>
        </a:p>
      </dgm:t>
    </dgm:pt>
    <dgm:pt modelId="{9959C099-FE6A-4BE2-8DEC-464BF41786EF}">
      <dgm:prSet custT="1"/>
      <dgm:spPr/>
      <dgm:t>
        <a:bodyPr/>
        <a:lstStyle/>
        <a:p>
          <a:r>
            <a:rPr lang="ja-JP" sz="1700"/>
            <a:t>双葉郡の歴史と復興をデジタル化して保存</a:t>
          </a:r>
          <a:endParaRPr lang="en-US" sz="1700" dirty="0"/>
        </a:p>
      </dgm:t>
    </dgm:pt>
    <dgm:pt modelId="{E69BF20F-9B1C-4F1A-939A-9CAE3255B8B5}" type="parTrans" cxnId="{96460B3E-9191-456E-8B32-D09AD381205B}">
      <dgm:prSet/>
      <dgm:spPr/>
      <dgm:t>
        <a:bodyPr/>
        <a:lstStyle/>
        <a:p>
          <a:endParaRPr lang="en-US"/>
        </a:p>
      </dgm:t>
    </dgm:pt>
    <dgm:pt modelId="{9E337E50-88B5-442C-9DA0-27706C08F097}" type="sibTrans" cxnId="{96460B3E-9191-456E-8B32-D09AD381205B}">
      <dgm:prSet/>
      <dgm:spPr/>
      <dgm:t>
        <a:bodyPr/>
        <a:lstStyle/>
        <a:p>
          <a:endParaRPr lang="en-US"/>
        </a:p>
      </dgm:t>
    </dgm:pt>
    <dgm:pt modelId="{8ABB7719-597B-4877-8E18-11BA1B940E9F}">
      <dgm:prSet custT="1"/>
      <dgm:spPr/>
      <dgm:t>
        <a:bodyPr/>
        <a:lstStyle/>
        <a:p>
          <a:r>
            <a:rPr lang="ja-JP" sz="1700"/>
            <a:t>地域の歴史の一部としての保存</a:t>
          </a:r>
          <a:endParaRPr lang="en-US" sz="1700" dirty="0"/>
        </a:p>
      </dgm:t>
    </dgm:pt>
    <dgm:pt modelId="{914DEA39-77D7-48B0-9FB4-C8B858EC0E83}" type="parTrans" cxnId="{BD17A2C2-7EBD-4524-93EE-DFF3A8E62114}">
      <dgm:prSet/>
      <dgm:spPr/>
      <dgm:t>
        <a:bodyPr/>
        <a:lstStyle/>
        <a:p>
          <a:endParaRPr lang="en-US"/>
        </a:p>
      </dgm:t>
    </dgm:pt>
    <dgm:pt modelId="{D211CC00-95A9-405C-B629-143CEFC0F9BF}" type="sibTrans" cxnId="{BD17A2C2-7EBD-4524-93EE-DFF3A8E62114}">
      <dgm:prSet/>
      <dgm:spPr/>
      <dgm:t>
        <a:bodyPr/>
        <a:lstStyle/>
        <a:p>
          <a:endParaRPr lang="en-US"/>
        </a:p>
      </dgm:t>
    </dgm:pt>
    <dgm:pt modelId="{4CC3827B-E837-4FA5-BCB2-394ABFF699C0}">
      <dgm:prSet custT="1"/>
      <dgm:spPr/>
      <dgm:t>
        <a:bodyPr/>
        <a:lstStyle/>
        <a:p>
          <a:r>
            <a:rPr lang="en-US" sz="1700" dirty="0"/>
            <a:t>Re: Earth</a:t>
          </a:r>
          <a:r>
            <a:rPr lang="ja-JP" sz="1700"/>
            <a:t>を活用した持続可能な情報発信</a:t>
          </a:r>
          <a:endParaRPr lang="en-US" sz="1700" dirty="0"/>
        </a:p>
      </dgm:t>
    </dgm:pt>
    <dgm:pt modelId="{D432EA84-6124-4ADE-B8A5-9D3AB7E6A03B}" type="parTrans" cxnId="{D0ACF581-44A9-44C7-9D8C-E189C2AD293E}">
      <dgm:prSet/>
      <dgm:spPr/>
      <dgm:t>
        <a:bodyPr/>
        <a:lstStyle/>
        <a:p>
          <a:endParaRPr lang="en-US"/>
        </a:p>
      </dgm:t>
    </dgm:pt>
    <dgm:pt modelId="{B826CC9C-8A59-4913-8932-55B499C264E9}" type="sibTrans" cxnId="{D0ACF581-44A9-44C7-9D8C-E189C2AD293E}">
      <dgm:prSet/>
      <dgm:spPr/>
      <dgm:t>
        <a:bodyPr/>
        <a:lstStyle/>
        <a:p>
          <a:endParaRPr lang="en-US"/>
        </a:p>
      </dgm:t>
    </dgm:pt>
    <dgm:pt modelId="{B03F24F2-EC57-4E43-9BA8-20278FE1782A}">
      <dgm:prSet custT="1"/>
      <dgm:spPr/>
      <dgm:t>
        <a:bodyPr/>
        <a:lstStyle/>
        <a:p>
          <a:r>
            <a:rPr lang="ja-JP" sz="1700"/>
            <a:t>長期的な視点での情報保存と発信</a:t>
          </a:r>
          <a:endParaRPr lang="en-US" sz="1700" dirty="0"/>
        </a:p>
      </dgm:t>
    </dgm:pt>
    <dgm:pt modelId="{38884874-ED3D-4A5F-BAA0-92177B28EB8C}" type="parTrans" cxnId="{D312A757-321D-4B23-A665-625C76D2650F}">
      <dgm:prSet/>
      <dgm:spPr/>
      <dgm:t>
        <a:bodyPr/>
        <a:lstStyle/>
        <a:p>
          <a:endParaRPr lang="en-US"/>
        </a:p>
      </dgm:t>
    </dgm:pt>
    <dgm:pt modelId="{325502F1-A5DE-4411-8FA3-3C0CFF90F5BF}" type="sibTrans" cxnId="{D312A757-321D-4B23-A665-625C76D2650F}">
      <dgm:prSet/>
      <dgm:spPr/>
      <dgm:t>
        <a:bodyPr/>
        <a:lstStyle/>
        <a:p>
          <a:endParaRPr lang="en-US"/>
        </a:p>
      </dgm:t>
    </dgm:pt>
    <dgm:pt modelId="{FCE40A47-4E94-2A48-A56D-C29673238C26}" type="pres">
      <dgm:prSet presAssocID="{09EC9E44-5DB9-4D69-90DC-CED76E46FF5D}" presName="diagram" presStyleCnt="0">
        <dgm:presLayoutVars>
          <dgm:chPref val="1"/>
          <dgm:dir/>
          <dgm:animOne val="branch"/>
          <dgm:animLvl val="lvl"/>
          <dgm:resizeHandles/>
        </dgm:presLayoutVars>
      </dgm:prSet>
      <dgm:spPr/>
    </dgm:pt>
    <dgm:pt modelId="{5D29CAF1-210B-A348-B1E1-1C9BA36734DE}" type="pres">
      <dgm:prSet presAssocID="{AADDC446-8D79-454D-904C-B939CA180DF1}" presName="root" presStyleCnt="0"/>
      <dgm:spPr/>
    </dgm:pt>
    <dgm:pt modelId="{3C715C1E-F1A1-F84E-8000-8935F1061AFA}" type="pres">
      <dgm:prSet presAssocID="{AADDC446-8D79-454D-904C-B939CA180DF1}" presName="rootComposite" presStyleCnt="0"/>
      <dgm:spPr/>
    </dgm:pt>
    <dgm:pt modelId="{0B959140-14F3-7148-8C24-1CD9C0D5C6A5}" type="pres">
      <dgm:prSet presAssocID="{AADDC446-8D79-454D-904C-B939CA180DF1}" presName="rootText" presStyleLbl="node1" presStyleIdx="0" presStyleCnt="3"/>
      <dgm:spPr/>
    </dgm:pt>
    <dgm:pt modelId="{61C3E2CD-7ABF-0B4E-A130-1C630C01A463}" type="pres">
      <dgm:prSet presAssocID="{AADDC446-8D79-454D-904C-B939CA180DF1}" presName="rootConnector" presStyleLbl="node1" presStyleIdx="0" presStyleCnt="3"/>
      <dgm:spPr/>
    </dgm:pt>
    <dgm:pt modelId="{DA3B52A8-44B5-FD4C-8C99-E18D85B48E8A}" type="pres">
      <dgm:prSet presAssocID="{AADDC446-8D79-454D-904C-B939CA180DF1}" presName="childShape" presStyleCnt="0"/>
      <dgm:spPr/>
    </dgm:pt>
    <dgm:pt modelId="{A1D2C60D-CA5C-DE48-A07E-842C322498A9}" type="pres">
      <dgm:prSet presAssocID="{52B81148-6569-42A6-B4C6-3B4852BB1DD3}" presName="Name13" presStyleLbl="parChTrans1D2" presStyleIdx="0" presStyleCnt="4"/>
      <dgm:spPr/>
    </dgm:pt>
    <dgm:pt modelId="{0FD2CEAB-5481-B341-8F5A-42F78F4257FA}" type="pres">
      <dgm:prSet presAssocID="{CD16971F-72D5-4EA0-ACE8-D9EE543BBB7D}" presName="childText" presStyleLbl="bgAcc1" presStyleIdx="0" presStyleCnt="4">
        <dgm:presLayoutVars>
          <dgm:bulletEnabled val="1"/>
        </dgm:presLayoutVars>
      </dgm:prSet>
      <dgm:spPr/>
    </dgm:pt>
    <dgm:pt modelId="{202EDEB1-4CC6-4943-8E13-D64B4E6CB55B}" type="pres">
      <dgm:prSet presAssocID="{785440B8-A301-4157-8E49-448520ADA16A}" presName="Name13" presStyleLbl="parChTrans1D2" presStyleIdx="1" presStyleCnt="4"/>
      <dgm:spPr/>
    </dgm:pt>
    <dgm:pt modelId="{751EDA55-21C5-634D-9484-E95FCD1E1100}" type="pres">
      <dgm:prSet presAssocID="{D92023F1-9338-4384-9FBC-1A517FD0CF58}" presName="childText" presStyleLbl="bgAcc1" presStyleIdx="1" presStyleCnt="4">
        <dgm:presLayoutVars>
          <dgm:bulletEnabled val="1"/>
        </dgm:presLayoutVars>
      </dgm:prSet>
      <dgm:spPr/>
    </dgm:pt>
    <dgm:pt modelId="{847926C3-0DA9-2A42-B7EB-8CF23124A46D}" type="pres">
      <dgm:prSet presAssocID="{9959C099-FE6A-4BE2-8DEC-464BF41786EF}" presName="root" presStyleCnt="0"/>
      <dgm:spPr/>
    </dgm:pt>
    <dgm:pt modelId="{92C7DA51-0516-2540-92BA-18BD89D08C95}" type="pres">
      <dgm:prSet presAssocID="{9959C099-FE6A-4BE2-8DEC-464BF41786EF}" presName="rootComposite" presStyleCnt="0"/>
      <dgm:spPr/>
    </dgm:pt>
    <dgm:pt modelId="{DF43ABE3-A249-E74A-91FA-F00635F7109C}" type="pres">
      <dgm:prSet presAssocID="{9959C099-FE6A-4BE2-8DEC-464BF41786EF}" presName="rootText" presStyleLbl="node1" presStyleIdx="1" presStyleCnt="3"/>
      <dgm:spPr/>
    </dgm:pt>
    <dgm:pt modelId="{DFB982CD-5B09-EE4E-A295-1EB8EBCC4A7C}" type="pres">
      <dgm:prSet presAssocID="{9959C099-FE6A-4BE2-8DEC-464BF41786EF}" presName="rootConnector" presStyleLbl="node1" presStyleIdx="1" presStyleCnt="3"/>
      <dgm:spPr/>
    </dgm:pt>
    <dgm:pt modelId="{6A48C6FC-F68A-E44A-B643-F08741189F8F}" type="pres">
      <dgm:prSet presAssocID="{9959C099-FE6A-4BE2-8DEC-464BF41786EF}" presName="childShape" presStyleCnt="0"/>
      <dgm:spPr/>
    </dgm:pt>
    <dgm:pt modelId="{6A98F10E-541B-974A-9249-A8EDAF3D783C}" type="pres">
      <dgm:prSet presAssocID="{914DEA39-77D7-48B0-9FB4-C8B858EC0E83}" presName="Name13" presStyleLbl="parChTrans1D2" presStyleIdx="2" presStyleCnt="4"/>
      <dgm:spPr/>
    </dgm:pt>
    <dgm:pt modelId="{3B714A36-8EEE-A945-8DC6-340741702DE0}" type="pres">
      <dgm:prSet presAssocID="{8ABB7719-597B-4877-8E18-11BA1B940E9F}" presName="childText" presStyleLbl="bgAcc1" presStyleIdx="2" presStyleCnt="4">
        <dgm:presLayoutVars>
          <dgm:bulletEnabled val="1"/>
        </dgm:presLayoutVars>
      </dgm:prSet>
      <dgm:spPr/>
    </dgm:pt>
    <dgm:pt modelId="{39B9C18F-C398-C841-AE5C-8F5BE71EF640}" type="pres">
      <dgm:prSet presAssocID="{4CC3827B-E837-4FA5-BCB2-394ABFF699C0}" presName="root" presStyleCnt="0"/>
      <dgm:spPr/>
    </dgm:pt>
    <dgm:pt modelId="{0D5C970C-3024-BB40-A9BB-43B3401035A8}" type="pres">
      <dgm:prSet presAssocID="{4CC3827B-E837-4FA5-BCB2-394ABFF699C0}" presName="rootComposite" presStyleCnt="0"/>
      <dgm:spPr/>
    </dgm:pt>
    <dgm:pt modelId="{474D952C-3046-6C41-82A3-08FDEE197C80}" type="pres">
      <dgm:prSet presAssocID="{4CC3827B-E837-4FA5-BCB2-394ABFF699C0}" presName="rootText" presStyleLbl="node1" presStyleIdx="2" presStyleCnt="3"/>
      <dgm:spPr/>
    </dgm:pt>
    <dgm:pt modelId="{321F812C-CDF2-D941-8E3E-33BA6D1FDEE6}" type="pres">
      <dgm:prSet presAssocID="{4CC3827B-E837-4FA5-BCB2-394ABFF699C0}" presName="rootConnector" presStyleLbl="node1" presStyleIdx="2" presStyleCnt="3"/>
      <dgm:spPr/>
    </dgm:pt>
    <dgm:pt modelId="{10719B7A-0283-0949-8070-47FCAC0E5265}" type="pres">
      <dgm:prSet presAssocID="{4CC3827B-E837-4FA5-BCB2-394ABFF699C0}" presName="childShape" presStyleCnt="0"/>
      <dgm:spPr/>
    </dgm:pt>
    <dgm:pt modelId="{911EB399-EAE7-C445-BA92-552BEA39D657}" type="pres">
      <dgm:prSet presAssocID="{38884874-ED3D-4A5F-BAA0-92177B28EB8C}" presName="Name13" presStyleLbl="parChTrans1D2" presStyleIdx="3" presStyleCnt="4"/>
      <dgm:spPr/>
    </dgm:pt>
    <dgm:pt modelId="{5320BDB4-391B-2D4A-960D-A70D111FEAAF}" type="pres">
      <dgm:prSet presAssocID="{B03F24F2-EC57-4E43-9BA8-20278FE1782A}" presName="childText" presStyleLbl="bgAcc1" presStyleIdx="3" presStyleCnt="4">
        <dgm:presLayoutVars>
          <dgm:bulletEnabled val="1"/>
        </dgm:presLayoutVars>
      </dgm:prSet>
      <dgm:spPr/>
    </dgm:pt>
  </dgm:ptLst>
  <dgm:cxnLst>
    <dgm:cxn modelId="{5AFFA812-A164-024E-96D7-777C4104E5A1}" type="presOf" srcId="{D92023F1-9338-4384-9FBC-1A517FD0CF58}" destId="{751EDA55-21C5-634D-9484-E95FCD1E1100}" srcOrd="0" destOrd="0" presId="urn:microsoft.com/office/officeart/2005/8/layout/hierarchy3"/>
    <dgm:cxn modelId="{323C8125-DDB9-C14D-9138-CAB928412614}" type="presOf" srcId="{785440B8-A301-4157-8E49-448520ADA16A}" destId="{202EDEB1-4CC6-4943-8E13-D64B4E6CB55B}" srcOrd="0" destOrd="0" presId="urn:microsoft.com/office/officeart/2005/8/layout/hierarchy3"/>
    <dgm:cxn modelId="{96460B3E-9191-456E-8B32-D09AD381205B}" srcId="{09EC9E44-5DB9-4D69-90DC-CED76E46FF5D}" destId="{9959C099-FE6A-4BE2-8DEC-464BF41786EF}" srcOrd="1" destOrd="0" parTransId="{E69BF20F-9B1C-4F1A-939A-9CAE3255B8B5}" sibTransId="{9E337E50-88B5-442C-9DA0-27706C08F097}"/>
    <dgm:cxn modelId="{9970F644-355B-F147-B5F3-2E2B50C48A37}" type="presOf" srcId="{AADDC446-8D79-454D-904C-B939CA180DF1}" destId="{0B959140-14F3-7148-8C24-1CD9C0D5C6A5}" srcOrd="0" destOrd="0" presId="urn:microsoft.com/office/officeart/2005/8/layout/hierarchy3"/>
    <dgm:cxn modelId="{4D14C748-E78F-F946-93AF-40F45A08615B}" type="presOf" srcId="{914DEA39-77D7-48B0-9FB4-C8B858EC0E83}" destId="{6A98F10E-541B-974A-9249-A8EDAF3D783C}" srcOrd="0" destOrd="0" presId="urn:microsoft.com/office/officeart/2005/8/layout/hierarchy3"/>
    <dgm:cxn modelId="{E2A23B4C-697E-FF49-B2EE-E6E3C14FA2A5}" type="presOf" srcId="{38884874-ED3D-4A5F-BAA0-92177B28EB8C}" destId="{911EB399-EAE7-C445-BA92-552BEA39D657}" srcOrd="0" destOrd="0" presId="urn:microsoft.com/office/officeart/2005/8/layout/hierarchy3"/>
    <dgm:cxn modelId="{B929D04E-2884-0C40-B1FC-04D74E7D3E9D}" type="presOf" srcId="{4CC3827B-E837-4FA5-BCB2-394ABFF699C0}" destId="{474D952C-3046-6C41-82A3-08FDEE197C80}" srcOrd="0" destOrd="0" presId="urn:microsoft.com/office/officeart/2005/8/layout/hierarchy3"/>
    <dgm:cxn modelId="{67730B50-C0B9-7F4B-A0EA-BF0CD74E3918}" type="presOf" srcId="{4CC3827B-E837-4FA5-BCB2-394ABFF699C0}" destId="{321F812C-CDF2-D941-8E3E-33BA6D1FDEE6}" srcOrd="1" destOrd="0" presId="urn:microsoft.com/office/officeart/2005/8/layout/hierarchy3"/>
    <dgm:cxn modelId="{D312A757-321D-4B23-A665-625C76D2650F}" srcId="{4CC3827B-E837-4FA5-BCB2-394ABFF699C0}" destId="{B03F24F2-EC57-4E43-9BA8-20278FE1782A}" srcOrd="0" destOrd="0" parTransId="{38884874-ED3D-4A5F-BAA0-92177B28EB8C}" sibTransId="{325502F1-A5DE-4411-8FA3-3C0CFF90F5BF}"/>
    <dgm:cxn modelId="{4BD12864-A28A-8A46-ADA5-B7B132DA8B54}" type="presOf" srcId="{CD16971F-72D5-4EA0-ACE8-D9EE543BBB7D}" destId="{0FD2CEAB-5481-B341-8F5A-42F78F4257FA}" srcOrd="0" destOrd="0" presId="urn:microsoft.com/office/officeart/2005/8/layout/hierarchy3"/>
    <dgm:cxn modelId="{AA58477B-2DBA-4EDF-91FD-7B2D40B16FD9}" srcId="{AADDC446-8D79-454D-904C-B939CA180DF1}" destId="{CD16971F-72D5-4EA0-ACE8-D9EE543BBB7D}" srcOrd="0" destOrd="0" parTransId="{52B81148-6569-42A6-B4C6-3B4852BB1DD3}" sibTransId="{EEF76B26-E7E7-4675-922A-948C61784A36}"/>
    <dgm:cxn modelId="{CDA28280-2727-C64D-90E6-003AEE291609}" type="presOf" srcId="{52B81148-6569-42A6-B4C6-3B4852BB1DD3}" destId="{A1D2C60D-CA5C-DE48-A07E-842C322498A9}" srcOrd="0" destOrd="0" presId="urn:microsoft.com/office/officeart/2005/8/layout/hierarchy3"/>
    <dgm:cxn modelId="{D0ACF581-44A9-44C7-9D8C-E189C2AD293E}" srcId="{09EC9E44-5DB9-4D69-90DC-CED76E46FF5D}" destId="{4CC3827B-E837-4FA5-BCB2-394ABFF699C0}" srcOrd="2" destOrd="0" parTransId="{D432EA84-6124-4ADE-B8A5-9D3AB7E6A03B}" sibTransId="{B826CC9C-8A59-4913-8932-55B499C264E9}"/>
    <dgm:cxn modelId="{AA8A288C-D278-4672-8D19-A9DB72D2D4E2}" srcId="{AADDC446-8D79-454D-904C-B939CA180DF1}" destId="{D92023F1-9338-4384-9FBC-1A517FD0CF58}" srcOrd="1" destOrd="0" parTransId="{785440B8-A301-4157-8E49-448520ADA16A}" sibTransId="{E538EBD1-EFF0-4573-9C18-C4816CD141C9}"/>
    <dgm:cxn modelId="{52B54691-9952-8C4E-96F8-E083C8D8F6FB}" type="presOf" srcId="{8ABB7719-597B-4877-8E18-11BA1B940E9F}" destId="{3B714A36-8EEE-A945-8DC6-340741702DE0}" srcOrd="0" destOrd="0" presId="urn:microsoft.com/office/officeart/2005/8/layout/hierarchy3"/>
    <dgm:cxn modelId="{C545429C-73C7-9B4A-A094-4F791B93E820}" type="presOf" srcId="{AADDC446-8D79-454D-904C-B939CA180DF1}" destId="{61C3E2CD-7ABF-0B4E-A130-1C630C01A463}" srcOrd="1" destOrd="0" presId="urn:microsoft.com/office/officeart/2005/8/layout/hierarchy3"/>
    <dgm:cxn modelId="{C997A7AA-050A-2A41-BD15-5FF41660D00D}" type="presOf" srcId="{9959C099-FE6A-4BE2-8DEC-464BF41786EF}" destId="{DFB982CD-5B09-EE4E-A295-1EB8EBCC4A7C}" srcOrd="1" destOrd="0" presId="urn:microsoft.com/office/officeart/2005/8/layout/hierarchy3"/>
    <dgm:cxn modelId="{D11A7FBE-2C8F-364E-A1E9-509EEA66BAB5}" type="presOf" srcId="{09EC9E44-5DB9-4D69-90DC-CED76E46FF5D}" destId="{FCE40A47-4E94-2A48-A56D-C29673238C26}" srcOrd="0" destOrd="0" presId="urn:microsoft.com/office/officeart/2005/8/layout/hierarchy3"/>
    <dgm:cxn modelId="{BD17A2C2-7EBD-4524-93EE-DFF3A8E62114}" srcId="{9959C099-FE6A-4BE2-8DEC-464BF41786EF}" destId="{8ABB7719-597B-4877-8E18-11BA1B940E9F}" srcOrd="0" destOrd="0" parTransId="{914DEA39-77D7-48B0-9FB4-C8B858EC0E83}" sibTransId="{D211CC00-95A9-405C-B629-143CEFC0F9BF}"/>
    <dgm:cxn modelId="{4A3842DB-CEF5-4260-BF67-4394A47AFA4F}" srcId="{09EC9E44-5DB9-4D69-90DC-CED76E46FF5D}" destId="{AADDC446-8D79-454D-904C-B939CA180DF1}" srcOrd="0" destOrd="0" parTransId="{9466D0B0-3248-4543-89BD-11727C90B0D3}" sibTransId="{7A7B8405-88A5-4644-8EBD-0142EB9D3DAB}"/>
    <dgm:cxn modelId="{A88778DB-F991-5D44-BBFD-417DDF49A7EC}" type="presOf" srcId="{B03F24F2-EC57-4E43-9BA8-20278FE1782A}" destId="{5320BDB4-391B-2D4A-960D-A70D111FEAAF}" srcOrd="0" destOrd="0" presId="urn:microsoft.com/office/officeart/2005/8/layout/hierarchy3"/>
    <dgm:cxn modelId="{2236F0E8-1C51-1F42-BD89-9B5121F9DAC1}" type="presOf" srcId="{9959C099-FE6A-4BE2-8DEC-464BF41786EF}" destId="{DF43ABE3-A249-E74A-91FA-F00635F7109C}" srcOrd="0" destOrd="0" presId="urn:microsoft.com/office/officeart/2005/8/layout/hierarchy3"/>
    <dgm:cxn modelId="{D6CCC0CC-2AB4-B545-AA18-FCACA6BB16CC}" type="presParOf" srcId="{FCE40A47-4E94-2A48-A56D-C29673238C26}" destId="{5D29CAF1-210B-A348-B1E1-1C9BA36734DE}" srcOrd="0" destOrd="0" presId="urn:microsoft.com/office/officeart/2005/8/layout/hierarchy3"/>
    <dgm:cxn modelId="{1742D4F2-F01D-AA4F-8617-4BC0F9768CA4}" type="presParOf" srcId="{5D29CAF1-210B-A348-B1E1-1C9BA36734DE}" destId="{3C715C1E-F1A1-F84E-8000-8935F1061AFA}" srcOrd="0" destOrd="0" presId="urn:microsoft.com/office/officeart/2005/8/layout/hierarchy3"/>
    <dgm:cxn modelId="{C1AD2565-EC1A-2744-939E-2915F5304EAC}" type="presParOf" srcId="{3C715C1E-F1A1-F84E-8000-8935F1061AFA}" destId="{0B959140-14F3-7148-8C24-1CD9C0D5C6A5}" srcOrd="0" destOrd="0" presId="urn:microsoft.com/office/officeart/2005/8/layout/hierarchy3"/>
    <dgm:cxn modelId="{A50BC0BB-59BE-4D4E-B142-4E9E60EDC4A0}" type="presParOf" srcId="{3C715C1E-F1A1-F84E-8000-8935F1061AFA}" destId="{61C3E2CD-7ABF-0B4E-A130-1C630C01A463}" srcOrd="1" destOrd="0" presId="urn:microsoft.com/office/officeart/2005/8/layout/hierarchy3"/>
    <dgm:cxn modelId="{9D1A466A-2A92-F840-8581-4330BF9DA12D}" type="presParOf" srcId="{5D29CAF1-210B-A348-B1E1-1C9BA36734DE}" destId="{DA3B52A8-44B5-FD4C-8C99-E18D85B48E8A}" srcOrd="1" destOrd="0" presId="urn:microsoft.com/office/officeart/2005/8/layout/hierarchy3"/>
    <dgm:cxn modelId="{5E5E55F9-132C-BE4D-9B6E-4499DEEED4AD}" type="presParOf" srcId="{DA3B52A8-44B5-FD4C-8C99-E18D85B48E8A}" destId="{A1D2C60D-CA5C-DE48-A07E-842C322498A9}" srcOrd="0" destOrd="0" presId="urn:microsoft.com/office/officeart/2005/8/layout/hierarchy3"/>
    <dgm:cxn modelId="{3F5EA9C2-E9F8-CA43-8714-46C02197C035}" type="presParOf" srcId="{DA3B52A8-44B5-FD4C-8C99-E18D85B48E8A}" destId="{0FD2CEAB-5481-B341-8F5A-42F78F4257FA}" srcOrd="1" destOrd="0" presId="urn:microsoft.com/office/officeart/2005/8/layout/hierarchy3"/>
    <dgm:cxn modelId="{DA723BE6-825E-6545-A4CC-C08C777B2301}" type="presParOf" srcId="{DA3B52A8-44B5-FD4C-8C99-E18D85B48E8A}" destId="{202EDEB1-4CC6-4943-8E13-D64B4E6CB55B}" srcOrd="2" destOrd="0" presId="urn:microsoft.com/office/officeart/2005/8/layout/hierarchy3"/>
    <dgm:cxn modelId="{5A37CBEE-B18D-4E4F-9BFA-5A82AA696CA1}" type="presParOf" srcId="{DA3B52A8-44B5-FD4C-8C99-E18D85B48E8A}" destId="{751EDA55-21C5-634D-9484-E95FCD1E1100}" srcOrd="3" destOrd="0" presId="urn:microsoft.com/office/officeart/2005/8/layout/hierarchy3"/>
    <dgm:cxn modelId="{5736D3C9-BC43-9740-A27A-6C7D697C20D1}" type="presParOf" srcId="{FCE40A47-4E94-2A48-A56D-C29673238C26}" destId="{847926C3-0DA9-2A42-B7EB-8CF23124A46D}" srcOrd="1" destOrd="0" presId="urn:microsoft.com/office/officeart/2005/8/layout/hierarchy3"/>
    <dgm:cxn modelId="{738B640C-6249-D146-9AC1-5B4038FD6B1C}" type="presParOf" srcId="{847926C3-0DA9-2A42-B7EB-8CF23124A46D}" destId="{92C7DA51-0516-2540-92BA-18BD89D08C95}" srcOrd="0" destOrd="0" presId="urn:microsoft.com/office/officeart/2005/8/layout/hierarchy3"/>
    <dgm:cxn modelId="{C6EE4269-624B-D942-BA63-0E5636B247B1}" type="presParOf" srcId="{92C7DA51-0516-2540-92BA-18BD89D08C95}" destId="{DF43ABE3-A249-E74A-91FA-F00635F7109C}" srcOrd="0" destOrd="0" presId="urn:microsoft.com/office/officeart/2005/8/layout/hierarchy3"/>
    <dgm:cxn modelId="{C57D883A-7B99-5141-80E1-4E988A35DC8E}" type="presParOf" srcId="{92C7DA51-0516-2540-92BA-18BD89D08C95}" destId="{DFB982CD-5B09-EE4E-A295-1EB8EBCC4A7C}" srcOrd="1" destOrd="0" presId="urn:microsoft.com/office/officeart/2005/8/layout/hierarchy3"/>
    <dgm:cxn modelId="{C08C2381-468B-4F43-959D-BD4991B24675}" type="presParOf" srcId="{847926C3-0DA9-2A42-B7EB-8CF23124A46D}" destId="{6A48C6FC-F68A-E44A-B643-F08741189F8F}" srcOrd="1" destOrd="0" presId="urn:microsoft.com/office/officeart/2005/8/layout/hierarchy3"/>
    <dgm:cxn modelId="{FF71708A-79D5-A14E-997A-DA3238FBBECE}" type="presParOf" srcId="{6A48C6FC-F68A-E44A-B643-F08741189F8F}" destId="{6A98F10E-541B-974A-9249-A8EDAF3D783C}" srcOrd="0" destOrd="0" presId="urn:microsoft.com/office/officeart/2005/8/layout/hierarchy3"/>
    <dgm:cxn modelId="{AF394B02-0013-7B40-BEAA-C83E8DD45B46}" type="presParOf" srcId="{6A48C6FC-F68A-E44A-B643-F08741189F8F}" destId="{3B714A36-8EEE-A945-8DC6-340741702DE0}" srcOrd="1" destOrd="0" presId="urn:microsoft.com/office/officeart/2005/8/layout/hierarchy3"/>
    <dgm:cxn modelId="{59246FA9-324A-0E41-96C0-E18BC15DA603}" type="presParOf" srcId="{FCE40A47-4E94-2A48-A56D-C29673238C26}" destId="{39B9C18F-C398-C841-AE5C-8F5BE71EF640}" srcOrd="2" destOrd="0" presId="urn:microsoft.com/office/officeart/2005/8/layout/hierarchy3"/>
    <dgm:cxn modelId="{4D678E78-453C-2841-843D-5CAD12E58D94}" type="presParOf" srcId="{39B9C18F-C398-C841-AE5C-8F5BE71EF640}" destId="{0D5C970C-3024-BB40-A9BB-43B3401035A8}" srcOrd="0" destOrd="0" presId="urn:microsoft.com/office/officeart/2005/8/layout/hierarchy3"/>
    <dgm:cxn modelId="{A7DF61F0-F084-614B-8BF3-0F722ABF8576}" type="presParOf" srcId="{0D5C970C-3024-BB40-A9BB-43B3401035A8}" destId="{474D952C-3046-6C41-82A3-08FDEE197C80}" srcOrd="0" destOrd="0" presId="urn:microsoft.com/office/officeart/2005/8/layout/hierarchy3"/>
    <dgm:cxn modelId="{F706D818-6DAD-D244-883A-1EA42AF921C0}" type="presParOf" srcId="{0D5C970C-3024-BB40-A9BB-43B3401035A8}" destId="{321F812C-CDF2-D941-8E3E-33BA6D1FDEE6}" srcOrd="1" destOrd="0" presId="urn:microsoft.com/office/officeart/2005/8/layout/hierarchy3"/>
    <dgm:cxn modelId="{AAC83A7D-5887-454A-BD75-9472EA5983A3}" type="presParOf" srcId="{39B9C18F-C398-C841-AE5C-8F5BE71EF640}" destId="{10719B7A-0283-0949-8070-47FCAC0E5265}" srcOrd="1" destOrd="0" presId="urn:microsoft.com/office/officeart/2005/8/layout/hierarchy3"/>
    <dgm:cxn modelId="{9B798309-C68F-7642-A0AE-D4913694593A}" type="presParOf" srcId="{10719B7A-0283-0949-8070-47FCAC0E5265}" destId="{911EB399-EAE7-C445-BA92-552BEA39D657}" srcOrd="0" destOrd="0" presId="urn:microsoft.com/office/officeart/2005/8/layout/hierarchy3"/>
    <dgm:cxn modelId="{A2BA57C2-E26E-0444-BF7F-D33F4B8DB063}" type="presParOf" srcId="{10719B7A-0283-0949-8070-47FCAC0E5265}" destId="{5320BDB4-391B-2D4A-960D-A70D111FEAA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997506-7B39-4971-BC5D-C9936800B3F4}">
      <dsp:nvSpPr>
        <dsp:cNvPr id="0" name=""/>
        <dsp:cNvSpPr/>
      </dsp:nvSpPr>
      <dsp:spPr>
        <a:xfrm>
          <a:off x="638991" y="791883"/>
          <a:ext cx="1509048" cy="12857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5B883-4FE9-45B9-A607-7B3048CC5851}">
      <dsp:nvSpPr>
        <dsp:cNvPr id="0" name=""/>
        <dsp:cNvSpPr/>
      </dsp:nvSpPr>
      <dsp:spPr>
        <a:xfrm>
          <a:off x="380060" y="2173002"/>
          <a:ext cx="4829428" cy="86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kern="1200" dirty="0"/>
            <a:t>Re: Earth</a:t>
          </a:r>
          <a:r>
            <a:rPr lang="ja-JP" sz="2400" kern="1200"/>
            <a:t>を活用した双葉郡特化のデジタル災害アーカイブ構築</a:t>
          </a:r>
          <a:endParaRPr lang="en-US" sz="2400" kern="1200" dirty="0"/>
        </a:p>
      </dsp:txBody>
      <dsp:txXfrm>
        <a:off x="380060" y="2173002"/>
        <a:ext cx="4829428" cy="860652"/>
      </dsp:txXfrm>
    </dsp:sp>
    <dsp:sp modelId="{7F5F3089-B717-4A74-AC1F-4250E9D9CB03}">
      <dsp:nvSpPr>
        <dsp:cNvPr id="0" name=""/>
        <dsp:cNvSpPr/>
      </dsp:nvSpPr>
      <dsp:spPr>
        <a:xfrm>
          <a:off x="413065" y="3088781"/>
          <a:ext cx="4311566" cy="322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ja-JP" altLang="en-US" sz="2000" kern="1200"/>
            <a:t>楢葉町</a:t>
          </a:r>
          <a:r>
            <a:rPr lang="ja-JP" sz="2000" kern="1200"/>
            <a:t>の災害</a:t>
          </a:r>
          <a:r>
            <a:rPr lang="ja-JP" altLang="en-US" sz="2000" kern="1200"/>
            <a:t>、復興</a:t>
          </a:r>
          <a:r>
            <a:rPr lang="ja-JP" sz="2000" kern="1200"/>
            <a:t>記録を一元化</a:t>
          </a:r>
          <a:endParaRPr lang="en-US" sz="2000" kern="1200" dirty="0"/>
        </a:p>
      </dsp:txBody>
      <dsp:txXfrm>
        <a:off x="413065" y="3088781"/>
        <a:ext cx="4311566" cy="322895"/>
      </dsp:txXfrm>
    </dsp:sp>
    <dsp:sp modelId="{0678A470-A918-4736-BA73-886F69D3E063}">
      <dsp:nvSpPr>
        <dsp:cNvPr id="0" name=""/>
        <dsp:cNvSpPr/>
      </dsp:nvSpPr>
      <dsp:spPr>
        <a:xfrm>
          <a:off x="6100107" y="872494"/>
          <a:ext cx="1509048" cy="12857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50C4F0-0CEB-43B9-BD2B-F74556445519}">
      <dsp:nvSpPr>
        <dsp:cNvPr id="0" name=""/>
        <dsp:cNvSpPr/>
      </dsp:nvSpPr>
      <dsp:spPr>
        <a:xfrm>
          <a:off x="6100107" y="2253613"/>
          <a:ext cx="4311566" cy="86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kern="1200" dirty="0"/>
            <a:t>Re: Earth</a:t>
          </a:r>
          <a:r>
            <a:rPr lang="ja-JP" sz="2400" kern="1200"/>
            <a:t>とは</a:t>
          </a:r>
          <a:endParaRPr lang="en-US" sz="2400" kern="1200" dirty="0"/>
        </a:p>
      </dsp:txBody>
      <dsp:txXfrm>
        <a:off x="6100107" y="2253613"/>
        <a:ext cx="4311566" cy="860652"/>
      </dsp:txXfrm>
    </dsp:sp>
    <dsp:sp modelId="{490E04AA-06D6-4B16-A5C5-6C5528534471}">
      <dsp:nvSpPr>
        <dsp:cNvPr id="0" name=""/>
        <dsp:cNvSpPr/>
      </dsp:nvSpPr>
      <dsp:spPr>
        <a:xfrm>
          <a:off x="5968669" y="2668216"/>
          <a:ext cx="4583755" cy="322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pPr>
          <a:r>
            <a:rPr lang="ja-JP" altLang="en-US" sz="2000" kern="1200"/>
            <a:t>・</a:t>
          </a:r>
          <a:r>
            <a:rPr lang="ja-JP" sz="2000" kern="1200"/>
            <a:t>地理情報システム（</a:t>
          </a:r>
          <a:r>
            <a:rPr lang="en-US" sz="2000" kern="1200" dirty="0"/>
            <a:t>GIS</a:t>
          </a:r>
          <a:r>
            <a:rPr lang="ja-JP" sz="2000" kern="1200"/>
            <a:t>）とデジタルアーカイブ技術の統合プラッ</a:t>
          </a:r>
          <a:r>
            <a:rPr lang="ja-JP" altLang="en-US" sz="2000" kern="1200"/>
            <a:t>ト</a:t>
          </a:r>
          <a:r>
            <a:rPr lang="ja-JP" sz="2000" kern="1200"/>
            <a:t>フォーム</a:t>
          </a:r>
          <a:endParaRPr lang="en-US" sz="2000" kern="1200" dirty="0"/>
        </a:p>
        <a:p>
          <a:pPr marL="0" lvl="0" indent="0" algn="l" defTabSz="889000">
            <a:lnSpc>
              <a:spcPct val="90000"/>
            </a:lnSpc>
            <a:spcBef>
              <a:spcPct val="0"/>
            </a:spcBef>
            <a:spcAft>
              <a:spcPct val="35000"/>
            </a:spcAft>
            <a:buNone/>
          </a:pPr>
          <a:r>
            <a:rPr lang="ja-JP" altLang="en-US" sz="2000" kern="1200"/>
            <a:t>・</a:t>
          </a:r>
          <a:r>
            <a:rPr lang="ja-JP" sz="2000" kern="1200"/>
            <a:t>多層的な情報の表示と共有が可能</a:t>
          </a:r>
          <a:endParaRPr lang="en-US" sz="2000" kern="1200" dirty="0"/>
        </a:p>
      </dsp:txBody>
      <dsp:txXfrm>
        <a:off x="5968669" y="2668216"/>
        <a:ext cx="4583755" cy="322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C3CE9-FDF0-CD4E-8627-4751CD9F44FC}">
      <dsp:nvSpPr>
        <dsp:cNvPr id="0" name=""/>
        <dsp:cNvSpPr/>
      </dsp:nvSpPr>
      <dsp:spPr>
        <a:xfrm>
          <a:off x="0" y="223906"/>
          <a:ext cx="10515600" cy="1393875"/>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ja-JP" sz="1500" kern="1200"/>
            <a:t>被爆者の証言</a:t>
          </a:r>
          <a:endParaRPr lang="en-US" sz="1500" kern="1200" dirty="0"/>
        </a:p>
        <a:p>
          <a:pPr marL="114300" lvl="1" indent="-114300" algn="l" defTabSz="666750">
            <a:lnSpc>
              <a:spcPct val="90000"/>
            </a:lnSpc>
            <a:spcBef>
              <a:spcPct val="0"/>
            </a:spcBef>
            <a:spcAft>
              <a:spcPct val="15000"/>
            </a:spcAft>
            <a:buChar char="•"/>
          </a:pPr>
          <a:r>
            <a:rPr lang="ja-JP" sz="1500" kern="1200"/>
            <a:t>写真、地図、動画の統合</a:t>
          </a:r>
          <a:endParaRPr lang="en-US" sz="1500" kern="1200" dirty="0"/>
        </a:p>
        <a:p>
          <a:pPr marL="114300" lvl="1" indent="-114300" algn="l" defTabSz="666750">
            <a:lnSpc>
              <a:spcPct val="90000"/>
            </a:lnSpc>
            <a:spcBef>
              <a:spcPct val="0"/>
            </a:spcBef>
            <a:spcAft>
              <a:spcPct val="15000"/>
            </a:spcAft>
            <a:buChar char="•"/>
          </a:pPr>
          <a:r>
            <a:rPr lang="ja-JP" sz="1500" kern="1200"/>
            <a:t>被爆の歴史を後世に伝える</a:t>
          </a:r>
          <a:endParaRPr lang="en-US" sz="1500" kern="1200"/>
        </a:p>
      </dsp:txBody>
      <dsp:txXfrm>
        <a:off x="0" y="223906"/>
        <a:ext cx="10515600" cy="1393875"/>
      </dsp:txXfrm>
    </dsp:sp>
    <dsp:sp modelId="{166C76FC-01D4-4948-9AEF-7B01229C4E51}">
      <dsp:nvSpPr>
        <dsp:cNvPr id="0" name=""/>
        <dsp:cNvSpPr/>
      </dsp:nvSpPr>
      <dsp:spPr>
        <a:xfrm>
          <a:off x="525780" y="2506"/>
          <a:ext cx="7360920" cy="4428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ja-JP" sz="1500" kern="1200"/>
            <a:t>広島アーカイブ</a:t>
          </a:r>
          <a:endParaRPr lang="en-US" sz="1500" kern="1200" dirty="0"/>
        </a:p>
      </dsp:txBody>
      <dsp:txXfrm>
        <a:off x="547396" y="24122"/>
        <a:ext cx="7317688" cy="399568"/>
      </dsp:txXfrm>
    </dsp:sp>
    <dsp:sp modelId="{5C65CE7F-9D6B-0E4B-9D6B-194C20B5CD60}">
      <dsp:nvSpPr>
        <dsp:cNvPr id="0" name=""/>
        <dsp:cNvSpPr/>
      </dsp:nvSpPr>
      <dsp:spPr>
        <a:xfrm>
          <a:off x="0" y="1920181"/>
          <a:ext cx="10515600" cy="1063125"/>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ja-JP" sz="1500" kern="1200"/>
            <a:t>被爆の詳細な記録</a:t>
          </a:r>
          <a:endParaRPr lang="en-US" sz="1500" kern="1200" dirty="0"/>
        </a:p>
        <a:p>
          <a:pPr marL="114300" lvl="1" indent="-114300" algn="l" defTabSz="666750">
            <a:lnSpc>
              <a:spcPct val="90000"/>
            </a:lnSpc>
            <a:spcBef>
              <a:spcPct val="0"/>
            </a:spcBef>
            <a:spcAft>
              <a:spcPct val="15000"/>
            </a:spcAft>
            <a:buChar char="•"/>
          </a:pPr>
          <a:r>
            <a:rPr lang="ja-JP" sz="1500" kern="1200"/>
            <a:t>学術的・教育的な活用</a:t>
          </a:r>
          <a:endParaRPr lang="en-US" sz="1500" kern="1200"/>
        </a:p>
      </dsp:txBody>
      <dsp:txXfrm>
        <a:off x="0" y="1920181"/>
        <a:ext cx="10515600" cy="1063125"/>
      </dsp:txXfrm>
    </dsp:sp>
    <dsp:sp modelId="{AFC0BD9F-7B6E-624F-9F62-390A6D10F508}">
      <dsp:nvSpPr>
        <dsp:cNvPr id="0" name=""/>
        <dsp:cNvSpPr/>
      </dsp:nvSpPr>
      <dsp:spPr>
        <a:xfrm>
          <a:off x="525780" y="1698781"/>
          <a:ext cx="7360920" cy="4428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ja-JP" sz="1500" kern="1200"/>
            <a:t>長崎アーカイブ</a:t>
          </a:r>
          <a:endParaRPr lang="en-US" sz="1500" kern="1200"/>
        </a:p>
      </dsp:txBody>
      <dsp:txXfrm>
        <a:off x="547396" y="1720397"/>
        <a:ext cx="7317688" cy="399568"/>
      </dsp:txXfrm>
    </dsp:sp>
    <dsp:sp modelId="{167A7E85-47AC-BA46-8AAC-92F06DD555E6}">
      <dsp:nvSpPr>
        <dsp:cNvPr id="0" name=""/>
        <dsp:cNvSpPr/>
      </dsp:nvSpPr>
      <dsp:spPr>
        <a:xfrm>
          <a:off x="0" y="3285706"/>
          <a:ext cx="10515600" cy="1063125"/>
        </a:xfrm>
        <a:prstGeom prst="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12420" rIns="816127" bIns="106680" numCol="1" spcCol="1270" anchor="t" anchorCtr="0">
          <a:noAutofit/>
        </a:bodyPr>
        <a:lstStyle/>
        <a:p>
          <a:pPr marL="114300" lvl="1" indent="-114300" algn="l" defTabSz="666750">
            <a:lnSpc>
              <a:spcPct val="90000"/>
            </a:lnSpc>
            <a:spcBef>
              <a:spcPct val="0"/>
            </a:spcBef>
            <a:spcAft>
              <a:spcPct val="15000"/>
            </a:spcAft>
            <a:buChar char="•"/>
          </a:pPr>
          <a:r>
            <a:rPr lang="ja-JP" sz="1500" kern="1200"/>
            <a:t>過去の惨事を記憶するための強力なツールとして機能</a:t>
          </a:r>
          <a:endParaRPr lang="en-US" sz="1500" kern="1200"/>
        </a:p>
        <a:p>
          <a:pPr marL="114300" lvl="1" indent="-114300" algn="l" defTabSz="666750">
            <a:lnSpc>
              <a:spcPct val="90000"/>
            </a:lnSpc>
            <a:spcBef>
              <a:spcPct val="0"/>
            </a:spcBef>
            <a:spcAft>
              <a:spcPct val="15000"/>
            </a:spcAft>
            <a:buChar char="•"/>
          </a:pPr>
          <a:r>
            <a:rPr lang="ja-JP" sz="1500" kern="1200"/>
            <a:t>地域コミュニティとの連携</a:t>
          </a:r>
          <a:endParaRPr lang="en-US" sz="1500" kern="1200" dirty="0"/>
        </a:p>
      </dsp:txBody>
      <dsp:txXfrm>
        <a:off x="0" y="3285706"/>
        <a:ext cx="10515600" cy="1063125"/>
      </dsp:txXfrm>
    </dsp:sp>
    <dsp:sp modelId="{15C3E144-D7F1-C049-9A26-40F7BA6BF250}">
      <dsp:nvSpPr>
        <dsp:cNvPr id="0" name=""/>
        <dsp:cNvSpPr/>
      </dsp:nvSpPr>
      <dsp:spPr>
        <a:xfrm>
          <a:off x="525780" y="3064306"/>
          <a:ext cx="7360920" cy="442800"/>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66750">
            <a:lnSpc>
              <a:spcPct val="90000"/>
            </a:lnSpc>
            <a:spcBef>
              <a:spcPct val="0"/>
            </a:spcBef>
            <a:spcAft>
              <a:spcPct val="35000"/>
            </a:spcAft>
            <a:buNone/>
          </a:pPr>
          <a:r>
            <a:rPr lang="ja-JP" sz="1500" kern="1200"/>
            <a:t>共通点</a:t>
          </a:r>
          <a:endParaRPr lang="en-US" sz="1500" kern="1200"/>
        </a:p>
      </dsp:txBody>
      <dsp:txXfrm>
        <a:off x="547396" y="3085922"/>
        <a:ext cx="7317688"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FAB6E-1190-794B-AACF-6BC54A62EDBE}">
      <dsp:nvSpPr>
        <dsp:cNvPr id="0" name=""/>
        <dsp:cNvSpPr/>
      </dsp:nvSpPr>
      <dsp:spPr>
        <a:xfrm>
          <a:off x="0" y="403429"/>
          <a:ext cx="6301601" cy="1134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208280" rIns="489074"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ja-JP" altLang="en-US" sz="1000" b="1" kern="1200"/>
            <a:t>地震・津波の影響</a:t>
          </a:r>
          <a:r>
            <a:rPr lang="en-US" altLang="ja-JP" sz="1000" b="1" kern="1200" dirty="0"/>
            <a:t>: </a:t>
          </a:r>
          <a:r>
            <a:rPr lang="ja-JP" altLang="en-US" sz="1000" kern="1200"/>
            <a:t>楢葉町で観測された震度や被害状況、津波の浸水範囲、被災したインフラや住宅の写真・動画</a:t>
          </a:r>
          <a:endParaRPr lang="en-US" sz="1000" kern="1200" dirty="0"/>
        </a:p>
        <a:p>
          <a:pPr marL="57150" lvl="1" indent="-57150" algn="l" defTabSz="444500">
            <a:lnSpc>
              <a:spcPct val="90000"/>
            </a:lnSpc>
            <a:spcBef>
              <a:spcPct val="0"/>
            </a:spcBef>
            <a:spcAft>
              <a:spcPct val="15000"/>
            </a:spcAft>
            <a:buFont typeface="Arial" panose="020B0604020202020204" pitchFamily="34" charset="0"/>
            <a:buChar char="•"/>
          </a:pPr>
          <a:r>
            <a:rPr lang="ja-JP" altLang="en-US" sz="1000" b="1" kern="1200"/>
            <a:t>原発事故の影響</a:t>
          </a:r>
          <a:r>
            <a:rPr lang="en-US" altLang="ja-JP" sz="1000" b="1" kern="1200" dirty="0"/>
            <a:t>: </a:t>
          </a:r>
          <a:r>
            <a:rPr lang="ja-JP" altLang="en-US" sz="1000" kern="1200"/>
            <a:t>放射線量の推移や避難区域の設定</a:t>
          </a:r>
        </a:p>
        <a:p>
          <a:pPr marL="57150" lvl="1" indent="-57150" algn="l" defTabSz="444500">
            <a:lnSpc>
              <a:spcPct val="90000"/>
            </a:lnSpc>
            <a:spcBef>
              <a:spcPct val="0"/>
            </a:spcBef>
            <a:spcAft>
              <a:spcPct val="15000"/>
            </a:spcAft>
            <a:buFont typeface="Arial" panose="020B0604020202020204" pitchFamily="34" charset="0"/>
            <a:buChar char="•"/>
          </a:pPr>
          <a:r>
            <a:rPr lang="ja-JP" altLang="en-US" sz="1000" b="1" kern="1200"/>
            <a:t>避難指示の発令と住民の避難状況</a:t>
          </a:r>
        </a:p>
      </dsp:txBody>
      <dsp:txXfrm>
        <a:off x="0" y="403429"/>
        <a:ext cx="6301601" cy="1134000"/>
      </dsp:txXfrm>
    </dsp:sp>
    <dsp:sp modelId="{0E014C99-F9F6-ED4B-A58D-6303DD6F89E9}">
      <dsp:nvSpPr>
        <dsp:cNvPr id="0" name=""/>
        <dsp:cNvSpPr/>
      </dsp:nvSpPr>
      <dsp:spPr>
        <a:xfrm>
          <a:off x="315080" y="255829"/>
          <a:ext cx="4411120" cy="2951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444500">
            <a:lnSpc>
              <a:spcPct val="90000"/>
            </a:lnSpc>
            <a:spcBef>
              <a:spcPct val="0"/>
            </a:spcBef>
            <a:spcAft>
              <a:spcPct val="35000"/>
            </a:spcAft>
            <a:buNone/>
          </a:pPr>
          <a:r>
            <a:rPr lang="en-US" sz="1000" kern="1200" dirty="0" err="1"/>
            <a:t>震災発生時の状況</a:t>
          </a:r>
          <a:endParaRPr lang="en-US" sz="1000" kern="1200" dirty="0"/>
        </a:p>
      </dsp:txBody>
      <dsp:txXfrm>
        <a:off x="329490" y="270239"/>
        <a:ext cx="4382300" cy="266379"/>
      </dsp:txXfrm>
    </dsp:sp>
    <dsp:sp modelId="{3494CF85-25D1-2047-B786-55E47CDC86B4}">
      <dsp:nvSpPr>
        <dsp:cNvPr id="0" name=""/>
        <dsp:cNvSpPr/>
      </dsp:nvSpPr>
      <dsp:spPr>
        <a:xfrm>
          <a:off x="0" y="1739029"/>
          <a:ext cx="6301601" cy="11655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208280" rIns="489074"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ja-JP" altLang="en-US" sz="1000" b="1" kern="1200"/>
            <a:t>インフラ再建</a:t>
          </a:r>
          <a:r>
            <a:rPr lang="en-US" altLang="ja-JP" sz="1000" b="1" kern="1200" dirty="0"/>
            <a:t>: </a:t>
          </a:r>
          <a:r>
            <a:rPr lang="ja-JP" altLang="en-US" sz="1000" kern="1200"/>
            <a:t>道路や</a:t>
          </a:r>
          <a:r>
            <a:rPr lang="en" sz="1000" kern="1200" dirty="0"/>
            <a:t>JR</a:t>
          </a:r>
          <a:r>
            <a:rPr lang="ja-JP" altLang="en-US" sz="1000" kern="1200"/>
            <a:t>常磐線の復旧</a:t>
          </a:r>
          <a:endParaRPr lang="en-US" sz="1000" kern="1200" dirty="0"/>
        </a:p>
        <a:p>
          <a:pPr marL="57150" lvl="1" indent="-57150" algn="l" defTabSz="444500">
            <a:lnSpc>
              <a:spcPct val="90000"/>
            </a:lnSpc>
            <a:spcBef>
              <a:spcPct val="0"/>
            </a:spcBef>
            <a:spcAft>
              <a:spcPct val="15000"/>
            </a:spcAft>
            <a:buFont typeface="Arial" panose="020B0604020202020204" pitchFamily="34" charset="0"/>
            <a:buChar char="•"/>
          </a:pPr>
          <a:r>
            <a:rPr lang="ja-JP" altLang="en-US" sz="1000" b="1" kern="1200"/>
            <a:t>産業復興</a:t>
          </a:r>
          <a:r>
            <a:rPr lang="en-US" altLang="ja-JP" sz="1000" b="1" kern="1200" dirty="0"/>
            <a:t>:</a:t>
          </a:r>
          <a:r>
            <a:rPr lang="ja-JP" altLang="en-US" sz="1000" kern="1200"/>
            <a:t>「木戸川の鮭」再生プロジェクト</a:t>
          </a:r>
          <a:r>
            <a:rPr lang="en-US" altLang="ja-JP" sz="1000" kern="1200" dirty="0"/>
            <a:t>,</a:t>
          </a:r>
          <a:r>
            <a:rPr lang="ja-JP" altLang="en-US" sz="1000" kern="1200"/>
            <a:t>「ならは</a:t>
          </a:r>
          <a:r>
            <a:rPr lang="en" sz="1000" kern="1200" dirty="0" err="1"/>
            <a:t>CANvas</a:t>
          </a:r>
          <a:r>
            <a:rPr lang="en" sz="1000" kern="1200" dirty="0"/>
            <a:t>」</a:t>
          </a:r>
          <a:r>
            <a:rPr lang="ja-JP" altLang="en-US" sz="1000" kern="1200"/>
            <a:t>の開設</a:t>
          </a:r>
        </a:p>
        <a:p>
          <a:pPr marL="57150" lvl="1" indent="-57150" algn="l" defTabSz="444500">
            <a:lnSpc>
              <a:spcPct val="90000"/>
            </a:lnSpc>
            <a:spcBef>
              <a:spcPct val="0"/>
            </a:spcBef>
            <a:spcAft>
              <a:spcPct val="15000"/>
            </a:spcAft>
            <a:buFont typeface="Arial" panose="020B0604020202020204" pitchFamily="34" charset="0"/>
            <a:buChar char="•"/>
          </a:pPr>
          <a:r>
            <a:rPr lang="ja-JP" altLang="en-US" sz="1000" b="1" kern="1200"/>
            <a:t>住民帰還への施策</a:t>
          </a:r>
          <a:r>
            <a:rPr lang="en-US" altLang="ja-JP" sz="1000" b="1" kern="1200" dirty="0"/>
            <a:t>: </a:t>
          </a:r>
          <a:r>
            <a:rPr lang="ja-JP" altLang="en-US" sz="1000" kern="1200"/>
            <a:t>住宅再建支援や「空き家・空き地バンク」の取り組み</a:t>
          </a:r>
        </a:p>
        <a:p>
          <a:pPr marL="57150" lvl="1" indent="-57150" algn="l" defTabSz="444500">
            <a:lnSpc>
              <a:spcPct val="90000"/>
            </a:lnSpc>
            <a:spcBef>
              <a:spcPct val="0"/>
            </a:spcBef>
            <a:spcAft>
              <a:spcPct val="15000"/>
            </a:spcAft>
            <a:buFont typeface="Arial" panose="020B0604020202020204" pitchFamily="34" charset="0"/>
            <a:buChar char="•"/>
          </a:pPr>
          <a:r>
            <a:rPr lang="ja-JP" altLang="en-US" sz="1000" b="1" kern="1200"/>
            <a:t>若年層の帰還促進</a:t>
          </a:r>
          <a:r>
            <a:rPr lang="ja-JP" altLang="en-US" sz="1000" kern="1200"/>
            <a:t>に向けたイベントやプログラム</a:t>
          </a:r>
        </a:p>
      </dsp:txBody>
      <dsp:txXfrm>
        <a:off x="0" y="1739029"/>
        <a:ext cx="6301601" cy="1165500"/>
      </dsp:txXfrm>
    </dsp:sp>
    <dsp:sp modelId="{A77610AC-3209-774D-A0C4-C0ED7A7257F3}">
      <dsp:nvSpPr>
        <dsp:cNvPr id="0" name=""/>
        <dsp:cNvSpPr/>
      </dsp:nvSpPr>
      <dsp:spPr>
        <a:xfrm>
          <a:off x="315080" y="1591429"/>
          <a:ext cx="4411120" cy="2951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444500">
            <a:lnSpc>
              <a:spcPct val="90000"/>
            </a:lnSpc>
            <a:spcBef>
              <a:spcPct val="0"/>
            </a:spcBef>
            <a:spcAft>
              <a:spcPct val="35000"/>
            </a:spcAft>
            <a:buNone/>
          </a:pPr>
          <a:r>
            <a:rPr lang="en-US" sz="1000" kern="1200" dirty="0" err="1"/>
            <a:t>楢葉町の復興への取り組み</a:t>
          </a:r>
          <a:endParaRPr lang="en-US" sz="1000" kern="1200" dirty="0"/>
        </a:p>
      </dsp:txBody>
      <dsp:txXfrm>
        <a:off x="329490" y="1605839"/>
        <a:ext cx="4382300" cy="266379"/>
      </dsp:txXfrm>
    </dsp:sp>
    <dsp:sp modelId="{A650819D-F0A2-2640-98AF-5D8CD08B70C8}">
      <dsp:nvSpPr>
        <dsp:cNvPr id="0" name=""/>
        <dsp:cNvSpPr/>
      </dsp:nvSpPr>
      <dsp:spPr>
        <a:xfrm>
          <a:off x="0" y="3106129"/>
          <a:ext cx="6301601" cy="13860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208280" rIns="489074"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ja-JP" altLang="en-US" sz="1000" b="1" kern="1200"/>
            <a:t>住民帰還の現状</a:t>
          </a:r>
          <a:r>
            <a:rPr lang="en-US" altLang="ja-JP" sz="1000" b="1" kern="1200" dirty="0"/>
            <a:t>: </a:t>
          </a:r>
          <a:r>
            <a:rPr lang="ja-JP" altLang="en-US" sz="1000" kern="1200"/>
            <a:t>帰還率とその変化、帰還した住民とそうしなかった住民それぞれの考え</a:t>
          </a:r>
          <a:endParaRPr lang="en-US" sz="1000" kern="1200" dirty="0"/>
        </a:p>
        <a:p>
          <a:pPr marL="57150" lvl="1" indent="-57150" algn="l" defTabSz="444500">
            <a:lnSpc>
              <a:spcPct val="90000"/>
            </a:lnSpc>
            <a:spcBef>
              <a:spcPct val="0"/>
            </a:spcBef>
            <a:spcAft>
              <a:spcPct val="15000"/>
            </a:spcAft>
            <a:buFont typeface="Arial" panose="020B0604020202020204" pitchFamily="34" charset="0"/>
            <a:buChar char="•"/>
          </a:pPr>
          <a:r>
            <a:rPr lang="ja-JP" altLang="en-US" sz="1000" b="1" kern="1200"/>
            <a:t>少子高齢化とその影響</a:t>
          </a:r>
          <a:endParaRPr lang="ja-JP" altLang="en-US" sz="1000" kern="1200"/>
        </a:p>
        <a:p>
          <a:pPr marL="57150" lvl="1" indent="-57150" algn="l" defTabSz="444500">
            <a:lnSpc>
              <a:spcPct val="90000"/>
            </a:lnSpc>
            <a:spcBef>
              <a:spcPct val="0"/>
            </a:spcBef>
            <a:spcAft>
              <a:spcPct val="15000"/>
            </a:spcAft>
            <a:buFont typeface="Arial" panose="020B0604020202020204" pitchFamily="34" charset="0"/>
            <a:buChar char="•"/>
          </a:pPr>
          <a:r>
            <a:rPr lang="ja-JP" altLang="en-US" sz="1000" b="1" kern="1200"/>
            <a:t>教育や医療サービスの課題</a:t>
          </a:r>
        </a:p>
        <a:p>
          <a:pPr marL="57150" lvl="1" indent="-57150" algn="l" defTabSz="444500">
            <a:lnSpc>
              <a:spcPct val="90000"/>
            </a:lnSpc>
            <a:spcBef>
              <a:spcPct val="0"/>
            </a:spcBef>
            <a:spcAft>
              <a:spcPct val="15000"/>
            </a:spcAft>
            <a:buFont typeface="Arial" panose="020B0604020202020204" pitchFamily="34" charset="0"/>
            <a:buChar char="•"/>
          </a:pPr>
          <a:r>
            <a:rPr lang="ja-JP" altLang="en-US" sz="1000" b="1" kern="1200"/>
            <a:t>震災遺構の保存</a:t>
          </a:r>
          <a:r>
            <a:rPr lang="en-US" altLang="ja-JP" sz="1000" b="1" kern="1200" dirty="0"/>
            <a:t>: </a:t>
          </a:r>
          <a:r>
            <a:rPr lang="ja-JP" altLang="en-US" sz="1000" kern="1200"/>
            <a:t>避難所や被災した公共施設の活用状況</a:t>
          </a:r>
        </a:p>
        <a:p>
          <a:pPr marL="57150" lvl="1" indent="-57150" algn="l" defTabSz="444500">
            <a:lnSpc>
              <a:spcPct val="90000"/>
            </a:lnSpc>
            <a:spcBef>
              <a:spcPct val="0"/>
            </a:spcBef>
            <a:spcAft>
              <a:spcPct val="15000"/>
            </a:spcAft>
            <a:buFont typeface="Arial" panose="020B0604020202020204" pitchFamily="34" charset="0"/>
            <a:buChar char="•"/>
          </a:pPr>
          <a:r>
            <a:rPr lang="ja-JP" altLang="en-US" sz="1000" b="1" kern="1200"/>
            <a:t>観光資源としての震災遺構</a:t>
          </a:r>
          <a:r>
            <a:rPr lang="ja-JP" altLang="en-US" sz="1000" kern="1200"/>
            <a:t>の取り組み</a:t>
          </a:r>
        </a:p>
      </dsp:txBody>
      <dsp:txXfrm>
        <a:off x="0" y="3106129"/>
        <a:ext cx="6301601" cy="1386000"/>
      </dsp:txXfrm>
    </dsp:sp>
    <dsp:sp modelId="{7FBE82F5-A708-3B49-985B-379EE1FF7110}">
      <dsp:nvSpPr>
        <dsp:cNvPr id="0" name=""/>
        <dsp:cNvSpPr/>
      </dsp:nvSpPr>
      <dsp:spPr>
        <a:xfrm>
          <a:off x="315080" y="2958529"/>
          <a:ext cx="4411120" cy="2951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444500">
            <a:lnSpc>
              <a:spcPct val="90000"/>
            </a:lnSpc>
            <a:spcBef>
              <a:spcPct val="0"/>
            </a:spcBef>
            <a:spcAft>
              <a:spcPct val="35000"/>
            </a:spcAft>
            <a:buNone/>
          </a:pPr>
          <a:r>
            <a:rPr lang="en-US" sz="1000" kern="1200" dirty="0" err="1"/>
            <a:t>避難指示解除後課題と現状</a:t>
          </a:r>
          <a:endParaRPr lang="en-US" sz="1000" kern="1200" dirty="0"/>
        </a:p>
      </dsp:txBody>
      <dsp:txXfrm>
        <a:off x="329490" y="2972939"/>
        <a:ext cx="4382300" cy="266379"/>
      </dsp:txXfrm>
    </dsp:sp>
    <dsp:sp modelId="{46D3FFF5-4E64-A14D-8A3C-B797EA06E626}">
      <dsp:nvSpPr>
        <dsp:cNvPr id="0" name=""/>
        <dsp:cNvSpPr/>
      </dsp:nvSpPr>
      <dsp:spPr>
        <a:xfrm>
          <a:off x="0" y="4693729"/>
          <a:ext cx="6301601" cy="9292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9074" tIns="208280" rIns="489074"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ja-JP" altLang="en-US" sz="1000" b="1" kern="1200"/>
            <a:t>震災の記憶を伝える活動</a:t>
          </a:r>
          <a:endParaRPr lang="en-US" sz="1000" kern="1200" dirty="0"/>
        </a:p>
        <a:p>
          <a:pPr marL="57150" lvl="1" indent="-57150" algn="l" defTabSz="444500">
            <a:lnSpc>
              <a:spcPct val="90000"/>
            </a:lnSpc>
            <a:spcBef>
              <a:spcPct val="0"/>
            </a:spcBef>
            <a:spcAft>
              <a:spcPct val="15000"/>
            </a:spcAft>
            <a:buFont typeface="Arial" panose="020B0604020202020204" pitchFamily="34" charset="0"/>
            <a:buChar char="•"/>
          </a:pPr>
          <a:r>
            <a:rPr lang="ja-JP" altLang="en-US" sz="1000" kern="1200"/>
            <a:t>被災者の体験談を記録したドキュメンタリー動画の作成</a:t>
          </a:r>
        </a:p>
        <a:p>
          <a:pPr marL="57150" lvl="1" indent="-57150" algn="l" defTabSz="444500">
            <a:lnSpc>
              <a:spcPct val="90000"/>
            </a:lnSpc>
            <a:spcBef>
              <a:spcPct val="0"/>
            </a:spcBef>
            <a:spcAft>
              <a:spcPct val="15000"/>
            </a:spcAft>
            <a:buFont typeface="Arial" panose="020B0604020202020204" pitchFamily="34" charset="0"/>
            <a:buChar char="•"/>
          </a:pPr>
          <a:r>
            <a:rPr lang="ja-JP" altLang="en-US" sz="1000" kern="1200"/>
            <a:t>楢葉町が行う防災ワークショップや地域交流イベント</a:t>
          </a:r>
        </a:p>
      </dsp:txBody>
      <dsp:txXfrm>
        <a:off x="0" y="4693729"/>
        <a:ext cx="6301601" cy="929250"/>
      </dsp:txXfrm>
    </dsp:sp>
    <dsp:sp modelId="{5F4AD8C9-A8C7-5247-B21B-CDAA079C4D87}">
      <dsp:nvSpPr>
        <dsp:cNvPr id="0" name=""/>
        <dsp:cNvSpPr/>
      </dsp:nvSpPr>
      <dsp:spPr>
        <a:xfrm>
          <a:off x="315080" y="4546129"/>
          <a:ext cx="4411120" cy="2951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730" tIns="0" rIns="166730" bIns="0" numCol="1" spcCol="1270" anchor="ctr" anchorCtr="0">
          <a:noAutofit/>
        </a:bodyPr>
        <a:lstStyle/>
        <a:p>
          <a:pPr marL="0" lvl="0" indent="0" algn="l" defTabSz="444500">
            <a:lnSpc>
              <a:spcPct val="90000"/>
            </a:lnSpc>
            <a:spcBef>
              <a:spcPct val="0"/>
            </a:spcBef>
            <a:spcAft>
              <a:spcPct val="35000"/>
            </a:spcAft>
            <a:buNone/>
          </a:pPr>
          <a:r>
            <a:rPr lang="en-US" sz="1000" kern="1200" dirty="0" err="1"/>
            <a:t>次世代への教訓</a:t>
          </a:r>
          <a:endParaRPr lang="en-US" sz="1000" kern="1200" dirty="0"/>
        </a:p>
      </dsp:txBody>
      <dsp:txXfrm>
        <a:off x="329490" y="4560539"/>
        <a:ext cx="4382300" cy="2663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09F4DA-BAF6-1E4F-BDBE-3465FB3808D9}">
      <dsp:nvSpPr>
        <dsp:cNvPr id="0" name=""/>
        <dsp:cNvSpPr/>
      </dsp:nvSpPr>
      <dsp:spPr>
        <a:xfrm>
          <a:off x="853" y="21822"/>
          <a:ext cx="3457633" cy="414916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844550">
            <a:lnSpc>
              <a:spcPct val="90000"/>
            </a:lnSpc>
            <a:spcBef>
              <a:spcPct val="0"/>
            </a:spcBef>
            <a:spcAft>
              <a:spcPct val="35000"/>
            </a:spcAft>
            <a:buNone/>
          </a:pPr>
          <a:r>
            <a:rPr lang="ja-JP" sz="1900" kern="1200"/>
            <a:t>地域の学校やコミュニティにおける防災教育の教材としての利用</a:t>
          </a:r>
          <a:endParaRPr lang="en-US" sz="1900" kern="1200" dirty="0"/>
        </a:p>
        <a:p>
          <a:pPr marL="114300" lvl="1" indent="-114300" algn="l" defTabSz="666750">
            <a:lnSpc>
              <a:spcPct val="90000"/>
            </a:lnSpc>
            <a:spcBef>
              <a:spcPct val="0"/>
            </a:spcBef>
            <a:spcAft>
              <a:spcPct val="15000"/>
            </a:spcAft>
            <a:buChar char="•"/>
          </a:pPr>
          <a:r>
            <a:rPr lang="ja-JP" sz="1500" kern="1200"/>
            <a:t>教材としての価値</a:t>
          </a:r>
          <a:endParaRPr lang="en-US" sz="1500" kern="1200" dirty="0"/>
        </a:p>
        <a:p>
          <a:pPr marL="114300" lvl="1" indent="-114300" algn="l" defTabSz="666750">
            <a:lnSpc>
              <a:spcPct val="90000"/>
            </a:lnSpc>
            <a:spcBef>
              <a:spcPct val="0"/>
            </a:spcBef>
            <a:spcAft>
              <a:spcPct val="15000"/>
            </a:spcAft>
            <a:buChar char="•"/>
          </a:pPr>
          <a:r>
            <a:rPr lang="ja-JP" sz="1500" kern="1200"/>
            <a:t>ワークショップや授業での活用</a:t>
          </a:r>
          <a:endParaRPr lang="en-US" sz="1500" kern="1200" dirty="0"/>
        </a:p>
      </dsp:txBody>
      <dsp:txXfrm>
        <a:off x="853" y="1681486"/>
        <a:ext cx="3457633" cy="2489496"/>
      </dsp:txXfrm>
    </dsp:sp>
    <dsp:sp modelId="{78429905-2210-6646-9B3B-4614D74C4D89}">
      <dsp:nvSpPr>
        <dsp:cNvPr id="0" name=""/>
        <dsp:cNvSpPr/>
      </dsp:nvSpPr>
      <dsp:spPr>
        <a:xfrm>
          <a:off x="853" y="21822"/>
          <a:ext cx="3457633" cy="1659664"/>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53" y="21822"/>
        <a:ext cx="3457633" cy="1659664"/>
      </dsp:txXfrm>
    </dsp:sp>
    <dsp:sp modelId="{428DB667-7701-2B4A-AF99-C68442DEF1A4}">
      <dsp:nvSpPr>
        <dsp:cNvPr id="0" name=""/>
        <dsp:cNvSpPr/>
      </dsp:nvSpPr>
      <dsp:spPr>
        <a:xfrm>
          <a:off x="3735097" y="21822"/>
          <a:ext cx="3457633" cy="4149160"/>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844550">
            <a:lnSpc>
              <a:spcPct val="90000"/>
            </a:lnSpc>
            <a:spcBef>
              <a:spcPct val="0"/>
            </a:spcBef>
            <a:spcAft>
              <a:spcPct val="35000"/>
            </a:spcAft>
            <a:buNone/>
          </a:pPr>
          <a:r>
            <a:rPr lang="ja-JP" sz="1900" kern="1200"/>
            <a:t>地域社会への啓発</a:t>
          </a:r>
          <a:endParaRPr lang="en-US" sz="1900" kern="1200"/>
        </a:p>
        <a:p>
          <a:pPr marL="114300" lvl="1" indent="-114300" algn="l" defTabSz="666750">
            <a:lnSpc>
              <a:spcPct val="90000"/>
            </a:lnSpc>
            <a:spcBef>
              <a:spcPct val="0"/>
            </a:spcBef>
            <a:spcAft>
              <a:spcPct val="15000"/>
            </a:spcAft>
            <a:buChar char="•"/>
          </a:pPr>
          <a:r>
            <a:rPr lang="ja-JP" sz="1500" kern="1200"/>
            <a:t>地域住民への情報提供</a:t>
          </a:r>
          <a:endParaRPr lang="en-US" sz="1500" kern="1200" dirty="0"/>
        </a:p>
        <a:p>
          <a:pPr marL="114300" lvl="1" indent="-114300" algn="l" defTabSz="666750">
            <a:lnSpc>
              <a:spcPct val="90000"/>
            </a:lnSpc>
            <a:spcBef>
              <a:spcPct val="0"/>
            </a:spcBef>
            <a:spcAft>
              <a:spcPct val="15000"/>
            </a:spcAft>
            <a:buChar char="•"/>
          </a:pPr>
          <a:r>
            <a:rPr lang="ja-JP" sz="1500" kern="1200"/>
            <a:t>防災意識の向上</a:t>
          </a:r>
          <a:endParaRPr lang="en-US" sz="1500" kern="1200"/>
        </a:p>
      </dsp:txBody>
      <dsp:txXfrm>
        <a:off x="3735097" y="1681486"/>
        <a:ext cx="3457633" cy="2489496"/>
      </dsp:txXfrm>
    </dsp:sp>
    <dsp:sp modelId="{6313288A-0BDB-0341-9913-B7E0AA434637}">
      <dsp:nvSpPr>
        <dsp:cNvPr id="0" name=""/>
        <dsp:cNvSpPr/>
      </dsp:nvSpPr>
      <dsp:spPr>
        <a:xfrm>
          <a:off x="3735097" y="21822"/>
          <a:ext cx="3457633" cy="1659664"/>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35097" y="21822"/>
        <a:ext cx="3457633" cy="1659664"/>
      </dsp:txXfrm>
    </dsp:sp>
    <dsp:sp modelId="{BF95C030-A954-2148-B7EC-E4F1A71A7B61}">
      <dsp:nvSpPr>
        <dsp:cNvPr id="0" name=""/>
        <dsp:cNvSpPr/>
      </dsp:nvSpPr>
      <dsp:spPr>
        <a:xfrm>
          <a:off x="7469341" y="21822"/>
          <a:ext cx="3457633" cy="4149160"/>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844550">
            <a:lnSpc>
              <a:spcPct val="90000"/>
            </a:lnSpc>
            <a:spcBef>
              <a:spcPct val="0"/>
            </a:spcBef>
            <a:spcAft>
              <a:spcPct val="35000"/>
            </a:spcAft>
            <a:buNone/>
          </a:pPr>
          <a:r>
            <a:rPr lang="ja-JP" sz="1900" kern="1200"/>
            <a:t>将来の災害対策への貢献</a:t>
          </a:r>
          <a:endParaRPr lang="en-US" sz="1900" kern="1200"/>
        </a:p>
        <a:p>
          <a:pPr marL="114300" lvl="1" indent="-114300" algn="l" defTabSz="666750">
            <a:lnSpc>
              <a:spcPct val="90000"/>
            </a:lnSpc>
            <a:spcBef>
              <a:spcPct val="0"/>
            </a:spcBef>
            <a:spcAft>
              <a:spcPct val="15000"/>
            </a:spcAft>
            <a:buChar char="•"/>
          </a:pPr>
          <a:r>
            <a:rPr lang="ja-JP" sz="1500" kern="1200"/>
            <a:t>過去の教訓を学ぶための資料</a:t>
          </a:r>
          <a:endParaRPr lang="en-US" sz="1500" kern="1200"/>
        </a:p>
      </dsp:txBody>
      <dsp:txXfrm>
        <a:off x="7469341" y="1681486"/>
        <a:ext cx="3457633" cy="2489496"/>
      </dsp:txXfrm>
    </dsp:sp>
    <dsp:sp modelId="{826B5142-58A2-B348-A331-9DBD21697DF5}">
      <dsp:nvSpPr>
        <dsp:cNvPr id="0" name=""/>
        <dsp:cNvSpPr/>
      </dsp:nvSpPr>
      <dsp:spPr>
        <a:xfrm>
          <a:off x="7469341" y="21822"/>
          <a:ext cx="3457633" cy="1659664"/>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69341" y="21822"/>
        <a:ext cx="3457633" cy="16596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59140-14F3-7148-8C24-1CD9C0D5C6A5}">
      <dsp:nvSpPr>
        <dsp:cNvPr id="0" name=""/>
        <dsp:cNvSpPr/>
      </dsp:nvSpPr>
      <dsp:spPr>
        <a:xfrm>
          <a:off x="1271267" y="78"/>
          <a:ext cx="2395798" cy="119789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ja-JP" sz="1700" kern="1200"/>
            <a:t>記憶を次世代に伝える重要性</a:t>
          </a:r>
          <a:endParaRPr lang="en-US" sz="1700" kern="1200" dirty="0"/>
        </a:p>
      </dsp:txBody>
      <dsp:txXfrm>
        <a:off x="1306352" y="35163"/>
        <a:ext cx="2325628" cy="1127729"/>
      </dsp:txXfrm>
    </dsp:sp>
    <dsp:sp modelId="{A1D2C60D-CA5C-DE48-A07E-842C322498A9}">
      <dsp:nvSpPr>
        <dsp:cNvPr id="0" name=""/>
        <dsp:cNvSpPr/>
      </dsp:nvSpPr>
      <dsp:spPr>
        <a:xfrm>
          <a:off x="1510847" y="1197978"/>
          <a:ext cx="239579" cy="898424"/>
        </a:xfrm>
        <a:custGeom>
          <a:avLst/>
          <a:gdLst/>
          <a:ahLst/>
          <a:cxnLst/>
          <a:rect l="0" t="0" r="0" b="0"/>
          <a:pathLst>
            <a:path>
              <a:moveTo>
                <a:pt x="0" y="0"/>
              </a:moveTo>
              <a:lnTo>
                <a:pt x="0" y="898424"/>
              </a:lnTo>
              <a:lnTo>
                <a:pt x="239579" y="898424"/>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D2CEAB-5481-B341-8F5A-42F78F4257FA}">
      <dsp:nvSpPr>
        <dsp:cNvPr id="0" name=""/>
        <dsp:cNvSpPr/>
      </dsp:nvSpPr>
      <dsp:spPr>
        <a:xfrm>
          <a:off x="1750426" y="1497452"/>
          <a:ext cx="1916638" cy="1197899"/>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ja-JP" sz="1700" kern="1200"/>
            <a:t>災害の経験を風化させない</a:t>
          </a:r>
          <a:endParaRPr lang="en-US" sz="1700" kern="1200" dirty="0"/>
        </a:p>
      </dsp:txBody>
      <dsp:txXfrm>
        <a:off x="1785511" y="1532537"/>
        <a:ext cx="1846468" cy="1127729"/>
      </dsp:txXfrm>
    </dsp:sp>
    <dsp:sp modelId="{202EDEB1-4CC6-4943-8E13-D64B4E6CB55B}">
      <dsp:nvSpPr>
        <dsp:cNvPr id="0" name=""/>
        <dsp:cNvSpPr/>
      </dsp:nvSpPr>
      <dsp:spPr>
        <a:xfrm>
          <a:off x="1510847" y="1197978"/>
          <a:ext cx="239579" cy="2395798"/>
        </a:xfrm>
        <a:custGeom>
          <a:avLst/>
          <a:gdLst/>
          <a:ahLst/>
          <a:cxnLst/>
          <a:rect l="0" t="0" r="0" b="0"/>
          <a:pathLst>
            <a:path>
              <a:moveTo>
                <a:pt x="0" y="0"/>
              </a:moveTo>
              <a:lnTo>
                <a:pt x="0" y="2395798"/>
              </a:lnTo>
              <a:lnTo>
                <a:pt x="239579" y="2395798"/>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1EDA55-21C5-634D-9484-E95FCD1E1100}">
      <dsp:nvSpPr>
        <dsp:cNvPr id="0" name=""/>
        <dsp:cNvSpPr/>
      </dsp:nvSpPr>
      <dsp:spPr>
        <a:xfrm>
          <a:off x="1750426" y="2994826"/>
          <a:ext cx="1916638" cy="1197899"/>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ja-JP" sz="1700" kern="1200"/>
            <a:t>次世代への教訓としての価値</a:t>
          </a:r>
          <a:endParaRPr lang="en-US" sz="1700" kern="1200" dirty="0"/>
        </a:p>
      </dsp:txBody>
      <dsp:txXfrm>
        <a:off x="1785511" y="3029911"/>
        <a:ext cx="1846468" cy="1127729"/>
      </dsp:txXfrm>
    </dsp:sp>
    <dsp:sp modelId="{DF43ABE3-A249-E74A-91FA-F00635F7109C}">
      <dsp:nvSpPr>
        <dsp:cNvPr id="0" name=""/>
        <dsp:cNvSpPr/>
      </dsp:nvSpPr>
      <dsp:spPr>
        <a:xfrm>
          <a:off x="4266015" y="78"/>
          <a:ext cx="2395798" cy="1197899"/>
        </a:xfrm>
        <a:prstGeom prst="roundRect">
          <a:avLst>
            <a:gd name="adj" fmla="val 10000"/>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ja-JP" sz="1700" kern="1200"/>
            <a:t>双葉郡の歴史と復興をデジタル化して保存</a:t>
          </a:r>
          <a:endParaRPr lang="en-US" sz="1700" kern="1200" dirty="0"/>
        </a:p>
      </dsp:txBody>
      <dsp:txXfrm>
        <a:off x="4301100" y="35163"/>
        <a:ext cx="2325628" cy="1127729"/>
      </dsp:txXfrm>
    </dsp:sp>
    <dsp:sp modelId="{6A98F10E-541B-974A-9249-A8EDAF3D783C}">
      <dsp:nvSpPr>
        <dsp:cNvPr id="0" name=""/>
        <dsp:cNvSpPr/>
      </dsp:nvSpPr>
      <dsp:spPr>
        <a:xfrm>
          <a:off x="4505595" y="1197978"/>
          <a:ext cx="239579" cy="898424"/>
        </a:xfrm>
        <a:custGeom>
          <a:avLst/>
          <a:gdLst/>
          <a:ahLst/>
          <a:cxnLst/>
          <a:rect l="0" t="0" r="0" b="0"/>
          <a:pathLst>
            <a:path>
              <a:moveTo>
                <a:pt x="0" y="0"/>
              </a:moveTo>
              <a:lnTo>
                <a:pt x="0" y="898424"/>
              </a:lnTo>
              <a:lnTo>
                <a:pt x="239579" y="898424"/>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714A36-8EEE-A945-8DC6-340741702DE0}">
      <dsp:nvSpPr>
        <dsp:cNvPr id="0" name=""/>
        <dsp:cNvSpPr/>
      </dsp:nvSpPr>
      <dsp:spPr>
        <a:xfrm>
          <a:off x="4745174" y="1497452"/>
          <a:ext cx="1916638" cy="1197899"/>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4295742"/>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ja-JP" sz="1700" kern="1200"/>
            <a:t>地域の歴史の一部としての保存</a:t>
          </a:r>
          <a:endParaRPr lang="en-US" sz="1700" kern="1200" dirty="0"/>
        </a:p>
      </dsp:txBody>
      <dsp:txXfrm>
        <a:off x="4780259" y="1532537"/>
        <a:ext cx="1846468" cy="1127729"/>
      </dsp:txXfrm>
    </dsp:sp>
    <dsp:sp modelId="{474D952C-3046-6C41-82A3-08FDEE197C80}">
      <dsp:nvSpPr>
        <dsp:cNvPr id="0" name=""/>
        <dsp:cNvSpPr/>
      </dsp:nvSpPr>
      <dsp:spPr>
        <a:xfrm>
          <a:off x="7260763" y="78"/>
          <a:ext cx="2395798" cy="1197899"/>
        </a:xfrm>
        <a:prstGeom prst="roundRect">
          <a:avLst>
            <a:gd name="adj" fmla="val 10000"/>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 Earth</a:t>
          </a:r>
          <a:r>
            <a:rPr lang="ja-JP" sz="1700" kern="1200"/>
            <a:t>を活用した持続可能な情報発信</a:t>
          </a:r>
          <a:endParaRPr lang="en-US" sz="1700" kern="1200" dirty="0"/>
        </a:p>
      </dsp:txBody>
      <dsp:txXfrm>
        <a:off x="7295848" y="35163"/>
        <a:ext cx="2325628" cy="1127729"/>
      </dsp:txXfrm>
    </dsp:sp>
    <dsp:sp modelId="{911EB399-EAE7-C445-BA92-552BEA39D657}">
      <dsp:nvSpPr>
        <dsp:cNvPr id="0" name=""/>
        <dsp:cNvSpPr/>
      </dsp:nvSpPr>
      <dsp:spPr>
        <a:xfrm>
          <a:off x="7500343" y="1197978"/>
          <a:ext cx="239579" cy="898424"/>
        </a:xfrm>
        <a:custGeom>
          <a:avLst/>
          <a:gdLst/>
          <a:ahLst/>
          <a:cxnLst/>
          <a:rect l="0" t="0" r="0" b="0"/>
          <a:pathLst>
            <a:path>
              <a:moveTo>
                <a:pt x="0" y="0"/>
              </a:moveTo>
              <a:lnTo>
                <a:pt x="0" y="898424"/>
              </a:lnTo>
              <a:lnTo>
                <a:pt x="239579" y="898424"/>
              </a:lnTo>
            </a:path>
          </a:pathLst>
        </a:custGeom>
        <a:noFill/>
        <a:ln w="1905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20BDB4-391B-2D4A-960D-A70D111FEAAF}">
      <dsp:nvSpPr>
        <dsp:cNvPr id="0" name=""/>
        <dsp:cNvSpPr/>
      </dsp:nvSpPr>
      <dsp:spPr>
        <a:xfrm>
          <a:off x="7739923" y="1497452"/>
          <a:ext cx="1916638" cy="1197899"/>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ja-JP" sz="1700" kern="1200"/>
            <a:t>長期的な視点での情報保存と発信</a:t>
          </a:r>
          <a:endParaRPr lang="en-US" sz="1700" kern="1200" dirty="0"/>
        </a:p>
      </dsp:txBody>
      <dsp:txXfrm>
        <a:off x="7775008" y="1532537"/>
        <a:ext cx="1846468" cy="112772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4BAEF-20FE-8548-8A1D-5447C89E2F6B}" type="datetimeFigureOut">
              <a:rPr kumimoji="1" lang="ja-JP" altLang="en-US" smtClean="0"/>
              <a:t>2024/11/19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E08FFF-4338-9C41-8C63-6987AB1252F8}" type="slidenum">
              <a:rPr kumimoji="1" lang="ja-JP" altLang="en-US" smtClean="0"/>
              <a:t>‹#›</a:t>
            </a:fld>
            <a:endParaRPr kumimoji="1" lang="ja-JP" altLang="en-US"/>
          </a:p>
        </p:txBody>
      </p:sp>
    </p:spTree>
    <p:extLst>
      <p:ext uri="{BB962C8B-B14F-4D97-AF65-F5344CB8AC3E}">
        <p14:creationId xmlns:p14="http://schemas.microsoft.com/office/powerpoint/2010/main" val="38815666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これらのデータや参加した活動のまとめ、作成した動画などを</a:t>
            </a:r>
            <a:r>
              <a:rPr kumimoji="1" lang="en-US" altLang="ja-JP" dirty="0"/>
              <a:t>Re; Earth</a:t>
            </a:r>
            <a:r>
              <a:rPr kumimoji="1" lang="ja-JP" altLang="en-US"/>
              <a:t>上にまとめ、私が取り組んだ復興活動全てを一元化することで、震災を語れる最後の世代としての役割を果たす。</a:t>
            </a:r>
          </a:p>
        </p:txBody>
      </p:sp>
      <p:sp>
        <p:nvSpPr>
          <p:cNvPr id="4" name="スライド番号プレースホルダー 3"/>
          <p:cNvSpPr>
            <a:spLocks noGrp="1"/>
          </p:cNvSpPr>
          <p:nvPr>
            <p:ph type="sldNum" sz="quarter" idx="5"/>
          </p:nvPr>
        </p:nvSpPr>
        <p:spPr/>
        <p:txBody>
          <a:bodyPr/>
          <a:lstStyle/>
          <a:p>
            <a:fld id="{5AE08FFF-4338-9C41-8C63-6987AB1252F8}" type="slidenum">
              <a:rPr kumimoji="1" lang="ja-JP" altLang="en-US" smtClean="0"/>
              <a:t>6</a:t>
            </a:fld>
            <a:endParaRPr kumimoji="1" lang="ja-JP" altLang="en-US"/>
          </a:p>
        </p:txBody>
      </p:sp>
    </p:spTree>
    <p:extLst>
      <p:ext uri="{BB962C8B-B14F-4D97-AF65-F5344CB8AC3E}">
        <p14:creationId xmlns:p14="http://schemas.microsoft.com/office/powerpoint/2010/main" val="1618312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ふたば未来学園へ連絡したものの、私自身が正確な日時を指定して話し合いをするなどが現実的に不可能だった。</a:t>
            </a:r>
          </a:p>
        </p:txBody>
      </p:sp>
      <p:sp>
        <p:nvSpPr>
          <p:cNvPr id="4" name="スライド番号プレースホルダー 3"/>
          <p:cNvSpPr>
            <a:spLocks noGrp="1"/>
          </p:cNvSpPr>
          <p:nvPr>
            <p:ph type="sldNum" sz="quarter" idx="5"/>
          </p:nvPr>
        </p:nvSpPr>
        <p:spPr/>
        <p:txBody>
          <a:bodyPr/>
          <a:lstStyle/>
          <a:p>
            <a:fld id="{5AE08FFF-4338-9C41-8C63-6987AB1252F8}" type="slidenum">
              <a:rPr kumimoji="1" lang="ja-JP" altLang="en-US" smtClean="0"/>
              <a:t>9</a:t>
            </a:fld>
            <a:endParaRPr kumimoji="1" lang="ja-JP" altLang="en-US"/>
          </a:p>
        </p:txBody>
      </p:sp>
    </p:spTree>
    <p:extLst>
      <p:ext uri="{BB962C8B-B14F-4D97-AF65-F5344CB8AC3E}">
        <p14:creationId xmlns:p14="http://schemas.microsoft.com/office/powerpoint/2010/main" val="2352451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4CE116-3D97-526E-3253-6CABA7AC542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30594B8-3E3B-92F3-7991-D53A22AAFF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82EFE4D-42AD-8974-DEC0-F42FC3213427}"/>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5" name="フッター プレースホルダー 4">
            <a:extLst>
              <a:ext uri="{FF2B5EF4-FFF2-40B4-BE49-F238E27FC236}">
                <a16:creationId xmlns:a16="http://schemas.microsoft.com/office/drawing/2014/main" id="{CB16BA40-6DB7-4B4E-46D1-6392FB707D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DF229D-2FAB-C03A-3D39-E20260AFCD99}"/>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244101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30ADB7-56FC-22FF-3FFB-6BE4C8A22E2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39567FE-3B93-1466-C36A-ACC1256BA95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537B5AB-DF3E-3F1D-9EBD-F6A3903575F8}"/>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5" name="フッター プレースホルダー 4">
            <a:extLst>
              <a:ext uri="{FF2B5EF4-FFF2-40B4-BE49-F238E27FC236}">
                <a16:creationId xmlns:a16="http://schemas.microsoft.com/office/drawing/2014/main" id="{A17A5D53-ACFE-0E39-B421-990589D10E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8566EB-C86F-2A7E-E1FF-6BF29213B082}"/>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262276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2415C6C-B98A-BEB6-BB90-65B38D191D1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4A4EFCB-0C8E-E9F6-FFFE-7D4ED1871C7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EE127C6-447E-3B51-F339-12B3E8C9A80C}"/>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5" name="フッター プレースホルダー 4">
            <a:extLst>
              <a:ext uri="{FF2B5EF4-FFF2-40B4-BE49-F238E27FC236}">
                <a16:creationId xmlns:a16="http://schemas.microsoft.com/office/drawing/2014/main" id="{2D1FA294-0601-1AD4-4CB3-BE64149901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F7427F-7BBD-C0FA-45AC-FBCCC6EE6E4D}"/>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409928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B88B4A-9F03-FA8F-F139-832075054D9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4793CD-C9DE-41BD-C9A6-1DF999E6423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9DC26A-5683-9D8E-38B9-A5B02709302D}"/>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5" name="フッター プレースホルダー 4">
            <a:extLst>
              <a:ext uri="{FF2B5EF4-FFF2-40B4-BE49-F238E27FC236}">
                <a16:creationId xmlns:a16="http://schemas.microsoft.com/office/drawing/2014/main" id="{272644DE-9C38-C8C0-8F44-73F2F86C55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052865-7371-8995-FF7F-6C96B16A8BDB}"/>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88597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1DC717-4587-A1EB-DF08-E5D2170DC94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1899601-9C72-5966-0F3F-F395433D35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28B8EB5-4050-686F-0BC9-6B41ACB2130F}"/>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5" name="フッター プレースホルダー 4">
            <a:extLst>
              <a:ext uri="{FF2B5EF4-FFF2-40B4-BE49-F238E27FC236}">
                <a16:creationId xmlns:a16="http://schemas.microsoft.com/office/drawing/2014/main" id="{5150ED84-E6EF-B805-153A-C409DE311F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214316-CF96-77C2-F8CF-1B0CF88C1CD7}"/>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1211464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34976F-DDC9-B9EC-6A13-2EFBB59A2FA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5293C4-A24E-4C94-3176-17E1866ADA7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3F4BAF0-A2C8-9E82-7F3D-6D7321E10FE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8F840E4-DF11-9445-F334-F1A5A2301F10}"/>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6" name="フッター プレースホルダー 5">
            <a:extLst>
              <a:ext uri="{FF2B5EF4-FFF2-40B4-BE49-F238E27FC236}">
                <a16:creationId xmlns:a16="http://schemas.microsoft.com/office/drawing/2014/main" id="{9742DD4B-0D26-05D9-0CFC-34894364F9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F921E2-DB73-E645-3A52-06EADDCA1C5C}"/>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2811994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802D18-17FB-04F2-61C0-1D194BF55EB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5EC55E1-AE22-3615-C903-04C538D299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8192D00-C7E6-F134-B5CB-10DA08BDE81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E6D0324-C20B-9780-0767-6260640AC3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ACF5838-F188-FC6C-D173-89227DF8388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D866064-5014-A5A5-F85D-5422803BAEAD}"/>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8" name="フッター プレースホルダー 7">
            <a:extLst>
              <a:ext uri="{FF2B5EF4-FFF2-40B4-BE49-F238E27FC236}">
                <a16:creationId xmlns:a16="http://schemas.microsoft.com/office/drawing/2014/main" id="{603B4459-72A9-7AA6-B998-F3A65B5608D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08C79D9-60B4-54DF-26AD-51A372631A45}"/>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104024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FD5C9E-3B24-C15E-3003-F78585851E7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D49F7DE-5D51-E4C7-1A94-1F24740FBFC4}"/>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4" name="フッター プレースホルダー 3">
            <a:extLst>
              <a:ext uri="{FF2B5EF4-FFF2-40B4-BE49-F238E27FC236}">
                <a16:creationId xmlns:a16="http://schemas.microsoft.com/office/drawing/2014/main" id="{EB5CBF71-6AB8-D7A3-6DAF-331A7E29241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DEB19AD-FD9A-9E53-23CF-2CF6D17173B6}"/>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116354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21EBA81-BF35-9780-F7F1-3A473D01BBE3}"/>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3" name="フッター プレースホルダー 2">
            <a:extLst>
              <a:ext uri="{FF2B5EF4-FFF2-40B4-BE49-F238E27FC236}">
                <a16:creationId xmlns:a16="http://schemas.microsoft.com/office/drawing/2014/main" id="{0B737F14-D9D6-FD3A-8883-0B5B0F0D795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02D5523-0C27-13EF-4429-6C8AD68A150D}"/>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1480429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2164B-CEA7-59DD-04AB-3384BFFA70D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F0845C-5C4A-FC09-627B-C140D80B7F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E91F97C-ECF6-01C9-C757-7E804A916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D7E32F8-9D3C-B49C-9212-E23D8084CBA0}"/>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6" name="フッター プレースホルダー 5">
            <a:extLst>
              <a:ext uri="{FF2B5EF4-FFF2-40B4-BE49-F238E27FC236}">
                <a16:creationId xmlns:a16="http://schemas.microsoft.com/office/drawing/2014/main" id="{97DD239B-EAA5-AD62-2C19-19AA46721C7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068D83-FECD-4061-D8B3-A01DDEC95A1C}"/>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371463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5C246C-8B06-E051-1F94-162278029F8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272D10A-019C-7E65-ABAB-37C2C90D17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1C13C5E-63B4-D5BA-C13E-2EDCFC6CD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B6D9898-23E8-C4D7-BBB9-AA511B1A7E40}"/>
              </a:ext>
            </a:extLst>
          </p:cNvPr>
          <p:cNvSpPr>
            <a:spLocks noGrp="1"/>
          </p:cNvSpPr>
          <p:nvPr>
            <p:ph type="dt" sz="half" idx="10"/>
          </p:nvPr>
        </p:nvSpPr>
        <p:spPr/>
        <p:txBody>
          <a:bodyPr/>
          <a:lstStyle/>
          <a:p>
            <a:fld id="{404DBFB0-9C0D-9A48-AD0F-C516A4EF16D9}" type="datetimeFigureOut">
              <a:rPr kumimoji="1" lang="ja-JP" altLang="en-US" smtClean="0"/>
              <a:t>2024/11/19</a:t>
            </a:fld>
            <a:endParaRPr kumimoji="1" lang="ja-JP" altLang="en-US"/>
          </a:p>
        </p:txBody>
      </p:sp>
      <p:sp>
        <p:nvSpPr>
          <p:cNvPr id="6" name="フッター プレースホルダー 5">
            <a:extLst>
              <a:ext uri="{FF2B5EF4-FFF2-40B4-BE49-F238E27FC236}">
                <a16:creationId xmlns:a16="http://schemas.microsoft.com/office/drawing/2014/main" id="{A1F4B3E3-9D58-D368-88A6-93C5BA3A505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2C5BCD6-FFD6-F9E7-8CBC-8140F6A6D4C7}"/>
              </a:ext>
            </a:extLst>
          </p:cNvPr>
          <p:cNvSpPr>
            <a:spLocks noGrp="1"/>
          </p:cNvSpPr>
          <p:nvPr>
            <p:ph type="sldNum" sz="quarter" idx="12"/>
          </p:nvPr>
        </p:nvSpPr>
        <p:spPr/>
        <p:txBody>
          <a:body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3113945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57BA67-DFB0-BF70-BFA9-638966CBED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9B99B2-4E57-0F0B-AE66-4F29039168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CD3F3C-395B-5B74-D9B0-C5F98D1695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4DBFB0-9C0D-9A48-AD0F-C516A4EF16D9}" type="datetimeFigureOut">
              <a:rPr kumimoji="1" lang="ja-JP" altLang="en-US" smtClean="0"/>
              <a:t>2024/11/19</a:t>
            </a:fld>
            <a:endParaRPr kumimoji="1" lang="ja-JP" altLang="en-US"/>
          </a:p>
        </p:txBody>
      </p:sp>
      <p:sp>
        <p:nvSpPr>
          <p:cNvPr id="5" name="フッター プレースホルダー 4">
            <a:extLst>
              <a:ext uri="{FF2B5EF4-FFF2-40B4-BE49-F238E27FC236}">
                <a16:creationId xmlns:a16="http://schemas.microsoft.com/office/drawing/2014/main" id="{F0AC8507-C5F9-A98D-72FE-9A886EA5A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EAE9F2A-E34B-84CA-DD14-E2C918C33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68A22E-32ED-2545-AB27-1AF66F060394}" type="slidenum">
              <a:rPr kumimoji="1" lang="ja-JP" altLang="en-US" smtClean="0"/>
              <a:t>‹#›</a:t>
            </a:fld>
            <a:endParaRPr kumimoji="1" lang="ja-JP" altLang="en-US"/>
          </a:p>
        </p:txBody>
      </p:sp>
    </p:spTree>
    <p:extLst>
      <p:ext uri="{BB962C8B-B14F-4D97-AF65-F5344CB8AC3E}">
        <p14:creationId xmlns:p14="http://schemas.microsoft.com/office/powerpoint/2010/main" val="3016212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naraha-canva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B9195274-3191-5F80-3294-9F13A443A2CD}"/>
              </a:ext>
            </a:extLst>
          </p:cNvPr>
          <p:cNvSpPr>
            <a:spLocks noGrp="1"/>
          </p:cNvSpPr>
          <p:nvPr>
            <p:ph type="ctrTitle"/>
          </p:nvPr>
        </p:nvSpPr>
        <p:spPr>
          <a:xfrm>
            <a:off x="3772052" y="960450"/>
            <a:ext cx="8286493" cy="3092004"/>
          </a:xfrm>
        </p:spPr>
        <p:txBody>
          <a:bodyPr>
            <a:normAutofit/>
          </a:bodyPr>
          <a:lstStyle/>
          <a:p>
            <a:pPr algn="l"/>
            <a:r>
              <a:rPr kumimoji="1" lang="en-US" altLang="ja-JP" sz="4400" b="1" dirty="0">
                <a:solidFill>
                  <a:srgbClr val="FFFFFF"/>
                </a:solidFill>
              </a:rPr>
              <a:t>Re: Earth</a:t>
            </a:r>
            <a:r>
              <a:rPr kumimoji="1" lang="ja-JP" altLang="en-US" sz="4400" b="1">
                <a:solidFill>
                  <a:srgbClr val="FFFFFF"/>
                </a:solidFill>
              </a:rPr>
              <a:t>を使った福島県双葉郡楢葉町の災害アーカイブ</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字幕 2">
            <a:extLst>
              <a:ext uri="{FF2B5EF4-FFF2-40B4-BE49-F238E27FC236}">
                <a16:creationId xmlns:a16="http://schemas.microsoft.com/office/drawing/2014/main" id="{AFECC93E-E236-77EC-CAE2-009C383EB144}"/>
              </a:ext>
            </a:extLst>
          </p:cNvPr>
          <p:cNvSpPr>
            <a:spLocks noGrp="1"/>
          </p:cNvSpPr>
          <p:nvPr>
            <p:ph type="subTitle" idx="1"/>
          </p:nvPr>
        </p:nvSpPr>
        <p:spPr>
          <a:xfrm>
            <a:off x="4285397" y="4960961"/>
            <a:ext cx="7055893" cy="1078054"/>
          </a:xfrm>
        </p:spPr>
        <p:txBody>
          <a:bodyPr>
            <a:normAutofit/>
          </a:bodyPr>
          <a:lstStyle/>
          <a:p>
            <a:pPr algn="l"/>
            <a:r>
              <a:rPr lang="ja-JP" altLang="en-US" sz="1700">
                <a:solidFill>
                  <a:srgbClr val="FFFFFF"/>
                </a:solidFill>
              </a:rPr>
              <a:t>青山学院大学</a:t>
            </a:r>
            <a:endParaRPr lang="en-US" altLang="ja-JP" sz="1700" dirty="0">
              <a:solidFill>
                <a:srgbClr val="FFFFFF"/>
              </a:solidFill>
            </a:endParaRPr>
          </a:p>
          <a:p>
            <a:pPr algn="l"/>
            <a:r>
              <a:rPr kumimoji="1" lang="ja-JP" altLang="en-US" sz="1700">
                <a:solidFill>
                  <a:srgbClr val="FFFFFF"/>
                </a:solidFill>
              </a:rPr>
              <a:t>地球社会共生学部　地球社会共生学科</a:t>
            </a:r>
            <a:endParaRPr kumimoji="1" lang="en-US" altLang="ja-JP" sz="1700" dirty="0">
              <a:solidFill>
                <a:srgbClr val="FFFFFF"/>
              </a:solidFill>
            </a:endParaRPr>
          </a:p>
          <a:p>
            <a:pPr algn="l"/>
            <a:r>
              <a:rPr kumimoji="1" lang="en-US" altLang="ja-JP" sz="1700" dirty="0">
                <a:solidFill>
                  <a:srgbClr val="FFFFFF"/>
                </a:solidFill>
              </a:rPr>
              <a:t>1A122166 </a:t>
            </a:r>
            <a:r>
              <a:rPr kumimoji="1" lang="ja-JP" altLang="en-US" sz="1700">
                <a:solidFill>
                  <a:srgbClr val="FFFFFF"/>
                </a:solidFill>
              </a:rPr>
              <a:t>古内千聖</a:t>
            </a:r>
          </a:p>
        </p:txBody>
      </p:sp>
    </p:spTree>
    <p:extLst>
      <p:ext uri="{BB962C8B-B14F-4D97-AF65-F5344CB8AC3E}">
        <p14:creationId xmlns:p14="http://schemas.microsoft.com/office/powerpoint/2010/main" val="187813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6">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18">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0" name="Rectangle 19">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0">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CA072C5-1172-E9FC-688C-42DFAB7F05A4}"/>
              </a:ext>
            </a:extLst>
          </p:cNvPr>
          <p:cNvSpPr>
            <a:spLocks noGrp="1"/>
          </p:cNvSpPr>
          <p:nvPr>
            <p:ph type="title"/>
          </p:nvPr>
        </p:nvSpPr>
        <p:spPr>
          <a:xfrm>
            <a:off x="1282963" y="1238080"/>
            <a:ext cx="9849751" cy="1349671"/>
          </a:xfrm>
        </p:spPr>
        <p:txBody>
          <a:bodyPr anchor="b">
            <a:normAutofit/>
          </a:bodyPr>
          <a:lstStyle/>
          <a:p>
            <a:r>
              <a:rPr kumimoji="1" lang="ja-JP" altLang="en-US" sz="4000" b="1"/>
              <a:t>なぜ楢葉町にファーカスするのか？</a:t>
            </a:r>
          </a:p>
        </p:txBody>
      </p:sp>
      <p:sp>
        <p:nvSpPr>
          <p:cNvPr id="3" name="コンテンツ プレースホルダー 2">
            <a:extLst>
              <a:ext uri="{FF2B5EF4-FFF2-40B4-BE49-F238E27FC236}">
                <a16:creationId xmlns:a16="http://schemas.microsoft.com/office/drawing/2014/main" id="{E80336ED-556B-2D0A-6D37-6155BFA1B6B5}"/>
              </a:ext>
            </a:extLst>
          </p:cNvPr>
          <p:cNvSpPr>
            <a:spLocks noGrp="1"/>
          </p:cNvSpPr>
          <p:nvPr>
            <p:ph idx="1"/>
          </p:nvPr>
        </p:nvSpPr>
        <p:spPr>
          <a:xfrm>
            <a:off x="1282962" y="2542476"/>
            <a:ext cx="9849751" cy="3032168"/>
          </a:xfrm>
        </p:spPr>
        <p:txBody>
          <a:bodyPr anchor="ctr">
            <a:normAutofit/>
          </a:bodyPr>
          <a:lstStyle/>
          <a:p>
            <a:pPr marL="514350" indent="-514350" algn="just">
              <a:lnSpc>
                <a:spcPct val="150000"/>
              </a:lnSpc>
              <a:buFont typeface="+mj-lt"/>
              <a:buAutoNum type="arabicPeriod"/>
            </a:pPr>
            <a:r>
              <a:rPr kumimoji="1" lang="ja-JP" altLang="en-US" sz="2400"/>
              <a:t>楢葉町の特徴的な復興過程</a:t>
            </a:r>
            <a:endParaRPr kumimoji="1" lang="en-US" altLang="ja-JP" sz="2400" dirty="0"/>
          </a:p>
          <a:p>
            <a:pPr marL="457200" lvl="1" indent="0" algn="just">
              <a:lnSpc>
                <a:spcPct val="150000"/>
              </a:lnSpc>
              <a:buNone/>
            </a:pPr>
            <a:r>
              <a:rPr kumimoji="1" lang="ja-JP" altLang="en-US" sz="1800"/>
              <a:t>震災後の「帰還」と「復興」の象徴的な事例</a:t>
            </a:r>
            <a:endParaRPr kumimoji="1" lang="en-US" altLang="ja-JP" sz="1800" dirty="0"/>
          </a:p>
          <a:p>
            <a:pPr marL="457200" lvl="1" indent="0" algn="just">
              <a:buNone/>
            </a:pPr>
            <a:endParaRPr kumimoji="1" lang="en-US" altLang="ja-JP" sz="2000" dirty="0"/>
          </a:p>
          <a:p>
            <a:pPr marL="514350" indent="-514350" algn="just">
              <a:lnSpc>
                <a:spcPct val="150000"/>
              </a:lnSpc>
              <a:buFont typeface="+mj-lt"/>
              <a:buAutoNum type="arabicPeriod"/>
            </a:pPr>
            <a:r>
              <a:rPr kumimoji="1" lang="ja-JP" altLang="en-US" sz="2400"/>
              <a:t>復興活動に関する具体的取り組みの存在</a:t>
            </a:r>
            <a:endParaRPr kumimoji="1" lang="en-US" altLang="ja-JP" sz="2400" dirty="0"/>
          </a:p>
          <a:p>
            <a:pPr marL="457200" lvl="1" indent="0" algn="just">
              <a:lnSpc>
                <a:spcPct val="150000"/>
              </a:lnSpc>
              <a:buNone/>
            </a:pPr>
            <a:r>
              <a:rPr lang="ja-JP" altLang="en-US" sz="1800"/>
              <a:t>「木戸川の鮭の遡上再生」「避難解除後の生活再建支援」</a:t>
            </a:r>
            <a:endParaRPr kumimoji="1" lang="ja-JP" altLang="en-US" sz="1800"/>
          </a:p>
        </p:txBody>
      </p:sp>
    </p:spTree>
    <p:extLst>
      <p:ext uri="{BB962C8B-B14F-4D97-AF65-F5344CB8AC3E}">
        <p14:creationId xmlns:p14="http://schemas.microsoft.com/office/powerpoint/2010/main" val="82528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ACA2A7AD-F355-6194-B752-442321062D4D}"/>
              </a:ext>
            </a:extLst>
          </p:cNvPr>
          <p:cNvSpPr>
            <a:spLocks noGrp="1"/>
          </p:cNvSpPr>
          <p:nvPr>
            <p:ph type="title"/>
          </p:nvPr>
        </p:nvSpPr>
        <p:spPr>
          <a:xfrm>
            <a:off x="1043631" y="953590"/>
            <a:ext cx="9942716" cy="1554480"/>
          </a:xfrm>
        </p:spPr>
        <p:txBody>
          <a:bodyPr anchor="ctr">
            <a:normAutofit/>
          </a:bodyPr>
          <a:lstStyle/>
          <a:p>
            <a:r>
              <a:rPr kumimoji="1" lang="en-US" altLang="ja-JP" sz="4000" b="1" dirty="0"/>
              <a:t>1. </a:t>
            </a:r>
            <a:r>
              <a:rPr kumimoji="1" lang="ja-JP" altLang="en-US" sz="4000" b="1"/>
              <a:t>楢葉町の特徴的な復興過程</a:t>
            </a:r>
          </a:p>
        </p:txBody>
      </p:sp>
      <p:sp>
        <p:nvSpPr>
          <p:cNvPr id="3" name="コンテンツ プレースホルダー 2">
            <a:extLst>
              <a:ext uri="{FF2B5EF4-FFF2-40B4-BE49-F238E27FC236}">
                <a16:creationId xmlns:a16="http://schemas.microsoft.com/office/drawing/2014/main" id="{CE195A87-954E-56D2-854C-D15944CC5A5F}"/>
              </a:ext>
            </a:extLst>
          </p:cNvPr>
          <p:cNvSpPr>
            <a:spLocks noGrp="1"/>
          </p:cNvSpPr>
          <p:nvPr>
            <p:ph idx="1"/>
          </p:nvPr>
        </p:nvSpPr>
        <p:spPr>
          <a:xfrm>
            <a:off x="1043631" y="2560321"/>
            <a:ext cx="9941319" cy="3924975"/>
          </a:xfrm>
        </p:spPr>
        <p:txBody>
          <a:bodyPr anchor="ctr">
            <a:normAutofit fontScale="85000" lnSpcReduction="20000"/>
          </a:bodyPr>
          <a:lstStyle/>
          <a:p>
            <a:pPr>
              <a:lnSpc>
                <a:spcPct val="170000"/>
              </a:lnSpc>
            </a:pPr>
            <a:r>
              <a:rPr kumimoji="1" lang="ja-JP" altLang="en-US" sz="2400"/>
              <a:t>楢葉町の「避難解除」は双葉郡の中で最初期に行われた</a:t>
            </a:r>
            <a:r>
              <a:rPr kumimoji="1" lang="en-US" altLang="ja-JP" sz="2400" dirty="0"/>
              <a:t>(2015</a:t>
            </a:r>
            <a:r>
              <a:rPr kumimoji="1" lang="ja-JP" altLang="en-US" sz="2400"/>
              <a:t>年</a:t>
            </a:r>
            <a:r>
              <a:rPr kumimoji="1" lang="en-US" altLang="ja-JP" sz="2400" dirty="0"/>
              <a:t>9</a:t>
            </a:r>
            <a:r>
              <a:rPr kumimoji="1" lang="ja-JP" altLang="en-US" sz="2400"/>
              <a:t>月</a:t>
            </a:r>
            <a:r>
              <a:rPr kumimoji="1" lang="en-US" altLang="ja-JP" sz="2400" dirty="0"/>
              <a:t>)</a:t>
            </a:r>
          </a:p>
          <a:p>
            <a:pPr>
              <a:lnSpc>
                <a:spcPct val="170000"/>
              </a:lnSpc>
            </a:pPr>
            <a:r>
              <a:rPr lang="ja-JP" altLang="en-US" sz="2400"/>
              <a:t>「初」の事例が多いモデルケース</a:t>
            </a:r>
            <a:endParaRPr lang="en-US" altLang="ja-JP" sz="2400" dirty="0"/>
          </a:p>
          <a:p>
            <a:pPr lvl="1">
              <a:lnSpc>
                <a:spcPct val="120000"/>
              </a:lnSpc>
            </a:pPr>
            <a:r>
              <a:rPr kumimoji="1" lang="ja-JP" altLang="en-US" sz="2000"/>
              <a:t>福島県内初の復興商業施設、「ならは</a:t>
            </a:r>
            <a:r>
              <a:rPr kumimoji="1" lang="en-US" altLang="ja-JP" sz="2000" dirty="0" err="1"/>
              <a:t>CANvas</a:t>
            </a:r>
            <a:r>
              <a:rPr kumimoji="1" lang="ja-JP" altLang="en-US" sz="2000"/>
              <a:t>」</a:t>
            </a:r>
            <a:endParaRPr kumimoji="1" lang="en-US" altLang="ja-JP" sz="2000" dirty="0"/>
          </a:p>
          <a:p>
            <a:pPr lvl="1">
              <a:lnSpc>
                <a:spcPct val="120000"/>
              </a:lnSpc>
            </a:pPr>
            <a:r>
              <a:rPr lang="ja-JP" altLang="en-US" sz="2000"/>
              <a:t>避難指示解除後の公共インフラの整備</a:t>
            </a:r>
            <a:endParaRPr lang="en-US" altLang="ja-JP" sz="2000" dirty="0"/>
          </a:p>
          <a:p>
            <a:pPr>
              <a:lnSpc>
                <a:spcPct val="170000"/>
              </a:lnSpc>
            </a:pPr>
            <a:r>
              <a:rPr lang="ja-JP" altLang="en-US" sz="2600"/>
              <a:t>避難住民の帰還率の課題</a:t>
            </a:r>
            <a:endParaRPr lang="en-US" altLang="ja-JP" sz="2600" dirty="0"/>
          </a:p>
          <a:p>
            <a:pPr lvl="1">
              <a:lnSpc>
                <a:spcPct val="120000"/>
              </a:lnSpc>
            </a:pPr>
            <a:r>
              <a:rPr lang="ja-JP" altLang="en-US" sz="2200"/>
              <a:t>若年層の帰還率が低いことによる少子高齢化の進行</a:t>
            </a:r>
            <a:endParaRPr lang="en-US" altLang="ja-JP" sz="2200" dirty="0"/>
          </a:p>
          <a:p>
            <a:pPr>
              <a:lnSpc>
                <a:spcPct val="170000"/>
              </a:lnSpc>
            </a:pPr>
            <a:r>
              <a:rPr lang="ja-JP" altLang="en-US" sz="2600"/>
              <a:t>震災遺構の保存</a:t>
            </a:r>
            <a:endParaRPr lang="en-US" altLang="ja-JP" sz="2600" dirty="0"/>
          </a:p>
          <a:p>
            <a:pPr lvl="1">
              <a:lnSpc>
                <a:spcPct val="120000"/>
              </a:lnSpc>
            </a:pPr>
            <a:r>
              <a:rPr lang="ja-JP" altLang="en-US" sz="2200"/>
              <a:t>避難の痕跡が残る公共施設や学校の存在</a:t>
            </a:r>
            <a:endParaRPr lang="en-US" altLang="ja-JP" sz="22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077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28E86D9-5F76-0B79-7A43-8B1FBDB4F724}"/>
              </a:ext>
            </a:extLst>
          </p:cNvPr>
          <p:cNvSpPr>
            <a:spLocks noGrp="1"/>
          </p:cNvSpPr>
          <p:nvPr>
            <p:ph type="title"/>
          </p:nvPr>
        </p:nvSpPr>
        <p:spPr>
          <a:xfrm>
            <a:off x="1043631" y="1216597"/>
            <a:ext cx="9942716" cy="1554480"/>
          </a:xfrm>
        </p:spPr>
        <p:txBody>
          <a:bodyPr anchor="ctr">
            <a:normAutofit fontScale="90000"/>
          </a:bodyPr>
          <a:lstStyle/>
          <a:p>
            <a:r>
              <a:rPr kumimoji="1" lang="en-US" altLang="ja-JP" sz="4000" b="1" dirty="0"/>
              <a:t>2. </a:t>
            </a:r>
            <a:r>
              <a:rPr kumimoji="1" lang="ja-JP" altLang="en-US" sz="4000" b="1"/>
              <a:t>復興活動に関する具体的取り組みの存在</a:t>
            </a:r>
            <a:br>
              <a:rPr kumimoji="1" lang="en-US" altLang="ja-JP" sz="4000" b="1" dirty="0"/>
            </a:br>
            <a:endParaRPr kumimoji="1" lang="ja-JP" altLang="en-US" sz="4000" b="1"/>
          </a:p>
        </p:txBody>
      </p:sp>
      <p:sp>
        <p:nvSpPr>
          <p:cNvPr id="3" name="コンテンツ プレースホルダー 2">
            <a:extLst>
              <a:ext uri="{FF2B5EF4-FFF2-40B4-BE49-F238E27FC236}">
                <a16:creationId xmlns:a16="http://schemas.microsoft.com/office/drawing/2014/main" id="{61C90254-D146-ECCF-423D-2C1CF68148BD}"/>
              </a:ext>
            </a:extLst>
          </p:cNvPr>
          <p:cNvSpPr>
            <a:spLocks noGrp="1"/>
          </p:cNvSpPr>
          <p:nvPr>
            <p:ph idx="1"/>
          </p:nvPr>
        </p:nvSpPr>
        <p:spPr>
          <a:xfrm>
            <a:off x="1043631" y="2704013"/>
            <a:ext cx="9941319" cy="3781295"/>
          </a:xfrm>
        </p:spPr>
        <p:txBody>
          <a:bodyPr anchor="ctr">
            <a:normAutofit/>
          </a:bodyPr>
          <a:lstStyle/>
          <a:p>
            <a:pPr>
              <a:lnSpc>
                <a:spcPct val="150000"/>
              </a:lnSpc>
            </a:pPr>
            <a:r>
              <a:rPr kumimoji="1" lang="ja-JP" altLang="en-US" sz="2400"/>
              <a:t>インフラの再建</a:t>
            </a:r>
            <a:endParaRPr kumimoji="1" lang="en-US" altLang="ja-JP" sz="2400" dirty="0"/>
          </a:p>
          <a:p>
            <a:pPr lvl="1">
              <a:lnSpc>
                <a:spcPct val="100000"/>
              </a:lnSpc>
            </a:pPr>
            <a:r>
              <a:rPr kumimoji="1" lang="ja-JP" altLang="en-US" sz="2000"/>
              <a:t>避難指示解除後、学校や医療施設、商業施設の再建が進められている</a:t>
            </a:r>
            <a:endParaRPr kumimoji="1" lang="en-US" altLang="ja-JP" sz="2000" dirty="0"/>
          </a:p>
          <a:p>
            <a:pPr marL="457200" lvl="1" indent="0">
              <a:lnSpc>
                <a:spcPct val="100000"/>
              </a:lnSpc>
              <a:buNone/>
            </a:pPr>
            <a:r>
              <a:rPr kumimoji="1" lang="ja-JP" altLang="en-US" sz="1600"/>
              <a:t>楢葉町立楢葉南小学校の再開、楢葉町地域医療センターの開設、</a:t>
            </a:r>
            <a:r>
              <a:rPr kumimoji="1" lang="en-US" altLang="ja-JP" sz="1600" dirty="0"/>
              <a:t>JR </a:t>
            </a:r>
            <a:r>
              <a:rPr kumimoji="1" lang="ja-JP" altLang="en-US" sz="1600"/>
              <a:t>常磐線の再開通（</a:t>
            </a:r>
            <a:r>
              <a:rPr kumimoji="1" lang="en-US" altLang="ja-JP" sz="1600" dirty="0"/>
              <a:t>2014</a:t>
            </a:r>
            <a:r>
              <a:rPr kumimoji="1" lang="ja-JP" altLang="en-US" sz="1600"/>
              <a:t>年）</a:t>
            </a:r>
            <a:endParaRPr kumimoji="1" lang="en-US" altLang="ja-JP" sz="1600" dirty="0"/>
          </a:p>
          <a:p>
            <a:pPr>
              <a:lnSpc>
                <a:spcPct val="150000"/>
              </a:lnSpc>
            </a:pPr>
            <a:r>
              <a:rPr lang="ja-JP" altLang="en-US" sz="2400"/>
              <a:t>産業復興</a:t>
            </a:r>
            <a:endParaRPr lang="en-US" altLang="ja-JP" sz="2400" dirty="0"/>
          </a:p>
          <a:p>
            <a:pPr lvl="1">
              <a:lnSpc>
                <a:spcPct val="150000"/>
              </a:lnSpc>
            </a:pPr>
            <a:r>
              <a:rPr lang="ja-JP" altLang="en-US" sz="2000"/>
              <a:t>「木戸川の鮭」の再生プロジェクト</a:t>
            </a:r>
            <a:endParaRPr lang="en-US" altLang="ja-JP" sz="2000" dirty="0"/>
          </a:p>
          <a:p>
            <a:pPr>
              <a:lnSpc>
                <a:spcPct val="160000"/>
              </a:lnSpc>
            </a:pPr>
            <a:r>
              <a:rPr kumimoji="1" lang="ja-JP" altLang="en-US" sz="2400"/>
              <a:t>生活再建と新たな挑戦</a:t>
            </a:r>
            <a:endParaRPr kumimoji="1" lang="en-US" altLang="ja-JP" sz="2400" dirty="0"/>
          </a:p>
          <a:p>
            <a:pPr lvl="1">
              <a:lnSpc>
                <a:spcPct val="100000"/>
              </a:lnSpc>
            </a:pPr>
            <a:r>
              <a:rPr lang="ja-JP" altLang="en-US" sz="2000"/>
              <a:t>町民の帰還を促進するための住宅再建支援や新産業の導入</a:t>
            </a:r>
            <a:endParaRPr kumimoji="1" lang="ja-JP" altLang="en-US" sz="20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33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A5B8FE4-6AB7-3529-B859-0EE56F9844C0}"/>
              </a:ext>
            </a:extLst>
          </p:cNvPr>
          <p:cNvSpPr>
            <a:spLocks noGrp="1"/>
          </p:cNvSpPr>
          <p:nvPr>
            <p:ph type="title"/>
          </p:nvPr>
        </p:nvSpPr>
        <p:spPr>
          <a:xfrm>
            <a:off x="358144" y="1153571"/>
            <a:ext cx="3760474" cy="4461163"/>
          </a:xfrm>
        </p:spPr>
        <p:txBody>
          <a:bodyPr>
            <a:normAutofit/>
          </a:bodyPr>
          <a:lstStyle/>
          <a:p>
            <a:r>
              <a:rPr kumimoji="1" lang="ja-JP" altLang="en-US">
                <a:solidFill>
                  <a:srgbClr val="FFFFFF"/>
                </a:solidFill>
              </a:rPr>
              <a:t>参考資料</a:t>
            </a:r>
            <a:br>
              <a:rPr kumimoji="1" lang="en-US" altLang="ja-JP" dirty="0">
                <a:solidFill>
                  <a:srgbClr val="FFFFFF"/>
                </a:solidFill>
              </a:rPr>
            </a:br>
            <a:r>
              <a:rPr kumimoji="1" lang="ja-JP" altLang="en-US">
                <a:solidFill>
                  <a:srgbClr val="FFFFFF"/>
                </a:solidFill>
              </a:rPr>
              <a:t>（先行研究）</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2E3983AC-8A84-EADA-2260-A81A0BA48380}"/>
              </a:ext>
            </a:extLst>
          </p:cNvPr>
          <p:cNvSpPr>
            <a:spLocks noGrp="1"/>
          </p:cNvSpPr>
          <p:nvPr>
            <p:ph idx="1"/>
          </p:nvPr>
        </p:nvSpPr>
        <p:spPr>
          <a:xfrm>
            <a:off x="4447308" y="591344"/>
            <a:ext cx="6906491" cy="5585619"/>
          </a:xfrm>
        </p:spPr>
        <p:txBody>
          <a:bodyPr anchor="ctr">
            <a:normAutofit/>
          </a:bodyPr>
          <a:lstStyle/>
          <a:p>
            <a:r>
              <a:rPr kumimoji="1" lang="ja-JP" altLang="ja-JP"/>
              <a:t>広島アーカイブ</a:t>
            </a:r>
            <a:r>
              <a:rPr kumimoji="1" lang="en-US" altLang="ja-JP"/>
              <a:t>: https://</a:t>
            </a:r>
            <a:r>
              <a:rPr kumimoji="1" lang="en-US" altLang="ja-JP" err="1"/>
              <a:t>hiroshima.archiving.jp</a:t>
            </a:r>
            <a:r>
              <a:rPr kumimoji="1" lang="en-US" altLang="ja-JP"/>
              <a:t>/</a:t>
            </a:r>
            <a:r>
              <a:rPr kumimoji="1" lang="en-US" altLang="ja-JP" err="1"/>
              <a:t>index_jp.html</a:t>
            </a:r>
            <a:endParaRPr lang="en-US" altLang="ja-JP"/>
          </a:p>
          <a:p>
            <a:r>
              <a:rPr kumimoji="1" lang="ja-JP" altLang="ja-JP"/>
              <a:t>長崎アーカイブ</a:t>
            </a:r>
            <a:r>
              <a:rPr kumimoji="1" lang="en-US" altLang="ja-JP"/>
              <a:t>: https://</a:t>
            </a:r>
            <a:r>
              <a:rPr kumimoji="1" lang="en-US" altLang="ja-JP" err="1"/>
              <a:t>n.mapping.jp</a:t>
            </a:r>
            <a:r>
              <a:rPr kumimoji="1" lang="en-US" altLang="ja-JP"/>
              <a:t>/</a:t>
            </a:r>
            <a:r>
              <a:rPr kumimoji="1" lang="en-US" altLang="ja-JP" err="1"/>
              <a:t>index_jp.html</a:t>
            </a:r>
            <a:endParaRPr lang="en-US" altLang="ja-JP"/>
          </a:p>
          <a:p>
            <a:r>
              <a:rPr kumimoji="1" lang="ja-JP" altLang="en-US"/>
              <a:t>ならは</a:t>
            </a:r>
            <a:r>
              <a:rPr kumimoji="1" lang="en-US" altLang="ja-JP" err="1"/>
              <a:t>CANvas</a:t>
            </a:r>
            <a:r>
              <a:rPr kumimoji="1" lang="en-US" altLang="ja-JP"/>
              <a:t>: </a:t>
            </a:r>
            <a:r>
              <a:rPr kumimoji="1" lang="en-US" altLang="ja-JP">
                <a:hlinkClick r:id="rId2"/>
              </a:rPr>
              <a:t>https://naraha-canvas.com/</a:t>
            </a:r>
            <a:endParaRPr kumimoji="1" lang="en-US" altLang="ja-JP"/>
          </a:p>
          <a:p>
            <a:r>
              <a:rPr lang="ja-JP" altLang="en-US"/>
              <a:t>暮らすなら楢葉「空き家・空き地バンク」</a:t>
            </a:r>
            <a:r>
              <a:rPr lang="en-US" altLang="ja-JP"/>
              <a:t>: https://</a:t>
            </a:r>
            <a:r>
              <a:rPr lang="en-US" altLang="ja-JP" err="1"/>
              <a:t>kurasu-naraha.jp</a:t>
            </a:r>
            <a:r>
              <a:rPr lang="en-US" altLang="ja-JP"/>
              <a:t>/</a:t>
            </a:r>
            <a:r>
              <a:rPr lang="en-US" altLang="ja-JP" err="1"/>
              <a:t>house-and-work#akiyabank</a:t>
            </a:r>
            <a:endParaRPr kumimoji="1" lang="ja-JP" altLang="en-US"/>
          </a:p>
        </p:txBody>
      </p:sp>
    </p:spTree>
    <p:extLst>
      <p:ext uri="{BB962C8B-B14F-4D97-AF65-F5344CB8AC3E}">
        <p14:creationId xmlns:p14="http://schemas.microsoft.com/office/powerpoint/2010/main" val="63901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6188837-8214-628E-A9C3-19719A9C1466}"/>
              </a:ext>
            </a:extLst>
          </p:cNvPr>
          <p:cNvSpPr>
            <a:spLocks noGrp="1"/>
          </p:cNvSpPr>
          <p:nvPr>
            <p:ph type="title"/>
          </p:nvPr>
        </p:nvSpPr>
        <p:spPr>
          <a:xfrm>
            <a:off x="1371599" y="294538"/>
            <a:ext cx="9895951" cy="1033669"/>
          </a:xfrm>
        </p:spPr>
        <p:txBody>
          <a:bodyPr>
            <a:normAutofit/>
          </a:bodyPr>
          <a:lstStyle/>
          <a:p>
            <a:r>
              <a:rPr kumimoji="1" lang="ja-JP" altLang="en-US" sz="4000" b="1">
                <a:solidFill>
                  <a:srgbClr val="FFFFFF"/>
                </a:solidFill>
              </a:rPr>
              <a:t>はじめに</a:t>
            </a:r>
          </a:p>
        </p:txBody>
      </p:sp>
      <p:sp>
        <p:nvSpPr>
          <p:cNvPr id="3" name="コンテンツ プレースホルダー 2">
            <a:extLst>
              <a:ext uri="{FF2B5EF4-FFF2-40B4-BE49-F238E27FC236}">
                <a16:creationId xmlns:a16="http://schemas.microsoft.com/office/drawing/2014/main" id="{2365B8C5-5476-2178-9F3B-4D00DF042ABC}"/>
              </a:ext>
            </a:extLst>
          </p:cNvPr>
          <p:cNvSpPr>
            <a:spLocks noGrp="1"/>
          </p:cNvSpPr>
          <p:nvPr>
            <p:ph idx="1"/>
          </p:nvPr>
        </p:nvSpPr>
        <p:spPr>
          <a:xfrm>
            <a:off x="1075977" y="1891970"/>
            <a:ext cx="11116019" cy="4671492"/>
          </a:xfrm>
        </p:spPr>
        <p:txBody>
          <a:bodyPr anchor="ctr">
            <a:normAutofit/>
          </a:bodyPr>
          <a:lstStyle/>
          <a:p>
            <a:pPr>
              <a:buFont typeface="Arial" panose="020B0604020202020204" pitchFamily="34" charset="0"/>
              <a:buChar char="•"/>
            </a:pPr>
            <a:r>
              <a:rPr lang="en-US" altLang="ja-JP" sz="2400" b="1" dirty="0"/>
              <a:t>2011</a:t>
            </a:r>
            <a:r>
              <a:rPr lang="ja-JP" altLang="en-US" sz="2400" b="1"/>
              <a:t>年</a:t>
            </a:r>
            <a:r>
              <a:rPr lang="en-US" altLang="ja-JP" sz="2400" b="1" dirty="0"/>
              <a:t>3</a:t>
            </a:r>
            <a:r>
              <a:rPr lang="ja-JP" altLang="en-US" sz="2400" b="1"/>
              <a:t>月</a:t>
            </a:r>
            <a:r>
              <a:rPr lang="en-US" altLang="ja-JP" sz="2400" b="1" dirty="0"/>
              <a:t>11</a:t>
            </a:r>
            <a:r>
              <a:rPr lang="ja-JP" altLang="en-US" sz="2400" b="1"/>
              <a:t>日に発生した東日本大震災</a:t>
            </a:r>
            <a:endParaRPr lang="en-US" altLang="ja-JP" sz="2400" b="1" dirty="0"/>
          </a:p>
          <a:p>
            <a:pPr lvl="1"/>
            <a:r>
              <a:rPr lang="ja-JP" altLang="en-US" sz="2000"/>
              <a:t>日本の歴史上最大級の地震</a:t>
            </a:r>
            <a:r>
              <a:rPr lang="en-US" altLang="ja-JP" sz="2000" dirty="0"/>
              <a:t>(</a:t>
            </a:r>
            <a:r>
              <a:rPr lang="ja-JP" altLang="en-US" sz="2000"/>
              <a:t>マグニチュード</a:t>
            </a:r>
            <a:r>
              <a:rPr lang="en-US" altLang="ja-JP" sz="2000" dirty="0"/>
              <a:t>9.0, </a:t>
            </a:r>
            <a:r>
              <a:rPr lang="ja-JP" altLang="en-US" sz="2000"/>
              <a:t>震度</a:t>
            </a:r>
            <a:r>
              <a:rPr lang="en-US" altLang="ja-JP" sz="2000" dirty="0"/>
              <a:t>7)</a:t>
            </a:r>
            <a:endParaRPr lang="ja-JP" altLang="en-US" sz="2000"/>
          </a:p>
          <a:p>
            <a:pPr lvl="1"/>
            <a:r>
              <a:rPr lang="ja-JP" altLang="en-US" sz="2000"/>
              <a:t>巨大な津波の発生</a:t>
            </a:r>
            <a:r>
              <a:rPr lang="en-US" altLang="ja-JP" sz="2000" dirty="0"/>
              <a:t>(</a:t>
            </a:r>
            <a:r>
              <a:rPr lang="ja-JP" altLang="en-US" sz="2000"/>
              <a:t>岩手県宮古市田老で最大津波高さ</a:t>
            </a:r>
            <a:r>
              <a:rPr lang="en-US" altLang="ja-JP" sz="2000" dirty="0"/>
              <a:t>: </a:t>
            </a:r>
            <a:r>
              <a:rPr lang="ja-JP" altLang="en-US" sz="2000"/>
              <a:t>約</a:t>
            </a:r>
            <a:r>
              <a:rPr lang="en-US" altLang="ja-JP" sz="2000" dirty="0"/>
              <a:t>40.1</a:t>
            </a:r>
            <a:r>
              <a:rPr lang="ja-JP" altLang="en-US" sz="2000"/>
              <a:t>メートル</a:t>
            </a:r>
            <a:r>
              <a:rPr lang="en-US" altLang="ja-JP" sz="2000" dirty="0"/>
              <a:t>)</a:t>
            </a:r>
          </a:p>
          <a:p>
            <a:pPr lvl="1"/>
            <a:endParaRPr lang="ja-JP" altLang="en-US"/>
          </a:p>
          <a:p>
            <a:pPr>
              <a:buFont typeface="Arial" panose="020B0604020202020204" pitchFamily="34" charset="0"/>
              <a:buChar char="•"/>
            </a:pPr>
            <a:r>
              <a:rPr lang="ja-JP" altLang="en-US" sz="2400" b="1"/>
              <a:t>東日本大震災によって引き起こされた福島第一原子力発電所事故</a:t>
            </a:r>
            <a:endParaRPr lang="en-US" altLang="ja-JP" sz="2400" b="1" dirty="0"/>
          </a:p>
          <a:p>
            <a:pPr lvl="1"/>
            <a:r>
              <a:rPr lang="ja-JP" altLang="en-US" sz="2000"/>
              <a:t>原発事故によって放射性物質が漏洩</a:t>
            </a:r>
          </a:p>
          <a:p>
            <a:pPr lvl="1"/>
            <a:r>
              <a:rPr lang="ja-JP" altLang="en-US" sz="2000"/>
              <a:t>放射線被害により広範囲に避難区域が設定された</a:t>
            </a:r>
            <a:endParaRPr lang="en-US" altLang="ja-JP" sz="2000" dirty="0"/>
          </a:p>
          <a:p>
            <a:pPr marL="457200" lvl="1" indent="0">
              <a:buNone/>
            </a:pPr>
            <a:endParaRPr lang="ja-JP" altLang="en-US"/>
          </a:p>
          <a:p>
            <a:pPr>
              <a:buFont typeface="Arial" panose="020B0604020202020204" pitchFamily="34" charset="0"/>
              <a:buChar char="•"/>
            </a:pPr>
            <a:r>
              <a:rPr lang="ja-JP" altLang="en-US" sz="2400" b="1"/>
              <a:t>福島県双葉郡への震災被害</a:t>
            </a:r>
            <a:endParaRPr lang="en-US" altLang="ja-JP" sz="2400" b="1" dirty="0"/>
          </a:p>
          <a:p>
            <a:pPr lvl="1"/>
            <a:r>
              <a:rPr lang="ja-JP" altLang="en-US" sz="2000"/>
              <a:t>地震、津波、原発事故の</a:t>
            </a:r>
            <a:r>
              <a:rPr lang="ja-JP" altLang="en-US" sz="2000" b="1"/>
              <a:t>複合災害</a:t>
            </a:r>
          </a:p>
          <a:p>
            <a:pPr lvl="1"/>
            <a:r>
              <a:rPr lang="ja-JP" altLang="en-US" sz="2000"/>
              <a:t>住民の避難による長期的な影響</a:t>
            </a:r>
          </a:p>
          <a:p>
            <a:endParaRPr kumimoji="1" lang="ja-JP" altLang="en-US" sz="1700"/>
          </a:p>
        </p:txBody>
      </p:sp>
    </p:spTree>
    <p:extLst>
      <p:ext uri="{BB962C8B-B14F-4D97-AF65-F5344CB8AC3E}">
        <p14:creationId xmlns:p14="http://schemas.microsoft.com/office/powerpoint/2010/main" val="340993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9964AD1D-D39D-F9B8-0F94-B87338C3E58E}"/>
              </a:ext>
            </a:extLst>
          </p:cNvPr>
          <p:cNvSpPr>
            <a:spLocks noGrp="1"/>
          </p:cNvSpPr>
          <p:nvPr>
            <p:ph type="title"/>
          </p:nvPr>
        </p:nvSpPr>
        <p:spPr>
          <a:xfrm>
            <a:off x="664846" y="613247"/>
            <a:ext cx="4230100" cy="3387497"/>
          </a:xfrm>
        </p:spPr>
        <p:txBody>
          <a:bodyPr anchor="b">
            <a:normAutofit/>
          </a:bodyPr>
          <a:lstStyle/>
          <a:p>
            <a:pPr algn="ctr"/>
            <a:r>
              <a:rPr kumimoji="1" lang="ja-JP" altLang="en-US" sz="4000" b="1">
                <a:solidFill>
                  <a:srgbClr val="FFFFFF"/>
                </a:solidFill>
              </a:rPr>
              <a:t>背景と意義</a:t>
            </a:r>
          </a:p>
        </p:txBody>
      </p:sp>
      <p:sp>
        <p:nvSpPr>
          <p:cNvPr id="17" name="コンテンツ プレースホルダー 2">
            <a:extLst>
              <a:ext uri="{FF2B5EF4-FFF2-40B4-BE49-F238E27FC236}">
                <a16:creationId xmlns:a16="http://schemas.microsoft.com/office/drawing/2014/main" id="{F8A40ED0-A464-0EC1-A83E-D0715AD12441}"/>
              </a:ext>
            </a:extLst>
          </p:cNvPr>
          <p:cNvSpPr>
            <a:spLocks noGrp="1"/>
          </p:cNvSpPr>
          <p:nvPr>
            <p:ph idx="1"/>
          </p:nvPr>
        </p:nvSpPr>
        <p:spPr>
          <a:xfrm>
            <a:off x="6096001" y="649480"/>
            <a:ext cx="5668206" cy="5546047"/>
          </a:xfrm>
        </p:spPr>
        <p:txBody>
          <a:bodyPr anchor="ctr">
            <a:normAutofit/>
          </a:bodyPr>
          <a:lstStyle/>
          <a:p>
            <a:pPr>
              <a:buFont typeface="Arial" panose="020B0604020202020204" pitchFamily="34" charset="0"/>
              <a:buChar char="•"/>
            </a:pPr>
            <a:r>
              <a:rPr lang="ja-JP" altLang="en-US" sz="2400"/>
              <a:t>災害から</a:t>
            </a:r>
            <a:r>
              <a:rPr lang="en-US" altLang="ja-JP" sz="2400" dirty="0"/>
              <a:t>13</a:t>
            </a:r>
            <a:r>
              <a:rPr lang="ja-JP" altLang="en-US" sz="2400"/>
              <a:t>年が経過し、人々の東日本大震災に関する記憶が風化しつつある</a:t>
            </a:r>
            <a:endParaRPr lang="en-US" altLang="ja-JP" sz="2400" dirty="0"/>
          </a:p>
          <a:p>
            <a:pPr>
              <a:buFont typeface="Arial" panose="020B0604020202020204" pitchFamily="34" charset="0"/>
              <a:buChar char="•"/>
            </a:pPr>
            <a:endParaRPr lang="en-US" altLang="ja-JP" sz="2400" dirty="0"/>
          </a:p>
          <a:p>
            <a:r>
              <a:rPr lang="ja-JP" altLang="en-US" sz="2400" b="1"/>
              <a:t>震災を語れる最後の世代</a:t>
            </a:r>
            <a:endParaRPr lang="en-US" altLang="ja-JP" sz="2400" b="1" dirty="0"/>
          </a:p>
          <a:p>
            <a:pPr marL="457200" lvl="1" indent="0">
              <a:buNone/>
            </a:pPr>
            <a:r>
              <a:rPr lang="en-US" altLang="ja-JP" sz="2000" dirty="0"/>
              <a:t>2003(04)</a:t>
            </a:r>
            <a:r>
              <a:rPr lang="ja-JP" altLang="en-US" sz="2000"/>
              <a:t>年生まれの私たちが、災害を直接経験し、自らの経験を語れる最後の世代</a:t>
            </a:r>
            <a:endParaRPr lang="en-US" altLang="ja-JP" sz="2000" dirty="0"/>
          </a:p>
          <a:p>
            <a:pPr marL="457200" lvl="1" indent="0">
              <a:buNone/>
            </a:pPr>
            <a:endParaRPr lang="ja-JP" altLang="en-US"/>
          </a:p>
          <a:p>
            <a:pPr>
              <a:buFont typeface="Arial" panose="020B0604020202020204" pitchFamily="34" charset="0"/>
              <a:buChar char="•"/>
            </a:pPr>
            <a:r>
              <a:rPr lang="ja-JP" altLang="en-US" sz="2400"/>
              <a:t>情報を発信し続けることの重要性</a:t>
            </a:r>
            <a:endParaRPr lang="en-US" altLang="ja-JP" sz="2400" dirty="0"/>
          </a:p>
          <a:p>
            <a:pPr lvl="1"/>
            <a:r>
              <a:rPr lang="ja-JP" altLang="en-US" sz="2000"/>
              <a:t>次世代への継承</a:t>
            </a:r>
          </a:p>
          <a:p>
            <a:pPr lvl="1"/>
            <a:r>
              <a:rPr lang="ja-JP" altLang="en-US" sz="2000"/>
              <a:t>防災意識の向上</a:t>
            </a:r>
            <a:endParaRPr lang="en-US" altLang="ja-JP" sz="2000" dirty="0"/>
          </a:p>
          <a:p>
            <a:pPr lvl="1"/>
            <a:r>
              <a:rPr lang="ja-JP" altLang="en-US" sz="2000"/>
              <a:t>記憶を風化させない</a:t>
            </a:r>
          </a:p>
          <a:p>
            <a:endParaRPr kumimoji="1" lang="ja-JP" altLang="en-US" sz="2000"/>
          </a:p>
        </p:txBody>
      </p:sp>
    </p:spTree>
    <p:extLst>
      <p:ext uri="{BB962C8B-B14F-4D97-AF65-F5344CB8AC3E}">
        <p14:creationId xmlns:p14="http://schemas.microsoft.com/office/powerpoint/2010/main" val="424734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17AF0108-24CB-AB4E-4417-C0900B5673D5}"/>
              </a:ext>
            </a:extLst>
          </p:cNvPr>
          <p:cNvSpPr>
            <a:spLocks noGrp="1"/>
          </p:cNvSpPr>
          <p:nvPr>
            <p:ph type="title"/>
          </p:nvPr>
        </p:nvSpPr>
        <p:spPr>
          <a:xfrm>
            <a:off x="1371597" y="348865"/>
            <a:ext cx="10044023" cy="877729"/>
          </a:xfrm>
        </p:spPr>
        <p:txBody>
          <a:bodyPr anchor="ctr">
            <a:normAutofit/>
          </a:bodyPr>
          <a:lstStyle/>
          <a:p>
            <a:r>
              <a:rPr kumimoji="1" lang="ja-JP" altLang="en-US" sz="4000" b="1">
                <a:solidFill>
                  <a:srgbClr val="FFFFFF"/>
                </a:solidFill>
              </a:rPr>
              <a:t>研究目的</a:t>
            </a:r>
          </a:p>
        </p:txBody>
      </p:sp>
      <p:graphicFrame>
        <p:nvGraphicFramePr>
          <p:cNvPr id="5" name="コンテンツ プレースホルダー 2">
            <a:extLst>
              <a:ext uri="{FF2B5EF4-FFF2-40B4-BE49-F238E27FC236}">
                <a16:creationId xmlns:a16="http://schemas.microsoft.com/office/drawing/2014/main" id="{FDBB9D56-B38D-F27B-428D-98B7DD4C9B3C}"/>
              </a:ext>
            </a:extLst>
          </p:cNvPr>
          <p:cNvGraphicFramePr>
            <a:graphicFrameLocks noGrp="1"/>
          </p:cNvGraphicFramePr>
          <p:nvPr>
            <p:ph idx="1"/>
            <p:extLst>
              <p:ext uri="{D42A27DB-BD31-4B8C-83A1-F6EECF244321}">
                <p14:modId xmlns:p14="http://schemas.microsoft.com/office/powerpoint/2010/main" val="3938128868"/>
              </p:ext>
            </p:extLst>
          </p:nvPr>
        </p:nvGraphicFramePr>
        <p:xfrm>
          <a:off x="632085" y="1924820"/>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073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5390745-B8E6-6130-EBFA-D0EBDE012CFB}"/>
              </a:ext>
            </a:extLst>
          </p:cNvPr>
          <p:cNvPicPr>
            <a:picLocks noChangeAspect="1"/>
          </p:cNvPicPr>
          <p:nvPr/>
        </p:nvPicPr>
        <p:blipFill>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21" name="Rectangle 2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C004DAB-8492-2E60-8BC6-863B3173C767}"/>
              </a:ext>
            </a:extLst>
          </p:cNvPr>
          <p:cNvSpPr>
            <a:spLocks noGrp="1"/>
          </p:cNvSpPr>
          <p:nvPr>
            <p:ph type="title"/>
          </p:nvPr>
        </p:nvSpPr>
        <p:spPr>
          <a:xfrm>
            <a:off x="838200" y="365125"/>
            <a:ext cx="10515600" cy="1325563"/>
          </a:xfrm>
        </p:spPr>
        <p:txBody>
          <a:bodyPr>
            <a:normAutofit/>
          </a:bodyPr>
          <a:lstStyle/>
          <a:p>
            <a:r>
              <a:rPr kumimoji="1" lang="ja-JP" altLang="en-US" sz="4000" b="1"/>
              <a:t>先行研究</a:t>
            </a:r>
          </a:p>
        </p:txBody>
      </p:sp>
      <p:graphicFrame>
        <p:nvGraphicFramePr>
          <p:cNvPr id="5" name="コンテンツ プレースホルダー 2">
            <a:extLst>
              <a:ext uri="{FF2B5EF4-FFF2-40B4-BE49-F238E27FC236}">
                <a16:creationId xmlns:a16="http://schemas.microsoft.com/office/drawing/2014/main" id="{022B0E50-B67E-A4FA-2DF7-AB2CBFA0B770}"/>
              </a:ext>
            </a:extLst>
          </p:cNvPr>
          <p:cNvGraphicFramePr>
            <a:graphicFrameLocks noGrp="1"/>
          </p:cNvGraphicFramePr>
          <p:nvPr>
            <p:ph idx="1"/>
            <p:extLst>
              <p:ext uri="{D42A27DB-BD31-4B8C-83A1-F6EECF244321}">
                <p14:modId xmlns:p14="http://schemas.microsoft.com/office/powerpoint/2010/main" val="28014933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3056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3FA8E558-B151-782C-2D5E-4D83277017F9}"/>
              </a:ext>
            </a:extLst>
          </p:cNvPr>
          <p:cNvSpPr>
            <a:spLocks noGrp="1"/>
          </p:cNvSpPr>
          <p:nvPr>
            <p:ph type="title"/>
          </p:nvPr>
        </p:nvSpPr>
        <p:spPr>
          <a:xfrm>
            <a:off x="838199" y="1195697"/>
            <a:ext cx="3326263" cy="4238118"/>
          </a:xfrm>
        </p:spPr>
        <p:txBody>
          <a:bodyPr>
            <a:normAutofit/>
          </a:bodyPr>
          <a:lstStyle/>
          <a:p>
            <a:r>
              <a:rPr kumimoji="1" lang="ja-JP" altLang="en-US" sz="4000" b="1">
                <a:solidFill>
                  <a:schemeClr val="bg1"/>
                </a:solidFill>
              </a:rPr>
              <a:t>アーカイブの内容</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8"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コンテンツ プレースホルダー 2">
            <a:extLst>
              <a:ext uri="{FF2B5EF4-FFF2-40B4-BE49-F238E27FC236}">
                <a16:creationId xmlns:a16="http://schemas.microsoft.com/office/drawing/2014/main" id="{E521FC9B-4954-7705-29E9-1545C63A0E82}"/>
              </a:ext>
            </a:extLst>
          </p:cNvPr>
          <p:cNvGraphicFramePr>
            <a:graphicFrameLocks noGrp="1"/>
          </p:cNvGraphicFramePr>
          <p:nvPr>
            <p:ph idx="1"/>
            <p:extLst>
              <p:ext uri="{D42A27DB-BD31-4B8C-83A1-F6EECF244321}">
                <p14:modId xmlns:p14="http://schemas.microsoft.com/office/powerpoint/2010/main" val="4110215595"/>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8929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B4623CB1-40E1-2BE1-B638-C0CC29860E0D}"/>
              </a:ext>
            </a:extLst>
          </p:cNvPr>
          <p:cNvSpPr>
            <a:spLocks noGrp="1"/>
          </p:cNvSpPr>
          <p:nvPr>
            <p:ph type="title"/>
          </p:nvPr>
        </p:nvSpPr>
        <p:spPr>
          <a:xfrm>
            <a:off x="1371597" y="348865"/>
            <a:ext cx="10044023" cy="877729"/>
          </a:xfrm>
        </p:spPr>
        <p:txBody>
          <a:bodyPr anchor="ctr">
            <a:normAutofit/>
          </a:bodyPr>
          <a:lstStyle/>
          <a:p>
            <a:r>
              <a:rPr lang="ja-JP" altLang="en-US" sz="4000" b="1">
                <a:solidFill>
                  <a:srgbClr val="FFFFFF"/>
                </a:solidFill>
              </a:rPr>
              <a:t>アーカイブの活用</a:t>
            </a:r>
            <a:endParaRPr kumimoji="1" lang="ja-JP" altLang="en-US" sz="4000" b="1">
              <a:solidFill>
                <a:srgbClr val="FFFFFF"/>
              </a:solidFill>
            </a:endParaRPr>
          </a:p>
        </p:txBody>
      </p:sp>
      <p:graphicFrame>
        <p:nvGraphicFramePr>
          <p:cNvPr id="5" name="コンテンツ プレースホルダー 2">
            <a:extLst>
              <a:ext uri="{FF2B5EF4-FFF2-40B4-BE49-F238E27FC236}">
                <a16:creationId xmlns:a16="http://schemas.microsoft.com/office/drawing/2014/main" id="{55B3B803-0B45-4AE7-BB3E-09350C048EF0}"/>
              </a:ext>
            </a:extLst>
          </p:cNvPr>
          <p:cNvGraphicFramePr>
            <a:graphicFrameLocks noGrp="1"/>
          </p:cNvGraphicFramePr>
          <p:nvPr>
            <p:ph idx="1"/>
            <p:extLst>
              <p:ext uri="{D42A27DB-BD31-4B8C-83A1-F6EECF244321}">
                <p14:modId xmlns:p14="http://schemas.microsoft.com/office/powerpoint/2010/main" val="267414201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3463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2066EBA5-7E93-7EBC-C0B3-039873C7561A}"/>
              </a:ext>
            </a:extLst>
          </p:cNvPr>
          <p:cNvSpPr>
            <a:spLocks noGrp="1"/>
          </p:cNvSpPr>
          <p:nvPr>
            <p:ph type="title"/>
          </p:nvPr>
        </p:nvSpPr>
        <p:spPr>
          <a:xfrm>
            <a:off x="1371597" y="348865"/>
            <a:ext cx="10044023" cy="877729"/>
          </a:xfrm>
        </p:spPr>
        <p:txBody>
          <a:bodyPr anchor="ctr">
            <a:normAutofit/>
          </a:bodyPr>
          <a:lstStyle/>
          <a:p>
            <a:r>
              <a:rPr kumimoji="1" lang="ja-JP" altLang="en-US" sz="4000" b="1">
                <a:solidFill>
                  <a:srgbClr val="FFFFFF"/>
                </a:solidFill>
              </a:rPr>
              <a:t>まとめ</a:t>
            </a:r>
          </a:p>
        </p:txBody>
      </p:sp>
      <p:graphicFrame>
        <p:nvGraphicFramePr>
          <p:cNvPr id="5" name="コンテンツ プレースホルダー 2">
            <a:extLst>
              <a:ext uri="{FF2B5EF4-FFF2-40B4-BE49-F238E27FC236}">
                <a16:creationId xmlns:a16="http://schemas.microsoft.com/office/drawing/2014/main" id="{7C8740B1-0D25-D307-5032-DD95BC32F788}"/>
              </a:ext>
            </a:extLst>
          </p:cNvPr>
          <p:cNvGraphicFramePr>
            <a:graphicFrameLocks noGrp="1"/>
          </p:cNvGraphicFramePr>
          <p:nvPr>
            <p:ph idx="1"/>
            <p:extLst>
              <p:ext uri="{D42A27DB-BD31-4B8C-83A1-F6EECF244321}">
                <p14:modId xmlns:p14="http://schemas.microsoft.com/office/powerpoint/2010/main" val="100501357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8166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D747BD0A-FF33-F652-AF4B-6076EEE4271D}"/>
              </a:ext>
            </a:extLst>
          </p:cNvPr>
          <p:cNvSpPr>
            <a:spLocks noGrp="1"/>
          </p:cNvSpPr>
          <p:nvPr>
            <p:ph type="title"/>
          </p:nvPr>
        </p:nvSpPr>
        <p:spPr>
          <a:xfrm>
            <a:off x="1171074" y="1396686"/>
            <a:ext cx="3240506" cy="4064628"/>
          </a:xfrm>
        </p:spPr>
        <p:txBody>
          <a:bodyPr>
            <a:normAutofit/>
          </a:bodyPr>
          <a:lstStyle/>
          <a:p>
            <a:r>
              <a:rPr kumimoji="1" lang="ja-JP" altLang="en-US" sz="4000" b="1">
                <a:solidFill>
                  <a:srgbClr val="FFFFFF"/>
                </a:solidFill>
              </a:rPr>
              <a:t>構想発表後変更点</a:t>
            </a:r>
          </a:p>
        </p:txBody>
      </p:sp>
      <p:sp>
        <p:nvSpPr>
          <p:cNvPr id="75" name="Arc 74">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7" name="Oval 7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コンテンツ プレースホルダー 2">
            <a:extLst>
              <a:ext uri="{FF2B5EF4-FFF2-40B4-BE49-F238E27FC236}">
                <a16:creationId xmlns:a16="http://schemas.microsoft.com/office/drawing/2014/main" id="{4DC184F5-BEF9-FC7B-0E5D-EDFCCB1FAA9B}"/>
              </a:ext>
            </a:extLst>
          </p:cNvPr>
          <p:cNvSpPr>
            <a:spLocks noGrp="1"/>
          </p:cNvSpPr>
          <p:nvPr>
            <p:ph idx="1"/>
          </p:nvPr>
        </p:nvSpPr>
        <p:spPr>
          <a:xfrm>
            <a:off x="5370153" y="1526033"/>
            <a:ext cx="5536397" cy="3935281"/>
          </a:xfrm>
        </p:spPr>
        <p:txBody>
          <a:bodyPr>
            <a:normAutofit/>
          </a:bodyPr>
          <a:lstStyle/>
          <a:p>
            <a:r>
              <a:rPr kumimoji="1" lang="ja-JP" altLang="ja-JP"/>
              <a:t>作成する災害アーカイブ</a:t>
            </a:r>
            <a:r>
              <a:rPr kumimoji="1" lang="ja-JP" altLang="en-US"/>
              <a:t>を</a:t>
            </a:r>
            <a:r>
              <a:rPr kumimoji="1" lang="ja-JP" altLang="ja-JP"/>
              <a:t>福島県双葉郡</a:t>
            </a:r>
            <a:r>
              <a:rPr kumimoji="1" lang="ja-JP" altLang="ja-JP" b="1"/>
              <a:t>楢葉町に</a:t>
            </a:r>
            <a:r>
              <a:rPr lang="ja-JP" altLang="en-US" b="1"/>
              <a:t>限定</a:t>
            </a:r>
            <a:endParaRPr lang="en-US" altLang="ja-JP" b="1"/>
          </a:p>
          <a:p>
            <a:pPr marL="457200" lvl="1" indent="0">
              <a:buNone/>
            </a:pPr>
            <a:endParaRPr lang="en-US" altLang="ja-JP"/>
          </a:p>
          <a:p>
            <a:pPr marL="457200" lvl="1" indent="0">
              <a:buNone/>
            </a:pPr>
            <a:r>
              <a:rPr kumimoji="1" lang="ja-JP" altLang="ja-JP"/>
              <a:t>就職活動などの影響で、外部の方々に</a:t>
            </a:r>
            <a:r>
              <a:rPr kumimoji="1" lang="ja-JP" altLang="en-US"/>
              <a:t>長期的な</a:t>
            </a:r>
            <a:r>
              <a:rPr kumimoji="1" lang="ja-JP" altLang="ja-JP"/>
              <a:t>協力を仰ぐことが難しいと判明したため</a:t>
            </a:r>
            <a:r>
              <a:rPr kumimoji="1" lang="ja-JP" altLang="en-US"/>
              <a:t>、地域を限定することに。</a:t>
            </a:r>
            <a:endParaRPr lang="en-US" altLang="ja-JP"/>
          </a:p>
          <a:p>
            <a:endParaRPr kumimoji="1" lang="ja-JP" altLang="en-US"/>
          </a:p>
        </p:txBody>
      </p:sp>
    </p:spTree>
    <p:extLst>
      <p:ext uri="{BB962C8B-B14F-4D97-AF65-F5344CB8AC3E}">
        <p14:creationId xmlns:p14="http://schemas.microsoft.com/office/powerpoint/2010/main" val="42227128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270</TotalTime>
  <Words>1026</Words>
  <Application>Microsoft Macintosh PowerPoint</Application>
  <PresentationFormat>ワイド画面</PresentationFormat>
  <Paragraphs>119</Paragraphs>
  <Slides>13</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游ゴシック</vt:lpstr>
      <vt:lpstr>游ゴシック Light</vt:lpstr>
      <vt:lpstr>Arial</vt:lpstr>
      <vt:lpstr>Calibri</vt:lpstr>
      <vt:lpstr>Office テーマ</vt:lpstr>
      <vt:lpstr>Re: Earthを使った福島県双葉郡楢葉町の災害アーカイブ</vt:lpstr>
      <vt:lpstr>はじめに</vt:lpstr>
      <vt:lpstr>背景と意義</vt:lpstr>
      <vt:lpstr>研究目的</vt:lpstr>
      <vt:lpstr>先行研究</vt:lpstr>
      <vt:lpstr>アーカイブの内容</vt:lpstr>
      <vt:lpstr>アーカイブの活用</vt:lpstr>
      <vt:lpstr>まとめ</vt:lpstr>
      <vt:lpstr>構想発表後変更点</vt:lpstr>
      <vt:lpstr>なぜ楢葉町にファーカスするのか？</vt:lpstr>
      <vt:lpstr>1. 楢葉町の特徴的な復興過程</vt:lpstr>
      <vt:lpstr>2. 復興活動に関する具体的取り組みの存在 </vt:lpstr>
      <vt:lpstr>参考資料 （先行研究）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古内　千聖</dc:creator>
  <cp:lastModifiedBy>古内　千聖</cp:lastModifiedBy>
  <cp:revision>6</cp:revision>
  <dcterms:created xsi:type="dcterms:W3CDTF">2024-08-03T04:19:26Z</dcterms:created>
  <dcterms:modified xsi:type="dcterms:W3CDTF">2024-11-19T07:44:26Z</dcterms:modified>
</cp:coreProperties>
</file>