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59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>
      <p:cViewPr varScale="1">
        <p:scale>
          <a:sx n="116" d="100"/>
          <a:sy n="11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6237C4-E9D7-4EC1-A518-7BFBD1C8CCB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814B4CA-BFFE-453B-B4A6-836A626E4C04}">
      <dgm:prSet/>
      <dgm:spPr/>
      <dgm:t>
        <a:bodyPr/>
        <a:lstStyle/>
        <a:p>
          <a:pPr>
            <a:defRPr b="1"/>
          </a:pPr>
          <a:r>
            <a:rPr lang="en-US"/>
            <a:t>Re: Earth</a:t>
          </a:r>
          <a:r>
            <a:rPr lang="ja-JP"/>
            <a:t>を活用した双葉郡特化のデジタル災害アーカイブ構築</a:t>
          </a:r>
          <a:endParaRPr lang="en-US"/>
        </a:p>
      </dgm:t>
    </dgm:pt>
    <dgm:pt modelId="{1081DF34-24A5-4407-9688-408E5241997A}" type="parTrans" cxnId="{96FE74AA-66FF-4F15-9123-EDED25DF20E7}">
      <dgm:prSet/>
      <dgm:spPr/>
      <dgm:t>
        <a:bodyPr/>
        <a:lstStyle/>
        <a:p>
          <a:endParaRPr lang="en-US"/>
        </a:p>
      </dgm:t>
    </dgm:pt>
    <dgm:pt modelId="{37CCC1C1-FF8E-405C-9277-8B4B78BF1F7C}" type="sibTrans" cxnId="{96FE74AA-66FF-4F15-9123-EDED25DF20E7}">
      <dgm:prSet/>
      <dgm:spPr/>
      <dgm:t>
        <a:bodyPr/>
        <a:lstStyle/>
        <a:p>
          <a:endParaRPr lang="en-US"/>
        </a:p>
      </dgm:t>
    </dgm:pt>
    <dgm:pt modelId="{67A23B81-4DCD-4CCA-9781-A5706735AA96}">
      <dgm:prSet/>
      <dgm:spPr/>
      <dgm:t>
        <a:bodyPr/>
        <a:lstStyle/>
        <a:p>
          <a:r>
            <a:rPr lang="ja-JP"/>
            <a:t>双葉郡の災害記録を一元化</a:t>
          </a:r>
          <a:endParaRPr lang="en-US"/>
        </a:p>
      </dgm:t>
    </dgm:pt>
    <dgm:pt modelId="{40C09891-D3E5-4869-958D-8007DF0A9ED1}" type="parTrans" cxnId="{B3C46438-7BD6-48CB-A7C3-F7E83EAB3685}">
      <dgm:prSet/>
      <dgm:spPr/>
      <dgm:t>
        <a:bodyPr/>
        <a:lstStyle/>
        <a:p>
          <a:endParaRPr lang="en-US"/>
        </a:p>
      </dgm:t>
    </dgm:pt>
    <dgm:pt modelId="{31FD1B16-A100-4161-B64C-3A0A3B10AAEC}" type="sibTrans" cxnId="{B3C46438-7BD6-48CB-A7C3-F7E83EAB3685}">
      <dgm:prSet/>
      <dgm:spPr/>
      <dgm:t>
        <a:bodyPr/>
        <a:lstStyle/>
        <a:p>
          <a:endParaRPr lang="en-US"/>
        </a:p>
      </dgm:t>
    </dgm:pt>
    <dgm:pt modelId="{B83DAE57-4EDA-4562-A093-087CD2B92786}">
      <dgm:prSet/>
      <dgm:spPr/>
      <dgm:t>
        <a:bodyPr/>
        <a:lstStyle/>
        <a:p>
          <a:pPr>
            <a:defRPr b="1"/>
          </a:pPr>
          <a:r>
            <a:rPr lang="en-US"/>
            <a:t>Re: Earth</a:t>
          </a:r>
          <a:r>
            <a:rPr lang="ja-JP"/>
            <a:t>とは</a:t>
          </a:r>
          <a:endParaRPr lang="en-US"/>
        </a:p>
      </dgm:t>
    </dgm:pt>
    <dgm:pt modelId="{85308EDD-3F0E-4369-BD33-9607B78DF2F0}" type="parTrans" cxnId="{4AC1484B-FC2A-4396-B8ED-BA0E54E67515}">
      <dgm:prSet/>
      <dgm:spPr/>
      <dgm:t>
        <a:bodyPr/>
        <a:lstStyle/>
        <a:p>
          <a:endParaRPr lang="en-US"/>
        </a:p>
      </dgm:t>
    </dgm:pt>
    <dgm:pt modelId="{269088E6-34CF-4464-91A2-5F0FF43BF757}" type="sibTrans" cxnId="{4AC1484B-FC2A-4396-B8ED-BA0E54E67515}">
      <dgm:prSet/>
      <dgm:spPr/>
      <dgm:t>
        <a:bodyPr/>
        <a:lstStyle/>
        <a:p>
          <a:endParaRPr lang="en-US"/>
        </a:p>
      </dgm:t>
    </dgm:pt>
    <dgm:pt modelId="{68194616-AFEE-43E1-9302-90551EDCB87B}">
      <dgm:prSet/>
      <dgm:spPr/>
      <dgm:t>
        <a:bodyPr/>
        <a:lstStyle/>
        <a:p>
          <a:r>
            <a:rPr lang="ja-JP"/>
            <a:t>地理情報システム（</a:t>
          </a:r>
          <a:r>
            <a:rPr lang="en-US"/>
            <a:t>GIS</a:t>
          </a:r>
          <a:r>
            <a:rPr lang="ja-JP"/>
            <a:t>）とデジタルアーカイブ技術の統合プラットフォーム</a:t>
          </a:r>
          <a:endParaRPr lang="en-US"/>
        </a:p>
      </dgm:t>
    </dgm:pt>
    <dgm:pt modelId="{90293F0C-8F3D-43C2-94F2-EF5632C0B076}" type="parTrans" cxnId="{21CCA648-C749-4EAD-93B4-00F341581A2C}">
      <dgm:prSet/>
      <dgm:spPr/>
      <dgm:t>
        <a:bodyPr/>
        <a:lstStyle/>
        <a:p>
          <a:endParaRPr lang="en-US"/>
        </a:p>
      </dgm:t>
    </dgm:pt>
    <dgm:pt modelId="{D9114916-F5A3-4BA0-A1A8-FDF63886E3B6}" type="sibTrans" cxnId="{21CCA648-C749-4EAD-93B4-00F341581A2C}">
      <dgm:prSet/>
      <dgm:spPr/>
      <dgm:t>
        <a:bodyPr/>
        <a:lstStyle/>
        <a:p>
          <a:endParaRPr lang="en-US"/>
        </a:p>
      </dgm:t>
    </dgm:pt>
    <dgm:pt modelId="{2BF9AD92-BCF8-4449-91CE-D3AB9406D40A}">
      <dgm:prSet/>
      <dgm:spPr/>
      <dgm:t>
        <a:bodyPr/>
        <a:lstStyle/>
        <a:p>
          <a:r>
            <a:rPr lang="ja-JP"/>
            <a:t>多層的な情報の表示と共有が可能</a:t>
          </a:r>
          <a:endParaRPr lang="en-US"/>
        </a:p>
      </dgm:t>
    </dgm:pt>
    <dgm:pt modelId="{ACAAA9E0-DEFE-4ECE-BCD2-38221A27F746}" type="parTrans" cxnId="{5D9CF760-5CC6-4FD6-8E40-BE52AD899ACC}">
      <dgm:prSet/>
      <dgm:spPr/>
      <dgm:t>
        <a:bodyPr/>
        <a:lstStyle/>
        <a:p>
          <a:endParaRPr lang="en-US"/>
        </a:p>
      </dgm:t>
    </dgm:pt>
    <dgm:pt modelId="{72D567C6-4912-4705-9C3C-17286E2F6FFB}" type="sibTrans" cxnId="{5D9CF760-5CC6-4FD6-8E40-BE52AD899ACC}">
      <dgm:prSet/>
      <dgm:spPr/>
      <dgm:t>
        <a:bodyPr/>
        <a:lstStyle/>
        <a:p>
          <a:endParaRPr lang="en-US"/>
        </a:p>
      </dgm:t>
    </dgm:pt>
    <dgm:pt modelId="{B271536E-7BAD-47AD-8639-536ED4C64242}" type="pres">
      <dgm:prSet presAssocID="{2C6237C4-E9D7-4EC1-A518-7BFBD1C8CCB2}" presName="root" presStyleCnt="0">
        <dgm:presLayoutVars>
          <dgm:dir/>
          <dgm:resizeHandles val="exact"/>
        </dgm:presLayoutVars>
      </dgm:prSet>
      <dgm:spPr/>
    </dgm:pt>
    <dgm:pt modelId="{9377E1CE-6E2D-4129-A7D1-83CF386CAE2D}" type="pres">
      <dgm:prSet presAssocID="{8814B4CA-BFFE-453B-B4A6-836A626E4C04}" presName="compNode" presStyleCnt="0"/>
      <dgm:spPr/>
    </dgm:pt>
    <dgm:pt modelId="{8B997506-7B39-4971-BC5D-C9936800B3F4}" type="pres">
      <dgm:prSet presAssocID="{8814B4CA-BFFE-453B-B4A6-836A626E4C0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おひさま"/>
        </a:ext>
      </dgm:extLst>
    </dgm:pt>
    <dgm:pt modelId="{B4D9EFE9-25D4-40BF-B51E-120E168617E2}" type="pres">
      <dgm:prSet presAssocID="{8814B4CA-BFFE-453B-B4A6-836A626E4C04}" presName="iconSpace" presStyleCnt="0"/>
      <dgm:spPr/>
    </dgm:pt>
    <dgm:pt modelId="{59B5B883-4FE9-45B9-A607-7B3048CC5851}" type="pres">
      <dgm:prSet presAssocID="{8814B4CA-BFFE-453B-B4A6-836A626E4C04}" presName="parTx" presStyleLbl="revTx" presStyleIdx="0" presStyleCnt="4">
        <dgm:presLayoutVars>
          <dgm:chMax val="0"/>
          <dgm:chPref val="0"/>
        </dgm:presLayoutVars>
      </dgm:prSet>
      <dgm:spPr/>
    </dgm:pt>
    <dgm:pt modelId="{93F3D865-CFB1-4C26-ABC7-17C1647C09EA}" type="pres">
      <dgm:prSet presAssocID="{8814B4CA-BFFE-453B-B4A6-836A626E4C04}" presName="txSpace" presStyleCnt="0"/>
      <dgm:spPr/>
    </dgm:pt>
    <dgm:pt modelId="{7F5F3089-B717-4A74-AC1F-4250E9D9CB03}" type="pres">
      <dgm:prSet presAssocID="{8814B4CA-BFFE-453B-B4A6-836A626E4C04}" presName="desTx" presStyleLbl="revTx" presStyleIdx="1" presStyleCnt="4">
        <dgm:presLayoutVars/>
      </dgm:prSet>
      <dgm:spPr/>
    </dgm:pt>
    <dgm:pt modelId="{F2288D0C-672C-4373-977A-CD3E4AE40FA9}" type="pres">
      <dgm:prSet presAssocID="{37CCC1C1-FF8E-405C-9277-8B4B78BF1F7C}" presName="sibTrans" presStyleCnt="0"/>
      <dgm:spPr/>
    </dgm:pt>
    <dgm:pt modelId="{0586EBF0-2701-4F13-AD25-AD7A01C007EF}" type="pres">
      <dgm:prSet presAssocID="{B83DAE57-4EDA-4562-A093-087CD2B92786}" presName="compNode" presStyleCnt="0"/>
      <dgm:spPr/>
    </dgm:pt>
    <dgm:pt modelId="{0678A470-A918-4736-BA73-886F69D3E063}" type="pres">
      <dgm:prSet presAssocID="{B83DAE57-4EDA-4562-A093-087CD2B9278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9C2DFA49-9106-48C8-B3DB-BBE21ADF2C35}" type="pres">
      <dgm:prSet presAssocID="{B83DAE57-4EDA-4562-A093-087CD2B92786}" presName="iconSpace" presStyleCnt="0"/>
      <dgm:spPr/>
    </dgm:pt>
    <dgm:pt modelId="{4850C4F0-0CEB-43B9-BD2B-F74556445519}" type="pres">
      <dgm:prSet presAssocID="{B83DAE57-4EDA-4562-A093-087CD2B92786}" presName="parTx" presStyleLbl="revTx" presStyleIdx="2" presStyleCnt="4">
        <dgm:presLayoutVars>
          <dgm:chMax val="0"/>
          <dgm:chPref val="0"/>
        </dgm:presLayoutVars>
      </dgm:prSet>
      <dgm:spPr/>
    </dgm:pt>
    <dgm:pt modelId="{1614EBAA-F9B7-4ADD-9EA4-F1641C5D0502}" type="pres">
      <dgm:prSet presAssocID="{B83DAE57-4EDA-4562-A093-087CD2B92786}" presName="txSpace" presStyleCnt="0"/>
      <dgm:spPr/>
    </dgm:pt>
    <dgm:pt modelId="{490E04AA-06D6-4B16-A5C5-6C5528534471}" type="pres">
      <dgm:prSet presAssocID="{B83DAE57-4EDA-4562-A093-087CD2B92786}" presName="desTx" presStyleLbl="revTx" presStyleIdx="3" presStyleCnt="4">
        <dgm:presLayoutVars/>
      </dgm:prSet>
      <dgm:spPr/>
    </dgm:pt>
  </dgm:ptLst>
  <dgm:cxnLst>
    <dgm:cxn modelId="{B3C46438-7BD6-48CB-A7C3-F7E83EAB3685}" srcId="{8814B4CA-BFFE-453B-B4A6-836A626E4C04}" destId="{67A23B81-4DCD-4CCA-9781-A5706735AA96}" srcOrd="0" destOrd="0" parTransId="{40C09891-D3E5-4869-958D-8007DF0A9ED1}" sibTransId="{31FD1B16-A100-4161-B64C-3A0A3B10AAEC}"/>
    <dgm:cxn modelId="{21CCA648-C749-4EAD-93B4-00F341581A2C}" srcId="{B83DAE57-4EDA-4562-A093-087CD2B92786}" destId="{68194616-AFEE-43E1-9302-90551EDCB87B}" srcOrd="0" destOrd="0" parTransId="{90293F0C-8F3D-43C2-94F2-EF5632C0B076}" sibTransId="{D9114916-F5A3-4BA0-A1A8-FDF63886E3B6}"/>
    <dgm:cxn modelId="{4AC1484B-FC2A-4396-B8ED-BA0E54E67515}" srcId="{2C6237C4-E9D7-4EC1-A518-7BFBD1C8CCB2}" destId="{B83DAE57-4EDA-4562-A093-087CD2B92786}" srcOrd="1" destOrd="0" parTransId="{85308EDD-3F0E-4369-BD33-9607B78DF2F0}" sibTransId="{269088E6-34CF-4464-91A2-5F0FF43BF757}"/>
    <dgm:cxn modelId="{322DE254-4803-4A08-8D99-0626A598CB1B}" type="presOf" srcId="{8814B4CA-BFFE-453B-B4A6-836A626E4C04}" destId="{59B5B883-4FE9-45B9-A607-7B3048CC5851}" srcOrd="0" destOrd="0" presId="urn:microsoft.com/office/officeart/2018/2/layout/IconLabelDescriptionList"/>
    <dgm:cxn modelId="{5D9CF760-5CC6-4FD6-8E40-BE52AD899ACC}" srcId="{B83DAE57-4EDA-4562-A093-087CD2B92786}" destId="{2BF9AD92-BCF8-4449-91CE-D3AB9406D40A}" srcOrd="1" destOrd="0" parTransId="{ACAAA9E0-DEFE-4ECE-BCD2-38221A27F746}" sibTransId="{72D567C6-4912-4705-9C3C-17286E2F6FFB}"/>
    <dgm:cxn modelId="{5E77C668-92DD-4E9F-B7DF-0FDC7EDB717E}" type="presOf" srcId="{B83DAE57-4EDA-4562-A093-087CD2B92786}" destId="{4850C4F0-0CEB-43B9-BD2B-F74556445519}" srcOrd="0" destOrd="0" presId="urn:microsoft.com/office/officeart/2018/2/layout/IconLabelDescriptionList"/>
    <dgm:cxn modelId="{71B0D47F-51B6-4C28-9E70-62AD5E3286E6}" type="presOf" srcId="{2C6237C4-E9D7-4EC1-A518-7BFBD1C8CCB2}" destId="{B271536E-7BAD-47AD-8639-536ED4C64242}" srcOrd="0" destOrd="0" presId="urn:microsoft.com/office/officeart/2018/2/layout/IconLabelDescriptionList"/>
    <dgm:cxn modelId="{0E6A6183-519D-4B49-BECC-34EA0B33850C}" type="presOf" srcId="{67A23B81-4DCD-4CCA-9781-A5706735AA96}" destId="{7F5F3089-B717-4A74-AC1F-4250E9D9CB03}" srcOrd="0" destOrd="0" presId="urn:microsoft.com/office/officeart/2018/2/layout/IconLabelDescriptionList"/>
    <dgm:cxn modelId="{96FE74AA-66FF-4F15-9123-EDED25DF20E7}" srcId="{2C6237C4-E9D7-4EC1-A518-7BFBD1C8CCB2}" destId="{8814B4CA-BFFE-453B-B4A6-836A626E4C04}" srcOrd="0" destOrd="0" parTransId="{1081DF34-24A5-4407-9688-408E5241997A}" sibTransId="{37CCC1C1-FF8E-405C-9277-8B4B78BF1F7C}"/>
    <dgm:cxn modelId="{C1B819AE-434F-43AC-B52F-A628C852E71B}" type="presOf" srcId="{68194616-AFEE-43E1-9302-90551EDCB87B}" destId="{490E04AA-06D6-4B16-A5C5-6C5528534471}" srcOrd="0" destOrd="0" presId="urn:microsoft.com/office/officeart/2018/2/layout/IconLabelDescriptionList"/>
    <dgm:cxn modelId="{1492B5CF-9ACA-4C38-9CF2-A768D7DC89C8}" type="presOf" srcId="{2BF9AD92-BCF8-4449-91CE-D3AB9406D40A}" destId="{490E04AA-06D6-4B16-A5C5-6C5528534471}" srcOrd="0" destOrd="1" presId="urn:microsoft.com/office/officeart/2018/2/layout/IconLabelDescriptionList"/>
    <dgm:cxn modelId="{1F2703B6-37FB-4AF0-A5E4-CE2A2039099B}" type="presParOf" srcId="{B271536E-7BAD-47AD-8639-536ED4C64242}" destId="{9377E1CE-6E2D-4129-A7D1-83CF386CAE2D}" srcOrd="0" destOrd="0" presId="urn:microsoft.com/office/officeart/2018/2/layout/IconLabelDescriptionList"/>
    <dgm:cxn modelId="{23E6D66C-91A7-46A1-A13F-565B8E87C3CC}" type="presParOf" srcId="{9377E1CE-6E2D-4129-A7D1-83CF386CAE2D}" destId="{8B997506-7B39-4971-BC5D-C9936800B3F4}" srcOrd="0" destOrd="0" presId="urn:microsoft.com/office/officeart/2018/2/layout/IconLabelDescriptionList"/>
    <dgm:cxn modelId="{3113ADF8-79A0-454A-8594-BC34FFFD1DBC}" type="presParOf" srcId="{9377E1CE-6E2D-4129-A7D1-83CF386CAE2D}" destId="{B4D9EFE9-25D4-40BF-B51E-120E168617E2}" srcOrd="1" destOrd="0" presId="urn:microsoft.com/office/officeart/2018/2/layout/IconLabelDescriptionList"/>
    <dgm:cxn modelId="{F3B26D9E-EEB9-4791-9A8B-6E9A71B8E996}" type="presParOf" srcId="{9377E1CE-6E2D-4129-A7D1-83CF386CAE2D}" destId="{59B5B883-4FE9-45B9-A607-7B3048CC5851}" srcOrd="2" destOrd="0" presId="urn:microsoft.com/office/officeart/2018/2/layout/IconLabelDescriptionList"/>
    <dgm:cxn modelId="{AFB9D2F4-9BA4-4D1E-BBFD-64EA1EA1BBAA}" type="presParOf" srcId="{9377E1CE-6E2D-4129-A7D1-83CF386CAE2D}" destId="{93F3D865-CFB1-4C26-ABC7-17C1647C09EA}" srcOrd="3" destOrd="0" presId="urn:microsoft.com/office/officeart/2018/2/layout/IconLabelDescriptionList"/>
    <dgm:cxn modelId="{5EEF7E22-2F5E-413E-BEDB-DAF001E57A75}" type="presParOf" srcId="{9377E1CE-6E2D-4129-A7D1-83CF386CAE2D}" destId="{7F5F3089-B717-4A74-AC1F-4250E9D9CB03}" srcOrd="4" destOrd="0" presId="urn:microsoft.com/office/officeart/2018/2/layout/IconLabelDescriptionList"/>
    <dgm:cxn modelId="{0E5E766F-4C75-4C35-A3A3-4C37B28B63FC}" type="presParOf" srcId="{B271536E-7BAD-47AD-8639-536ED4C64242}" destId="{F2288D0C-672C-4373-977A-CD3E4AE40FA9}" srcOrd="1" destOrd="0" presId="urn:microsoft.com/office/officeart/2018/2/layout/IconLabelDescriptionList"/>
    <dgm:cxn modelId="{86255BDE-A437-42E7-B5A2-E0781097FE6A}" type="presParOf" srcId="{B271536E-7BAD-47AD-8639-536ED4C64242}" destId="{0586EBF0-2701-4F13-AD25-AD7A01C007EF}" srcOrd="2" destOrd="0" presId="urn:microsoft.com/office/officeart/2018/2/layout/IconLabelDescriptionList"/>
    <dgm:cxn modelId="{13C90A7F-026A-40E5-A777-A2710A0B08A8}" type="presParOf" srcId="{0586EBF0-2701-4F13-AD25-AD7A01C007EF}" destId="{0678A470-A918-4736-BA73-886F69D3E063}" srcOrd="0" destOrd="0" presId="urn:microsoft.com/office/officeart/2018/2/layout/IconLabelDescriptionList"/>
    <dgm:cxn modelId="{F83868CF-0C12-489B-B9C5-1243B2999EC9}" type="presParOf" srcId="{0586EBF0-2701-4F13-AD25-AD7A01C007EF}" destId="{9C2DFA49-9106-48C8-B3DB-BBE21ADF2C35}" srcOrd="1" destOrd="0" presId="urn:microsoft.com/office/officeart/2018/2/layout/IconLabelDescriptionList"/>
    <dgm:cxn modelId="{0F1F39DB-9D8C-4370-9F6F-4D352154A3A3}" type="presParOf" srcId="{0586EBF0-2701-4F13-AD25-AD7A01C007EF}" destId="{4850C4F0-0CEB-43B9-BD2B-F74556445519}" srcOrd="2" destOrd="0" presId="urn:microsoft.com/office/officeart/2018/2/layout/IconLabelDescriptionList"/>
    <dgm:cxn modelId="{E90B310D-B38C-46B0-A410-0ADAA84C240A}" type="presParOf" srcId="{0586EBF0-2701-4F13-AD25-AD7A01C007EF}" destId="{1614EBAA-F9B7-4ADD-9EA4-F1641C5D0502}" srcOrd="3" destOrd="0" presId="urn:microsoft.com/office/officeart/2018/2/layout/IconLabelDescriptionList"/>
    <dgm:cxn modelId="{C0762F98-8F43-4103-9595-5BA69BA6514E}" type="presParOf" srcId="{0586EBF0-2701-4F13-AD25-AD7A01C007EF}" destId="{490E04AA-06D6-4B16-A5C5-6C552853447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346736-C1B5-4591-9E42-0766B4E122B3}" type="doc">
      <dgm:prSet loTypeId="urn:microsoft.com/office/officeart/2005/8/layout/list1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919FB218-7F6D-450A-9273-A9FF3C5F88AF}">
      <dgm:prSet/>
      <dgm:spPr/>
      <dgm:t>
        <a:bodyPr/>
        <a:lstStyle/>
        <a:p>
          <a:r>
            <a:rPr lang="ja-JP"/>
            <a:t>広島アーカイブ</a:t>
          </a:r>
          <a:endParaRPr lang="en-US"/>
        </a:p>
      </dgm:t>
    </dgm:pt>
    <dgm:pt modelId="{F0E445B7-264C-4E4B-BEE6-B3FE237C742C}" type="parTrans" cxnId="{B050AFBD-D676-4022-B960-28A894C8963B}">
      <dgm:prSet/>
      <dgm:spPr/>
      <dgm:t>
        <a:bodyPr/>
        <a:lstStyle/>
        <a:p>
          <a:endParaRPr lang="en-US"/>
        </a:p>
      </dgm:t>
    </dgm:pt>
    <dgm:pt modelId="{482D7072-A8BD-407F-A93B-282024B627BB}" type="sibTrans" cxnId="{B050AFBD-D676-4022-B960-28A894C8963B}">
      <dgm:prSet/>
      <dgm:spPr/>
      <dgm:t>
        <a:bodyPr/>
        <a:lstStyle/>
        <a:p>
          <a:endParaRPr lang="en-US"/>
        </a:p>
      </dgm:t>
    </dgm:pt>
    <dgm:pt modelId="{27E02ACC-80E0-4F27-AEB8-A5E79EC3FC7C}">
      <dgm:prSet/>
      <dgm:spPr/>
      <dgm:t>
        <a:bodyPr/>
        <a:lstStyle/>
        <a:p>
          <a:r>
            <a:rPr lang="ja-JP"/>
            <a:t>被爆者の証言</a:t>
          </a:r>
          <a:endParaRPr lang="en-US"/>
        </a:p>
      </dgm:t>
    </dgm:pt>
    <dgm:pt modelId="{EED499C8-B064-40CC-8E6A-25A3ED1C81DD}" type="parTrans" cxnId="{D380B82E-45D8-4A95-9394-1436B0D8C28E}">
      <dgm:prSet/>
      <dgm:spPr/>
      <dgm:t>
        <a:bodyPr/>
        <a:lstStyle/>
        <a:p>
          <a:endParaRPr lang="en-US"/>
        </a:p>
      </dgm:t>
    </dgm:pt>
    <dgm:pt modelId="{3AC57161-FF30-4650-A0A1-88DA522F01DE}" type="sibTrans" cxnId="{D380B82E-45D8-4A95-9394-1436B0D8C28E}">
      <dgm:prSet/>
      <dgm:spPr/>
      <dgm:t>
        <a:bodyPr/>
        <a:lstStyle/>
        <a:p>
          <a:endParaRPr lang="en-US"/>
        </a:p>
      </dgm:t>
    </dgm:pt>
    <dgm:pt modelId="{1CFF6CD5-A3B1-4164-B2FD-D28261779F71}">
      <dgm:prSet/>
      <dgm:spPr/>
      <dgm:t>
        <a:bodyPr/>
        <a:lstStyle/>
        <a:p>
          <a:r>
            <a:rPr lang="ja-JP"/>
            <a:t>写真、地図、動画の統合</a:t>
          </a:r>
          <a:endParaRPr lang="en-US"/>
        </a:p>
      </dgm:t>
    </dgm:pt>
    <dgm:pt modelId="{B2DF6FBF-12F0-4326-B754-BCEA4F31EE96}" type="parTrans" cxnId="{7D03643B-9024-4391-B247-99778EA5F557}">
      <dgm:prSet/>
      <dgm:spPr/>
      <dgm:t>
        <a:bodyPr/>
        <a:lstStyle/>
        <a:p>
          <a:endParaRPr lang="en-US"/>
        </a:p>
      </dgm:t>
    </dgm:pt>
    <dgm:pt modelId="{8EB548DC-FEE2-442D-BA4B-467ED132CDCF}" type="sibTrans" cxnId="{7D03643B-9024-4391-B247-99778EA5F557}">
      <dgm:prSet/>
      <dgm:spPr/>
      <dgm:t>
        <a:bodyPr/>
        <a:lstStyle/>
        <a:p>
          <a:endParaRPr lang="en-US"/>
        </a:p>
      </dgm:t>
    </dgm:pt>
    <dgm:pt modelId="{1D390436-0019-4F92-B1C7-78E8D8D243B7}">
      <dgm:prSet/>
      <dgm:spPr/>
      <dgm:t>
        <a:bodyPr/>
        <a:lstStyle/>
        <a:p>
          <a:r>
            <a:rPr lang="ja-JP"/>
            <a:t>被爆の歴史を後世に伝える</a:t>
          </a:r>
          <a:endParaRPr lang="en-US"/>
        </a:p>
      </dgm:t>
    </dgm:pt>
    <dgm:pt modelId="{3DAD9B63-C5E6-486E-8894-B6CE521BA873}" type="parTrans" cxnId="{C4B0FF3F-0C55-4656-83F7-59FEB8AFB227}">
      <dgm:prSet/>
      <dgm:spPr/>
      <dgm:t>
        <a:bodyPr/>
        <a:lstStyle/>
        <a:p>
          <a:endParaRPr lang="en-US"/>
        </a:p>
      </dgm:t>
    </dgm:pt>
    <dgm:pt modelId="{6CB93DED-4696-498B-AB82-F4D85BE74512}" type="sibTrans" cxnId="{C4B0FF3F-0C55-4656-83F7-59FEB8AFB227}">
      <dgm:prSet/>
      <dgm:spPr/>
      <dgm:t>
        <a:bodyPr/>
        <a:lstStyle/>
        <a:p>
          <a:endParaRPr lang="en-US"/>
        </a:p>
      </dgm:t>
    </dgm:pt>
    <dgm:pt modelId="{C7F48D97-1AA3-4E20-A88B-CAC87B1A8B25}">
      <dgm:prSet/>
      <dgm:spPr/>
      <dgm:t>
        <a:bodyPr/>
        <a:lstStyle/>
        <a:p>
          <a:r>
            <a:rPr lang="ja-JP"/>
            <a:t>長崎アーカイブ</a:t>
          </a:r>
          <a:endParaRPr lang="en-US"/>
        </a:p>
      </dgm:t>
    </dgm:pt>
    <dgm:pt modelId="{FDD6F234-133A-4777-A80C-6F8AB1753F9D}" type="parTrans" cxnId="{3144985A-7B14-46AE-997F-A0CD2094AD31}">
      <dgm:prSet/>
      <dgm:spPr/>
      <dgm:t>
        <a:bodyPr/>
        <a:lstStyle/>
        <a:p>
          <a:endParaRPr lang="en-US"/>
        </a:p>
      </dgm:t>
    </dgm:pt>
    <dgm:pt modelId="{6EBF72AB-2074-42D7-8F5F-0DB4C6EC87BC}" type="sibTrans" cxnId="{3144985A-7B14-46AE-997F-A0CD2094AD31}">
      <dgm:prSet/>
      <dgm:spPr/>
      <dgm:t>
        <a:bodyPr/>
        <a:lstStyle/>
        <a:p>
          <a:endParaRPr lang="en-US"/>
        </a:p>
      </dgm:t>
    </dgm:pt>
    <dgm:pt modelId="{B303E597-A2DE-4D34-B7B2-55AD5D490FDC}">
      <dgm:prSet/>
      <dgm:spPr/>
      <dgm:t>
        <a:bodyPr/>
        <a:lstStyle/>
        <a:p>
          <a:r>
            <a:rPr lang="ja-JP"/>
            <a:t>被爆の詳細な記録</a:t>
          </a:r>
          <a:endParaRPr lang="en-US"/>
        </a:p>
      </dgm:t>
    </dgm:pt>
    <dgm:pt modelId="{F1C29B42-A322-472C-9E20-6D455CEDE86E}" type="parTrans" cxnId="{43B0A3A2-5006-455B-B261-56E8EF0CF37F}">
      <dgm:prSet/>
      <dgm:spPr/>
      <dgm:t>
        <a:bodyPr/>
        <a:lstStyle/>
        <a:p>
          <a:endParaRPr lang="en-US"/>
        </a:p>
      </dgm:t>
    </dgm:pt>
    <dgm:pt modelId="{82AB1F7F-2CFC-4984-A240-BE31A5B7CB93}" type="sibTrans" cxnId="{43B0A3A2-5006-455B-B261-56E8EF0CF37F}">
      <dgm:prSet/>
      <dgm:spPr/>
      <dgm:t>
        <a:bodyPr/>
        <a:lstStyle/>
        <a:p>
          <a:endParaRPr lang="en-US"/>
        </a:p>
      </dgm:t>
    </dgm:pt>
    <dgm:pt modelId="{8B462967-9A01-4791-A0C0-60493CA62D0D}">
      <dgm:prSet/>
      <dgm:spPr/>
      <dgm:t>
        <a:bodyPr/>
        <a:lstStyle/>
        <a:p>
          <a:r>
            <a:rPr lang="ja-JP"/>
            <a:t>学術的・教育的な活用</a:t>
          </a:r>
          <a:endParaRPr lang="en-US"/>
        </a:p>
      </dgm:t>
    </dgm:pt>
    <dgm:pt modelId="{B2D60261-6F0C-478E-9746-471A90611B3C}" type="parTrans" cxnId="{E888A5E2-1AFD-4819-9907-57E6E97B9889}">
      <dgm:prSet/>
      <dgm:spPr/>
      <dgm:t>
        <a:bodyPr/>
        <a:lstStyle/>
        <a:p>
          <a:endParaRPr lang="en-US"/>
        </a:p>
      </dgm:t>
    </dgm:pt>
    <dgm:pt modelId="{1DA554CB-E4BD-40BE-83B7-3545EFC9CF02}" type="sibTrans" cxnId="{E888A5E2-1AFD-4819-9907-57E6E97B9889}">
      <dgm:prSet/>
      <dgm:spPr/>
      <dgm:t>
        <a:bodyPr/>
        <a:lstStyle/>
        <a:p>
          <a:endParaRPr lang="en-US"/>
        </a:p>
      </dgm:t>
    </dgm:pt>
    <dgm:pt modelId="{1F0F7679-5E11-4BE2-840D-5B3DFB2CA765}">
      <dgm:prSet/>
      <dgm:spPr/>
      <dgm:t>
        <a:bodyPr/>
        <a:lstStyle/>
        <a:p>
          <a:r>
            <a:rPr lang="ja-JP"/>
            <a:t>共通点</a:t>
          </a:r>
          <a:endParaRPr lang="en-US"/>
        </a:p>
      </dgm:t>
    </dgm:pt>
    <dgm:pt modelId="{A5A9E08F-1842-4AFF-A759-B36A8F39B567}" type="parTrans" cxnId="{AF5BF9C6-F620-473A-9337-5630FA10B1CB}">
      <dgm:prSet/>
      <dgm:spPr/>
      <dgm:t>
        <a:bodyPr/>
        <a:lstStyle/>
        <a:p>
          <a:endParaRPr lang="en-US"/>
        </a:p>
      </dgm:t>
    </dgm:pt>
    <dgm:pt modelId="{AE563FBE-8F87-45C0-97A3-28CEC75C0387}" type="sibTrans" cxnId="{AF5BF9C6-F620-473A-9337-5630FA10B1CB}">
      <dgm:prSet/>
      <dgm:spPr/>
      <dgm:t>
        <a:bodyPr/>
        <a:lstStyle/>
        <a:p>
          <a:endParaRPr lang="en-US"/>
        </a:p>
      </dgm:t>
    </dgm:pt>
    <dgm:pt modelId="{DE3457AD-B91A-4BBC-B798-42BC1184AC7F}">
      <dgm:prSet/>
      <dgm:spPr/>
      <dgm:t>
        <a:bodyPr/>
        <a:lstStyle/>
        <a:p>
          <a:r>
            <a:rPr lang="ja-JP"/>
            <a:t>過去の惨事を記憶するための強力なツールとして機能</a:t>
          </a:r>
          <a:endParaRPr lang="en-US"/>
        </a:p>
      </dgm:t>
    </dgm:pt>
    <dgm:pt modelId="{E99ABDFD-0F82-4B95-9E57-8247B3E73BAB}" type="parTrans" cxnId="{7B715CBC-7084-4B05-943B-0C7BCD2877B1}">
      <dgm:prSet/>
      <dgm:spPr/>
      <dgm:t>
        <a:bodyPr/>
        <a:lstStyle/>
        <a:p>
          <a:endParaRPr lang="en-US"/>
        </a:p>
      </dgm:t>
    </dgm:pt>
    <dgm:pt modelId="{60D11B48-3F57-4FE4-9C9F-7C15ABBF4761}" type="sibTrans" cxnId="{7B715CBC-7084-4B05-943B-0C7BCD2877B1}">
      <dgm:prSet/>
      <dgm:spPr/>
      <dgm:t>
        <a:bodyPr/>
        <a:lstStyle/>
        <a:p>
          <a:endParaRPr lang="en-US"/>
        </a:p>
      </dgm:t>
    </dgm:pt>
    <dgm:pt modelId="{8A6C533B-7A5E-41A4-AF93-B37A1B45BFD2}">
      <dgm:prSet/>
      <dgm:spPr/>
      <dgm:t>
        <a:bodyPr/>
        <a:lstStyle/>
        <a:p>
          <a:r>
            <a:rPr lang="ja-JP"/>
            <a:t>地域コミュニティとの連携</a:t>
          </a:r>
          <a:endParaRPr lang="en-US"/>
        </a:p>
      </dgm:t>
    </dgm:pt>
    <dgm:pt modelId="{40328247-E73D-445C-A1D9-B0EB70840BAA}" type="parTrans" cxnId="{46A2DD24-7ACA-4190-A6A7-75CCAD6A168F}">
      <dgm:prSet/>
      <dgm:spPr/>
      <dgm:t>
        <a:bodyPr/>
        <a:lstStyle/>
        <a:p>
          <a:endParaRPr lang="en-US"/>
        </a:p>
      </dgm:t>
    </dgm:pt>
    <dgm:pt modelId="{8C59A7EF-48C6-49B0-A03A-DDF50DC2C50C}" type="sibTrans" cxnId="{46A2DD24-7ACA-4190-A6A7-75CCAD6A168F}">
      <dgm:prSet/>
      <dgm:spPr/>
      <dgm:t>
        <a:bodyPr/>
        <a:lstStyle/>
        <a:p>
          <a:endParaRPr lang="en-US"/>
        </a:p>
      </dgm:t>
    </dgm:pt>
    <dgm:pt modelId="{FABFEADE-D0C1-B248-B97C-027AFC944140}" type="pres">
      <dgm:prSet presAssocID="{23346736-C1B5-4591-9E42-0766B4E122B3}" presName="linear" presStyleCnt="0">
        <dgm:presLayoutVars>
          <dgm:dir/>
          <dgm:animLvl val="lvl"/>
          <dgm:resizeHandles val="exact"/>
        </dgm:presLayoutVars>
      </dgm:prSet>
      <dgm:spPr/>
    </dgm:pt>
    <dgm:pt modelId="{D9806A3B-E94E-0E48-9F5C-61202DD1454F}" type="pres">
      <dgm:prSet presAssocID="{919FB218-7F6D-450A-9273-A9FF3C5F88AF}" presName="parentLin" presStyleCnt="0"/>
      <dgm:spPr/>
    </dgm:pt>
    <dgm:pt modelId="{F13E1535-1C55-8A47-9C0F-E768D918CDCB}" type="pres">
      <dgm:prSet presAssocID="{919FB218-7F6D-450A-9273-A9FF3C5F88AF}" presName="parentLeftMargin" presStyleLbl="node1" presStyleIdx="0" presStyleCnt="3"/>
      <dgm:spPr/>
    </dgm:pt>
    <dgm:pt modelId="{5888D8BF-A00D-7748-A288-4CF4DB5C4D3B}" type="pres">
      <dgm:prSet presAssocID="{919FB218-7F6D-450A-9273-A9FF3C5F88A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C80C879-B48A-D744-8F62-5475CFD0186A}" type="pres">
      <dgm:prSet presAssocID="{919FB218-7F6D-450A-9273-A9FF3C5F88AF}" presName="negativeSpace" presStyleCnt="0"/>
      <dgm:spPr/>
    </dgm:pt>
    <dgm:pt modelId="{D2F7BE36-0D6B-E74E-AC23-D87381D07031}" type="pres">
      <dgm:prSet presAssocID="{919FB218-7F6D-450A-9273-A9FF3C5F88AF}" presName="childText" presStyleLbl="conFgAcc1" presStyleIdx="0" presStyleCnt="3">
        <dgm:presLayoutVars>
          <dgm:bulletEnabled val="1"/>
        </dgm:presLayoutVars>
      </dgm:prSet>
      <dgm:spPr/>
    </dgm:pt>
    <dgm:pt modelId="{FF515BBC-5087-0F43-BDAC-D4F107C6E899}" type="pres">
      <dgm:prSet presAssocID="{482D7072-A8BD-407F-A93B-282024B627BB}" presName="spaceBetweenRectangles" presStyleCnt="0"/>
      <dgm:spPr/>
    </dgm:pt>
    <dgm:pt modelId="{739B9E26-AAA8-DA47-A488-9657B05A5313}" type="pres">
      <dgm:prSet presAssocID="{C7F48D97-1AA3-4E20-A88B-CAC87B1A8B25}" presName="parentLin" presStyleCnt="0"/>
      <dgm:spPr/>
    </dgm:pt>
    <dgm:pt modelId="{802FCA80-EFF7-944D-B0E4-2654765CA0BC}" type="pres">
      <dgm:prSet presAssocID="{C7F48D97-1AA3-4E20-A88B-CAC87B1A8B25}" presName="parentLeftMargin" presStyleLbl="node1" presStyleIdx="0" presStyleCnt="3"/>
      <dgm:spPr/>
    </dgm:pt>
    <dgm:pt modelId="{4FBD51CD-6994-0248-99A2-00311490962B}" type="pres">
      <dgm:prSet presAssocID="{C7F48D97-1AA3-4E20-A88B-CAC87B1A8B2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35DD3E7-9410-964C-AA9B-BEACC71A0FBA}" type="pres">
      <dgm:prSet presAssocID="{C7F48D97-1AA3-4E20-A88B-CAC87B1A8B25}" presName="negativeSpace" presStyleCnt="0"/>
      <dgm:spPr/>
    </dgm:pt>
    <dgm:pt modelId="{3C7551D7-22A0-8940-BCDC-EE0AC89D81AA}" type="pres">
      <dgm:prSet presAssocID="{C7F48D97-1AA3-4E20-A88B-CAC87B1A8B25}" presName="childText" presStyleLbl="conFgAcc1" presStyleIdx="1" presStyleCnt="3">
        <dgm:presLayoutVars>
          <dgm:bulletEnabled val="1"/>
        </dgm:presLayoutVars>
      </dgm:prSet>
      <dgm:spPr/>
    </dgm:pt>
    <dgm:pt modelId="{47BDA858-5EA3-C941-B333-ED75097E68DF}" type="pres">
      <dgm:prSet presAssocID="{6EBF72AB-2074-42D7-8F5F-0DB4C6EC87BC}" presName="spaceBetweenRectangles" presStyleCnt="0"/>
      <dgm:spPr/>
    </dgm:pt>
    <dgm:pt modelId="{DCEFD2BF-B10C-AB41-AF6B-915ADD11B6D2}" type="pres">
      <dgm:prSet presAssocID="{1F0F7679-5E11-4BE2-840D-5B3DFB2CA765}" presName="parentLin" presStyleCnt="0"/>
      <dgm:spPr/>
    </dgm:pt>
    <dgm:pt modelId="{5F263313-4674-6C40-B473-525B58B76D31}" type="pres">
      <dgm:prSet presAssocID="{1F0F7679-5E11-4BE2-840D-5B3DFB2CA765}" presName="parentLeftMargin" presStyleLbl="node1" presStyleIdx="1" presStyleCnt="3"/>
      <dgm:spPr/>
    </dgm:pt>
    <dgm:pt modelId="{ABEF7189-F638-8C42-914C-9142FBC4EF7B}" type="pres">
      <dgm:prSet presAssocID="{1F0F7679-5E11-4BE2-840D-5B3DFB2CA76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4FAE8B9-D445-8648-9990-F20D9A0CC32C}" type="pres">
      <dgm:prSet presAssocID="{1F0F7679-5E11-4BE2-840D-5B3DFB2CA765}" presName="negativeSpace" presStyleCnt="0"/>
      <dgm:spPr/>
    </dgm:pt>
    <dgm:pt modelId="{2B902D20-5871-0748-8B5C-6C1767542D56}" type="pres">
      <dgm:prSet presAssocID="{1F0F7679-5E11-4BE2-840D-5B3DFB2CA76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6A2DD24-7ACA-4190-A6A7-75CCAD6A168F}" srcId="{1F0F7679-5E11-4BE2-840D-5B3DFB2CA765}" destId="{8A6C533B-7A5E-41A4-AF93-B37A1B45BFD2}" srcOrd="1" destOrd="0" parTransId="{40328247-E73D-445C-A1D9-B0EB70840BAA}" sibTransId="{8C59A7EF-48C6-49B0-A03A-DDF50DC2C50C}"/>
    <dgm:cxn modelId="{D380B82E-45D8-4A95-9394-1436B0D8C28E}" srcId="{919FB218-7F6D-450A-9273-A9FF3C5F88AF}" destId="{27E02ACC-80E0-4F27-AEB8-A5E79EC3FC7C}" srcOrd="0" destOrd="0" parTransId="{EED499C8-B064-40CC-8E6A-25A3ED1C81DD}" sibTransId="{3AC57161-FF30-4650-A0A1-88DA522F01DE}"/>
    <dgm:cxn modelId="{F0B45D31-52E0-BB42-B3BF-FEB85CAB81B2}" type="presOf" srcId="{1F0F7679-5E11-4BE2-840D-5B3DFB2CA765}" destId="{5F263313-4674-6C40-B473-525B58B76D31}" srcOrd="0" destOrd="0" presId="urn:microsoft.com/office/officeart/2005/8/layout/list1"/>
    <dgm:cxn modelId="{7D03643B-9024-4391-B247-99778EA5F557}" srcId="{919FB218-7F6D-450A-9273-A9FF3C5F88AF}" destId="{1CFF6CD5-A3B1-4164-B2FD-D28261779F71}" srcOrd="1" destOrd="0" parTransId="{B2DF6FBF-12F0-4326-B754-BCEA4F31EE96}" sibTransId="{8EB548DC-FEE2-442D-BA4B-467ED132CDCF}"/>
    <dgm:cxn modelId="{C4B0FF3F-0C55-4656-83F7-59FEB8AFB227}" srcId="{919FB218-7F6D-450A-9273-A9FF3C5F88AF}" destId="{1D390436-0019-4F92-B1C7-78E8D8D243B7}" srcOrd="2" destOrd="0" parTransId="{3DAD9B63-C5E6-486E-8894-B6CE521BA873}" sibTransId="{6CB93DED-4696-498B-AB82-F4D85BE74512}"/>
    <dgm:cxn modelId="{C9E22B41-2787-0546-8043-865F6E13ADE3}" type="presOf" srcId="{8A6C533B-7A5E-41A4-AF93-B37A1B45BFD2}" destId="{2B902D20-5871-0748-8B5C-6C1767542D56}" srcOrd="0" destOrd="1" presId="urn:microsoft.com/office/officeart/2005/8/layout/list1"/>
    <dgm:cxn modelId="{2301CF55-E18A-1846-9B15-094814959949}" type="presOf" srcId="{919FB218-7F6D-450A-9273-A9FF3C5F88AF}" destId="{5888D8BF-A00D-7748-A288-4CF4DB5C4D3B}" srcOrd="1" destOrd="0" presId="urn:microsoft.com/office/officeart/2005/8/layout/list1"/>
    <dgm:cxn modelId="{3144985A-7B14-46AE-997F-A0CD2094AD31}" srcId="{23346736-C1B5-4591-9E42-0766B4E122B3}" destId="{C7F48D97-1AA3-4E20-A88B-CAC87B1A8B25}" srcOrd="1" destOrd="0" parTransId="{FDD6F234-133A-4777-A80C-6F8AB1753F9D}" sibTransId="{6EBF72AB-2074-42D7-8F5F-0DB4C6EC87BC}"/>
    <dgm:cxn modelId="{4F502D5B-27F9-5844-B9D7-40AA88F5653D}" type="presOf" srcId="{23346736-C1B5-4591-9E42-0766B4E122B3}" destId="{FABFEADE-D0C1-B248-B97C-027AFC944140}" srcOrd="0" destOrd="0" presId="urn:microsoft.com/office/officeart/2005/8/layout/list1"/>
    <dgm:cxn modelId="{4C254578-51ED-184D-B624-3901095FAFDF}" type="presOf" srcId="{1D390436-0019-4F92-B1C7-78E8D8D243B7}" destId="{D2F7BE36-0D6B-E74E-AC23-D87381D07031}" srcOrd="0" destOrd="2" presId="urn:microsoft.com/office/officeart/2005/8/layout/list1"/>
    <dgm:cxn modelId="{BFA2307B-F8C5-F546-8199-C5BDAB09D8B6}" type="presOf" srcId="{1F0F7679-5E11-4BE2-840D-5B3DFB2CA765}" destId="{ABEF7189-F638-8C42-914C-9142FBC4EF7B}" srcOrd="1" destOrd="0" presId="urn:microsoft.com/office/officeart/2005/8/layout/list1"/>
    <dgm:cxn modelId="{B7ACC594-6C74-834D-9E24-8CA2DDF90BD9}" type="presOf" srcId="{C7F48D97-1AA3-4E20-A88B-CAC87B1A8B25}" destId="{4FBD51CD-6994-0248-99A2-00311490962B}" srcOrd="1" destOrd="0" presId="urn:microsoft.com/office/officeart/2005/8/layout/list1"/>
    <dgm:cxn modelId="{43B0A3A2-5006-455B-B261-56E8EF0CF37F}" srcId="{C7F48D97-1AA3-4E20-A88B-CAC87B1A8B25}" destId="{B303E597-A2DE-4D34-B7B2-55AD5D490FDC}" srcOrd="0" destOrd="0" parTransId="{F1C29B42-A322-472C-9E20-6D455CEDE86E}" sibTransId="{82AB1F7F-2CFC-4984-A240-BE31A5B7CB93}"/>
    <dgm:cxn modelId="{7B715CBC-7084-4B05-943B-0C7BCD2877B1}" srcId="{1F0F7679-5E11-4BE2-840D-5B3DFB2CA765}" destId="{DE3457AD-B91A-4BBC-B798-42BC1184AC7F}" srcOrd="0" destOrd="0" parTransId="{E99ABDFD-0F82-4B95-9E57-8247B3E73BAB}" sibTransId="{60D11B48-3F57-4FE4-9C9F-7C15ABBF4761}"/>
    <dgm:cxn modelId="{B050AFBD-D676-4022-B960-28A894C8963B}" srcId="{23346736-C1B5-4591-9E42-0766B4E122B3}" destId="{919FB218-7F6D-450A-9273-A9FF3C5F88AF}" srcOrd="0" destOrd="0" parTransId="{F0E445B7-264C-4E4B-BEE6-B3FE237C742C}" sibTransId="{482D7072-A8BD-407F-A93B-282024B627BB}"/>
    <dgm:cxn modelId="{B68BBEBF-0B07-DF4B-891C-4070B6AC71B4}" type="presOf" srcId="{C7F48D97-1AA3-4E20-A88B-CAC87B1A8B25}" destId="{802FCA80-EFF7-944D-B0E4-2654765CA0BC}" srcOrd="0" destOrd="0" presId="urn:microsoft.com/office/officeart/2005/8/layout/list1"/>
    <dgm:cxn modelId="{AF5BF9C6-F620-473A-9337-5630FA10B1CB}" srcId="{23346736-C1B5-4591-9E42-0766B4E122B3}" destId="{1F0F7679-5E11-4BE2-840D-5B3DFB2CA765}" srcOrd="2" destOrd="0" parTransId="{A5A9E08F-1842-4AFF-A759-B36A8F39B567}" sibTransId="{AE563FBE-8F87-45C0-97A3-28CEC75C0387}"/>
    <dgm:cxn modelId="{3C9C2ED1-CF89-C74E-9E2D-A6F7221A491C}" type="presOf" srcId="{1CFF6CD5-A3B1-4164-B2FD-D28261779F71}" destId="{D2F7BE36-0D6B-E74E-AC23-D87381D07031}" srcOrd="0" destOrd="1" presId="urn:microsoft.com/office/officeart/2005/8/layout/list1"/>
    <dgm:cxn modelId="{8EC1B8DC-0E47-7747-B307-9E693E4A342D}" type="presOf" srcId="{DE3457AD-B91A-4BBC-B798-42BC1184AC7F}" destId="{2B902D20-5871-0748-8B5C-6C1767542D56}" srcOrd="0" destOrd="0" presId="urn:microsoft.com/office/officeart/2005/8/layout/list1"/>
    <dgm:cxn modelId="{E888A5E2-1AFD-4819-9907-57E6E97B9889}" srcId="{C7F48D97-1AA3-4E20-A88B-CAC87B1A8B25}" destId="{8B462967-9A01-4791-A0C0-60493CA62D0D}" srcOrd="1" destOrd="0" parTransId="{B2D60261-6F0C-478E-9746-471A90611B3C}" sibTransId="{1DA554CB-E4BD-40BE-83B7-3545EFC9CF02}"/>
    <dgm:cxn modelId="{94658CE8-A437-AE44-B27F-B8BB4AD791DE}" type="presOf" srcId="{27E02ACC-80E0-4F27-AEB8-A5E79EC3FC7C}" destId="{D2F7BE36-0D6B-E74E-AC23-D87381D07031}" srcOrd="0" destOrd="0" presId="urn:microsoft.com/office/officeart/2005/8/layout/list1"/>
    <dgm:cxn modelId="{121827EE-4E9C-1847-A6EE-8876C8110DF9}" type="presOf" srcId="{919FB218-7F6D-450A-9273-A9FF3C5F88AF}" destId="{F13E1535-1C55-8A47-9C0F-E768D918CDCB}" srcOrd="0" destOrd="0" presId="urn:microsoft.com/office/officeart/2005/8/layout/list1"/>
    <dgm:cxn modelId="{B5CD29F7-3A4A-C440-A722-CEEA67BB066A}" type="presOf" srcId="{B303E597-A2DE-4D34-B7B2-55AD5D490FDC}" destId="{3C7551D7-22A0-8940-BCDC-EE0AC89D81AA}" srcOrd="0" destOrd="0" presId="urn:microsoft.com/office/officeart/2005/8/layout/list1"/>
    <dgm:cxn modelId="{3D59DFFC-CCBC-264D-86AA-E98B2EFF3C1A}" type="presOf" srcId="{8B462967-9A01-4791-A0C0-60493CA62D0D}" destId="{3C7551D7-22A0-8940-BCDC-EE0AC89D81AA}" srcOrd="0" destOrd="1" presId="urn:microsoft.com/office/officeart/2005/8/layout/list1"/>
    <dgm:cxn modelId="{ACF73BDB-1380-9E4B-BFE3-CFD46FB06D52}" type="presParOf" srcId="{FABFEADE-D0C1-B248-B97C-027AFC944140}" destId="{D9806A3B-E94E-0E48-9F5C-61202DD1454F}" srcOrd="0" destOrd="0" presId="urn:microsoft.com/office/officeart/2005/8/layout/list1"/>
    <dgm:cxn modelId="{9EAE80FB-560B-6A43-B0A8-0885259B7035}" type="presParOf" srcId="{D9806A3B-E94E-0E48-9F5C-61202DD1454F}" destId="{F13E1535-1C55-8A47-9C0F-E768D918CDCB}" srcOrd="0" destOrd="0" presId="urn:microsoft.com/office/officeart/2005/8/layout/list1"/>
    <dgm:cxn modelId="{72B29A3D-4F15-9347-9F2C-AC023F812EA6}" type="presParOf" srcId="{D9806A3B-E94E-0E48-9F5C-61202DD1454F}" destId="{5888D8BF-A00D-7748-A288-4CF4DB5C4D3B}" srcOrd="1" destOrd="0" presId="urn:microsoft.com/office/officeart/2005/8/layout/list1"/>
    <dgm:cxn modelId="{38C62F09-5739-4A49-B220-6EC6866D1DF3}" type="presParOf" srcId="{FABFEADE-D0C1-B248-B97C-027AFC944140}" destId="{3C80C879-B48A-D744-8F62-5475CFD0186A}" srcOrd="1" destOrd="0" presId="urn:microsoft.com/office/officeart/2005/8/layout/list1"/>
    <dgm:cxn modelId="{84F6585C-5222-9840-8185-18036F6DC150}" type="presParOf" srcId="{FABFEADE-D0C1-B248-B97C-027AFC944140}" destId="{D2F7BE36-0D6B-E74E-AC23-D87381D07031}" srcOrd="2" destOrd="0" presId="urn:microsoft.com/office/officeart/2005/8/layout/list1"/>
    <dgm:cxn modelId="{6B1D7F2A-06AE-584C-8284-513B948554D3}" type="presParOf" srcId="{FABFEADE-D0C1-B248-B97C-027AFC944140}" destId="{FF515BBC-5087-0F43-BDAC-D4F107C6E899}" srcOrd="3" destOrd="0" presId="urn:microsoft.com/office/officeart/2005/8/layout/list1"/>
    <dgm:cxn modelId="{99556C0C-5E74-A543-8157-79882D04B6EE}" type="presParOf" srcId="{FABFEADE-D0C1-B248-B97C-027AFC944140}" destId="{739B9E26-AAA8-DA47-A488-9657B05A5313}" srcOrd="4" destOrd="0" presId="urn:microsoft.com/office/officeart/2005/8/layout/list1"/>
    <dgm:cxn modelId="{171F822E-3027-9546-80C1-9EEDE2B3E3BE}" type="presParOf" srcId="{739B9E26-AAA8-DA47-A488-9657B05A5313}" destId="{802FCA80-EFF7-944D-B0E4-2654765CA0BC}" srcOrd="0" destOrd="0" presId="urn:microsoft.com/office/officeart/2005/8/layout/list1"/>
    <dgm:cxn modelId="{DD4C9DFD-2B3A-AB47-87F6-C122B358E869}" type="presParOf" srcId="{739B9E26-AAA8-DA47-A488-9657B05A5313}" destId="{4FBD51CD-6994-0248-99A2-00311490962B}" srcOrd="1" destOrd="0" presId="urn:microsoft.com/office/officeart/2005/8/layout/list1"/>
    <dgm:cxn modelId="{3821A7C6-1F26-7547-8C32-434433915198}" type="presParOf" srcId="{FABFEADE-D0C1-B248-B97C-027AFC944140}" destId="{035DD3E7-9410-964C-AA9B-BEACC71A0FBA}" srcOrd="5" destOrd="0" presId="urn:microsoft.com/office/officeart/2005/8/layout/list1"/>
    <dgm:cxn modelId="{188602B5-25C9-3D47-A3FC-30B46177F78E}" type="presParOf" srcId="{FABFEADE-D0C1-B248-B97C-027AFC944140}" destId="{3C7551D7-22A0-8940-BCDC-EE0AC89D81AA}" srcOrd="6" destOrd="0" presId="urn:microsoft.com/office/officeart/2005/8/layout/list1"/>
    <dgm:cxn modelId="{F4D8C353-3FCE-3448-9A62-CF8353C81D17}" type="presParOf" srcId="{FABFEADE-D0C1-B248-B97C-027AFC944140}" destId="{47BDA858-5EA3-C941-B333-ED75097E68DF}" srcOrd="7" destOrd="0" presId="urn:microsoft.com/office/officeart/2005/8/layout/list1"/>
    <dgm:cxn modelId="{3DEB23A5-C4C8-724F-8AAE-92796693BD06}" type="presParOf" srcId="{FABFEADE-D0C1-B248-B97C-027AFC944140}" destId="{DCEFD2BF-B10C-AB41-AF6B-915ADD11B6D2}" srcOrd="8" destOrd="0" presId="urn:microsoft.com/office/officeart/2005/8/layout/list1"/>
    <dgm:cxn modelId="{2F43DAB7-6BC5-1D44-B9A7-B9EFFEC7343F}" type="presParOf" srcId="{DCEFD2BF-B10C-AB41-AF6B-915ADD11B6D2}" destId="{5F263313-4674-6C40-B473-525B58B76D31}" srcOrd="0" destOrd="0" presId="urn:microsoft.com/office/officeart/2005/8/layout/list1"/>
    <dgm:cxn modelId="{BB3C2EA2-5555-AF4F-A162-B94BC6B6681D}" type="presParOf" srcId="{DCEFD2BF-B10C-AB41-AF6B-915ADD11B6D2}" destId="{ABEF7189-F638-8C42-914C-9142FBC4EF7B}" srcOrd="1" destOrd="0" presId="urn:microsoft.com/office/officeart/2005/8/layout/list1"/>
    <dgm:cxn modelId="{4D0369EC-EFFB-2141-B041-E2C224542E9A}" type="presParOf" srcId="{FABFEADE-D0C1-B248-B97C-027AFC944140}" destId="{C4FAE8B9-D445-8648-9990-F20D9A0CC32C}" srcOrd="9" destOrd="0" presId="urn:microsoft.com/office/officeart/2005/8/layout/list1"/>
    <dgm:cxn modelId="{D44977BF-8E51-1D4D-B8B5-621B0C904A33}" type="presParOf" srcId="{FABFEADE-D0C1-B248-B97C-027AFC944140}" destId="{2B902D20-5871-0748-8B5C-6C1767542D5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B8E543-DB42-4FD4-90C2-31F2FDE50FE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D438927-5B1A-44C2-82B0-80AF3B3D31D4}">
      <dgm:prSet/>
      <dgm:spPr/>
      <dgm:t>
        <a:bodyPr/>
        <a:lstStyle/>
        <a:p>
          <a:r>
            <a:rPr lang="ja-JP"/>
            <a:t>被災者の証言</a:t>
          </a:r>
          <a:endParaRPr lang="en-US"/>
        </a:p>
      </dgm:t>
    </dgm:pt>
    <dgm:pt modelId="{AAB8D2A8-AAB7-4070-B32A-62B8A9150695}" type="parTrans" cxnId="{80352F1D-EB5C-44F2-AE7F-22FF4BD97D83}">
      <dgm:prSet/>
      <dgm:spPr/>
      <dgm:t>
        <a:bodyPr/>
        <a:lstStyle/>
        <a:p>
          <a:endParaRPr lang="en-US"/>
        </a:p>
      </dgm:t>
    </dgm:pt>
    <dgm:pt modelId="{85E78B18-7E26-4303-957F-37C6A45B066A}" type="sibTrans" cxnId="{80352F1D-EB5C-44F2-AE7F-22FF4BD97D83}">
      <dgm:prSet/>
      <dgm:spPr/>
      <dgm:t>
        <a:bodyPr/>
        <a:lstStyle/>
        <a:p>
          <a:endParaRPr lang="en-US"/>
        </a:p>
      </dgm:t>
    </dgm:pt>
    <dgm:pt modelId="{ED210682-3754-4D27-BAC8-DA883CC4520E}">
      <dgm:prSet/>
      <dgm:spPr/>
      <dgm:t>
        <a:bodyPr/>
        <a:lstStyle/>
        <a:p>
          <a:r>
            <a:rPr lang="ja-JP"/>
            <a:t>インタビューや音声記録</a:t>
          </a:r>
          <a:endParaRPr lang="en-US"/>
        </a:p>
      </dgm:t>
    </dgm:pt>
    <dgm:pt modelId="{AF5307A3-FE62-44C5-8560-82DF281B76E3}" type="parTrans" cxnId="{D6AB72A6-570E-4D9F-8036-E70CD0730AD7}">
      <dgm:prSet/>
      <dgm:spPr/>
      <dgm:t>
        <a:bodyPr/>
        <a:lstStyle/>
        <a:p>
          <a:endParaRPr lang="en-US"/>
        </a:p>
      </dgm:t>
    </dgm:pt>
    <dgm:pt modelId="{C288A36E-29DF-4AFB-8736-D08B42384981}" type="sibTrans" cxnId="{D6AB72A6-570E-4D9F-8036-E70CD0730AD7}">
      <dgm:prSet/>
      <dgm:spPr/>
      <dgm:t>
        <a:bodyPr/>
        <a:lstStyle/>
        <a:p>
          <a:endParaRPr lang="en-US"/>
        </a:p>
      </dgm:t>
    </dgm:pt>
    <dgm:pt modelId="{859376CE-BA57-4718-B586-BD97D97A8D92}">
      <dgm:prSet/>
      <dgm:spPr/>
      <dgm:t>
        <a:bodyPr/>
        <a:lstStyle/>
        <a:p>
          <a:r>
            <a:rPr lang="ja-JP"/>
            <a:t>個々の体験談</a:t>
          </a:r>
          <a:endParaRPr lang="en-US"/>
        </a:p>
      </dgm:t>
    </dgm:pt>
    <dgm:pt modelId="{8859FE6B-EA03-4900-8409-1BEFC3A49CCD}" type="parTrans" cxnId="{BBC69C2A-4D8A-4DBA-9FBA-16B2C1E4A236}">
      <dgm:prSet/>
      <dgm:spPr/>
      <dgm:t>
        <a:bodyPr/>
        <a:lstStyle/>
        <a:p>
          <a:endParaRPr lang="en-US"/>
        </a:p>
      </dgm:t>
    </dgm:pt>
    <dgm:pt modelId="{BE49BFEF-A79F-49E5-B36D-CEDDB4217B8C}" type="sibTrans" cxnId="{BBC69C2A-4D8A-4DBA-9FBA-16B2C1E4A236}">
      <dgm:prSet/>
      <dgm:spPr/>
      <dgm:t>
        <a:bodyPr/>
        <a:lstStyle/>
        <a:p>
          <a:endParaRPr lang="en-US"/>
        </a:p>
      </dgm:t>
    </dgm:pt>
    <dgm:pt modelId="{E84BFBE0-A944-4653-8D1C-B872AC3566C8}">
      <dgm:prSet/>
      <dgm:spPr/>
      <dgm:t>
        <a:bodyPr/>
        <a:lstStyle/>
        <a:p>
          <a:r>
            <a:rPr lang="ja-JP"/>
            <a:t>カタリバ</a:t>
          </a:r>
          <a:endParaRPr lang="en-US"/>
        </a:p>
      </dgm:t>
    </dgm:pt>
    <dgm:pt modelId="{4B41139D-2623-4E21-A33A-1B3686BD71D6}" type="parTrans" cxnId="{E766027F-FEAC-46FD-B41E-0B65DF206D64}">
      <dgm:prSet/>
      <dgm:spPr/>
      <dgm:t>
        <a:bodyPr/>
        <a:lstStyle/>
        <a:p>
          <a:endParaRPr lang="en-US"/>
        </a:p>
      </dgm:t>
    </dgm:pt>
    <dgm:pt modelId="{BE6D29E3-31CC-44DA-A2A7-F457A0312F9E}" type="sibTrans" cxnId="{E766027F-FEAC-46FD-B41E-0B65DF206D64}">
      <dgm:prSet/>
      <dgm:spPr/>
      <dgm:t>
        <a:bodyPr/>
        <a:lstStyle/>
        <a:p>
          <a:endParaRPr lang="en-US"/>
        </a:p>
      </dgm:t>
    </dgm:pt>
    <dgm:pt modelId="{0DFB08E7-5FC5-4174-8FFA-AD7FA8921CC4}">
      <dgm:prSet/>
      <dgm:spPr/>
      <dgm:t>
        <a:bodyPr/>
        <a:lstStyle/>
        <a:p>
          <a:r>
            <a:rPr lang="ja-JP"/>
            <a:t>ふたば未来学園創設に関して</a:t>
          </a:r>
          <a:endParaRPr lang="en-US"/>
        </a:p>
      </dgm:t>
    </dgm:pt>
    <dgm:pt modelId="{E8FD1E7C-1D5F-4EE6-BB44-DF30E467D931}" type="parTrans" cxnId="{4B05584F-68A2-4792-8DD7-50F52DBC7672}">
      <dgm:prSet/>
      <dgm:spPr/>
      <dgm:t>
        <a:bodyPr/>
        <a:lstStyle/>
        <a:p>
          <a:endParaRPr lang="en-US"/>
        </a:p>
      </dgm:t>
    </dgm:pt>
    <dgm:pt modelId="{C1DEFDC7-B7B4-4CE4-BFBB-687C04A660A9}" type="sibTrans" cxnId="{4B05584F-68A2-4792-8DD7-50F52DBC7672}">
      <dgm:prSet/>
      <dgm:spPr/>
      <dgm:t>
        <a:bodyPr/>
        <a:lstStyle/>
        <a:p>
          <a:endParaRPr lang="en-US"/>
        </a:p>
      </dgm:t>
    </dgm:pt>
    <dgm:pt modelId="{62AD8EA6-2DC7-4EDF-9A07-F4CAB2B34359}">
      <dgm:prSet/>
      <dgm:spPr/>
      <dgm:t>
        <a:bodyPr/>
        <a:lstStyle/>
        <a:p>
          <a:r>
            <a:rPr lang="ja-JP"/>
            <a:t>被害状況の写真・動画</a:t>
          </a:r>
          <a:endParaRPr lang="en-US"/>
        </a:p>
      </dgm:t>
    </dgm:pt>
    <dgm:pt modelId="{9C7C3587-82FA-4548-9604-03F33C7BA553}" type="parTrans" cxnId="{2B226A50-459A-4687-A077-7EEB4721010A}">
      <dgm:prSet/>
      <dgm:spPr/>
      <dgm:t>
        <a:bodyPr/>
        <a:lstStyle/>
        <a:p>
          <a:endParaRPr lang="en-US"/>
        </a:p>
      </dgm:t>
    </dgm:pt>
    <dgm:pt modelId="{4F17C99D-D9D1-4130-AA5F-71EDDA7C82B8}" type="sibTrans" cxnId="{2B226A50-459A-4687-A077-7EEB4721010A}">
      <dgm:prSet/>
      <dgm:spPr/>
      <dgm:t>
        <a:bodyPr/>
        <a:lstStyle/>
        <a:p>
          <a:endParaRPr lang="en-US"/>
        </a:p>
      </dgm:t>
    </dgm:pt>
    <dgm:pt modelId="{AF8AF2C4-2BBC-4E45-BA86-3D22723284CD}">
      <dgm:prSet/>
      <dgm:spPr/>
      <dgm:t>
        <a:bodyPr/>
        <a:lstStyle/>
        <a:p>
          <a:r>
            <a:rPr lang="ja-JP"/>
            <a:t>災害直後の映像や写真</a:t>
          </a:r>
          <a:endParaRPr lang="en-US"/>
        </a:p>
      </dgm:t>
    </dgm:pt>
    <dgm:pt modelId="{C9F3E58B-3291-48DB-A609-2B62AF187346}" type="parTrans" cxnId="{FA546AA5-B42D-4FDF-A3D0-7DD597106253}">
      <dgm:prSet/>
      <dgm:spPr/>
      <dgm:t>
        <a:bodyPr/>
        <a:lstStyle/>
        <a:p>
          <a:endParaRPr lang="en-US"/>
        </a:p>
      </dgm:t>
    </dgm:pt>
    <dgm:pt modelId="{9B1BEACA-E2FE-4C6A-93E4-0D2ACF0B1578}" type="sibTrans" cxnId="{FA546AA5-B42D-4FDF-A3D0-7DD597106253}">
      <dgm:prSet/>
      <dgm:spPr/>
      <dgm:t>
        <a:bodyPr/>
        <a:lstStyle/>
        <a:p>
          <a:endParaRPr lang="en-US"/>
        </a:p>
      </dgm:t>
    </dgm:pt>
    <dgm:pt modelId="{E7EFC922-8105-4A98-ABB7-8033B0B27BED}">
      <dgm:prSet/>
      <dgm:spPr/>
      <dgm:t>
        <a:bodyPr/>
        <a:lstStyle/>
        <a:p>
          <a:r>
            <a:rPr lang="ja-JP"/>
            <a:t>復興過程の記録</a:t>
          </a:r>
          <a:endParaRPr lang="en-US"/>
        </a:p>
      </dgm:t>
    </dgm:pt>
    <dgm:pt modelId="{1203ED5F-B5EF-49D0-8B35-DECD5D52F3AC}" type="parTrans" cxnId="{6A60F4CA-769C-4DA9-B48C-ACE0624604E8}">
      <dgm:prSet/>
      <dgm:spPr/>
      <dgm:t>
        <a:bodyPr/>
        <a:lstStyle/>
        <a:p>
          <a:endParaRPr lang="en-US"/>
        </a:p>
      </dgm:t>
    </dgm:pt>
    <dgm:pt modelId="{7C009C92-1B62-4DAE-B817-7D144BB4D76B}" type="sibTrans" cxnId="{6A60F4CA-769C-4DA9-B48C-ACE0624604E8}">
      <dgm:prSet/>
      <dgm:spPr/>
      <dgm:t>
        <a:bodyPr/>
        <a:lstStyle/>
        <a:p>
          <a:endParaRPr lang="en-US"/>
        </a:p>
      </dgm:t>
    </dgm:pt>
    <dgm:pt modelId="{F141CD58-2258-42FA-AEF7-42C17DCB0DFC}">
      <dgm:prSet/>
      <dgm:spPr/>
      <dgm:t>
        <a:bodyPr/>
        <a:lstStyle/>
        <a:p>
          <a:r>
            <a:rPr lang="ja-JP"/>
            <a:t>復興の過程</a:t>
          </a:r>
          <a:endParaRPr lang="en-US"/>
        </a:p>
      </dgm:t>
    </dgm:pt>
    <dgm:pt modelId="{ECA8312B-4124-4B24-A645-09D4482E0F9B}" type="parTrans" cxnId="{9A4C7EA9-95D4-4ADC-8ADD-4493E5E5D31E}">
      <dgm:prSet/>
      <dgm:spPr/>
      <dgm:t>
        <a:bodyPr/>
        <a:lstStyle/>
        <a:p>
          <a:endParaRPr lang="en-US"/>
        </a:p>
      </dgm:t>
    </dgm:pt>
    <dgm:pt modelId="{EFE42871-347B-43BC-8081-3F02C6BA8C82}" type="sibTrans" cxnId="{9A4C7EA9-95D4-4ADC-8ADD-4493E5E5D31E}">
      <dgm:prSet/>
      <dgm:spPr/>
      <dgm:t>
        <a:bodyPr/>
        <a:lstStyle/>
        <a:p>
          <a:endParaRPr lang="en-US"/>
        </a:p>
      </dgm:t>
    </dgm:pt>
    <dgm:pt modelId="{A106DC82-0848-47C6-ABAB-A421661BEF92}">
      <dgm:prSet/>
      <dgm:spPr/>
      <dgm:t>
        <a:bodyPr/>
        <a:lstStyle/>
        <a:p>
          <a:r>
            <a:rPr lang="ja-JP"/>
            <a:t>インフラ再建の記録</a:t>
          </a:r>
          <a:endParaRPr lang="en-US"/>
        </a:p>
      </dgm:t>
    </dgm:pt>
    <dgm:pt modelId="{20434A79-BA46-4ABE-B3F6-9EF75B827713}" type="parTrans" cxnId="{CC3865A3-14FF-4549-AF3D-40A8B671B8E0}">
      <dgm:prSet/>
      <dgm:spPr/>
      <dgm:t>
        <a:bodyPr/>
        <a:lstStyle/>
        <a:p>
          <a:endParaRPr lang="en-US"/>
        </a:p>
      </dgm:t>
    </dgm:pt>
    <dgm:pt modelId="{445A67A5-0606-43BC-8D4C-E4A483F94B5B}" type="sibTrans" cxnId="{CC3865A3-14FF-4549-AF3D-40A8B671B8E0}">
      <dgm:prSet/>
      <dgm:spPr/>
      <dgm:t>
        <a:bodyPr/>
        <a:lstStyle/>
        <a:p>
          <a:endParaRPr lang="en-US"/>
        </a:p>
      </dgm:t>
    </dgm:pt>
    <dgm:pt modelId="{AABD3BBF-E42D-4370-A662-B11D209FBE9B}">
      <dgm:prSet/>
      <dgm:spPr/>
      <dgm:t>
        <a:bodyPr/>
        <a:lstStyle/>
        <a:p>
          <a:r>
            <a:rPr lang="ja-JP"/>
            <a:t>コミュニティの復興努力</a:t>
          </a:r>
          <a:endParaRPr lang="en-US"/>
        </a:p>
      </dgm:t>
    </dgm:pt>
    <dgm:pt modelId="{733E7108-09DB-4B9D-9AA8-A1136A519A80}" type="parTrans" cxnId="{404D986B-1843-4F19-825C-271E09CBA7EE}">
      <dgm:prSet/>
      <dgm:spPr/>
      <dgm:t>
        <a:bodyPr/>
        <a:lstStyle/>
        <a:p>
          <a:endParaRPr lang="en-US"/>
        </a:p>
      </dgm:t>
    </dgm:pt>
    <dgm:pt modelId="{88C2B788-2AD2-45B0-A0C3-A3302F24D83B}" type="sibTrans" cxnId="{404D986B-1843-4F19-825C-271E09CBA7EE}">
      <dgm:prSet/>
      <dgm:spPr/>
      <dgm:t>
        <a:bodyPr/>
        <a:lstStyle/>
        <a:p>
          <a:endParaRPr lang="en-US"/>
        </a:p>
      </dgm:t>
    </dgm:pt>
    <dgm:pt modelId="{A4BFAF3D-59DC-449E-B599-316C02C4AC8D}">
      <dgm:prSet/>
      <dgm:spPr/>
      <dgm:t>
        <a:bodyPr/>
        <a:lstStyle/>
        <a:p>
          <a:r>
            <a:rPr lang="ja-JP"/>
            <a:t>学生の探究活動</a:t>
          </a:r>
          <a:endParaRPr lang="en-US"/>
        </a:p>
      </dgm:t>
    </dgm:pt>
    <dgm:pt modelId="{0B37B2F4-49E1-4673-A2FE-DAC7C8F3A677}" type="parTrans" cxnId="{0FD503E6-E3B1-4973-9FE4-1DD3F1A81C6E}">
      <dgm:prSet/>
      <dgm:spPr/>
      <dgm:t>
        <a:bodyPr/>
        <a:lstStyle/>
        <a:p>
          <a:endParaRPr lang="en-US"/>
        </a:p>
      </dgm:t>
    </dgm:pt>
    <dgm:pt modelId="{4A1F5C0D-7183-4AE9-BE76-51734F09283A}" type="sibTrans" cxnId="{0FD503E6-E3B1-4973-9FE4-1DD3F1A81C6E}">
      <dgm:prSet/>
      <dgm:spPr/>
      <dgm:t>
        <a:bodyPr/>
        <a:lstStyle/>
        <a:p>
          <a:endParaRPr lang="en-US"/>
        </a:p>
      </dgm:t>
    </dgm:pt>
    <dgm:pt modelId="{6A6A1B8D-1D28-4C06-82F6-6E9D36DB2DF8}">
      <dgm:prSet/>
      <dgm:spPr/>
      <dgm:t>
        <a:bodyPr/>
        <a:lstStyle/>
        <a:p>
          <a:r>
            <a:rPr lang="ja-JP"/>
            <a:t>多岐にわたる情報の収集とデジタル化</a:t>
          </a:r>
          <a:endParaRPr lang="en-US"/>
        </a:p>
      </dgm:t>
    </dgm:pt>
    <dgm:pt modelId="{16116279-1AE7-4513-B810-EB5CE2C9C2F1}" type="parTrans" cxnId="{E38F8507-87A6-4FF9-A8BC-E4BFA8F81DD7}">
      <dgm:prSet/>
      <dgm:spPr/>
      <dgm:t>
        <a:bodyPr/>
        <a:lstStyle/>
        <a:p>
          <a:endParaRPr lang="en-US"/>
        </a:p>
      </dgm:t>
    </dgm:pt>
    <dgm:pt modelId="{2A060427-F4FE-45DD-BFC0-F0CB728E9208}" type="sibTrans" cxnId="{E38F8507-87A6-4FF9-A8BC-E4BFA8F81DD7}">
      <dgm:prSet/>
      <dgm:spPr/>
      <dgm:t>
        <a:bodyPr/>
        <a:lstStyle/>
        <a:p>
          <a:endParaRPr lang="en-US"/>
        </a:p>
      </dgm:t>
    </dgm:pt>
    <dgm:pt modelId="{D05C185C-214F-443F-976C-AC3BA57BFD8F}">
      <dgm:prSet/>
      <dgm:spPr/>
      <dgm:t>
        <a:bodyPr/>
        <a:lstStyle/>
        <a:p>
          <a:r>
            <a:rPr lang="ja-JP"/>
            <a:t>文書、地図、マルチメディアコンテンツ</a:t>
          </a:r>
          <a:endParaRPr lang="en-US"/>
        </a:p>
      </dgm:t>
    </dgm:pt>
    <dgm:pt modelId="{389913B9-B04C-4889-8191-9E4B9EB45188}" type="parTrans" cxnId="{12E1C10C-EFE8-45CE-9025-209F60AE0FE5}">
      <dgm:prSet/>
      <dgm:spPr/>
      <dgm:t>
        <a:bodyPr/>
        <a:lstStyle/>
        <a:p>
          <a:endParaRPr lang="en-US"/>
        </a:p>
      </dgm:t>
    </dgm:pt>
    <dgm:pt modelId="{DB5FA196-3647-4C38-870F-E84260187AF8}" type="sibTrans" cxnId="{12E1C10C-EFE8-45CE-9025-209F60AE0FE5}">
      <dgm:prSet/>
      <dgm:spPr/>
      <dgm:t>
        <a:bodyPr/>
        <a:lstStyle/>
        <a:p>
          <a:endParaRPr lang="en-US"/>
        </a:p>
      </dgm:t>
    </dgm:pt>
    <dgm:pt modelId="{25886FC4-4EF0-AC4B-883A-CC799484CCC6}" type="pres">
      <dgm:prSet presAssocID="{8AB8E543-DB42-4FD4-90C2-31F2FDE50FE1}" presName="linear" presStyleCnt="0">
        <dgm:presLayoutVars>
          <dgm:dir/>
          <dgm:animLvl val="lvl"/>
          <dgm:resizeHandles val="exact"/>
        </dgm:presLayoutVars>
      </dgm:prSet>
      <dgm:spPr/>
    </dgm:pt>
    <dgm:pt modelId="{55542F8F-B19E-FC4C-AEAE-3FC5B9C020B3}" type="pres">
      <dgm:prSet presAssocID="{ED438927-5B1A-44C2-82B0-80AF3B3D31D4}" presName="parentLin" presStyleCnt="0"/>
      <dgm:spPr/>
    </dgm:pt>
    <dgm:pt modelId="{2029E743-D77C-AC4A-A2A2-CE6EDBBE7B52}" type="pres">
      <dgm:prSet presAssocID="{ED438927-5B1A-44C2-82B0-80AF3B3D31D4}" presName="parentLeftMargin" presStyleLbl="node1" presStyleIdx="0" presStyleCnt="4"/>
      <dgm:spPr/>
    </dgm:pt>
    <dgm:pt modelId="{0E014C99-F9F6-ED4B-A58D-6303DD6F89E9}" type="pres">
      <dgm:prSet presAssocID="{ED438927-5B1A-44C2-82B0-80AF3B3D31D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4562031-8A7D-AB4E-BAA5-9145CF0F456B}" type="pres">
      <dgm:prSet presAssocID="{ED438927-5B1A-44C2-82B0-80AF3B3D31D4}" presName="negativeSpace" presStyleCnt="0"/>
      <dgm:spPr/>
    </dgm:pt>
    <dgm:pt modelId="{EA1FAB6E-1190-794B-AACF-6BC54A62EDBE}" type="pres">
      <dgm:prSet presAssocID="{ED438927-5B1A-44C2-82B0-80AF3B3D31D4}" presName="childText" presStyleLbl="conFgAcc1" presStyleIdx="0" presStyleCnt="4">
        <dgm:presLayoutVars>
          <dgm:bulletEnabled val="1"/>
        </dgm:presLayoutVars>
      </dgm:prSet>
      <dgm:spPr/>
    </dgm:pt>
    <dgm:pt modelId="{16796A66-1BD0-7E4B-825D-4CEA7EF7F0EF}" type="pres">
      <dgm:prSet presAssocID="{85E78B18-7E26-4303-957F-37C6A45B066A}" presName="spaceBetweenRectangles" presStyleCnt="0"/>
      <dgm:spPr/>
    </dgm:pt>
    <dgm:pt modelId="{9AB093AC-861B-A547-AB98-83B6DC7D63B5}" type="pres">
      <dgm:prSet presAssocID="{62AD8EA6-2DC7-4EDF-9A07-F4CAB2B34359}" presName="parentLin" presStyleCnt="0"/>
      <dgm:spPr/>
    </dgm:pt>
    <dgm:pt modelId="{11DA017B-5B0F-FF41-80AA-2406638B4F52}" type="pres">
      <dgm:prSet presAssocID="{62AD8EA6-2DC7-4EDF-9A07-F4CAB2B34359}" presName="parentLeftMargin" presStyleLbl="node1" presStyleIdx="0" presStyleCnt="4"/>
      <dgm:spPr/>
    </dgm:pt>
    <dgm:pt modelId="{A77610AC-3209-774D-A0C4-C0ED7A7257F3}" type="pres">
      <dgm:prSet presAssocID="{62AD8EA6-2DC7-4EDF-9A07-F4CAB2B3435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0B9FFD1-7230-8C46-A060-950B7AABE9E3}" type="pres">
      <dgm:prSet presAssocID="{62AD8EA6-2DC7-4EDF-9A07-F4CAB2B34359}" presName="negativeSpace" presStyleCnt="0"/>
      <dgm:spPr/>
    </dgm:pt>
    <dgm:pt modelId="{3494CF85-25D1-2047-B786-55E47CDC86B4}" type="pres">
      <dgm:prSet presAssocID="{62AD8EA6-2DC7-4EDF-9A07-F4CAB2B34359}" presName="childText" presStyleLbl="conFgAcc1" presStyleIdx="1" presStyleCnt="4">
        <dgm:presLayoutVars>
          <dgm:bulletEnabled val="1"/>
        </dgm:presLayoutVars>
      </dgm:prSet>
      <dgm:spPr/>
    </dgm:pt>
    <dgm:pt modelId="{629ACB4D-0524-C445-8D31-525D2EDC827E}" type="pres">
      <dgm:prSet presAssocID="{4F17C99D-D9D1-4130-AA5F-71EDDA7C82B8}" presName="spaceBetweenRectangles" presStyleCnt="0"/>
      <dgm:spPr/>
    </dgm:pt>
    <dgm:pt modelId="{79A6674B-EA4A-BA47-80CE-835FBDFD4E13}" type="pres">
      <dgm:prSet presAssocID="{F141CD58-2258-42FA-AEF7-42C17DCB0DFC}" presName="parentLin" presStyleCnt="0"/>
      <dgm:spPr/>
    </dgm:pt>
    <dgm:pt modelId="{769DFCA7-798A-604F-A2CC-D425AEE1C538}" type="pres">
      <dgm:prSet presAssocID="{F141CD58-2258-42FA-AEF7-42C17DCB0DFC}" presName="parentLeftMargin" presStyleLbl="node1" presStyleIdx="1" presStyleCnt="4"/>
      <dgm:spPr/>
    </dgm:pt>
    <dgm:pt modelId="{7FBE82F5-A708-3B49-985B-379EE1FF7110}" type="pres">
      <dgm:prSet presAssocID="{F141CD58-2258-42FA-AEF7-42C17DCB0DF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3D72BF0-BF82-5549-803E-563F89F9FAAB}" type="pres">
      <dgm:prSet presAssocID="{F141CD58-2258-42FA-AEF7-42C17DCB0DFC}" presName="negativeSpace" presStyleCnt="0"/>
      <dgm:spPr/>
    </dgm:pt>
    <dgm:pt modelId="{A650819D-F0A2-2640-98AF-5D8CD08B70C8}" type="pres">
      <dgm:prSet presAssocID="{F141CD58-2258-42FA-AEF7-42C17DCB0DFC}" presName="childText" presStyleLbl="conFgAcc1" presStyleIdx="2" presStyleCnt="4">
        <dgm:presLayoutVars>
          <dgm:bulletEnabled val="1"/>
        </dgm:presLayoutVars>
      </dgm:prSet>
      <dgm:spPr/>
    </dgm:pt>
    <dgm:pt modelId="{1AFEB2AE-839E-7546-BEB7-11AA53AC24C0}" type="pres">
      <dgm:prSet presAssocID="{EFE42871-347B-43BC-8081-3F02C6BA8C82}" presName="spaceBetweenRectangles" presStyleCnt="0"/>
      <dgm:spPr/>
    </dgm:pt>
    <dgm:pt modelId="{74ED70DA-AE7E-F14F-9380-61FAFC3F92D1}" type="pres">
      <dgm:prSet presAssocID="{6A6A1B8D-1D28-4C06-82F6-6E9D36DB2DF8}" presName="parentLin" presStyleCnt="0"/>
      <dgm:spPr/>
    </dgm:pt>
    <dgm:pt modelId="{9118BF56-1F6B-1C43-86DD-61FA4E20C3F7}" type="pres">
      <dgm:prSet presAssocID="{6A6A1B8D-1D28-4C06-82F6-6E9D36DB2DF8}" presName="parentLeftMargin" presStyleLbl="node1" presStyleIdx="2" presStyleCnt="4"/>
      <dgm:spPr/>
    </dgm:pt>
    <dgm:pt modelId="{5F4AD8C9-A8C7-5247-B21B-CDAA079C4D87}" type="pres">
      <dgm:prSet presAssocID="{6A6A1B8D-1D28-4C06-82F6-6E9D36DB2DF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C883213-34DB-684F-AB65-85F9A2FDFBE2}" type="pres">
      <dgm:prSet presAssocID="{6A6A1B8D-1D28-4C06-82F6-6E9D36DB2DF8}" presName="negativeSpace" presStyleCnt="0"/>
      <dgm:spPr/>
    </dgm:pt>
    <dgm:pt modelId="{46D3FFF5-4E64-A14D-8A3C-B797EA06E626}" type="pres">
      <dgm:prSet presAssocID="{6A6A1B8D-1D28-4C06-82F6-6E9D36DB2DF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38F8507-87A6-4FF9-A8BC-E4BFA8F81DD7}" srcId="{8AB8E543-DB42-4FD4-90C2-31F2FDE50FE1}" destId="{6A6A1B8D-1D28-4C06-82F6-6E9D36DB2DF8}" srcOrd="3" destOrd="0" parTransId="{16116279-1AE7-4513-B810-EB5CE2C9C2F1}" sibTransId="{2A060427-F4FE-45DD-BFC0-F0CB728E9208}"/>
    <dgm:cxn modelId="{12E1C10C-EFE8-45CE-9025-209F60AE0FE5}" srcId="{6A6A1B8D-1D28-4C06-82F6-6E9D36DB2DF8}" destId="{D05C185C-214F-443F-976C-AC3BA57BFD8F}" srcOrd="0" destOrd="0" parTransId="{389913B9-B04C-4889-8191-9E4B9EB45188}" sibTransId="{DB5FA196-3647-4C38-870F-E84260187AF8}"/>
    <dgm:cxn modelId="{80352F1D-EB5C-44F2-AE7F-22FF4BD97D83}" srcId="{8AB8E543-DB42-4FD4-90C2-31F2FDE50FE1}" destId="{ED438927-5B1A-44C2-82B0-80AF3B3D31D4}" srcOrd="0" destOrd="0" parTransId="{AAB8D2A8-AAB7-4070-B32A-62B8A9150695}" sibTransId="{85E78B18-7E26-4303-957F-37C6A45B066A}"/>
    <dgm:cxn modelId="{BBC69C2A-4D8A-4DBA-9FBA-16B2C1E4A236}" srcId="{ED438927-5B1A-44C2-82B0-80AF3B3D31D4}" destId="{859376CE-BA57-4718-B586-BD97D97A8D92}" srcOrd="1" destOrd="0" parTransId="{8859FE6B-EA03-4900-8409-1BEFC3A49CCD}" sibTransId="{BE49BFEF-A79F-49E5-B36D-CEDDB4217B8C}"/>
    <dgm:cxn modelId="{CCC7D92A-862B-5249-8E1A-CE3399D8DAF9}" type="presOf" srcId="{D05C185C-214F-443F-976C-AC3BA57BFD8F}" destId="{46D3FFF5-4E64-A14D-8A3C-B797EA06E626}" srcOrd="0" destOrd="0" presId="urn:microsoft.com/office/officeart/2005/8/layout/list1"/>
    <dgm:cxn modelId="{E25DAF41-FD26-E14D-9C6E-0A00480A627D}" type="presOf" srcId="{6A6A1B8D-1D28-4C06-82F6-6E9D36DB2DF8}" destId="{9118BF56-1F6B-1C43-86DD-61FA4E20C3F7}" srcOrd="0" destOrd="0" presId="urn:microsoft.com/office/officeart/2005/8/layout/list1"/>
    <dgm:cxn modelId="{4B05584F-68A2-4792-8DD7-50F52DBC7672}" srcId="{ED438927-5B1A-44C2-82B0-80AF3B3D31D4}" destId="{0DFB08E7-5FC5-4174-8FFA-AD7FA8921CC4}" srcOrd="3" destOrd="0" parTransId="{E8FD1E7C-1D5F-4EE6-BB44-DF30E467D931}" sibTransId="{C1DEFDC7-B7B4-4CE4-BFBB-687C04A660A9}"/>
    <dgm:cxn modelId="{2B226A50-459A-4687-A077-7EEB4721010A}" srcId="{8AB8E543-DB42-4FD4-90C2-31F2FDE50FE1}" destId="{62AD8EA6-2DC7-4EDF-9A07-F4CAB2B34359}" srcOrd="1" destOrd="0" parTransId="{9C7C3587-82FA-4548-9604-03F33C7BA553}" sibTransId="{4F17C99D-D9D1-4130-AA5F-71EDDA7C82B8}"/>
    <dgm:cxn modelId="{C7258558-6276-AB40-802E-6B4852C36165}" type="presOf" srcId="{E84BFBE0-A944-4653-8D1C-B872AC3566C8}" destId="{EA1FAB6E-1190-794B-AACF-6BC54A62EDBE}" srcOrd="0" destOrd="2" presId="urn:microsoft.com/office/officeart/2005/8/layout/list1"/>
    <dgm:cxn modelId="{B34A245C-4631-924C-B426-C424575BF1E4}" type="presOf" srcId="{ED210682-3754-4D27-BAC8-DA883CC4520E}" destId="{EA1FAB6E-1190-794B-AACF-6BC54A62EDBE}" srcOrd="0" destOrd="0" presId="urn:microsoft.com/office/officeart/2005/8/layout/list1"/>
    <dgm:cxn modelId="{06437B65-2179-BD4F-B1EE-39E34B7BB9D4}" type="presOf" srcId="{62AD8EA6-2DC7-4EDF-9A07-F4CAB2B34359}" destId="{11DA017B-5B0F-FF41-80AA-2406638B4F52}" srcOrd="0" destOrd="0" presId="urn:microsoft.com/office/officeart/2005/8/layout/list1"/>
    <dgm:cxn modelId="{404D986B-1843-4F19-825C-271E09CBA7EE}" srcId="{F141CD58-2258-42FA-AEF7-42C17DCB0DFC}" destId="{AABD3BBF-E42D-4370-A662-B11D209FBE9B}" srcOrd="1" destOrd="0" parTransId="{733E7108-09DB-4B9D-9AA8-A1136A519A80}" sibTransId="{88C2B788-2AD2-45B0-A0C3-A3302F24D83B}"/>
    <dgm:cxn modelId="{7CDB8578-AEDD-8C4A-B781-3D801A17E1BD}" type="presOf" srcId="{AABD3BBF-E42D-4370-A662-B11D209FBE9B}" destId="{A650819D-F0A2-2640-98AF-5D8CD08B70C8}" srcOrd="0" destOrd="1" presId="urn:microsoft.com/office/officeart/2005/8/layout/list1"/>
    <dgm:cxn modelId="{06D7AD79-F52E-8F45-8739-F16AB57C5B01}" type="presOf" srcId="{62AD8EA6-2DC7-4EDF-9A07-F4CAB2B34359}" destId="{A77610AC-3209-774D-A0C4-C0ED7A7257F3}" srcOrd="1" destOrd="0" presId="urn:microsoft.com/office/officeart/2005/8/layout/list1"/>
    <dgm:cxn modelId="{8DEAD57A-639E-7044-A9FA-6DFF01378595}" type="presOf" srcId="{AF8AF2C4-2BBC-4E45-BA86-3D22723284CD}" destId="{3494CF85-25D1-2047-B786-55E47CDC86B4}" srcOrd="0" destOrd="0" presId="urn:microsoft.com/office/officeart/2005/8/layout/list1"/>
    <dgm:cxn modelId="{00FEBA7D-09B1-DB4F-88C1-E35C3E3BF959}" type="presOf" srcId="{F141CD58-2258-42FA-AEF7-42C17DCB0DFC}" destId="{769DFCA7-798A-604F-A2CC-D425AEE1C538}" srcOrd="0" destOrd="0" presId="urn:microsoft.com/office/officeart/2005/8/layout/list1"/>
    <dgm:cxn modelId="{E766027F-FEAC-46FD-B41E-0B65DF206D64}" srcId="{ED438927-5B1A-44C2-82B0-80AF3B3D31D4}" destId="{E84BFBE0-A944-4653-8D1C-B872AC3566C8}" srcOrd="2" destOrd="0" parTransId="{4B41139D-2623-4E21-A33A-1B3686BD71D6}" sibTransId="{BE6D29E3-31CC-44DA-A2A7-F457A0312F9E}"/>
    <dgm:cxn modelId="{16509182-44EC-6243-9AE5-F435AA110B5F}" type="presOf" srcId="{E7EFC922-8105-4A98-ABB7-8033B0B27BED}" destId="{3494CF85-25D1-2047-B786-55E47CDC86B4}" srcOrd="0" destOrd="1" presId="urn:microsoft.com/office/officeart/2005/8/layout/list1"/>
    <dgm:cxn modelId="{A2D1A98E-F5BA-6B49-BB36-853FA612B8BA}" type="presOf" srcId="{859376CE-BA57-4718-B586-BD97D97A8D92}" destId="{EA1FAB6E-1190-794B-AACF-6BC54A62EDBE}" srcOrd="0" destOrd="1" presId="urn:microsoft.com/office/officeart/2005/8/layout/list1"/>
    <dgm:cxn modelId="{57A37895-6289-204F-A5F5-17E44DBA112B}" type="presOf" srcId="{ED438927-5B1A-44C2-82B0-80AF3B3D31D4}" destId="{0E014C99-F9F6-ED4B-A58D-6303DD6F89E9}" srcOrd="1" destOrd="0" presId="urn:microsoft.com/office/officeart/2005/8/layout/list1"/>
    <dgm:cxn modelId="{6E26949E-6112-B543-B32E-D85518292A79}" type="presOf" srcId="{F141CD58-2258-42FA-AEF7-42C17DCB0DFC}" destId="{7FBE82F5-A708-3B49-985B-379EE1FF7110}" srcOrd="1" destOrd="0" presId="urn:microsoft.com/office/officeart/2005/8/layout/list1"/>
    <dgm:cxn modelId="{1BCA63A0-5960-7441-95D3-5BB722152782}" type="presOf" srcId="{A4BFAF3D-59DC-449E-B599-316C02C4AC8D}" destId="{A650819D-F0A2-2640-98AF-5D8CD08B70C8}" srcOrd="0" destOrd="2" presId="urn:microsoft.com/office/officeart/2005/8/layout/list1"/>
    <dgm:cxn modelId="{CC3865A3-14FF-4549-AF3D-40A8B671B8E0}" srcId="{F141CD58-2258-42FA-AEF7-42C17DCB0DFC}" destId="{A106DC82-0848-47C6-ABAB-A421661BEF92}" srcOrd="0" destOrd="0" parTransId="{20434A79-BA46-4ABE-B3F6-9EF75B827713}" sibTransId="{445A67A5-0606-43BC-8D4C-E4A483F94B5B}"/>
    <dgm:cxn modelId="{FA546AA5-B42D-4FDF-A3D0-7DD597106253}" srcId="{62AD8EA6-2DC7-4EDF-9A07-F4CAB2B34359}" destId="{AF8AF2C4-2BBC-4E45-BA86-3D22723284CD}" srcOrd="0" destOrd="0" parTransId="{C9F3E58B-3291-48DB-A609-2B62AF187346}" sibTransId="{9B1BEACA-E2FE-4C6A-93E4-0D2ACF0B1578}"/>
    <dgm:cxn modelId="{D6AB72A6-570E-4D9F-8036-E70CD0730AD7}" srcId="{ED438927-5B1A-44C2-82B0-80AF3B3D31D4}" destId="{ED210682-3754-4D27-BAC8-DA883CC4520E}" srcOrd="0" destOrd="0" parTransId="{AF5307A3-FE62-44C5-8560-82DF281B76E3}" sibTransId="{C288A36E-29DF-4AFB-8736-D08B42384981}"/>
    <dgm:cxn modelId="{9A4C7EA9-95D4-4ADC-8ADD-4493E5E5D31E}" srcId="{8AB8E543-DB42-4FD4-90C2-31F2FDE50FE1}" destId="{F141CD58-2258-42FA-AEF7-42C17DCB0DFC}" srcOrd="2" destOrd="0" parTransId="{ECA8312B-4124-4B24-A645-09D4482E0F9B}" sibTransId="{EFE42871-347B-43BC-8081-3F02C6BA8C82}"/>
    <dgm:cxn modelId="{9F5962AA-74BD-B04A-8701-92E18C09C6F8}" type="presOf" srcId="{0DFB08E7-5FC5-4174-8FFA-AD7FA8921CC4}" destId="{EA1FAB6E-1190-794B-AACF-6BC54A62EDBE}" srcOrd="0" destOrd="3" presId="urn:microsoft.com/office/officeart/2005/8/layout/list1"/>
    <dgm:cxn modelId="{B72AB9AA-DAF0-014E-B6F8-B7725E7AA686}" type="presOf" srcId="{A106DC82-0848-47C6-ABAB-A421661BEF92}" destId="{A650819D-F0A2-2640-98AF-5D8CD08B70C8}" srcOrd="0" destOrd="0" presId="urn:microsoft.com/office/officeart/2005/8/layout/list1"/>
    <dgm:cxn modelId="{831663B4-5649-C141-846B-164A7832D351}" type="presOf" srcId="{6A6A1B8D-1D28-4C06-82F6-6E9D36DB2DF8}" destId="{5F4AD8C9-A8C7-5247-B21B-CDAA079C4D87}" srcOrd="1" destOrd="0" presId="urn:microsoft.com/office/officeart/2005/8/layout/list1"/>
    <dgm:cxn modelId="{6A60F4CA-769C-4DA9-B48C-ACE0624604E8}" srcId="{62AD8EA6-2DC7-4EDF-9A07-F4CAB2B34359}" destId="{E7EFC922-8105-4A98-ABB7-8033B0B27BED}" srcOrd="1" destOrd="0" parTransId="{1203ED5F-B5EF-49D0-8B35-DECD5D52F3AC}" sibTransId="{7C009C92-1B62-4DAE-B817-7D144BB4D76B}"/>
    <dgm:cxn modelId="{0FD503E6-E3B1-4973-9FE4-1DD3F1A81C6E}" srcId="{F141CD58-2258-42FA-AEF7-42C17DCB0DFC}" destId="{A4BFAF3D-59DC-449E-B599-316C02C4AC8D}" srcOrd="2" destOrd="0" parTransId="{0B37B2F4-49E1-4673-A2FE-DAC7C8F3A677}" sibTransId="{4A1F5C0D-7183-4AE9-BE76-51734F09283A}"/>
    <dgm:cxn modelId="{E97FC5E7-12F8-954F-BB50-CB3363CBF2CE}" type="presOf" srcId="{ED438927-5B1A-44C2-82B0-80AF3B3D31D4}" destId="{2029E743-D77C-AC4A-A2A2-CE6EDBBE7B52}" srcOrd="0" destOrd="0" presId="urn:microsoft.com/office/officeart/2005/8/layout/list1"/>
    <dgm:cxn modelId="{B8ACF4F0-2294-D84F-85A8-C1BDDD6BF610}" type="presOf" srcId="{8AB8E543-DB42-4FD4-90C2-31F2FDE50FE1}" destId="{25886FC4-4EF0-AC4B-883A-CC799484CCC6}" srcOrd="0" destOrd="0" presId="urn:microsoft.com/office/officeart/2005/8/layout/list1"/>
    <dgm:cxn modelId="{DEAB4C13-C66E-B944-9788-DE00B8B93FF0}" type="presParOf" srcId="{25886FC4-4EF0-AC4B-883A-CC799484CCC6}" destId="{55542F8F-B19E-FC4C-AEAE-3FC5B9C020B3}" srcOrd="0" destOrd="0" presId="urn:microsoft.com/office/officeart/2005/8/layout/list1"/>
    <dgm:cxn modelId="{385CD3D8-9231-624D-A226-7EF7EF060866}" type="presParOf" srcId="{55542F8F-B19E-FC4C-AEAE-3FC5B9C020B3}" destId="{2029E743-D77C-AC4A-A2A2-CE6EDBBE7B52}" srcOrd="0" destOrd="0" presId="urn:microsoft.com/office/officeart/2005/8/layout/list1"/>
    <dgm:cxn modelId="{93FB0974-0AD7-3841-81D7-0FE51918D0B5}" type="presParOf" srcId="{55542F8F-B19E-FC4C-AEAE-3FC5B9C020B3}" destId="{0E014C99-F9F6-ED4B-A58D-6303DD6F89E9}" srcOrd="1" destOrd="0" presId="urn:microsoft.com/office/officeart/2005/8/layout/list1"/>
    <dgm:cxn modelId="{5E46C727-EF5A-6345-A298-2D1F1E55D816}" type="presParOf" srcId="{25886FC4-4EF0-AC4B-883A-CC799484CCC6}" destId="{B4562031-8A7D-AB4E-BAA5-9145CF0F456B}" srcOrd="1" destOrd="0" presId="urn:microsoft.com/office/officeart/2005/8/layout/list1"/>
    <dgm:cxn modelId="{2A1DA349-2FCC-4A47-B624-9EB08DD42B2F}" type="presParOf" srcId="{25886FC4-4EF0-AC4B-883A-CC799484CCC6}" destId="{EA1FAB6E-1190-794B-AACF-6BC54A62EDBE}" srcOrd="2" destOrd="0" presId="urn:microsoft.com/office/officeart/2005/8/layout/list1"/>
    <dgm:cxn modelId="{A627B599-92E0-5741-874D-B0371CF44E6B}" type="presParOf" srcId="{25886FC4-4EF0-AC4B-883A-CC799484CCC6}" destId="{16796A66-1BD0-7E4B-825D-4CEA7EF7F0EF}" srcOrd="3" destOrd="0" presId="urn:microsoft.com/office/officeart/2005/8/layout/list1"/>
    <dgm:cxn modelId="{E30A9988-79E2-E247-9765-B66A76093EC8}" type="presParOf" srcId="{25886FC4-4EF0-AC4B-883A-CC799484CCC6}" destId="{9AB093AC-861B-A547-AB98-83B6DC7D63B5}" srcOrd="4" destOrd="0" presId="urn:microsoft.com/office/officeart/2005/8/layout/list1"/>
    <dgm:cxn modelId="{AC03E69F-3C2D-BD4A-B4F6-63DC97434F70}" type="presParOf" srcId="{9AB093AC-861B-A547-AB98-83B6DC7D63B5}" destId="{11DA017B-5B0F-FF41-80AA-2406638B4F52}" srcOrd="0" destOrd="0" presId="urn:microsoft.com/office/officeart/2005/8/layout/list1"/>
    <dgm:cxn modelId="{A06AC01D-693E-5947-B620-DC365CB3E548}" type="presParOf" srcId="{9AB093AC-861B-A547-AB98-83B6DC7D63B5}" destId="{A77610AC-3209-774D-A0C4-C0ED7A7257F3}" srcOrd="1" destOrd="0" presId="urn:microsoft.com/office/officeart/2005/8/layout/list1"/>
    <dgm:cxn modelId="{D9D8358F-0148-AD4C-97C0-9A0C9E25D984}" type="presParOf" srcId="{25886FC4-4EF0-AC4B-883A-CC799484CCC6}" destId="{B0B9FFD1-7230-8C46-A060-950B7AABE9E3}" srcOrd="5" destOrd="0" presId="urn:microsoft.com/office/officeart/2005/8/layout/list1"/>
    <dgm:cxn modelId="{C7092780-33DF-184B-8862-C6E116C87294}" type="presParOf" srcId="{25886FC4-4EF0-AC4B-883A-CC799484CCC6}" destId="{3494CF85-25D1-2047-B786-55E47CDC86B4}" srcOrd="6" destOrd="0" presId="urn:microsoft.com/office/officeart/2005/8/layout/list1"/>
    <dgm:cxn modelId="{2F875222-5543-B24C-B808-F97AC7692F49}" type="presParOf" srcId="{25886FC4-4EF0-AC4B-883A-CC799484CCC6}" destId="{629ACB4D-0524-C445-8D31-525D2EDC827E}" srcOrd="7" destOrd="0" presId="urn:microsoft.com/office/officeart/2005/8/layout/list1"/>
    <dgm:cxn modelId="{89DC2D0B-50E0-5E4C-B7C7-854122FFEDAE}" type="presParOf" srcId="{25886FC4-4EF0-AC4B-883A-CC799484CCC6}" destId="{79A6674B-EA4A-BA47-80CE-835FBDFD4E13}" srcOrd="8" destOrd="0" presId="urn:microsoft.com/office/officeart/2005/8/layout/list1"/>
    <dgm:cxn modelId="{1A08A0CD-CC4C-0B4D-B75C-F4AF8CC7EA83}" type="presParOf" srcId="{79A6674B-EA4A-BA47-80CE-835FBDFD4E13}" destId="{769DFCA7-798A-604F-A2CC-D425AEE1C538}" srcOrd="0" destOrd="0" presId="urn:microsoft.com/office/officeart/2005/8/layout/list1"/>
    <dgm:cxn modelId="{894719D8-63F2-6843-9E1E-24C2B38DDC7A}" type="presParOf" srcId="{79A6674B-EA4A-BA47-80CE-835FBDFD4E13}" destId="{7FBE82F5-A708-3B49-985B-379EE1FF7110}" srcOrd="1" destOrd="0" presId="urn:microsoft.com/office/officeart/2005/8/layout/list1"/>
    <dgm:cxn modelId="{D8D61E95-686A-B446-A3EA-3491841BB605}" type="presParOf" srcId="{25886FC4-4EF0-AC4B-883A-CC799484CCC6}" destId="{53D72BF0-BF82-5549-803E-563F89F9FAAB}" srcOrd="9" destOrd="0" presId="urn:microsoft.com/office/officeart/2005/8/layout/list1"/>
    <dgm:cxn modelId="{00BB9554-38E7-7040-B4E8-0051883F0EB3}" type="presParOf" srcId="{25886FC4-4EF0-AC4B-883A-CC799484CCC6}" destId="{A650819D-F0A2-2640-98AF-5D8CD08B70C8}" srcOrd="10" destOrd="0" presId="urn:microsoft.com/office/officeart/2005/8/layout/list1"/>
    <dgm:cxn modelId="{80233576-26E1-EF40-8FD4-F04C3785DF13}" type="presParOf" srcId="{25886FC4-4EF0-AC4B-883A-CC799484CCC6}" destId="{1AFEB2AE-839E-7546-BEB7-11AA53AC24C0}" srcOrd="11" destOrd="0" presId="urn:microsoft.com/office/officeart/2005/8/layout/list1"/>
    <dgm:cxn modelId="{1B15C1F9-D63E-D34D-B6D4-5DBFE7A0F0CD}" type="presParOf" srcId="{25886FC4-4EF0-AC4B-883A-CC799484CCC6}" destId="{74ED70DA-AE7E-F14F-9380-61FAFC3F92D1}" srcOrd="12" destOrd="0" presId="urn:microsoft.com/office/officeart/2005/8/layout/list1"/>
    <dgm:cxn modelId="{5D976CD5-6197-2A4E-BC4F-467DD6BEC21D}" type="presParOf" srcId="{74ED70DA-AE7E-F14F-9380-61FAFC3F92D1}" destId="{9118BF56-1F6B-1C43-86DD-61FA4E20C3F7}" srcOrd="0" destOrd="0" presId="urn:microsoft.com/office/officeart/2005/8/layout/list1"/>
    <dgm:cxn modelId="{FD51D49F-7C85-DD4C-9A96-E30C9F6E82B1}" type="presParOf" srcId="{74ED70DA-AE7E-F14F-9380-61FAFC3F92D1}" destId="{5F4AD8C9-A8C7-5247-B21B-CDAA079C4D87}" srcOrd="1" destOrd="0" presId="urn:microsoft.com/office/officeart/2005/8/layout/list1"/>
    <dgm:cxn modelId="{884DB40F-BC2C-1045-8B6A-ED863587ED86}" type="presParOf" srcId="{25886FC4-4EF0-AC4B-883A-CC799484CCC6}" destId="{0C883213-34DB-684F-AB65-85F9A2FDFBE2}" srcOrd="13" destOrd="0" presId="urn:microsoft.com/office/officeart/2005/8/layout/list1"/>
    <dgm:cxn modelId="{15D49499-AF64-214D-9D57-0A939630CD23}" type="presParOf" srcId="{25886FC4-4EF0-AC4B-883A-CC799484CCC6}" destId="{46D3FFF5-4E64-A14D-8A3C-B797EA06E62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DD4B8E-0828-457F-833B-03639A48D39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9900929-22BE-48DD-8231-28379965FF5E}">
      <dgm:prSet/>
      <dgm:spPr/>
      <dgm:t>
        <a:bodyPr/>
        <a:lstStyle/>
        <a:p>
          <a:r>
            <a:rPr lang="ja-JP"/>
            <a:t>地域の学校やコミュニティにおける防災教育の教材としての利用</a:t>
          </a:r>
          <a:endParaRPr lang="en-US"/>
        </a:p>
      </dgm:t>
    </dgm:pt>
    <dgm:pt modelId="{6CE4D344-E55F-490E-9DCF-062114FF04D0}" type="parTrans" cxnId="{BD203539-219A-47D5-93C7-B1A43D837E19}">
      <dgm:prSet/>
      <dgm:spPr/>
      <dgm:t>
        <a:bodyPr/>
        <a:lstStyle/>
        <a:p>
          <a:endParaRPr lang="en-US"/>
        </a:p>
      </dgm:t>
    </dgm:pt>
    <dgm:pt modelId="{B40D086E-1D3D-4921-A560-D85DEDB1C05C}" type="sibTrans" cxnId="{BD203539-219A-47D5-93C7-B1A43D837E19}">
      <dgm:prSet/>
      <dgm:spPr/>
      <dgm:t>
        <a:bodyPr/>
        <a:lstStyle/>
        <a:p>
          <a:endParaRPr lang="en-US"/>
        </a:p>
      </dgm:t>
    </dgm:pt>
    <dgm:pt modelId="{7D1AC6EF-04F6-4C22-B343-5812A076BE22}">
      <dgm:prSet/>
      <dgm:spPr/>
      <dgm:t>
        <a:bodyPr/>
        <a:lstStyle/>
        <a:p>
          <a:r>
            <a:rPr lang="ja-JP"/>
            <a:t>教材としての価値</a:t>
          </a:r>
          <a:endParaRPr lang="en-US"/>
        </a:p>
      </dgm:t>
    </dgm:pt>
    <dgm:pt modelId="{26D25973-1F39-4476-843F-F6F3DB5D9DC8}" type="parTrans" cxnId="{D6B567FD-C325-487E-9221-03B15893B23C}">
      <dgm:prSet/>
      <dgm:spPr/>
      <dgm:t>
        <a:bodyPr/>
        <a:lstStyle/>
        <a:p>
          <a:endParaRPr lang="en-US"/>
        </a:p>
      </dgm:t>
    </dgm:pt>
    <dgm:pt modelId="{AAFF7CCA-08B7-4AA1-AA32-181941B50C0B}" type="sibTrans" cxnId="{D6B567FD-C325-487E-9221-03B15893B23C}">
      <dgm:prSet/>
      <dgm:spPr/>
      <dgm:t>
        <a:bodyPr/>
        <a:lstStyle/>
        <a:p>
          <a:endParaRPr lang="en-US"/>
        </a:p>
      </dgm:t>
    </dgm:pt>
    <dgm:pt modelId="{3A4839CD-E880-414A-A56E-B26D2BCFB791}">
      <dgm:prSet/>
      <dgm:spPr/>
      <dgm:t>
        <a:bodyPr/>
        <a:lstStyle/>
        <a:p>
          <a:r>
            <a:rPr lang="ja-JP"/>
            <a:t>ワークショップや授業での活用</a:t>
          </a:r>
          <a:endParaRPr lang="en-US"/>
        </a:p>
      </dgm:t>
    </dgm:pt>
    <dgm:pt modelId="{8516FEBC-0E25-425A-B3DB-DA5FC43DC4A8}" type="parTrans" cxnId="{2876FB61-D386-4C88-9609-AF953306917F}">
      <dgm:prSet/>
      <dgm:spPr/>
      <dgm:t>
        <a:bodyPr/>
        <a:lstStyle/>
        <a:p>
          <a:endParaRPr lang="en-US"/>
        </a:p>
      </dgm:t>
    </dgm:pt>
    <dgm:pt modelId="{BD7530CF-DDF2-4671-8815-927587D52826}" type="sibTrans" cxnId="{2876FB61-D386-4C88-9609-AF953306917F}">
      <dgm:prSet/>
      <dgm:spPr/>
      <dgm:t>
        <a:bodyPr/>
        <a:lstStyle/>
        <a:p>
          <a:endParaRPr lang="en-US"/>
        </a:p>
      </dgm:t>
    </dgm:pt>
    <dgm:pt modelId="{66C6702C-0DB0-4FE7-B914-488490217385}">
      <dgm:prSet/>
      <dgm:spPr/>
      <dgm:t>
        <a:bodyPr/>
        <a:lstStyle/>
        <a:p>
          <a:r>
            <a:rPr lang="ja-JP"/>
            <a:t>地域社会への啓発</a:t>
          </a:r>
          <a:endParaRPr lang="en-US"/>
        </a:p>
      </dgm:t>
    </dgm:pt>
    <dgm:pt modelId="{7C641530-F0E2-4373-96F2-B0428CCADC5A}" type="parTrans" cxnId="{5810BCDA-C4C2-445D-B532-600022F8752B}">
      <dgm:prSet/>
      <dgm:spPr/>
      <dgm:t>
        <a:bodyPr/>
        <a:lstStyle/>
        <a:p>
          <a:endParaRPr lang="en-US"/>
        </a:p>
      </dgm:t>
    </dgm:pt>
    <dgm:pt modelId="{83C2C0C8-F685-4A37-887F-6F3ECAFD94C5}" type="sibTrans" cxnId="{5810BCDA-C4C2-445D-B532-600022F8752B}">
      <dgm:prSet/>
      <dgm:spPr/>
      <dgm:t>
        <a:bodyPr/>
        <a:lstStyle/>
        <a:p>
          <a:endParaRPr lang="en-US"/>
        </a:p>
      </dgm:t>
    </dgm:pt>
    <dgm:pt modelId="{71D2B5FA-60B3-4FBC-AD38-3E2465D78F9D}">
      <dgm:prSet/>
      <dgm:spPr/>
      <dgm:t>
        <a:bodyPr/>
        <a:lstStyle/>
        <a:p>
          <a:r>
            <a:rPr lang="ja-JP"/>
            <a:t>地域住民への情報提供</a:t>
          </a:r>
          <a:endParaRPr lang="en-US"/>
        </a:p>
      </dgm:t>
    </dgm:pt>
    <dgm:pt modelId="{B636C0A8-68D5-44D4-826F-8A85802F2668}" type="parTrans" cxnId="{9080C9A0-291A-464A-9BF1-AE060593838C}">
      <dgm:prSet/>
      <dgm:spPr/>
      <dgm:t>
        <a:bodyPr/>
        <a:lstStyle/>
        <a:p>
          <a:endParaRPr lang="en-US"/>
        </a:p>
      </dgm:t>
    </dgm:pt>
    <dgm:pt modelId="{5A84193D-323A-408B-A57E-9B488AE481BB}" type="sibTrans" cxnId="{9080C9A0-291A-464A-9BF1-AE060593838C}">
      <dgm:prSet/>
      <dgm:spPr/>
      <dgm:t>
        <a:bodyPr/>
        <a:lstStyle/>
        <a:p>
          <a:endParaRPr lang="en-US"/>
        </a:p>
      </dgm:t>
    </dgm:pt>
    <dgm:pt modelId="{251FA952-6F13-45F7-9CAF-BFED0A5CA42F}">
      <dgm:prSet/>
      <dgm:spPr/>
      <dgm:t>
        <a:bodyPr/>
        <a:lstStyle/>
        <a:p>
          <a:r>
            <a:rPr lang="ja-JP"/>
            <a:t>防災意識の向上</a:t>
          </a:r>
          <a:endParaRPr lang="en-US"/>
        </a:p>
      </dgm:t>
    </dgm:pt>
    <dgm:pt modelId="{375D3DA2-6BA9-4065-B02F-53A5DF052984}" type="parTrans" cxnId="{148DBF39-3CED-48B2-8EE7-34D3FA3F2E51}">
      <dgm:prSet/>
      <dgm:spPr/>
      <dgm:t>
        <a:bodyPr/>
        <a:lstStyle/>
        <a:p>
          <a:endParaRPr lang="en-US"/>
        </a:p>
      </dgm:t>
    </dgm:pt>
    <dgm:pt modelId="{49B3ABBA-D80A-4E78-8470-751EC2BD8C0A}" type="sibTrans" cxnId="{148DBF39-3CED-48B2-8EE7-34D3FA3F2E51}">
      <dgm:prSet/>
      <dgm:spPr/>
      <dgm:t>
        <a:bodyPr/>
        <a:lstStyle/>
        <a:p>
          <a:endParaRPr lang="en-US"/>
        </a:p>
      </dgm:t>
    </dgm:pt>
    <dgm:pt modelId="{C1D9B0D4-4117-4639-99F7-44CC91AE40E0}">
      <dgm:prSet/>
      <dgm:spPr/>
      <dgm:t>
        <a:bodyPr/>
        <a:lstStyle/>
        <a:p>
          <a:r>
            <a:rPr lang="ja-JP"/>
            <a:t>将来の災害対策への貢献</a:t>
          </a:r>
          <a:endParaRPr lang="en-US"/>
        </a:p>
      </dgm:t>
    </dgm:pt>
    <dgm:pt modelId="{F15DB205-ADEA-4AC1-8A9B-61CE9AB99C9D}" type="parTrans" cxnId="{7BF9A22B-6ED9-4BA5-8C0D-9B2A2E2459C3}">
      <dgm:prSet/>
      <dgm:spPr/>
      <dgm:t>
        <a:bodyPr/>
        <a:lstStyle/>
        <a:p>
          <a:endParaRPr lang="en-US"/>
        </a:p>
      </dgm:t>
    </dgm:pt>
    <dgm:pt modelId="{C6DAD62A-EC6F-49D5-BA4E-C301BE4D5D27}" type="sibTrans" cxnId="{7BF9A22B-6ED9-4BA5-8C0D-9B2A2E2459C3}">
      <dgm:prSet/>
      <dgm:spPr/>
      <dgm:t>
        <a:bodyPr/>
        <a:lstStyle/>
        <a:p>
          <a:endParaRPr lang="en-US"/>
        </a:p>
      </dgm:t>
    </dgm:pt>
    <dgm:pt modelId="{69BC9231-ADE2-4A73-A748-CDB1B16620CB}">
      <dgm:prSet/>
      <dgm:spPr/>
      <dgm:t>
        <a:bodyPr/>
        <a:lstStyle/>
        <a:p>
          <a:r>
            <a:rPr lang="ja-JP"/>
            <a:t>過去の教訓を学ぶための資料</a:t>
          </a:r>
          <a:endParaRPr lang="en-US"/>
        </a:p>
      </dgm:t>
    </dgm:pt>
    <dgm:pt modelId="{733ACC3E-64E1-4ABD-90BF-ECDFC184FF60}" type="parTrans" cxnId="{02070BC8-E6DC-48D5-AED2-22C076B8B803}">
      <dgm:prSet/>
      <dgm:spPr/>
      <dgm:t>
        <a:bodyPr/>
        <a:lstStyle/>
        <a:p>
          <a:endParaRPr lang="en-US"/>
        </a:p>
      </dgm:t>
    </dgm:pt>
    <dgm:pt modelId="{93CEFD7D-80AF-4450-A03B-40BBAFE4E654}" type="sibTrans" cxnId="{02070BC8-E6DC-48D5-AED2-22C076B8B803}">
      <dgm:prSet/>
      <dgm:spPr/>
      <dgm:t>
        <a:bodyPr/>
        <a:lstStyle/>
        <a:p>
          <a:endParaRPr lang="en-US"/>
        </a:p>
      </dgm:t>
    </dgm:pt>
    <dgm:pt modelId="{E409809B-3010-A14D-B446-647217620A3F}" type="pres">
      <dgm:prSet presAssocID="{9FDD4B8E-0828-457F-833B-03639A48D39E}" presName="linear" presStyleCnt="0">
        <dgm:presLayoutVars>
          <dgm:dir/>
          <dgm:animLvl val="lvl"/>
          <dgm:resizeHandles val="exact"/>
        </dgm:presLayoutVars>
      </dgm:prSet>
      <dgm:spPr/>
    </dgm:pt>
    <dgm:pt modelId="{C9DE3A09-EA2E-FC4D-B04B-830611D2D7E1}" type="pres">
      <dgm:prSet presAssocID="{49900929-22BE-48DD-8231-28379965FF5E}" presName="parentLin" presStyleCnt="0"/>
      <dgm:spPr/>
    </dgm:pt>
    <dgm:pt modelId="{52BFD858-C63D-5643-8664-145C30F05201}" type="pres">
      <dgm:prSet presAssocID="{49900929-22BE-48DD-8231-28379965FF5E}" presName="parentLeftMargin" presStyleLbl="node1" presStyleIdx="0" presStyleCnt="3"/>
      <dgm:spPr/>
    </dgm:pt>
    <dgm:pt modelId="{9D3D787D-64AD-154E-9DD8-EFD989F3AEB3}" type="pres">
      <dgm:prSet presAssocID="{49900929-22BE-48DD-8231-28379965FF5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DA8A138-0587-6545-8EBB-2201BACC95F0}" type="pres">
      <dgm:prSet presAssocID="{49900929-22BE-48DD-8231-28379965FF5E}" presName="negativeSpace" presStyleCnt="0"/>
      <dgm:spPr/>
    </dgm:pt>
    <dgm:pt modelId="{FFD0C0ED-46A2-DC4D-A33A-999645E9094A}" type="pres">
      <dgm:prSet presAssocID="{49900929-22BE-48DD-8231-28379965FF5E}" presName="childText" presStyleLbl="conFgAcc1" presStyleIdx="0" presStyleCnt="3">
        <dgm:presLayoutVars>
          <dgm:bulletEnabled val="1"/>
        </dgm:presLayoutVars>
      </dgm:prSet>
      <dgm:spPr/>
    </dgm:pt>
    <dgm:pt modelId="{16E1FD9B-0C55-474A-8BF4-B4D616BD36B3}" type="pres">
      <dgm:prSet presAssocID="{B40D086E-1D3D-4921-A560-D85DEDB1C05C}" presName="spaceBetweenRectangles" presStyleCnt="0"/>
      <dgm:spPr/>
    </dgm:pt>
    <dgm:pt modelId="{E04891D7-B6D0-C244-A246-2266098CB0B3}" type="pres">
      <dgm:prSet presAssocID="{66C6702C-0DB0-4FE7-B914-488490217385}" presName="parentLin" presStyleCnt="0"/>
      <dgm:spPr/>
    </dgm:pt>
    <dgm:pt modelId="{9B3411FE-67BD-6143-ACEC-EAF33398A62F}" type="pres">
      <dgm:prSet presAssocID="{66C6702C-0DB0-4FE7-B914-488490217385}" presName="parentLeftMargin" presStyleLbl="node1" presStyleIdx="0" presStyleCnt="3"/>
      <dgm:spPr/>
    </dgm:pt>
    <dgm:pt modelId="{09A9925B-6E1B-7447-80CE-2792EA318075}" type="pres">
      <dgm:prSet presAssocID="{66C6702C-0DB0-4FE7-B914-48849021738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58D1094-BB05-E74B-BE2A-CC72715897C5}" type="pres">
      <dgm:prSet presAssocID="{66C6702C-0DB0-4FE7-B914-488490217385}" presName="negativeSpace" presStyleCnt="0"/>
      <dgm:spPr/>
    </dgm:pt>
    <dgm:pt modelId="{24274DF9-F8F1-3D48-8498-9082D8BFBEC3}" type="pres">
      <dgm:prSet presAssocID="{66C6702C-0DB0-4FE7-B914-488490217385}" presName="childText" presStyleLbl="conFgAcc1" presStyleIdx="1" presStyleCnt="3">
        <dgm:presLayoutVars>
          <dgm:bulletEnabled val="1"/>
        </dgm:presLayoutVars>
      </dgm:prSet>
      <dgm:spPr/>
    </dgm:pt>
    <dgm:pt modelId="{D0171E8B-C014-7A4E-9B82-F6B46E956001}" type="pres">
      <dgm:prSet presAssocID="{83C2C0C8-F685-4A37-887F-6F3ECAFD94C5}" presName="spaceBetweenRectangles" presStyleCnt="0"/>
      <dgm:spPr/>
    </dgm:pt>
    <dgm:pt modelId="{2DED3240-E3B6-4844-869C-DA59CF8F25BF}" type="pres">
      <dgm:prSet presAssocID="{C1D9B0D4-4117-4639-99F7-44CC91AE40E0}" presName="parentLin" presStyleCnt="0"/>
      <dgm:spPr/>
    </dgm:pt>
    <dgm:pt modelId="{C643754B-287F-804A-A6CD-415D102DD4D8}" type="pres">
      <dgm:prSet presAssocID="{C1D9B0D4-4117-4639-99F7-44CC91AE40E0}" presName="parentLeftMargin" presStyleLbl="node1" presStyleIdx="1" presStyleCnt="3"/>
      <dgm:spPr/>
    </dgm:pt>
    <dgm:pt modelId="{07E376AF-511D-5D43-8993-CCE9D1CD46BB}" type="pres">
      <dgm:prSet presAssocID="{C1D9B0D4-4117-4639-99F7-44CC91AE40E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FDBC5B5-8460-E042-A7F1-133CE4839395}" type="pres">
      <dgm:prSet presAssocID="{C1D9B0D4-4117-4639-99F7-44CC91AE40E0}" presName="negativeSpace" presStyleCnt="0"/>
      <dgm:spPr/>
    </dgm:pt>
    <dgm:pt modelId="{5C18737C-5135-0C4B-A789-637A5B7808E0}" type="pres">
      <dgm:prSet presAssocID="{C1D9B0D4-4117-4639-99F7-44CC91AE40E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9728801-1A3E-A34C-BFF8-155C20C4ACD1}" type="presOf" srcId="{69BC9231-ADE2-4A73-A748-CDB1B16620CB}" destId="{5C18737C-5135-0C4B-A789-637A5B7808E0}" srcOrd="0" destOrd="0" presId="urn:microsoft.com/office/officeart/2005/8/layout/list1"/>
    <dgm:cxn modelId="{7BF9A22B-6ED9-4BA5-8C0D-9B2A2E2459C3}" srcId="{9FDD4B8E-0828-457F-833B-03639A48D39E}" destId="{C1D9B0D4-4117-4639-99F7-44CC91AE40E0}" srcOrd="2" destOrd="0" parTransId="{F15DB205-ADEA-4AC1-8A9B-61CE9AB99C9D}" sibTransId="{C6DAD62A-EC6F-49D5-BA4E-C301BE4D5D27}"/>
    <dgm:cxn modelId="{9D290F2D-B4B0-0444-89F9-AD4793DC8BF1}" type="presOf" srcId="{66C6702C-0DB0-4FE7-B914-488490217385}" destId="{9B3411FE-67BD-6143-ACEC-EAF33398A62F}" srcOrd="0" destOrd="0" presId="urn:microsoft.com/office/officeart/2005/8/layout/list1"/>
    <dgm:cxn modelId="{10784135-6FFF-5548-910B-07A45CBE48E2}" type="presOf" srcId="{66C6702C-0DB0-4FE7-B914-488490217385}" destId="{09A9925B-6E1B-7447-80CE-2792EA318075}" srcOrd="1" destOrd="0" presId="urn:microsoft.com/office/officeart/2005/8/layout/list1"/>
    <dgm:cxn modelId="{BD203539-219A-47D5-93C7-B1A43D837E19}" srcId="{9FDD4B8E-0828-457F-833B-03639A48D39E}" destId="{49900929-22BE-48DD-8231-28379965FF5E}" srcOrd="0" destOrd="0" parTransId="{6CE4D344-E55F-490E-9DCF-062114FF04D0}" sibTransId="{B40D086E-1D3D-4921-A560-D85DEDB1C05C}"/>
    <dgm:cxn modelId="{148DBF39-3CED-48B2-8EE7-34D3FA3F2E51}" srcId="{66C6702C-0DB0-4FE7-B914-488490217385}" destId="{251FA952-6F13-45F7-9CAF-BFED0A5CA42F}" srcOrd="1" destOrd="0" parTransId="{375D3DA2-6BA9-4065-B02F-53A5DF052984}" sibTransId="{49B3ABBA-D80A-4E78-8470-751EC2BD8C0A}"/>
    <dgm:cxn modelId="{4441D652-C733-7A4C-9894-C6A5DD8AA9BD}" type="presOf" srcId="{C1D9B0D4-4117-4639-99F7-44CC91AE40E0}" destId="{C643754B-287F-804A-A6CD-415D102DD4D8}" srcOrd="0" destOrd="0" presId="urn:microsoft.com/office/officeart/2005/8/layout/list1"/>
    <dgm:cxn modelId="{A5E63C5B-CC7E-C34B-AF7B-8E02407CAB8C}" type="presOf" srcId="{49900929-22BE-48DD-8231-28379965FF5E}" destId="{9D3D787D-64AD-154E-9DD8-EFD989F3AEB3}" srcOrd="1" destOrd="0" presId="urn:microsoft.com/office/officeart/2005/8/layout/list1"/>
    <dgm:cxn modelId="{2876FB61-D386-4C88-9609-AF953306917F}" srcId="{49900929-22BE-48DD-8231-28379965FF5E}" destId="{3A4839CD-E880-414A-A56E-B26D2BCFB791}" srcOrd="1" destOrd="0" parTransId="{8516FEBC-0E25-425A-B3DB-DA5FC43DC4A8}" sibTransId="{BD7530CF-DDF2-4671-8815-927587D52826}"/>
    <dgm:cxn modelId="{7B62827A-02DC-8346-A1A7-356E56F12B14}" type="presOf" srcId="{C1D9B0D4-4117-4639-99F7-44CC91AE40E0}" destId="{07E376AF-511D-5D43-8993-CCE9D1CD46BB}" srcOrd="1" destOrd="0" presId="urn:microsoft.com/office/officeart/2005/8/layout/list1"/>
    <dgm:cxn modelId="{AC1F7D9C-B224-A34C-8042-F54A446EF411}" type="presOf" srcId="{251FA952-6F13-45F7-9CAF-BFED0A5CA42F}" destId="{24274DF9-F8F1-3D48-8498-9082D8BFBEC3}" srcOrd="0" destOrd="1" presId="urn:microsoft.com/office/officeart/2005/8/layout/list1"/>
    <dgm:cxn modelId="{9080C9A0-291A-464A-9BF1-AE060593838C}" srcId="{66C6702C-0DB0-4FE7-B914-488490217385}" destId="{71D2B5FA-60B3-4FBC-AD38-3E2465D78F9D}" srcOrd="0" destOrd="0" parTransId="{B636C0A8-68D5-44D4-826F-8A85802F2668}" sibTransId="{5A84193D-323A-408B-A57E-9B488AE481BB}"/>
    <dgm:cxn modelId="{C24CFCA3-4A1E-0641-B96C-29F12296DE86}" type="presOf" srcId="{7D1AC6EF-04F6-4C22-B343-5812A076BE22}" destId="{FFD0C0ED-46A2-DC4D-A33A-999645E9094A}" srcOrd="0" destOrd="0" presId="urn:microsoft.com/office/officeart/2005/8/layout/list1"/>
    <dgm:cxn modelId="{02070BC8-E6DC-48D5-AED2-22C076B8B803}" srcId="{C1D9B0D4-4117-4639-99F7-44CC91AE40E0}" destId="{69BC9231-ADE2-4A73-A748-CDB1B16620CB}" srcOrd="0" destOrd="0" parTransId="{733ACC3E-64E1-4ABD-90BF-ECDFC184FF60}" sibTransId="{93CEFD7D-80AF-4450-A03B-40BBAFE4E654}"/>
    <dgm:cxn modelId="{466A67D0-9918-0142-819A-1EC19F277A24}" type="presOf" srcId="{49900929-22BE-48DD-8231-28379965FF5E}" destId="{52BFD858-C63D-5643-8664-145C30F05201}" srcOrd="0" destOrd="0" presId="urn:microsoft.com/office/officeart/2005/8/layout/list1"/>
    <dgm:cxn modelId="{87E8E8D0-DC41-1847-B56E-17B13C6B1B22}" type="presOf" srcId="{9FDD4B8E-0828-457F-833B-03639A48D39E}" destId="{E409809B-3010-A14D-B446-647217620A3F}" srcOrd="0" destOrd="0" presId="urn:microsoft.com/office/officeart/2005/8/layout/list1"/>
    <dgm:cxn modelId="{BE5E7CD4-9BAF-6941-9459-1D342E19A05E}" type="presOf" srcId="{3A4839CD-E880-414A-A56E-B26D2BCFB791}" destId="{FFD0C0ED-46A2-DC4D-A33A-999645E9094A}" srcOrd="0" destOrd="1" presId="urn:microsoft.com/office/officeart/2005/8/layout/list1"/>
    <dgm:cxn modelId="{5810BCDA-C4C2-445D-B532-600022F8752B}" srcId="{9FDD4B8E-0828-457F-833B-03639A48D39E}" destId="{66C6702C-0DB0-4FE7-B914-488490217385}" srcOrd="1" destOrd="0" parTransId="{7C641530-F0E2-4373-96F2-B0428CCADC5A}" sibTransId="{83C2C0C8-F685-4A37-887F-6F3ECAFD94C5}"/>
    <dgm:cxn modelId="{8EF6F7E9-B6E9-224D-9E08-24BB8E3EA3EA}" type="presOf" srcId="{71D2B5FA-60B3-4FBC-AD38-3E2465D78F9D}" destId="{24274DF9-F8F1-3D48-8498-9082D8BFBEC3}" srcOrd="0" destOrd="0" presId="urn:microsoft.com/office/officeart/2005/8/layout/list1"/>
    <dgm:cxn modelId="{D6B567FD-C325-487E-9221-03B15893B23C}" srcId="{49900929-22BE-48DD-8231-28379965FF5E}" destId="{7D1AC6EF-04F6-4C22-B343-5812A076BE22}" srcOrd="0" destOrd="0" parTransId="{26D25973-1F39-4476-843F-F6F3DB5D9DC8}" sibTransId="{AAFF7CCA-08B7-4AA1-AA32-181941B50C0B}"/>
    <dgm:cxn modelId="{A0ACD75A-C785-E847-B8A7-BF8A1F15F757}" type="presParOf" srcId="{E409809B-3010-A14D-B446-647217620A3F}" destId="{C9DE3A09-EA2E-FC4D-B04B-830611D2D7E1}" srcOrd="0" destOrd="0" presId="urn:microsoft.com/office/officeart/2005/8/layout/list1"/>
    <dgm:cxn modelId="{1B0AE820-CD51-FA43-B89B-D7A7D51FC5EC}" type="presParOf" srcId="{C9DE3A09-EA2E-FC4D-B04B-830611D2D7E1}" destId="{52BFD858-C63D-5643-8664-145C30F05201}" srcOrd="0" destOrd="0" presId="urn:microsoft.com/office/officeart/2005/8/layout/list1"/>
    <dgm:cxn modelId="{6CB91002-86CA-C245-8290-8053147D5742}" type="presParOf" srcId="{C9DE3A09-EA2E-FC4D-B04B-830611D2D7E1}" destId="{9D3D787D-64AD-154E-9DD8-EFD989F3AEB3}" srcOrd="1" destOrd="0" presId="urn:microsoft.com/office/officeart/2005/8/layout/list1"/>
    <dgm:cxn modelId="{8E851749-D69C-1F4C-935D-E6F2A11F0D5F}" type="presParOf" srcId="{E409809B-3010-A14D-B446-647217620A3F}" destId="{BDA8A138-0587-6545-8EBB-2201BACC95F0}" srcOrd="1" destOrd="0" presId="urn:microsoft.com/office/officeart/2005/8/layout/list1"/>
    <dgm:cxn modelId="{C3361657-70C7-6047-8F95-14F7F322FFE4}" type="presParOf" srcId="{E409809B-3010-A14D-B446-647217620A3F}" destId="{FFD0C0ED-46A2-DC4D-A33A-999645E9094A}" srcOrd="2" destOrd="0" presId="urn:microsoft.com/office/officeart/2005/8/layout/list1"/>
    <dgm:cxn modelId="{CD9F9CE2-7482-1F40-9206-F30BEEBF5C2E}" type="presParOf" srcId="{E409809B-3010-A14D-B446-647217620A3F}" destId="{16E1FD9B-0C55-474A-8BF4-B4D616BD36B3}" srcOrd="3" destOrd="0" presId="urn:microsoft.com/office/officeart/2005/8/layout/list1"/>
    <dgm:cxn modelId="{1CC13E80-9422-A149-8527-00EDD253EDB1}" type="presParOf" srcId="{E409809B-3010-A14D-B446-647217620A3F}" destId="{E04891D7-B6D0-C244-A246-2266098CB0B3}" srcOrd="4" destOrd="0" presId="urn:microsoft.com/office/officeart/2005/8/layout/list1"/>
    <dgm:cxn modelId="{F01D3294-52D2-4649-AA89-1DCBAD21C46B}" type="presParOf" srcId="{E04891D7-B6D0-C244-A246-2266098CB0B3}" destId="{9B3411FE-67BD-6143-ACEC-EAF33398A62F}" srcOrd="0" destOrd="0" presId="urn:microsoft.com/office/officeart/2005/8/layout/list1"/>
    <dgm:cxn modelId="{EAE2584A-1464-DC4B-945E-3DD230AC52F0}" type="presParOf" srcId="{E04891D7-B6D0-C244-A246-2266098CB0B3}" destId="{09A9925B-6E1B-7447-80CE-2792EA318075}" srcOrd="1" destOrd="0" presId="urn:microsoft.com/office/officeart/2005/8/layout/list1"/>
    <dgm:cxn modelId="{8BA92E13-F88E-5A4D-9A52-0B2B71183ED2}" type="presParOf" srcId="{E409809B-3010-A14D-B446-647217620A3F}" destId="{158D1094-BB05-E74B-BE2A-CC72715897C5}" srcOrd="5" destOrd="0" presId="urn:microsoft.com/office/officeart/2005/8/layout/list1"/>
    <dgm:cxn modelId="{3B2D0CD0-110C-A943-95FD-42C8091C51C7}" type="presParOf" srcId="{E409809B-3010-A14D-B446-647217620A3F}" destId="{24274DF9-F8F1-3D48-8498-9082D8BFBEC3}" srcOrd="6" destOrd="0" presId="urn:microsoft.com/office/officeart/2005/8/layout/list1"/>
    <dgm:cxn modelId="{281BD71D-B0E2-084F-8529-11B7FEAD1348}" type="presParOf" srcId="{E409809B-3010-A14D-B446-647217620A3F}" destId="{D0171E8B-C014-7A4E-9B82-F6B46E956001}" srcOrd="7" destOrd="0" presId="urn:microsoft.com/office/officeart/2005/8/layout/list1"/>
    <dgm:cxn modelId="{E4EA337D-3EF6-0C40-8894-14B18E1DE570}" type="presParOf" srcId="{E409809B-3010-A14D-B446-647217620A3F}" destId="{2DED3240-E3B6-4844-869C-DA59CF8F25BF}" srcOrd="8" destOrd="0" presId="urn:microsoft.com/office/officeart/2005/8/layout/list1"/>
    <dgm:cxn modelId="{BC001662-F06F-6F47-9379-B82AAA93B4BC}" type="presParOf" srcId="{2DED3240-E3B6-4844-869C-DA59CF8F25BF}" destId="{C643754B-287F-804A-A6CD-415D102DD4D8}" srcOrd="0" destOrd="0" presId="urn:microsoft.com/office/officeart/2005/8/layout/list1"/>
    <dgm:cxn modelId="{B14182AC-B036-F042-9A6D-4C6E8D0BFC44}" type="presParOf" srcId="{2DED3240-E3B6-4844-869C-DA59CF8F25BF}" destId="{07E376AF-511D-5D43-8993-CCE9D1CD46BB}" srcOrd="1" destOrd="0" presId="urn:microsoft.com/office/officeart/2005/8/layout/list1"/>
    <dgm:cxn modelId="{C4F15A91-C1AB-C045-97B4-49EE3759F9B1}" type="presParOf" srcId="{E409809B-3010-A14D-B446-647217620A3F}" destId="{1FDBC5B5-8460-E042-A7F1-133CE4839395}" srcOrd="9" destOrd="0" presId="urn:microsoft.com/office/officeart/2005/8/layout/list1"/>
    <dgm:cxn modelId="{B535B1E7-5B3D-C74F-BC6A-CBEE7FF6F09C}" type="presParOf" srcId="{E409809B-3010-A14D-B446-647217620A3F}" destId="{5C18737C-5135-0C4B-A789-637A5B7808E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EC9E44-5DB9-4D69-90DC-CED76E46FF5D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ADDC446-8D79-454D-904C-B939CA180DF1}">
      <dgm:prSet/>
      <dgm:spPr/>
      <dgm:t>
        <a:bodyPr/>
        <a:lstStyle/>
        <a:p>
          <a:r>
            <a:rPr lang="ja-JP"/>
            <a:t>記憶を次世代に伝える重要性</a:t>
          </a:r>
          <a:endParaRPr lang="en-US"/>
        </a:p>
      </dgm:t>
    </dgm:pt>
    <dgm:pt modelId="{9466D0B0-3248-4543-89BD-11727C90B0D3}" type="parTrans" cxnId="{4A3842DB-CEF5-4260-BF67-4394A47AFA4F}">
      <dgm:prSet/>
      <dgm:spPr/>
      <dgm:t>
        <a:bodyPr/>
        <a:lstStyle/>
        <a:p>
          <a:endParaRPr lang="en-US"/>
        </a:p>
      </dgm:t>
    </dgm:pt>
    <dgm:pt modelId="{7A7B8405-88A5-4644-8EBD-0142EB9D3DAB}" type="sibTrans" cxnId="{4A3842DB-CEF5-4260-BF67-4394A47AFA4F}">
      <dgm:prSet/>
      <dgm:spPr/>
      <dgm:t>
        <a:bodyPr/>
        <a:lstStyle/>
        <a:p>
          <a:endParaRPr lang="en-US"/>
        </a:p>
      </dgm:t>
    </dgm:pt>
    <dgm:pt modelId="{CD16971F-72D5-4EA0-ACE8-D9EE543BBB7D}">
      <dgm:prSet/>
      <dgm:spPr/>
      <dgm:t>
        <a:bodyPr/>
        <a:lstStyle/>
        <a:p>
          <a:r>
            <a:rPr lang="ja-JP"/>
            <a:t>災害の経験を風化させない</a:t>
          </a:r>
          <a:endParaRPr lang="en-US"/>
        </a:p>
      </dgm:t>
    </dgm:pt>
    <dgm:pt modelId="{52B81148-6569-42A6-B4C6-3B4852BB1DD3}" type="parTrans" cxnId="{AA58477B-2DBA-4EDF-91FD-7B2D40B16FD9}">
      <dgm:prSet/>
      <dgm:spPr/>
      <dgm:t>
        <a:bodyPr/>
        <a:lstStyle/>
        <a:p>
          <a:endParaRPr lang="en-US"/>
        </a:p>
      </dgm:t>
    </dgm:pt>
    <dgm:pt modelId="{EEF76B26-E7E7-4675-922A-948C61784A36}" type="sibTrans" cxnId="{AA58477B-2DBA-4EDF-91FD-7B2D40B16FD9}">
      <dgm:prSet/>
      <dgm:spPr/>
      <dgm:t>
        <a:bodyPr/>
        <a:lstStyle/>
        <a:p>
          <a:endParaRPr lang="en-US"/>
        </a:p>
      </dgm:t>
    </dgm:pt>
    <dgm:pt modelId="{D92023F1-9338-4384-9FBC-1A517FD0CF58}">
      <dgm:prSet/>
      <dgm:spPr/>
      <dgm:t>
        <a:bodyPr/>
        <a:lstStyle/>
        <a:p>
          <a:r>
            <a:rPr lang="ja-JP"/>
            <a:t>次世代への教訓としての価値</a:t>
          </a:r>
          <a:endParaRPr lang="en-US"/>
        </a:p>
      </dgm:t>
    </dgm:pt>
    <dgm:pt modelId="{785440B8-A301-4157-8E49-448520ADA16A}" type="parTrans" cxnId="{AA8A288C-D278-4672-8D19-A9DB72D2D4E2}">
      <dgm:prSet/>
      <dgm:spPr/>
      <dgm:t>
        <a:bodyPr/>
        <a:lstStyle/>
        <a:p>
          <a:endParaRPr lang="en-US"/>
        </a:p>
      </dgm:t>
    </dgm:pt>
    <dgm:pt modelId="{E538EBD1-EFF0-4573-9C18-C4816CD141C9}" type="sibTrans" cxnId="{AA8A288C-D278-4672-8D19-A9DB72D2D4E2}">
      <dgm:prSet/>
      <dgm:spPr/>
      <dgm:t>
        <a:bodyPr/>
        <a:lstStyle/>
        <a:p>
          <a:endParaRPr lang="en-US"/>
        </a:p>
      </dgm:t>
    </dgm:pt>
    <dgm:pt modelId="{9959C099-FE6A-4BE2-8DEC-464BF41786EF}">
      <dgm:prSet/>
      <dgm:spPr/>
      <dgm:t>
        <a:bodyPr/>
        <a:lstStyle/>
        <a:p>
          <a:r>
            <a:rPr lang="ja-JP"/>
            <a:t>双葉郡の歴史と復興をデジタル化して保存</a:t>
          </a:r>
          <a:endParaRPr lang="en-US"/>
        </a:p>
      </dgm:t>
    </dgm:pt>
    <dgm:pt modelId="{E69BF20F-9B1C-4F1A-939A-9CAE3255B8B5}" type="parTrans" cxnId="{96460B3E-9191-456E-8B32-D09AD381205B}">
      <dgm:prSet/>
      <dgm:spPr/>
      <dgm:t>
        <a:bodyPr/>
        <a:lstStyle/>
        <a:p>
          <a:endParaRPr lang="en-US"/>
        </a:p>
      </dgm:t>
    </dgm:pt>
    <dgm:pt modelId="{9E337E50-88B5-442C-9DA0-27706C08F097}" type="sibTrans" cxnId="{96460B3E-9191-456E-8B32-D09AD381205B}">
      <dgm:prSet/>
      <dgm:spPr/>
      <dgm:t>
        <a:bodyPr/>
        <a:lstStyle/>
        <a:p>
          <a:endParaRPr lang="en-US"/>
        </a:p>
      </dgm:t>
    </dgm:pt>
    <dgm:pt modelId="{8ABB7719-597B-4877-8E18-11BA1B940E9F}">
      <dgm:prSet/>
      <dgm:spPr/>
      <dgm:t>
        <a:bodyPr/>
        <a:lstStyle/>
        <a:p>
          <a:r>
            <a:rPr lang="ja-JP"/>
            <a:t>地域の歴史の一部としての保存</a:t>
          </a:r>
          <a:endParaRPr lang="en-US"/>
        </a:p>
      </dgm:t>
    </dgm:pt>
    <dgm:pt modelId="{914DEA39-77D7-48B0-9FB4-C8B858EC0E83}" type="parTrans" cxnId="{BD17A2C2-7EBD-4524-93EE-DFF3A8E62114}">
      <dgm:prSet/>
      <dgm:spPr/>
      <dgm:t>
        <a:bodyPr/>
        <a:lstStyle/>
        <a:p>
          <a:endParaRPr lang="en-US"/>
        </a:p>
      </dgm:t>
    </dgm:pt>
    <dgm:pt modelId="{D211CC00-95A9-405C-B629-143CEFC0F9BF}" type="sibTrans" cxnId="{BD17A2C2-7EBD-4524-93EE-DFF3A8E62114}">
      <dgm:prSet/>
      <dgm:spPr/>
      <dgm:t>
        <a:bodyPr/>
        <a:lstStyle/>
        <a:p>
          <a:endParaRPr lang="en-US"/>
        </a:p>
      </dgm:t>
    </dgm:pt>
    <dgm:pt modelId="{4CC3827B-E837-4FA5-BCB2-394ABFF699C0}">
      <dgm:prSet/>
      <dgm:spPr/>
      <dgm:t>
        <a:bodyPr/>
        <a:lstStyle/>
        <a:p>
          <a:r>
            <a:rPr lang="en-US"/>
            <a:t>Re: Earth</a:t>
          </a:r>
          <a:r>
            <a:rPr lang="ja-JP"/>
            <a:t>を活用した持続可能な情報発信</a:t>
          </a:r>
          <a:endParaRPr lang="en-US"/>
        </a:p>
      </dgm:t>
    </dgm:pt>
    <dgm:pt modelId="{D432EA84-6124-4ADE-B8A5-9D3AB7E6A03B}" type="parTrans" cxnId="{D0ACF581-44A9-44C7-9D8C-E189C2AD293E}">
      <dgm:prSet/>
      <dgm:spPr/>
      <dgm:t>
        <a:bodyPr/>
        <a:lstStyle/>
        <a:p>
          <a:endParaRPr lang="en-US"/>
        </a:p>
      </dgm:t>
    </dgm:pt>
    <dgm:pt modelId="{B826CC9C-8A59-4913-8932-55B499C264E9}" type="sibTrans" cxnId="{D0ACF581-44A9-44C7-9D8C-E189C2AD293E}">
      <dgm:prSet/>
      <dgm:spPr/>
      <dgm:t>
        <a:bodyPr/>
        <a:lstStyle/>
        <a:p>
          <a:endParaRPr lang="en-US"/>
        </a:p>
      </dgm:t>
    </dgm:pt>
    <dgm:pt modelId="{B03F24F2-EC57-4E43-9BA8-20278FE1782A}">
      <dgm:prSet/>
      <dgm:spPr/>
      <dgm:t>
        <a:bodyPr/>
        <a:lstStyle/>
        <a:p>
          <a:r>
            <a:rPr lang="ja-JP"/>
            <a:t>長期的な視点での情報保存と発信</a:t>
          </a:r>
          <a:endParaRPr lang="en-US"/>
        </a:p>
      </dgm:t>
    </dgm:pt>
    <dgm:pt modelId="{38884874-ED3D-4A5F-BAA0-92177B28EB8C}" type="parTrans" cxnId="{D312A757-321D-4B23-A665-625C76D2650F}">
      <dgm:prSet/>
      <dgm:spPr/>
      <dgm:t>
        <a:bodyPr/>
        <a:lstStyle/>
        <a:p>
          <a:endParaRPr lang="en-US"/>
        </a:p>
      </dgm:t>
    </dgm:pt>
    <dgm:pt modelId="{325502F1-A5DE-4411-8FA3-3C0CFF90F5BF}" type="sibTrans" cxnId="{D312A757-321D-4B23-A665-625C76D2650F}">
      <dgm:prSet/>
      <dgm:spPr/>
      <dgm:t>
        <a:bodyPr/>
        <a:lstStyle/>
        <a:p>
          <a:endParaRPr lang="en-US"/>
        </a:p>
      </dgm:t>
    </dgm:pt>
    <dgm:pt modelId="{DE71575F-D38A-3848-829D-DCF736AB591B}" type="pres">
      <dgm:prSet presAssocID="{09EC9E44-5DB9-4D69-90DC-CED76E46FF5D}" presName="Name0" presStyleCnt="0">
        <dgm:presLayoutVars>
          <dgm:dir/>
          <dgm:animLvl val="lvl"/>
          <dgm:resizeHandles val="exact"/>
        </dgm:presLayoutVars>
      </dgm:prSet>
      <dgm:spPr/>
    </dgm:pt>
    <dgm:pt modelId="{3984D032-8A3F-6945-B9A7-AF8127FD94C6}" type="pres">
      <dgm:prSet presAssocID="{AADDC446-8D79-454D-904C-B939CA180DF1}" presName="linNode" presStyleCnt="0"/>
      <dgm:spPr/>
    </dgm:pt>
    <dgm:pt modelId="{BD6A6B36-CF04-494A-A121-439976E4CEC1}" type="pres">
      <dgm:prSet presAssocID="{AADDC446-8D79-454D-904C-B939CA180DF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9A1CC0B-E312-4848-9533-876CD3C4871B}" type="pres">
      <dgm:prSet presAssocID="{AADDC446-8D79-454D-904C-B939CA180DF1}" presName="descendantText" presStyleLbl="alignAccFollowNode1" presStyleIdx="0" presStyleCnt="3">
        <dgm:presLayoutVars>
          <dgm:bulletEnabled val="1"/>
        </dgm:presLayoutVars>
      </dgm:prSet>
      <dgm:spPr/>
    </dgm:pt>
    <dgm:pt modelId="{EB978AFE-DCB0-4B4C-87A1-ABAC2D11103E}" type="pres">
      <dgm:prSet presAssocID="{7A7B8405-88A5-4644-8EBD-0142EB9D3DAB}" presName="sp" presStyleCnt="0"/>
      <dgm:spPr/>
    </dgm:pt>
    <dgm:pt modelId="{723DF9D8-B373-9F4A-B3CE-11B5514EB1B3}" type="pres">
      <dgm:prSet presAssocID="{9959C099-FE6A-4BE2-8DEC-464BF41786EF}" presName="linNode" presStyleCnt="0"/>
      <dgm:spPr/>
    </dgm:pt>
    <dgm:pt modelId="{1E270CAD-423D-2D4F-9764-51C12CA14905}" type="pres">
      <dgm:prSet presAssocID="{9959C099-FE6A-4BE2-8DEC-464BF41786E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AA4BBD4-A426-8045-B935-B1EB4C9C627C}" type="pres">
      <dgm:prSet presAssocID="{9959C099-FE6A-4BE2-8DEC-464BF41786EF}" presName="descendantText" presStyleLbl="alignAccFollowNode1" presStyleIdx="1" presStyleCnt="3">
        <dgm:presLayoutVars>
          <dgm:bulletEnabled val="1"/>
        </dgm:presLayoutVars>
      </dgm:prSet>
      <dgm:spPr/>
    </dgm:pt>
    <dgm:pt modelId="{F43F41C5-0439-B24F-AB32-3CBB6B0205B2}" type="pres">
      <dgm:prSet presAssocID="{9E337E50-88B5-442C-9DA0-27706C08F097}" presName="sp" presStyleCnt="0"/>
      <dgm:spPr/>
    </dgm:pt>
    <dgm:pt modelId="{EC457E03-E80C-D342-A4EC-F7714992653E}" type="pres">
      <dgm:prSet presAssocID="{4CC3827B-E837-4FA5-BCB2-394ABFF699C0}" presName="linNode" presStyleCnt="0"/>
      <dgm:spPr/>
    </dgm:pt>
    <dgm:pt modelId="{FA77F8E1-E7E6-E540-BBA9-4F9BCA2851F9}" type="pres">
      <dgm:prSet presAssocID="{4CC3827B-E837-4FA5-BCB2-394ABFF699C0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E5B031E-51E1-F04A-B698-79E4394A937E}" type="pres">
      <dgm:prSet presAssocID="{4CC3827B-E837-4FA5-BCB2-394ABFF699C0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1C239801-A669-AC43-B2DA-0A2D35673470}" type="presOf" srcId="{AADDC446-8D79-454D-904C-B939CA180DF1}" destId="{BD6A6B36-CF04-494A-A121-439976E4CEC1}" srcOrd="0" destOrd="0" presId="urn:microsoft.com/office/officeart/2005/8/layout/vList5"/>
    <dgm:cxn modelId="{96460B3E-9191-456E-8B32-D09AD381205B}" srcId="{09EC9E44-5DB9-4D69-90DC-CED76E46FF5D}" destId="{9959C099-FE6A-4BE2-8DEC-464BF41786EF}" srcOrd="1" destOrd="0" parTransId="{E69BF20F-9B1C-4F1A-939A-9CAE3255B8B5}" sibTransId="{9E337E50-88B5-442C-9DA0-27706C08F097}"/>
    <dgm:cxn modelId="{D312A757-321D-4B23-A665-625C76D2650F}" srcId="{4CC3827B-E837-4FA5-BCB2-394ABFF699C0}" destId="{B03F24F2-EC57-4E43-9BA8-20278FE1782A}" srcOrd="0" destOrd="0" parTransId="{38884874-ED3D-4A5F-BAA0-92177B28EB8C}" sibTransId="{325502F1-A5DE-4411-8FA3-3C0CFF90F5BF}"/>
    <dgm:cxn modelId="{1705125E-D97A-E644-9108-C2C97BEB3A36}" type="presOf" srcId="{4CC3827B-E837-4FA5-BCB2-394ABFF699C0}" destId="{FA77F8E1-E7E6-E540-BBA9-4F9BCA2851F9}" srcOrd="0" destOrd="0" presId="urn:microsoft.com/office/officeart/2005/8/layout/vList5"/>
    <dgm:cxn modelId="{FF387E64-E8BB-AC44-8005-413A312EC477}" type="presOf" srcId="{CD16971F-72D5-4EA0-ACE8-D9EE543BBB7D}" destId="{79A1CC0B-E312-4848-9533-876CD3C4871B}" srcOrd="0" destOrd="0" presId="urn:microsoft.com/office/officeart/2005/8/layout/vList5"/>
    <dgm:cxn modelId="{AA58477B-2DBA-4EDF-91FD-7B2D40B16FD9}" srcId="{AADDC446-8D79-454D-904C-B939CA180DF1}" destId="{CD16971F-72D5-4EA0-ACE8-D9EE543BBB7D}" srcOrd="0" destOrd="0" parTransId="{52B81148-6569-42A6-B4C6-3B4852BB1DD3}" sibTransId="{EEF76B26-E7E7-4675-922A-948C61784A36}"/>
    <dgm:cxn modelId="{4BBAD67E-6DBE-D147-83A3-6F4600859B77}" type="presOf" srcId="{9959C099-FE6A-4BE2-8DEC-464BF41786EF}" destId="{1E270CAD-423D-2D4F-9764-51C12CA14905}" srcOrd="0" destOrd="0" presId="urn:microsoft.com/office/officeart/2005/8/layout/vList5"/>
    <dgm:cxn modelId="{D0ACF581-44A9-44C7-9D8C-E189C2AD293E}" srcId="{09EC9E44-5DB9-4D69-90DC-CED76E46FF5D}" destId="{4CC3827B-E837-4FA5-BCB2-394ABFF699C0}" srcOrd="2" destOrd="0" parTransId="{D432EA84-6124-4ADE-B8A5-9D3AB7E6A03B}" sibTransId="{B826CC9C-8A59-4913-8932-55B499C264E9}"/>
    <dgm:cxn modelId="{AA8A288C-D278-4672-8D19-A9DB72D2D4E2}" srcId="{AADDC446-8D79-454D-904C-B939CA180DF1}" destId="{D92023F1-9338-4384-9FBC-1A517FD0CF58}" srcOrd="1" destOrd="0" parTransId="{785440B8-A301-4157-8E49-448520ADA16A}" sibTransId="{E538EBD1-EFF0-4573-9C18-C4816CD141C9}"/>
    <dgm:cxn modelId="{8048ECBD-394F-1647-BD51-B6FFB41A86C3}" type="presOf" srcId="{B03F24F2-EC57-4E43-9BA8-20278FE1782A}" destId="{DE5B031E-51E1-F04A-B698-79E4394A937E}" srcOrd="0" destOrd="0" presId="urn:microsoft.com/office/officeart/2005/8/layout/vList5"/>
    <dgm:cxn modelId="{05BD50C0-9F4E-2844-8D4A-8D6535B19F9B}" type="presOf" srcId="{09EC9E44-5DB9-4D69-90DC-CED76E46FF5D}" destId="{DE71575F-D38A-3848-829D-DCF736AB591B}" srcOrd="0" destOrd="0" presId="urn:microsoft.com/office/officeart/2005/8/layout/vList5"/>
    <dgm:cxn modelId="{BD17A2C2-7EBD-4524-93EE-DFF3A8E62114}" srcId="{9959C099-FE6A-4BE2-8DEC-464BF41786EF}" destId="{8ABB7719-597B-4877-8E18-11BA1B940E9F}" srcOrd="0" destOrd="0" parTransId="{914DEA39-77D7-48B0-9FB4-C8B858EC0E83}" sibTransId="{D211CC00-95A9-405C-B629-143CEFC0F9BF}"/>
    <dgm:cxn modelId="{58D058C6-92DC-A74D-8426-02C7A6302F87}" type="presOf" srcId="{8ABB7719-597B-4877-8E18-11BA1B940E9F}" destId="{8AA4BBD4-A426-8045-B935-B1EB4C9C627C}" srcOrd="0" destOrd="0" presId="urn:microsoft.com/office/officeart/2005/8/layout/vList5"/>
    <dgm:cxn modelId="{4A3842DB-CEF5-4260-BF67-4394A47AFA4F}" srcId="{09EC9E44-5DB9-4D69-90DC-CED76E46FF5D}" destId="{AADDC446-8D79-454D-904C-B939CA180DF1}" srcOrd="0" destOrd="0" parTransId="{9466D0B0-3248-4543-89BD-11727C90B0D3}" sibTransId="{7A7B8405-88A5-4644-8EBD-0142EB9D3DAB}"/>
    <dgm:cxn modelId="{7FA36FE0-D0A7-F440-8096-B03E1A2D8687}" type="presOf" srcId="{D92023F1-9338-4384-9FBC-1A517FD0CF58}" destId="{79A1CC0B-E312-4848-9533-876CD3C4871B}" srcOrd="0" destOrd="1" presId="urn:microsoft.com/office/officeart/2005/8/layout/vList5"/>
    <dgm:cxn modelId="{E518EDF6-F79F-F142-98B6-B1EC0D23D309}" type="presParOf" srcId="{DE71575F-D38A-3848-829D-DCF736AB591B}" destId="{3984D032-8A3F-6945-B9A7-AF8127FD94C6}" srcOrd="0" destOrd="0" presId="urn:microsoft.com/office/officeart/2005/8/layout/vList5"/>
    <dgm:cxn modelId="{6AC2D5C2-DB6D-7445-9E2A-C4A0964E9489}" type="presParOf" srcId="{3984D032-8A3F-6945-B9A7-AF8127FD94C6}" destId="{BD6A6B36-CF04-494A-A121-439976E4CEC1}" srcOrd="0" destOrd="0" presId="urn:microsoft.com/office/officeart/2005/8/layout/vList5"/>
    <dgm:cxn modelId="{4E160073-2C94-7C4C-A385-E153FCBA887E}" type="presParOf" srcId="{3984D032-8A3F-6945-B9A7-AF8127FD94C6}" destId="{79A1CC0B-E312-4848-9533-876CD3C4871B}" srcOrd="1" destOrd="0" presId="urn:microsoft.com/office/officeart/2005/8/layout/vList5"/>
    <dgm:cxn modelId="{04B40A1B-911A-D449-ACDE-5BA5E7ACAA7C}" type="presParOf" srcId="{DE71575F-D38A-3848-829D-DCF736AB591B}" destId="{EB978AFE-DCB0-4B4C-87A1-ABAC2D11103E}" srcOrd="1" destOrd="0" presId="urn:microsoft.com/office/officeart/2005/8/layout/vList5"/>
    <dgm:cxn modelId="{96313C43-77DA-0141-90C6-5667BA407E82}" type="presParOf" srcId="{DE71575F-D38A-3848-829D-DCF736AB591B}" destId="{723DF9D8-B373-9F4A-B3CE-11B5514EB1B3}" srcOrd="2" destOrd="0" presId="urn:microsoft.com/office/officeart/2005/8/layout/vList5"/>
    <dgm:cxn modelId="{7B756431-E4DA-E945-8388-7E941B56B71D}" type="presParOf" srcId="{723DF9D8-B373-9F4A-B3CE-11B5514EB1B3}" destId="{1E270CAD-423D-2D4F-9764-51C12CA14905}" srcOrd="0" destOrd="0" presId="urn:microsoft.com/office/officeart/2005/8/layout/vList5"/>
    <dgm:cxn modelId="{CC3DF862-F22F-C841-8234-56B02DBE9490}" type="presParOf" srcId="{723DF9D8-B373-9F4A-B3CE-11B5514EB1B3}" destId="{8AA4BBD4-A426-8045-B935-B1EB4C9C627C}" srcOrd="1" destOrd="0" presId="urn:microsoft.com/office/officeart/2005/8/layout/vList5"/>
    <dgm:cxn modelId="{2132B088-B2E6-544E-BD09-B64B955E57F6}" type="presParOf" srcId="{DE71575F-D38A-3848-829D-DCF736AB591B}" destId="{F43F41C5-0439-B24F-AB32-3CBB6B0205B2}" srcOrd="3" destOrd="0" presId="urn:microsoft.com/office/officeart/2005/8/layout/vList5"/>
    <dgm:cxn modelId="{9E4A33E6-98BF-804F-8A9B-E4A03A8ED65D}" type="presParOf" srcId="{DE71575F-D38A-3848-829D-DCF736AB591B}" destId="{EC457E03-E80C-D342-A4EC-F7714992653E}" srcOrd="4" destOrd="0" presId="urn:microsoft.com/office/officeart/2005/8/layout/vList5"/>
    <dgm:cxn modelId="{01586D63-93EE-6E45-85E4-2ED7E5B3D341}" type="presParOf" srcId="{EC457E03-E80C-D342-A4EC-F7714992653E}" destId="{FA77F8E1-E7E6-E540-BBA9-4F9BCA2851F9}" srcOrd="0" destOrd="0" presId="urn:microsoft.com/office/officeart/2005/8/layout/vList5"/>
    <dgm:cxn modelId="{622FD9EB-2995-614D-B603-D670BAADDB0B}" type="presParOf" srcId="{EC457E03-E80C-D342-A4EC-F7714992653E}" destId="{DE5B031E-51E1-F04A-B698-79E4394A937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E62F00A-4387-43B1-86E4-120C52E6C3A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28D6263-270F-4AEA-8F28-19B108AEFD0D}">
      <dgm:prSet/>
      <dgm:spPr/>
      <dgm:t>
        <a:bodyPr/>
        <a:lstStyle/>
        <a:p>
          <a:r>
            <a:rPr kumimoji="1" lang="ja-JP"/>
            <a:t>広島アーカイブ</a:t>
          </a:r>
          <a:r>
            <a:rPr kumimoji="1" lang="en-US"/>
            <a:t>: https://hiroshima.archiving.jp/index_jp.html</a:t>
          </a:r>
          <a:endParaRPr lang="en-US"/>
        </a:p>
      </dgm:t>
    </dgm:pt>
    <dgm:pt modelId="{5564A5C3-D235-4BB5-8248-39AA0B8B0803}" type="parTrans" cxnId="{6A524C30-B4B2-4361-88DD-5DD38457CE3F}">
      <dgm:prSet/>
      <dgm:spPr/>
      <dgm:t>
        <a:bodyPr/>
        <a:lstStyle/>
        <a:p>
          <a:endParaRPr lang="en-US"/>
        </a:p>
      </dgm:t>
    </dgm:pt>
    <dgm:pt modelId="{3B90D8EA-3504-4C0B-9637-C2FD99E3336F}" type="sibTrans" cxnId="{6A524C30-B4B2-4361-88DD-5DD38457CE3F}">
      <dgm:prSet/>
      <dgm:spPr/>
      <dgm:t>
        <a:bodyPr/>
        <a:lstStyle/>
        <a:p>
          <a:endParaRPr lang="en-US"/>
        </a:p>
      </dgm:t>
    </dgm:pt>
    <dgm:pt modelId="{491AB75B-F0EC-4E61-A6D3-4176ED1D0B4A}">
      <dgm:prSet/>
      <dgm:spPr/>
      <dgm:t>
        <a:bodyPr/>
        <a:lstStyle/>
        <a:p>
          <a:r>
            <a:rPr kumimoji="1" lang="ja-JP"/>
            <a:t>長崎アーカイブ</a:t>
          </a:r>
          <a:r>
            <a:rPr kumimoji="1" lang="en-US"/>
            <a:t>: https://n.mapping.jp/index_jp.html</a:t>
          </a:r>
          <a:endParaRPr lang="en-US"/>
        </a:p>
      </dgm:t>
    </dgm:pt>
    <dgm:pt modelId="{90BA121D-4D8D-48D7-83FC-8E7D754973F5}" type="parTrans" cxnId="{03F1D3AA-5D6B-41E4-AB44-E3AED229333F}">
      <dgm:prSet/>
      <dgm:spPr/>
      <dgm:t>
        <a:bodyPr/>
        <a:lstStyle/>
        <a:p>
          <a:endParaRPr lang="en-US"/>
        </a:p>
      </dgm:t>
    </dgm:pt>
    <dgm:pt modelId="{8B32F4B5-370C-4C6F-93AE-7E213FAD3063}" type="sibTrans" cxnId="{03F1D3AA-5D6B-41E4-AB44-E3AED229333F}">
      <dgm:prSet/>
      <dgm:spPr/>
      <dgm:t>
        <a:bodyPr/>
        <a:lstStyle/>
        <a:p>
          <a:endParaRPr lang="en-US"/>
        </a:p>
      </dgm:t>
    </dgm:pt>
    <dgm:pt modelId="{0DDAC198-032D-8A4E-9CF9-E7CF5804D1F9}" type="pres">
      <dgm:prSet presAssocID="{0E62F00A-4387-43B1-86E4-120C52E6C3A6}" presName="linear" presStyleCnt="0">
        <dgm:presLayoutVars>
          <dgm:animLvl val="lvl"/>
          <dgm:resizeHandles val="exact"/>
        </dgm:presLayoutVars>
      </dgm:prSet>
      <dgm:spPr/>
    </dgm:pt>
    <dgm:pt modelId="{28B621E1-5421-894A-90F6-0B14D48E88EE}" type="pres">
      <dgm:prSet presAssocID="{328D6263-270F-4AEA-8F28-19B108AEFD0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77BB34A-86B6-784F-9793-B18215519FF5}" type="pres">
      <dgm:prSet presAssocID="{3B90D8EA-3504-4C0B-9637-C2FD99E3336F}" presName="spacer" presStyleCnt="0"/>
      <dgm:spPr/>
    </dgm:pt>
    <dgm:pt modelId="{BE698F79-67EA-4C47-9F07-C0E33F733E66}" type="pres">
      <dgm:prSet presAssocID="{491AB75B-F0EC-4E61-A6D3-4176ED1D0B4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1CA6300-083E-334C-A93B-22AB72258D16}" type="presOf" srcId="{0E62F00A-4387-43B1-86E4-120C52E6C3A6}" destId="{0DDAC198-032D-8A4E-9CF9-E7CF5804D1F9}" srcOrd="0" destOrd="0" presId="urn:microsoft.com/office/officeart/2005/8/layout/vList2"/>
    <dgm:cxn modelId="{6A524C30-B4B2-4361-88DD-5DD38457CE3F}" srcId="{0E62F00A-4387-43B1-86E4-120C52E6C3A6}" destId="{328D6263-270F-4AEA-8F28-19B108AEFD0D}" srcOrd="0" destOrd="0" parTransId="{5564A5C3-D235-4BB5-8248-39AA0B8B0803}" sibTransId="{3B90D8EA-3504-4C0B-9637-C2FD99E3336F}"/>
    <dgm:cxn modelId="{82665669-6CB4-4F43-95D3-E0EB03B9BBCB}" type="presOf" srcId="{328D6263-270F-4AEA-8F28-19B108AEFD0D}" destId="{28B621E1-5421-894A-90F6-0B14D48E88EE}" srcOrd="0" destOrd="0" presId="urn:microsoft.com/office/officeart/2005/8/layout/vList2"/>
    <dgm:cxn modelId="{03F1D3AA-5D6B-41E4-AB44-E3AED229333F}" srcId="{0E62F00A-4387-43B1-86E4-120C52E6C3A6}" destId="{491AB75B-F0EC-4E61-A6D3-4176ED1D0B4A}" srcOrd="1" destOrd="0" parTransId="{90BA121D-4D8D-48D7-83FC-8E7D754973F5}" sibTransId="{8B32F4B5-370C-4C6F-93AE-7E213FAD3063}"/>
    <dgm:cxn modelId="{567C59E4-B2DD-574C-A726-25CAE951DE2C}" type="presOf" srcId="{491AB75B-F0EC-4E61-A6D3-4176ED1D0B4A}" destId="{BE698F79-67EA-4C47-9F07-C0E33F733E66}" srcOrd="0" destOrd="0" presId="urn:microsoft.com/office/officeart/2005/8/layout/vList2"/>
    <dgm:cxn modelId="{F1212C81-C11C-A84C-B489-90F3005DA0FF}" type="presParOf" srcId="{0DDAC198-032D-8A4E-9CF9-E7CF5804D1F9}" destId="{28B621E1-5421-894A-90F6-0B14D48E88EE}" srcOrd="0" destOrd="0" presId="urn:microsoft.com/office/officeart/2005/8/layout/vList2"/>
    <dgm:cxn modelId="{6ECE6B7C-E10F-E14D-9F1A-F6290F3D7208}" type="presParOf" srcId="{0DDAC198-032D-8A4E-9CF9-E7CF5804D1F9}" destId="{977BB34A-86B6-784F-9793-B18215519FF5}" srcOrd="1" destOrd="0" presId="urn:microsoft.com/office/officeart/2005/8/layout/vList2"/>
    <dgm:cxn modelId="{4462FDDB-5F1E-C345-8F82-33077D2001BB}" type="presParOf" srcId="{0DDAC198-032D-8A4E-9CF9-E7CF5804D1F9}" destId="{BE698F79-67EA-4C47-9F07-C0E33F733E6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997506-7B39-4971-BC5D-C9936800B3F4}">
      <dsp:nvSpPr>
        <dsp:cNvPr id="0" name=""/>
        <dsp:cNvSpPr/>
      </dsp:nvSpPr>
      <dsp:spPr>
        <a:xfrm>
          <a:off x="765914" y="523809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5B883-4FE9-45B9-A607-7B3048CC5851}">
      <dsp:nvSpPr>
        <dsp:cNvPr id="0" name=""/>
        <dsp:cNvSpPr/>
      </dsp:nvSpPr>
      <dsp:spPr>
        <a:xfrm>
          <a:off x="765914" y="217105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Re: Earth</a:t>
          </a:r>
          <a:r>
            <a:rPr lang="ja-JP" sz="1600" kern="1200"/>
            <a:t>を活用した双葉郡特化のデジタル災害アーカイブ構築</a:t>
          </a:r>
          <a:endParaRPr lang="en-US" sz="1600" kern="1200"/>
        </a:p>
      </dsp:txBody>
      <dsp:txXfrm>
        <a:off x="765914" y="2171052"/>
        <a:ext cx="4320000" cy="648000"/>
      </dsp:txXfrm>
    </dsp:sp>
    <dsp:sp modelId="{7F5F3089-B717-4A74-AC1F-4250E9D9CB03}">
      <dsp:nvSpPr>
        <dsp:cNvPr id="0" name=""/>
        <dsp:cNvSpPr/>
      </dsp:nvSpPr>
      <dsp:spPr>
        <a:xfrm>
          <a:off x="765914" y="2881956"/>
          <a:ext cx="4320000" cy="787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1200" kern="1200"/>
            <a:t>双葉郡の災害記録を一元化</a:t>
          </a:r>
          <a:endParaRPr lang="en-US" sz="1200" kern="1200"/>
        </a:p>
      </dsp:txBody>
      <dsp:txXfrm>
        <a:off x="765914" y="2881956"/>
        <a:ext cx="4320000" cy="787038"/>
      </dsp:txXfrm>
    </dsp:sp>
    <dsp:sp modelId="{0678A470-A918-4736-BA73-886F69D3E063}">
      <dsp:nvSpPr>
        <dsp:cNvPr id="0" name=""/>
        <dsp:cNvSpPr/>
      </dsp:nvSpPr>
      <dsp:spPr>
        <a:xfrm>
          <a:off x="5841914" y="523809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0C4F0-0CEB-43B9-BD2B-F74556445519}">
      <dsp:nvSpPr>
        <dsp:cNvPr id="0" name=""/>
        <dsp:cNvSpPr/>
      </dsp:nvSpPr>
      <dsp:spPr>
        <a:xfrm>
          <a:off x="5841914" y="217105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Re: Earth</a:t>
          </a:r>
          <a:r>
            <a:rPr lang="ja-JP" sz="1600" kern="1200"/>
            <a:t>とは</a:t>
          </a:r>
          <a:endParaRPr lang="en-US" sz="1600" kern="1200"/>
        </a:p>
      </dsp:txBody>
      <dsp:txXfrm>
        <a:off x="5841914" y="2171052"/>
        <a:ext cx="4320000" cy="648000"/>
      </dsp:txXfrm>
    </dsp:sp>
    <dsp:sp modelId="{490E04AA-06D6-4B16-A5C5-6C5528534471}">
      <dsp:nvSpPr>
        <dsp:cNvPr id="0" name=""/>
        <dsp:cNvSpPr/>
      </dsp:nvSpPr>
      <dsp:spPr>
        <a:xfrm>
          <a:off x="5841914" y="2881956"/>
          <a:ext cx="4320000" cy="787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1200" kern="1200"/>
            <a:t>地理情報システム（</a:t>
          </a:r>
          <a:r>
            <a:rPr lang="en-US" sz="1200" kern="1200"/>
            <a:t>GIS</a:t>
          </a:r>
          <a:r>
            <a:rPr lang="ja-JP" sz="1200" kern="1200"/>
            <a:t>）とデジタルアーカイブ技術の統合プラットフォーム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1200" kern="1200"/>
            <a:t>多層的な情報の表示と共有が可能</a:t>
          </a:r>
          <a:endParaRPr lang="en-US" sz="1200" kern="1200"/>
        </a:p>
      </dsp:txBody>
      <dsp:txXfrm>
        <a:off x="5841914" y="2881956"/>
        <a:ext cx="4320000" cy="7870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F7BE36-0D6B-E74E-AC23-D87381D07031}">
      <dsp:nvSpPr>
        <dsp:cNvPr id="0" name=""/>
        <dsp:cNvSpPr/>
      </dsp:nvSpPr>
      <dsp:spPr>
        <a:xfrm>
          <a:off x="0" y="274757"/>
          <a:ext cx="10927829" cy="13009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291592" rIns="84812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sz="1400" kern="1200"/>
            <a:t>被爆者の証言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sz="1400" kern="1200"/>
            <a:t>写真、地図、動画の統合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sz="1400" kern="1200"/>
            <a:t>被爆の歴史を後世に伝える</a:t>
          </a:r>
          <a:endParaRPr lang="en-US" sz="1400" kern="1200"/>
        </a:p>
      </dsp:txBody>
      <dsp:txXfrm>
        <a:off x="0" y="274757"/>
        <a:ext cx="10927829" cy="1300949"/>
      </dsp:txXfrm>
    </dsp:sp>
    <dsp:sp modelId="{5888D8BF-A00D-7748-A288-4CF4DB5C4D3B}">
      <dsp:nvSpPr>
        <dsp:cNvPr id="0" name=""/>
        <dsp:cNvSpPr/>
      </dsp:nvSpPr>
      <dsp:spPr>
        <a:xfrm>
          <a:off x="546391" y="68117"/>
          <a:ext cx="7649480" cy="4132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1400" kern="1200"/>
            <a:t>広島アーカイブ</a:t>
          </a:r>
          <a:endParaRPr lang="en-US" sz="1400" kern="1200"/>
        </a:p>
      </dsp:txBody>
      <dsp:txXfrm>
        <a:off x="566566" y="88292"/>
        <a:ext cx="7609130" cy="372929"/>
      </dsp:txXfrm>
    </dsp:sp>
    <dsp:sp modelId="{3C7551D7-22A0-8940-BCDC-EE0AC89D81AA}">
      <dsp:nvSpPr>
        <dsp:cNvPr id="0" name=""/>
        <dsp:cNvSpPr/>
      </dsp:nvSpPr>
      <dsp:spPr>
        <a:xfrm>
          <a:off x="0" y="1857947"/>
          <a:ext cx="10927829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291592" rIns="84812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sz="1400" kern="1200"/>
            <a:t>被爆の詳細な記録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sz="1400" kern="1200"/>
            <a:t>学術的・教育的な活用</a:t>
          </a:r>
          <a:endParaRPr lang="en-US" sz="1400" kern="1200"/>
        </a:p>
      </dsp:txBody>
      <dsp:txXfrm>
        <a:off x="0" y="1857947"/>
        <a:ext cx="10927829" cy="992250"/>
      </dsp:txXfrm>
    </dsp:sp>
    <dsp:sp modelId="{4FBD51CD-6994-0248-99A2-00311490962B}">
      <dsp:nvSpPr>
        <dsp:cNvPr id="0" name=""/>
        <dsp:cNvSpPr/>
      </dsp:nvSpPr>
      <dsp:spPr>
        <a:xfrm>
          <a:off x="546391" y="1651307"/>
          <a:ext cx="7649480" cy="4132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1400" kern="1200"/>
            <a:t>長崎アーカイブ</a:t>
          </a:r>
          <a:endParaRPr lang="en-US" sz="1400" kern="1200"/>
        </a:p>
      </dsp:txBody>
      <dsp:txXfrm>
        <a:off x="566566" y="1671482"/>
        <a:ext cx="7609130" cy="372929"/>
      </dsp:txXfrm>
    </dsp:sp>
    <dsp:sp modelId="{2B902D20-5871-0748-8B5C-6C1767542D56}">
      <dsp:nvSpPr>
        <dsp:cNvPr id="0" name=""/>
        <dsp:cNvSpPr/>
      </dsp:nvSpPr>
      <dsp:spPr>
        <a:xfrm>
          <a:off x="0" y="3132437"/>
          <a:ext cx="10927829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291592" rIns="84812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sz="1400" kern="1200"/>
            <a:t>過去の惨事を記憶するための強力なツールとして機能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sz="1400" kern="1200"/>
            <a:t>地域コミュニティとの連携</a:t>
          </a:r>
          <a:endParaRPr lang="en-US" sz="1400" kern="1200"/>
        </a:p>
      </dsp:txBody>
      <dsp:txXfrm>
        <a:off x="0" y="3132437"/>
        <a:ext cx="10927829" cy="992250"/>
      </dsp:txXfrm>
    </dsp:sp>
    <dsp:sp modelId="{ABEF7189-F638-8C42-914C-9142FBC4EF7B}">
      <dsp:nvSpPr>
        <dsp:cNvPr id="0" name=""/>
        <dsp:cNvSpPr/>
      </dsp:nvSpPr>
      <dsp:spPr>
        <a:xfrm>
          <a:off x="546391" y="2925797"/>
          <a:ext cx="7649480" cy="4132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1400" kern="1200"/>
            <a:t>共通点</a:t>
          </a:r>
          <a:endParaRPr lang="en-US" sz="1400" kern="1200"/>
        </a:p>
      </dsp:txBody>
      <dsp:txXfrm>
        <a:off x="566566" y="2945972"/>
        <a:ext cx="7609130" cy="3729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FAB6E-1190-794B-AACF-6BC54A62EDBE}">
      <dsp:nvSpPr>
        <dsp:cNvPr id="0" name=""/>
        <dsp:cNvSpPr/>
      </dsp:nvSpPr>
      <dsp:spPr>
        <a:xfrm>
          <a:off x="0" y="320652"/>
          <a:ext cx="6301601" cy="1631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9074" tIns="291592" rIns="48907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sz="1400" kern="1200"/>
            <a:t>インタビューや音声記録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sz="1400" kern="1200"/>
            <a:t>個々の体験談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sz="1400" kern="1200"/>
            <a:t>カタリバ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sz="1400" kern="1200"/>
            <a:t>ふたば未来学園創設に関して</a:t>
          </a:r>
          <a:endParaRPr lang="en-US" sz="1400" kern="1200"/>
        </a:p>
      </dsp:txBody>
      <dsp:txXfrm>
        <a:off x="0" y="320652"/>
        <a:ext cx="6301601" cy="1631700"/>
      </dsp:txXfrm>
    </dsp:sp>
    <dsp:sp modelId="{0E014C99-F9F6-ED4B-A58D-6303DD6F89E9}">
      <dsp:nvSpPr>
        <dsp:cNvPr id="0" name=""/>
        <dsp:cNvSpPr/>
      </dsp:nvSpPr>
      <dsp:spPr>
        <a:xfrm>
          <a:off x="315080" y="114012"/>
          <a:ext cx="4411120" cy="413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1400" kern="1200"/>
            <a:t>被災者の証言</a:t>
          </a:r>
          <a:endParaRPr lang="en-US" sz="1400" kern="1200"/>
        </a:p>
      </dsp:txBody>
      <dsp:txXfrm>
        <a:off x="335255" y="134187"/>
        <a:ext cx="4370770" cy="372929"/>
      </dsp:txXfrm>
    </dsp:sp>
    <dsp:sp modelId="{3494CF85-25D1-2047-B786-55E47CDC86B4}">
      <dsp:nvSpPr>
        <dsp:cNvPr id="0" name=""/>
        <dsp:cNvSpPr/>
      </dsp:nvSpPr>
      <dsp:spPr>
        <a:xfrm>
          <a:off x="0" y="2234592"/>
          <a:ext cx="6301601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9074" tIns="291592" rIns="48907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sz="1400" kern="1200"/>
            <a:t>災害直後の映像や写真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sz="1400" kern="1200"/>
            <a:t>復興過程の記録</a:t>
          </a:r>
          <a:endParaRPr lang="en-US" sz="1400" kern="1200"/>
        </a:p>
      </dsp:txBody>
      <dsp:txXfrm>
        <a:off x="0" y="2234592"/>
        <a:ext cx="6301601" cy="992250"/>
      </dsp:txXfrm>
    </dsp:sp>
    <dsp:sp modelId="{A77610AC-3209-774D-A0C4-C0ED7A7257F3}">
      <dsp:nvSpPr>
        <dsp:cNvPr id="0" name=""/>
        <dsp:cNvSpPr/>
      </dsp:nvSpPr>
      <dsp:spPr>
        <a:xfrm>
          <a:off x="315080" y="2027952"/>
          <a:ext cx="4411120" cy="413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1400" kern="1200"/>
            <a:t>被害状況の写真・動画</a:t>
          </a:r>
          <a:endParaRPr lang="en-US" sz="1400" kern="1200"/>
        </a:p>
      </dsp:txBody>
      <dsp:txXfrm>
        <a:off x="335255" y="2048127"/>
        <a:ext cx="4370770" cy="372929"/>
      </dsp:txXfrm>
    </dsp:sp>
    <dsp:sp modelId="{A650819D-F0A2-2640-98AF-5D8CD08B70C8}">
      <dsp:nvSpPr>
        <dsp:cNvPr id="0" name=""/>
        <dsp:cNvSpPr/>
      </dsp:nvSpPr>
      <dsp:spPr>
        <a:xfrm>
          <a:off x="0" y="3509082"/>
          <a:ext cx="6301601" cy="13009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9074" tIns="291592" rIns="48907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sz="1400" kern="1200"/>
            <a:t>インフラ再建の記録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sz="1400" kern="1200"/>
            <a:t>コミュニティの復興努力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sz="1400" kern="1200"/>
            <a:t>学生の探究活動</a:t>
          </a:r>
          <a:endParaRPr lang="en-US" sz="1400" kern="1200"/>
        </a:p>
      </dsp:txBody>
      <dsp:txXfrm>
        <a:off x="0" y="3509082"/>
        <a:ext cx="6301601" cy="1300949"/>
      </dsp:txXfrm>
    </dsp:sp>
    <dsp:sp modelId="{7FBE82F5-A708-3B49-985B-379EE1FF7110}">
      <dsp:nvSpPr>
        <dsp:cNvPr id="0" name=""/>
        <dsp:cNvSpPr/>
      </dsp:nvSpPr>
      <dsp:spPr>
        <a:xfrm>
          <a:off x="315080" y="3302442"/>
          <a:ext cx="4411120" cy="413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1400" kern="1200"/>
            <a:t>復興の過程</a:t>
          </a:r>
          <a:endParaRPr lang="en-US" sz="1400" kern="1200"/>
        </a:p>
      </dsp:txBody>
      <dsp:txXfrm>
        <a:off x="335255" y="3322617"/>
        <a:ext cx="4370770" cy="372929"/>
      </dsp:txXfrm>
    </dsp:sp>
    <dsp:sp modelId="{46D3FFF5-4E64-A14D-8A3C-B797EA06E626}">
      <dsp:nvSpPr>
        <dsp:cNvPr id="0" name=""/>
        <dsp:cNvSpPr/>
      </dsp:nvSpPr>
      <dsp:spPr>
        <a:xfrm>
          <a:off x="0" y="5092272"/>
          <a:ext cx="6301601" cy="672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9074" tIns="291592" rIns="48907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sz="1400" kern="1200"/>
            <a:t>文書、地図、マルチメディアコンテンツ</a:t>
          </a:r>
          <a:endParaRPr lang="en-US" sz="1400" kern="1200"/>
        </a:p>
      </dsp:txBody>
      <dsp:txXfrm>
        <a:off x="0" y="5092272"/>
        <a:ext cx="6301601" cy="672525"/>
      </dsp:txXfrm>
    </dsp:sp>
    <dsp:sp modelId="{5F4AD8C9-A8C7-5247-B21B-CDAA079C4D87}">
      <dsp:nvSpPr>
        <dsp:cNvPr id="0" name=""/>
        <dsp:cNvSpPr/>
      </dsp:nvSpPr>
      <dsp:spPr>
        <a:xfrm>
          <a:off x="315080" y="4885631"/>
          <a:ext cx="4411120" cy="413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1400" kern="1200"/>
            <a:t>多岐にわたる情報の収集とデジタル化</a:t>
          </a:r>
          <a:endParaRPr lang="en-US" sz="1400" kern="1200"/>
        </a:p>
      </dsp:txBody>
      <dsp:txXfrm>
        <a:off x="335255" y="4905806"/>
        <a:ext cx="4370770" cy="3729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D0C0ED-46A2-DC4D-A33A-999645E9094A}">
      <dsp:nvSpPr>
        <dsp:cNvPr id="0" name=""/>
        <dsp:cNvSpPr/>
      </dsp:nvSpPr>
      <dsp:spPr>
        <a:xfrm>
          <a:off x="0" y="265948"/>
          <a:ext cx="10927829" cy="12048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354076" rIns="848121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sz="1700" kern="1200"/>
            <a:t>教材としての価値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sz="1700" kern="1200"/>
            <a:t>ワークショップや授業での活用</a:t>
          </a:r>
          <a:endParaRPr lang="en-US" sz="1700" kern="1200"/>
        </a:p>
      </dsp:txBody>
      <dsp:txXfrm>
        <a:off x="0" y="265948"/>
        <a:ext cx="10927829" cy="1204874"/>
      </dsp:txXfrm>
    </dsp:sp>
    <dsp:sp modelId="{9D3D787D-64AD-154E-9DD8-EFD989F3AEB3}">
      <dsp:nvSpPr>
        <dsp:cNvPr id="0" name=""/>
        <dsp:cNvSpPr/>
      </dsp:nvSpPr>
      <dsp:spPr>
        <a:xfrm>
          <a:off x="546391" y="15028"/>
          <a:ext cx="764948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1700" kern="1200"/>
            <a:t>地域の学校やコミュニティにおける防災教育の教材としての利用</a:t>
          </a:r>
          <a:endParaRPr lang="en-US" sz="1700" kern="1200"/>
        </a:p>
      </dsp:txBody>
      <dsp:txXfrm>
        <a:off x="570889" y="39526"/>
        <a:ext cx="7600484" cy="452844"/>
      </dsp:txXfrm>
    </dsp:sp>
    <dsp:sp modelId="{24274DF9-F8F1-3D48-8498-9082D8BFBEC3}">
      <dsp:nvSpPr>
        <dsp:cNvPr id="0" name=""/>
        <dsp:cNvSpPr/>
      </dsp:nvSpPr>
      <dsp:spPr>
        <a:xfrm>
          <a:off x="0" y="1813543"/>
          <a:ext cx="10927829" cy="12048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3221806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354076" rIns="848121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sz="1700" kern="1200"/>
            <a:t>地域住民への情報提供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sz="1700" kern="1200"/>
            <a:t>防災意識の向上</a:t>
          </a:r>
          <a:endParaRPr lang="en-US" sz="1700" kern="1200"/>
        </a:p>
      </dsp:txBody>
      <dsp:txXfrm>
        <a:off x="0" y="1813543"/>
        <a:ext cx="10927829" cy="1204874"/>
      </dsp:txXfrm>
    </dsp:sp>
    <dsp:sp modelId="{09A9925B-6E1B-7447-80CE-2792EA318075}">
      <dsp:nvSpPr>
        <dsp:cNvPr id="0" name=""/>
        <dsp:cNvSpPr/>
      </dsp:nvSpPr>
      <dsp:spPr>
        <a:xfrm>
          <a:off x="546391" y="1562623"/>
          <a:ext cx="7649480" cy="501840"/>
        </a:xfrm>
        <a:prstGeom prst="roundRect">
          <a:avLst/>
        </a:prstGeom>
        <a:solidFill>
          <a:schemeClr val="accent2">
            <a:hueOff val="3221806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1700" kern="1200"/>
            <a:t>地域社会への啓発</a:t>
          </a:r>
          <a:endParaRPr lang="en-US" sz="1700" kern="1200"/>
        </a:p>
      </dsp:txBody>
      <dsp:txXfrm>
        <a:off x="570889" y="1587121"/>
        <a:ext cx="7600484" cy="452844"/>
      </dsp:txXfrm>
    </dsp:sp>
    <dsp:sp modelId="{5C18737C-5135-0C4B-A789-637A5B7808E0}">
      <dsp:nvSpPr>
        <dsp:cNvPr id="0" name=""/>
        <dsp:cNvSpPr/>
      </dsp:nvSpPr>
      <dsp:spPr>
        <a:xfrm>
          <a:off x="0" y="3361138"/>
          <a:ext cx="10927829" cy="8166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354076" rIns="848121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sz="1700" kern="1200"/>
            <a:t>過去の教訓を学ぶための資料</a:t>
          </a:r>
          <a:endParaRPr lang="en-US" sz="1700" kern="1200"/>
        </a:p>
      </dsp:txBody>
      <dsp:txXfrm>
        <a:off x="0" y="3361138"/>
        <a:ext cx="10927829" cy="816637"/>
      </dsp:txXfrm>
    </dsp:sp>
    <dsp:sp modelId="{07E376AF-511D-5D43-8993-CCE9D1CD46BB}">
      <dsp:nvSpPr>
        <dsp:cNvPr id="0" name=""/>
        <dsp:cNvSpPr/>
      </dsp:nvSpPr>
      <dsp:spPr>
        <a:xfrm>
          <a:off x="546391" y="3110218"/>
          <a:ext cx="7649480" cy="501840"/>
        </a:xfrm>
        <a:prstGeom prst="round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1700" kern="1200"/>
            <a:t>将来の災害対策への貢献</a:t>
          </a:r>
          <a:endParaRPr lang="en-US" sz="1700" kern="1200"/>
        </a:p>
      </dsp:txBody>
      <dsp:txXfrm>
        <a:off x="570889" y="3134716"/>
        <a:ext cx="7600484" cy="452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1CC0B-E312-4848-9533-876CD3C4871B}">
      <dsp:nvSpPr>
        <dsp:cNvPr id="0" name=""/>
        <dsp:cNvSpPr/>
      </dsp:nvSpPr>
      <dsp:spPr>
        <a:xfrm rot="5400000">
          <a:off x="6890444" y="-2819259"/>
          <a:ext cx="1080957" cy="699381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sz="2100" kern="1200"/>
            <a:t>災害の経験を風化させない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sz="2100" kern="1200"/>
            <a:t>次世代への教訓としての価値</a:t>
          </a:r>
          <a:endParaRPr lang="en-US" sz="2100" kern="1200"/>
        </a:p>
      </dsp:txBody>
      <dsp:txXfrm rot="-5400000">
        <a:off x="3934018" y="189935"/>
        <a:ext cx="6941042" cy="975421"/>
      </dsp:txXfrm>
    </dsp:sp>
    <dsp:sp modelId="{BD6A6B36-CF04-494A-A121-439976E4CEC1}">
      <dsp:nvSpPr>
        <dsp:cNvPr id="0" name=""/>
        <dsp:cNvSpPr/>
      </dsp:nvSpPr>
      <dsp:spPr>
        <a:xfrm>
          <a:off x="0" y="2047"/>
          <a:ext cx="3934018" cy="135119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800" kern="1200"/>
            <a:t>記憶を次世代に伝える重要性</a:t>
          </a:r>
          <a:endParaRPr lang="en-US" sz="2800" kern="1200"/>
        </a:p>
      </dsp:txBody>
      <dsp:txXfrm>
        <a:off x="65960" y="68007"/>
        <a:ext cx="3802098" cy="1219276"/>
      </dsp:txXfrm>
    </dsp:sp>
    <dsp:sp modelId="{8AA4BBD4-A426-8045-B935-B1EB4C9C627C}">
      <dsp:nvSpPr>
        <dsp:cNvPr id="0" name=""/>
        <dsp:cNvSpPr/>
      </dsp:nvSpPr>
      <dsp:spPr>
        <a:xfrm rot="5400000">
          <a:off x="6890444" y="-1400502"/>
          <a:ext cx="1080957" cy="6993810"/>
        </a:xfrm>
        <a:prstGeom prst="round2SameRect">
          <a:avLst/>
        </a:prstGeom>
        <a:solidFill>
          <a:schemeClr val="accent2">
            <a:tint val="40000"/>
            <a:alpha val="90000"/>
            <a:hueOff val="3367362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62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sz="2100" kern="1200"/>
            <a:t>地域の歴史の一部としての保存</a:t>
          </a:r>
          <a:endParaRPr lang="en-US" sz="2100" kern="1200"/>
        </a:p>
      </dsp:txBody>
      <dsp:txXfrm rot="-5400000">
        <a:off x="3934018" y="1608692"/>
        <a:ext cx="6941042" cy="975421"/>
      </dsp:txXfrm>
    </dsp:sp>
    <dsp:sp modelId="{1E270CAD-423D-2D4F-9764-51C12CA14905}">
      <dsp:nvSpPr>
        <dsp:cNvPr id="0" name=""/>
        <dsp:cNvSpPr/>
      </dsp:nvSpPr>
      <dsp:spPr>
        <a:xfrm>
          <a:off x="0" y="1420804"/>
          <a:ext cx="3934018" cy="1351196"/>
        </a:xfrm>
        <a:prstGeom prst="roundRect">
          <a:avLst/>
        </a:prstGeom>
        <a:solidFill>
          <a:schemeClr val="accent2">
            <a:hueOff val="3221806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800" kern="1200"/>
            <a:t>双葉郡の歴史と復興をデジタル化して保存</a:t>
          </a:r>
          <a:endParaRPr lang="en-US" sz="2800" kern="1200"/>
        </a:p>
      </dsp:txBody>
      <dsp:txXfrm>
        <a:off x="65960" y="1486764"/>
        <a:ext cx="3802098" cy="1219276"/>
      </dsp:txXfrm>
    </dsp:sp>
    <dsp:sp modelId="{DE5B031E-51E1-F04A-B698-79E4394A937E}">
      <dsp:nvSpPr>
        <dsp:cNvPr id="0" name=""/>
        <dsp:cNvSpPr/>
      </dsp:nvSpPr>
      <dsp:spPr>
        <a:xfrm rot="5400000">
          <a:off x="6890444" y="18253"/>
          <a:ext cx="1080957" cy="6993810"/>
        </a:xfrm>
        <a:prstGeom prst="round2SameRect">
          <a:avLst/>
        </a:prstGeom>
        <a:solidFill>
          <a:schemeClr val="accent2">
            <a:tint val="40000"/>
            <a:alpha val="90000"/>
            <a:hueOff val="6734724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24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sz="2100" kern="1200"/>
            <a:t>長期的な視点での情報保存と発信</a:t>
          </a:r>
          <a:endParaRPr lang="en-US" sz="2100" kern="1200"/>
        </a:p>
      </dsp:txBody>
      <dsp:txXfrm rot="-5400000">
        <a:off x="3934018" y="3027447"/>
        <a:ext cx="6941042" cy="975421"/>
      </dsp:txXfrm>
    </dsp:sp>
    <dsp:sp modelId="{FA77F8E1-E7E6-E540-BBA9-4F9BCA2851F9}">
      <dsp:nvSpPr>
        <dsp:cNvPr id="0" name=""/>
        <dsp:cNvSpPr/>
      </dsp:nvSpPr>
      <dsp:spPr>
        <a:xfrm>
          <a:off x="0" y="2839560"/>
          <a:ext cx="3934018" cy="1351196"/>
        </a:xfrm>
        <a:prstGeom prst="round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Re: Earth</a:t>
          </a:r>
          <a:r>
            <a:rPr lang="ja-JP" sz="2800" kern="1200"/>
            <a:t>を活用した持続可能な情報発信</a:t>
          </a:r>
          <a:endParaRPr lang="en-US" sz="2800" kern="1200"/>
        </a:p>
      </dsp:txBody>
      <dsp:txXfrm>
        <a:off x="65960" y="2905520"/>
        <a:ext cx="3802098" cy="12192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B621E1-5421-894A-90F6-0B14D48E88EE}">
      <dsp:nvSpPr>
        <dsp:cNvPr id="0" name=""/>
        <dsp:cNvSpPr/>
      </dsp:nvSpPr>
      <dsp:spPr>
        <a:xfrm>
          <a:off x="0" y="164709"/>
          <a:ext cx="10515600" cy="195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800" kern="1200"/>
            <a:t>広島アーカイブ</a:t>
          </a:r>
          <a:r>
            <a:rPr kumimoji="1" lang="en-US" sz="3800" kern="1200"/>
            <a:t>: https://hiroshima.archiving.jp/index_jp.html</a:t>
          </a:r>
          <a:endParaRPr lang="en-US" sz="3800" kern="1200"/>
        </a:p>
      </dsp:txBody>
      <dsp:txXfrm>
        <a:off x="95496" y="260205"/>
        <a:ext cx="10324608" cy="1765248"/>
      </dsp:txXfrm>
    </dsp:sp>
    <dsp:sp modelId="{BE698F79-67EA-4C47-9F07-C0E33F733E66}">
      <dsp:nvSpPr>
        <dsp:cNvPr id="0" name=""/>
        <dsp:cNvSpPr/>
      </dsp:nvSpPr>
      <dsp:spPr>
        <a:xfrm>
          <a:off x="0" y="2230389"/>
          <a:ext cx="10515600" cy="195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800" kern="1200"/>
            <a:t>長崎アーカイブ</a:t>
          </a:r>
          <a:r>
            <a:rPr kumimoji="1" lang="en-US" sz="3800" kern="1200"/>
            <a:t>: https://n.mapping.jp/index_jp.html</a:t>
          </a:r>
          <a:endParaRPr lang="en-US" sz="3800" kern="1200"/>
        </a:p>
      </dsp:txBody>
      <dsp:txXfrm>
        <a:off x="95496" y="2325885"/>
        <a:ext cx="10324608" cy="1765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4CE116-3D97-526E-3253-6CABA7AC5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0594B8-3E3B-92F3-7991-D53A22AAF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2EFE4D-42AD-8974-DEC0-F42FC3213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BFB0-9C0D-9A48-AD0F-C516A4EF16D9}" type="datetimeFigureOut">
              <a:rPr kumimoji="1" lang="ja-JP" altLang="en-US" smtClean="0"/>
              <a:t>2024/8/3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16BA40-6DB7-4B4E-46D1-6392FB70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DF229D-2FAB-C03A-3D39-E20260AF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A22E-32ED-2545-AB27-1AF66F060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016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30ADB7-56FC-22FF-3FFB-6BE4C8A2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39567FE-3B93-1466-C36A-ACC1256BA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37B5AB-DF3E-3F1D-9EBD-F6A390357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BFB0-9C0D-9A48-AD0F-C516A4EF16D9}" type="datetimeFigureOut">
              <a:rPr kumimoji="1" lang="ja-JP" altLang="en-US" smtClean="0"/>
              <a:t>2024/8/3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7A5D53-ACFE-0E39-B421-990589D10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8566EB-C86F-2A7E-E1FF-6BF29213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A22E-32ED-2545-AB27-1AF66F060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7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2415C6C-B98A-BEB6-BB90-65B38D191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A4EFCB-0C8E-E9F6-FFFE-7D4ED1871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E127C6-447E-3B51-F339-12B3E8C9A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BFB0-9C0D-9A48-AD0F-C516A4EF16D9}" type="datetimeFigureOut">
              <a:rPr kumimoji="1" lang="ja-JP" altLang="en-US" smtClean="0"/>
              <a:t>2024/8/3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1FA294-0601-1AD4-4CB3-BE641499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F7427F-7BBD-C0FA-45AC-FBCCC6EE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A22E-32ED-2545-AB27-1AF66F060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28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B88B4A-9F03-FA8F-F139-832075054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4793CD-C9DE-41BD-C9A6-1DF999E64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9DC26A-5683-9D8E-38B9-A5B027093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BFB0-9C0D-9A48-AD0F-C516A4EF16D9}" type="datetimeFigureOut">
              <a:rPr kumimoji="1" lang="ja-JP" altLang="en-US" smtClean="0"/>
              <a:t>2024/8/3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2644DE-9C38-C8C0-8F44-73F2F86C5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052865-7371-8995-FF7F-6C96B16A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A22E-32ED-2545-AB27-1AF66F060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97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1DC717-4587-A1EB-DF08-E5D2170DC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899601-9C72-5966-0F3F-F395433D3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8B8EB5-4050-686F-0BC9-6B41ACB2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BFB0-9C0D-9A48-AD0F-C516A4EF16D9}" type="datetimeFigureOut">
              <a:rPr kumimoji="1" lang="ja-JP" altLang="en-US" smtClean="0"/>
              <a:t>2024/8/3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50ED84-E6EF-B805-153A-C409DE311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214316-CF96-77C2-F8CF-1B0CF88C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A22E-32ED-2545-AB27-1AF66F060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46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34976F-DDC9-B9EC-6A13-2EFBB59A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5293C4-A24E-4C94-3176-17E1866AD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3F4BAF0-A2C8-9E82-7F3D-6D7321E10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F840E4-DF11-9445-F334-F1A5A2301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BFB0-9C0D-9A48-AD0F-C516A4EF16D9}" type="datetimeFigureOut">
              <a:rPr kumimoji="1" lang="ja-JP" altLang="en-US" smtClean="0"/>
              <a:t>2024/8/3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42DD4B-0D26-05D9-0CFC-34894364F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F921E2-DB73-E645-3A52-06EADDCA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A22E-32ED-2545-AB27-1AF66F060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99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802D18-17FB-04F2-61C0-1D194BF55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EC55E1-AE22-3615-C903-04C538D29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8192D00-C7E6-F134-B5CB-10DA08BDE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6D0324-C20B-9780-0767-6260640AC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CF5838-F188-FC6C-D173-89227DF838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D866064-5014-A5A5-F85D-5422803BA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BFB0-9C0D-9A48-AD0F-C516A4EF16D9}" type="datetimeFigureOut">
              <a:rPr kumimoji="1" lang="ja-JP" altLang="en-US" smtClean="0"/>
              <a:t>2024/8/3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03B4459-72A9-7AA6-B998-F3A65B560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08C79D9-60B4-54DF-26AD-51A37263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A22E-32ED-2545-AB27-1AF66F060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24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FD5C9E-3B24-C15E-3003-F78585851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D49F7DE-5D51-E4C7-1A94-1F24740F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BFB0-9C0D-9A48-AD0F-C516A4EF16D9}" type="datetimeFigureOut">
              <a:rPr kumimoji="1" lang="ja-JP" altLang="en-US" smtClean="0"/>
              <a:t>2024/8/3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B5CBF71-6AB8-D7A3-6DAF-331A7E2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EB19AD-FD9A-9E53-23CF-2CF6D171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A22E-32ED-2545-AB27-1AF66F060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54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21EBA81-BF35-9780-F7F1-3A473D01B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BFB0-9C0D-9A48-AD0F-C516A4EF16D9}" type="datetimeFigureOut">
              <a:rPr kumimoji="1" lang="ja-JP" altLang="en-US" smtClean="0"/>
              <a:t>2024/8/3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B737F14-D9D6-FD3A-8883-0B5B0F0D7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2D5523-0C27-13EF-4429-6C8AD68A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A22E-32ED-2545-AB27-1AF66F060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429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92164B-CEA7-59DD-04AB-3384BFFA7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F0845C-5C4A-FC09-627B-C140D80B7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91F97C-ECF6-01C9-C757-7E804A916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7E32F8-9D3C-B49C-9212-E23D8084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BFB0-9C0D-9A48-AD0F-C516A4EF16D9}" type="datetimeFigureOut">
              <a:rPr kumimoji="1" lang="ja-JP" altLang="en-US" smtClean="0"/>
              <a:t>2024/8/3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DD239B-EAA5-AD62-2C19-19AA46721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068D83-FECD-4061-D8B3-A01DDEC9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A22E-32ED-2545-AB27-1AF66F060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63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5C246C-8B06-E051-1F94-162278029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72D10A-019C-7E65-ABAB-37C2C90D1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C13C5E-63B4-D5BA-C13E-2EDCFC6CD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6D9898-23E8-C4D7-BBB9-AA511B1A7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BFB0-9C0D-9A48-AD0F-C516A4EF16D9}" type="datetimeFigureOut">
              <a:rPr kumimoji="1" lang="ja-JP" altLang="en-US" smtClean="0"/>
              <a:t>2024/8/3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F4B3E3-9D58-D368-88A6-93C5BA3A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C5BCD6-FFD6-F9E7-8CBC-8140F6A6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A22E-32ED-2545-AB27-1AF66F060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94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F57BA67-DFB0-BF70-BFA9-638966CB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9B99B2-4E57-0F0B-AE66-4F2903916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CD3F3C-395B-5B74-D9B0-C5F98D169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4DBFB0-9C0D-9A48-AD0F-C516A4EF16D9}" type="datetimeFigureOut">
              <a:rPr kumimoji="1" lang="ja-JP" altLang="en-US" smtClean="0"/>
              <a:t>2024/8/3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AC8507-C5F9-A98D-72FE-9A886EA5A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AE9F2A-E34B-84CA-DD14-E2C918C33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68A22E-32ED-2545-AB27-1AF66F060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21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9195274-3191-5F80-3294-9F13A443A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4400" b="1" dirty="0">
                <a:solidFill>
                  <a:srgbClr val="FFFFFF"/>
                </a:solidFill>
              </a:rPr>
              <a:t>Re: Earth</a:t>
            </a:r>
            <a:r>
              <a:rPr kumimoji="1" lang="ja-JP" altLang="en-US" sz="4400" b="1">
                <a:solidFill>
                  <a:srgbClr val="FFFFFF"/>
                </a:solidFill>
              </a:rPr>
              <a:t>を使った福島県双葉郡の災害アーカイブ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FECC93E-E236-77EC-CAE2-009C383EB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ja-JP" altLang="en-US" sz="1700">
                <a:solidFill>
                  <a:srgbClr val="FFFFFF"/>
                </a:solidFill>
              </a:rPr>
              <a:t>青山学院大学</a:t>
            </a:r>
            <a:endParaRPr lang="en-US" altLang="ja-JP" sz="1700">
              <a:solidFill>
                <a:srgbClr val="FFFFFF"/>
              </a:solidFill>
            </a:endParaRPr>
          </a:p>
          <a:p>
            <a:pPr algn="l"/>
            <a:r>
              <a:rPr kumimoji="1" lang="ja-JP" altLang="en-US" sz="1700">
                <a:solidFill>
                  <a:srgbClr val="FFFFFF"/>
                </a:solidFill>
              </a:rPr>
              <a:t>地球社会共生学部　地球社会共生学科</a:t>
            </a:r>
            <a:endParaRPr kumimoji="1" lang="en-US" altLang="ja-JP" sz="1700">
              <a:solidFill>
                <a:srgbClr val="FFFFFF"/>
              </a:solidFill>
            </a:endParaRPr>
          </a:p>
          <a:p>
            <a:pPr algn="l"/>
            <a:r>
              <a:rPr kumimoji="1" lang="en-US" altLang="ja-JP" sz="1700">
                <a:solidFill>
                  <a:srgbClr val="FFFFFF"/>
                </a:solidFill>
              </a:rPr>
              <a:t>1A122166 </a:t>
            </a:r>
            <a:r>
              <a:rPr kumimoji="1" lang="ja-JP" altLang="en-US" sz="1700">
                <a:solidFill>
                  <a:srgbClr val="FFFFFF"/>
                </a:solidFill>
              </a:rPr>
              <a:t>古内千聖</a:t>
            </a:r>
          </a:p>
        </p:txBody>
      </p:sp>
    </p:spTree>
    <p:extLst>
      <p:ext uri="{BB962C8B-B14F-4D97-AF65-F5344CB8AC3E}">
        <p14:creationId xmlns:p14="http://schemas.microsoft.com/office/powerpoint/2010/main" val="187813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6188837-8214-628E-A9C3-19719A9C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kumimoji="1" lang="ja-JP" altLang="en-US" sz="4000" b="1">
                <a:solidFill>
                  <a:srgbClr val="FFFFFF"/>
                </a:solidFill>
              </a:rPr>
              <a:t>はじめに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65B8C5-5476-2178-9F3B-4D00DF042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ja-JP" sz="1700" b="1"/>
              <a:t>2011</a:t>
            </a:r>
            <a:r>
              <a:rPr lang="ja-JP" altLang="en-US" sz="1700" b="1"/>
              <a:t>年</a:t>
            </a:r>
            <a:r>
              <a:rPr lang="en-US" altLang="ja-JP" sz="1700" b="1"/>
              <a:t>3</a:t>
            </a:r>
            <a:r>
              <a:rPr lang="ja-JP" altLang="en-US" sz="1700" b="1"/>
              <a:t>月</a:t>
            </a:r>
            <a:r>
              <a:rPr lang="en-US" altLang="ja-JP" sz="1700" b="1"/>
              <a:t>11</a:t>
            </a:r>
            <a:r>
              <a:rPr lang="ja-JP" altLang="en-US" sz="1700" b="1"/>
              <a:t>日に発生した東日本大震災</a:t>
            </a:r>
            <a:endParaRPr lang="en-US" altLang="ja-JP" sz="1700" b="1"/>
          </a:p>
          <a:p>
            <a:pPr lvl="1"/>
            <a:r>
              <a:rPr lang="ja-JP" altLang="en-US" sz="1700"/>
              <a:t>日本の歴史上最大級の地震</a:t>
            </a:r>
          </a:p>
          <a:p>
            <a:pPr lvl="1"/>
            <a:r>
              <a:rPr lang="ja-JP" altLang="en-US" sz="1700"/>
              <a:t>巨大な津波の発生</a:t>
            </a:r>
            <a:endParaRPr lang="en-US" altLang="ja-JP" sz="1700"/>
          </a:p>
          <a:p>
            <a:pPr lvl="1"/>
            <a:endParaRPr lang="ja-JP" altLang="en-US" sz="170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1700" b="1"/>
              <a:t>福島第一原子力発電所事故</a:t>
            </a:r>
            <a:endParaRPr lang="en-US" altLang="ja-JP" sz="1700" b="1"/>
          </a:p>
          <a:p>
            <a:pPr lvl="1"/>
            <a:r>
              <a:rPr lang="ja-JP" altLang="en-US" sz="1700"/>
              <a:t>原発事故による放射性物質の漏洩</a:t>
            </a:r>
          </a:p>
          <a:p>
            <a:pPr lvl="1"/>
            <a:r>
              <a:rPr lang="ja-JP" altLang="en-US" sz="1700"/>
              <a:t>広範囲にわたる避難区域の設定</a:t>
            </a:r>
            <a:endParaRPr lang="en-US" altLang="ja-JP" sz="1700"/>
          </a:p>
          <a:p>
            <a:pPr lvl="1"/>
            <a:endParaRPr lang="ja-JP" altLang="en-US" sz="170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1700" b="1"/>
              <a:t>双葉郡の被害状況</a:t>
            </a:r>
            <a:endParaRPr lang="en-US" altLang="ja-JP" sz="1700" b="1"/>
          </a:p>
          <a:p>
            <a:pPr lvl="1"/>
            <a:r>
              <a:rPr lang="ja-JP" altLang="en-US" sz="1700"/>
              <a:t>地震、津波、原発事故の複合災害</a:t>
            </a:r>
          </a:p>
          <a:p>
            <a:pPr lvl="1"/>
            <a:r>
              <a:rPr lang="ja-JP" altLang="en-US" sz="1700"/>
              <a:t>住民の避難と長期的な影響</a:t>
            </a:r>
          </a:p>
          <a:p>
            <a:endParaRPr kumimoji="1" lang="ja-JP" altLang="en-US" sz="1700"/>
          </a:p>
        </p:txBody>
      </p:sp>
    </p:spTree>
    <p:extLst>
      <p:ext uri="{BB962C8B-B14F-4D97-AF65-F5344CB8AC3E}">
        <p14:creationId xmlns:p14="http://schemas.microsoft.com/office/powerpoint/2010/main" val="340993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964AD1D-D39D-F9B8-0F94-B87338C3E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kumimoji="1" lang="ja-JP" altLang="en-US" sz="4000" b="1">
                <a:solidFill>
                  <a:srgbClr val="FFFFFF"/>
                </a:solidFill>
              </a:rPr>
              <a:t>背景と意義</a:t>
            </a:r>
          </a:p>
        </p:txBody>
      </p:sp>
      <p:sp>
        <p:nvSpPr>
          <p:cNvPr id="17" name="コンテンツ プレースホルダー 2">
            <a:extLst>
              <a:ext uri="{FF2B5EF4-FFF2-40B4-BE49-F238E27FC236}">
                <a16:creationId xmlns:a16="http://schemas.microsoft.com/office/drawing/2014/main" id="{F8A40ED0-A464-0EC1-A83E-D0715AD12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ja-JP" altLang="en-US" sz="2000"/>
              <a:t>災害から</a:t>
            </a:r>
            <a:r>
              <a:rPr lang="en-US" altLang="ja-JP" sz="2000"/>
              <a:t>13</a:t>
            </a:r>
            <a:r>
              <a:rPr lang="ja-JP" altLang="en-US" sz="2000"/>
              <a:t>年が経過</a:t>
            </a:r>
            <a:endParaRPr lang="en-US" altLang="ja-JP" sz="2000"/>
          </a:p>
          <a:p>
            <a:pPr lvl="1"/>
            <a:r>
              <a:rPr lang="ja-JP" altLang="en-US" sz="2000"/>
              <a:t>人々の記憶が風化しつつある</a:t>
            </a:r>
            <a:endParaRPr lang="en-US" altLang="ja-JP" sz="2000"/>
          </a:p>
          <a:p>
            <a:pPr lvl="1"/>
            <a:endParaRPr lang="ja-JP" alt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2000"/>
              <a:t>語れる世代の重要性</a:t>
            </a:r>
            <a:endParaRPr lang="en-US" altLang="ja-JP" sz="2000"/>
          </a:p>
          <a:p>
            <a:pPr lvl="1"/>
            <a:r>
              <a:rPr lang="ja-JP" altLang="en-US" sz="2000"/>
              <a:t>災害を直接経験した世代</a:t>
            </a:r>
            <a:endParaRPr lang="en-US" altLang="ja-JP" sz="2000"/>
          </a:p>
          <a:p>
            <a:pPr lvl="1"/>
            <a:r>
              <a:rPr lang="ja-JP" altLang="en-US" sz="2000"/>
              <a:t>「震災を語れる最後の世代」</a:t>
            </a:r>
            <a:endParaRPr lang="en-US" altLang="ja-JP" sz="2000"/>
          </a:p>
          <a:p>
            <a:pPr lvl="1"/>
            <a:endParaRPr lang="ja-JP" alt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2000"/>
              <a:t>情報を発信し続けることの重要性</a:t>
            </a:r>
            <a:endParaRPr lang="en-US" altLang="ja-JP" sz="2000"/>
          </a:p>
          <a:p>
            <a:pPr lvl="1"/>
            <a:r>
              <a:rPr lang="ja-JP" altLang="en-US" sz="2000"/>
              <a:t>次世代への継承</a:t>
            </a:r>
          </a:p>
          <a:p>
            <a:pPr lvl="1"/>
            <a:r>
              <a:rPr lang="ja-JP" altLang="en-US" sz="2000"/>
              <a:t>防災意識の向上</a:t>
            </a:r>
          </a:p>
          <a:p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424734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7AF0108-24CB-AB4E-4417-C0900B567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kumimoji="1" lang="ja-JP" altLang="en-US" sz="4000" b="1">
                <a:solidFill>
                  <a:srgbClr val="FFFFFF"/>
                </a:solidFill>
              </a:rPr>
              <a:t>研究目的</a:t>
            </a:r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FDBB9D56-B38D-F27B-428D-98B7DD4C9B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63177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707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C004DAB-8492-2E60-8BC6-863B3173C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kumimoji="1" lang="ja-JP" altLang="en-US" sz="4000" b="1">
                <a:solidFill>
                  <a:srgbClr val="FFFFFF"/>
                </a:solidFill>
              </a:rPr>
              <a:t>先行研究</a:t>
            </a:r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022B0E50-B67E-A4FA-2DF7-AB2CBFA0B7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323519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05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FA8E558-B151-782C-2D5E-4D8327701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kumimoji="1" lang="ja-JP" altLang="en-US" b="1">
                <a:solidFill>
                  <a:schemeClr val="bg1"/>
                </a:solidFill>
              </a:rPr>
              <a:t>アーカイブの内容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8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E521FC9B-4954-7705-29E9-1545C63A0E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2347966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892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4623CB1-40E1-2BE1-B638-C0CC2986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ja-JP" altLang="en-US" sz="4000" b="1">
                <a:solidFill>
                  <a:srgbClr val="FFFFFF"/>
                </a:solidFill>
              </a:rPr>
              <a:t>アーカイブの活用</a:t>
            </a:r>
            <a:endParaRPr kumimoji="1" lang="ja-JP" altLang="en-US" sz="4000" b="1">
              <a:solidFill>
                <a:srgbClr val="FFFFFF"/>
              </a:solidFill>
            </a:endParaRPr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55B3B803-0B45-4AE7-BB3E-09350C048E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9894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3463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066EBA5-7E93-7EBC-C0B3-039873C75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kumimoji="1" lang="ja-JP" altLang="en-US" sz="4000" b="1">
                <a:solidFill>
                  <a:srgbClr val="FFFFFF"/>
                </a:solidFill>
              </a:rPr>
              <a:t>まとめ</a:t>
            </a:r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7C8740B1-0D25-D307-5032-DD95BC32F7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35425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8166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4CC5B9-8EDA-C11F-EE03-7F769271D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参考文献（先行研究）</a:t>
            </a:r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BD5970A9-BDD4-EC58-0A4F-CBF9ADBA26E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4768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460</Words>
  <Application>Microsoft Macintosh PowerPoint</Application>
  <PresentationFormat>ワイド画面</PresentationFormat>
  <Paragraphs>79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Re: Earthを使った福島県双葉郡の災害アーカイブ</vt:lpstr>
      <vt:lpstr>はじめに</vt:lpstr>
      <vt:lpstr>背景と意義</vt:lpstr>
      <vt:lpstr>研究目的</vt:lpstr>
      <vt:lpstr>先行研究</vt:lpstr>
      <vt:lpstr>アーカイブの内容</vt:lpstr>
      <vt:lpstr>アーカイブの活用</vt:lpstr>
      <vt:lpstr>まとめ</vt:lpstr>
      <vt:lpstr>参考文献（先行研究）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古内　千聖</dc:creator>
  <cp:lastModifiedBy>古内　千聖</cp:lastModifiedBy>
  <cp:revision>1</cp:revision>
  <dcterms:created xsi:type="dcterms:W3CDTF">2024-08-03T04:19:26Z</dcterms:created>
  <dcterms:modified xsi:type="dcterms:W3CDTF">2024-08-03T05:02:54Z</dcterms:modified>
</cp:coreProperties>
</file>