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4" d="100"/>
          <a:sy n="14" d="100"/>
        </p:scale>
        <p:origin x="15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53E31-4258-41CC-A6C9-FA4E37A8168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958F9-C922-4C8F-B0FF-322B492D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2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Pornthep Rojanavasu</dc:creator>
  <cp:lastModifiedBy>sanit arunpold</cp:lastModifiedBy>
  <cp:revision>6</cp:revision>
  <dcterms:created xsi:type="dcterms:W3CDTF">2024-11-02T14:32:24Z</dcterms:created>
  <dcterms:modified xsi:type="dcterms:W3CDTF">2024-11-19T12:04:09Z</dcterms:modified>
</cp:coreProperties>
</file>