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6"/>
  </p:notesMasterIdLst>
  <p:handoutMasterIdLst>
    <p:handoutMasterId r:id="rId7"/>
  </p:handoutMasterIdLst>
  <p:sldIdLst>
    <p:sldId id="298" r:id="rId4"/>
    <p:sldId id="284" r:id="rId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9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F29FC9-62EE-41DA-8063-29EF3B77BD78}" type="datetime1">
              <a:rPr lang="pt-PT" smtClean="0"/>
              <a:t>22/11/2024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AB80A-A944-4517-A4D0-352EFDB07E5A}" type="datetime1">
              <a:rPr lang="pt-PT" smtClean="0"/>
              <a:pPr/>
              <a:t>22/11/2024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783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ctr" anchorCtr="0">
            <a:noAutofit/>
          </a:bodyPr>
          <a:lstStyle>
            <a:lvl1pPr algn="r">
              <a:defRPr lang="en-ZA" sz="4400" b="1" spc="-300" dirty="0"/>
            </a:lvl1pPr>
          </a:lstStyle>
          <a:p>
            <a:pPr lvl="0" algn="r" rtl="0"/>
            <a:r>
              <a:rPr lang="pt-PT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6" name="Marcador de Posição do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1" name="Marcador de Posição do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3" name="Marcador de Posição do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5" name="Marcador de Posição do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7" name="Marcador de Posição do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d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5400" b="1" spc="-300" dirty="0"/>
            </a:lvl1pPr>
          </a:lstStyle>
          <a:p>
            <a:pPr lvl="0" algn="r"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separação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</a:t>
            </a:r>
            <a:br>
              <a:rPr lang="pt-PT"/>
            </a:br>
            <a:r>
              <a:rPr lang="pt-PT"/>
              <a:t>a Fotografia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5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PT" dirty="0"/>
              <a:t>Clique para editar o separador de secção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dirty="0"/>
              <a:t>Clique para editar o estilo do subtítulo do Modelo Global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Edite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a Comparação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12" name="Marcador de Posição da Comparação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PT" dirty="0"/>
              <a:t>Editar estilos de texto do Modelo Global</a:t>
            </a:r>
          </a:p>
        </p:txBody>
      </p:sp>
      <p:sp>
        <p:nvSpPr>
          <p:cNvPr id="8" name="Marcador de Posição do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grafi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Inserir ou Arrastar e Largar a Fotografia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Introduza a legenda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dirty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Marcador de Posição d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PT"/>
              <a:t>Insira ou Arraste e Largue a Fotografia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PT" dirty="0"/>
              <a:t>Obrigado</a:t>
            </a:r>
          </a:p>
        </p:txBody>
      </p:sp>
      <p:sp>
        <p:nvSpPr>
          <p:cNvPr id="9" name="Marcador de Posição do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Nome Completo</a:t>
            </a:r>
          </a:p>
        </p:txBody>
      </p:sp>
      <p:sp>
        <p:nvSpPr>
          <p:cNvPr id="10" name="Marcador de Posição do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Número de Telefone</a:t>
            </a:r>
          </a:p>
        </p:txBody>
      </p:sp>
      <p:sp>
        <p:nvSpPr>
          <p:cNvPr id="11" name="Marcador de Posição do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Identificador de Rede Social ou E-mail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PT" dirty="0"/>
              <a:t>Subtítulo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PT"/>
              <a:t>Adicione um rodapé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PT" dirty="0"/>
              <a:t>Clique para editar o título da página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PT" dirty="0"/>
              <a:t>Editar estilos de texto do Modelo Global</a:t>
            </a:r>
          </a:p>
          <a:p>
            <a:pPr lvl="1" rtl="0"/>
            <a:r>
              <a:rPr lang="pt-PT" dirty="0"/>
              <a:t>Segundo nível</a:t>
            </a:r>
          </a:p>
          <a:p>
            <a:pPr lvl="2" rtl="0"/>
            <a:r>
              <a:rPr lang="pt-PT" dirty="0"/>
              <a:t>Terceiro nível</a:t>
            </a:r>
          </a:p>
          <a:p>
            <a:pPr lvl="3" rtl="0"/>
            <a:r>
              <a:rPr lang="pt-PT" dirty="0"/>
              <a:t>Quarto nível</a:t>
            </a:r>
          </a:p>
          <a:p>
            <a:pPr lvl="4" rtl="0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/>
              <a:t>Adicione um 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PT" smtClean="0"/>
              <a:pPr rtl="0"/>
              <a:t>‹nº›</a:t>
            </a:fld>
            <a:endParaRPr lang="pt-PT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PT" sz="2500" b="1" i="0" spc="-100">
                <a:solidFill>
                  <a:schemeClr val="accent1"/>
                </a:solidFill>
                <a:latin typeface="+mj-lt"/>
              </a:rPr>
              <a:t>TREY</a:t>
            </a:r>
            <a:r>
              <a:rPr lang="pt-PT" sz="1600" b="1" i="0" spc="-100">
                <a:solidFill>
                  <a:schemeClr val="accent1"/>
                </a:solidFill>
                <a:latin typeface="+mj-lt"/>
              </a:rPr>
              <a:t> </a:t>
            </a:r>
            <a:br>
              <a:rPr lang="pt-PT" sz="1600" b="1" i="0" spc="-100" baseline="0">
                <a:solidFill>
                  <a:schemeClr val="accent1"/>
                </a:solidFill>
                <a:latin typeface="+mj-lt"/>
              </a:rPr>
            </a:br>
            <a:r>
              <a:rPr lang="pt-PT" sz="1200" b="0" i="0" spc="14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ção da Imagem 11" descr="Mãos a juntarem-se num círculo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pt-PT" sz="6000" dirty="0"/>
              <a:t>Projeto Ricardo e Luiz</a:t>
            </a:r>
          </a:p>
        </p:txBody>
      </p:sp>
      <p:sp>
        <p:nvSpPr>
          <p:cNvPr id="51" name="Caixa de texto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1000"/>
              </a:lnSpc>
            </a:pPr>
            <a:r>
              <a:rPr lang="pt-PT" sz="3600" b="1" i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pt-PT" sz="2400" b="1" i="0" spc="-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pt-PT" sz="2400" b="1" i="0" spc="-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pt-PT" b="0" i="0" spc="14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F2C10CB-0EC4-BF88-86A1-9C0FCBF5D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Avaliado por Giovanni e Diogo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/>
              <a:t>Observações: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PT" dirty="0"/>
              <a:t>- Nome do package sqlite3 errado no requirement.txt (sqlite3-&gt;db-sqlite3).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O </a:t>
            </a:r>
            <a:r>
              <a:rPr lang="pt-PT" dirty="0" err="1"/>
              <a:t>search</a:t>
            </a:r>
            <a:r>
              <a:rPr lang="pt-PT" dirty="0"/>
              <a:t> faltava chamar a função inicial.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Não especifica qual o formato para introdução dos géneros nem faz a verificação.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É necessário salvar linha a linha os resultados???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Não existe documentação para consultar resultados salvos e leitura é difícil sendo que os registos são imprimidos na consola.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Diz que género não existe mas não diz quais existem.</a:t>
            </a:r>
          </a:p>
          <a:p>
            <a:pPr rtl="0"/>
            <a:endParaRPr lang="pt-PT" dirty="0"/>
          </a:p>
          <a:p>
            <a:pPr rtl="0"/>
            <a:r>
              <a:rPr lang="pt-PT" dirty="0"/>
              <a:t>- Resultados duplicados da pesquisa e só retorna o primeiro.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pt-PT" smtClean="0"/>
              <a:pPr rtl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462_TF16411250.potx" id="{6F743643-5F89-43EA-9F32-EA73F1D9D0E1}" vid="{2AA69D63-689F-4127-8868-3E4F758407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afd176-ce6e-4a2d-8515-99885a28a2b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B56A00100FEA498223CD1AD2B0878F" ma:contentTypeVersion="11" ma:contentTypeDescription="Criar um novo documento." ma:contentTypeScope="" ma:versionID="7838e9f9769313307fe60bd2c8bc509b">
  <xsd:schema xmlns:xsd="http://www.w3.org/2001/XMLSchema" xmlns:xs="http://www.w3.org/2001/XMLSchema" xmlns:p="http://schemas.microsoft.com/office/2006/metadata/properties" xmlns:ns2="90afd176-ce6e-4a2d-8515-99885a28a2b4" targetNamespace="http://schemas.microsoft.com/office/2006/metadata/properties" ma:root="true" ma:fieldsID="23a83271c6af3bf2ea94f7f0ac5cf94d" ns2:_="">
    <xsd:import namespace="90afd176-ce6e-4a2d-8515-99885a28a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fd176-ce6e-4a2d-8515-99885a28a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96BB554-DA9D-462C-AD71-08B3A9B8BEB6}"/>
</file>

<file path=customXml/itemProps3.xml><?xml version="1.0" encoding="utf-8"?>
<ds:datastoreItem xmlns:ds="http://schemas.openxmlformats.org/officeDocument/2006/customXml" ds:itemID="{A8E7AA18-F00A-414D-89E9-A976212CE7CC}"/>
</file>

<file path=docProps/app.xml><?xml version="1.0" encoding="utf-8"?>
<Properties xmlns="http://schemas.openxmlformats.org/officeDocument/2006/extended-properties" xmlns:vt="http://schemas.openxmlformats.org/officeDocument/2006/docPropsVTypes">
  <Template>{3E070655-98FC-4A1A-9F49-8F433BBA5A47}tf16411250_win32</Template>
  <TotalTime>32</TotalTime>
  <Words>109</Words>
  <Application>Microsoft Office PowerPoint</Application>
  <PresentationFormat>Ecrã Panorâmico</PresentationFormat>
  <Paragraphs>19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8" baseType="lpstr">
      <vt:lpstr>Arial</vt:lpstr>
      <vt:lpstr>Calibri</vt:lpstr>
      <vt:lpstr>Candara</vt:lpstr>
      <vt:lpstr>Corbel</vt:lpstr>
      <vt:lpstr>Times New Roman</vt:lpstr>
      <vt:lpstr>Tema do Office</vt:lpstr>
      <vt:lpstr>Projeto Ricardo e Luiz</vt:lpstr>
      <vt:lpstr>Observações: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Couto, Diogo Gabriel</dc:creator>
  <cp:lastModifiedBy>Couto, Diogo Gabriel</cp:lastModifiedBy>
  <cp:revision>2</cp:revision>
  <dcterms:created xsi:type="dcterms:W3CDTF">2024-11-22T15:56:04Z</dcterms:created>
  <dcterms:modified xsi:type="dcterms:W3CDTF">2024-11-22T16:28:57Z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0x010100C7B56A00100FEA498223CD1AD2B0878F</vt:lpwstr>
  </property>
</Properties>
</file>