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58" r:id="rId8"/>
    <p:sldId id="261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1419D-3BBD-8C68-2073-079D2F354F84}" v="23" dt="2024-11-22T16:29:04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2A1419D-3BBD-8C68-2073-079D2F354F84}"/>
    <pc:docChg chg="modSld">
      <pc:chgData name="" userId="" providerId="" clId="Web-{32A1419D-3BBD-8C68-2073-079D2F354F84}" dt="2024-11-22T16:12:02.834" v="12" actId="20577"/>
      <pc:docMkLst>
        <pc:docMk/>
      </pc:docMkLst>
      <pc:sldChg chg="modSp">
        <pc:chgData name="" userId="" providerId="" clId="Web-{32A1419D-3BBD-8C68-2073-079D2F354F84}" dt="2024-11-22T16:12:02.834" v="12" actId="20577"/>
        <pc:sldMkLst>
          <pc:docMk/>
          <pc:sldMk cId="1093493285" sldId="256"/>
        </pc:sldMkLst>
        <pc:spChg chg="mod">
          <ac:chgData name="" userId="" providerId="" clId="Web-{32A1419D-3BBD-8C68-2073-079D2F354F84}" dt="2024-11-22T16:12:02.834" v="12" actId="20577"/>
          <ac:spMkLst>
            <pc:docMk/>
            <pc:sldMk cId="1093493285" sldId="256"/>
            <ac:spMk id="3" creationId="{F7C405C5-12CF-99ED-B616-F7C2C87E92DB}"/>
          </ac:spMkLst>
        </pc:spChg>
      </pc:sldChg>
    </pc:docChg>
  </pc:docChgLst>
  <pc:docChgLst>
    <pc:chgData name="Vieira, Luiz Fernando" userId="S::luiz-fernando.vieira@capgemini.com::3ec4c510-dd08-40cb-bb1d-d617355e77e1" providerId="AD" clId="Web-{32A1419D-3BBD-8C68-2073-079D2F354F84}"/>
    <pc:docChg chg="modSld">
      <pc:chgData name="Vieira, Luiz Fernando" userId="S::luiz-fernando.vieira@capgemini.com::3ec4c510-dd08-40cb-bb1d-d617355e77e1" providerId="AD" clId="Web-{32A1419D-3BBD-8C68-2073-079D2F354F84}" dt="2024-11-22T16:29:04.985" v="8" actId="20577"/>
      <pc:docMkLst>
        <pc:docMk/>
      </pc:docMkLst>
      <pc:sldChg chg="modSp">
        <pc:chgData name="Vieira, Luiz Fernando" userId="S::luiz-fernando.vieira@capgemini.com::3ec4c510-dd08-40cb-bb1d-d617355e77e1" providerId="AD" clId="Web-{32A1419D-3BBD-8C68-2073-079D2F354F84}" dt="2024-11-22T16:28:51.547" v="1" actId="20577"/>
        <pc:sldMkLst>
          <pc:docMk/>
          <pc:sldMk cId="1052217166" sldId="257"/>
        </pc:sldMkLst>
        <pc:spChg chg="mod">
          <ac:chgData name="Vieira, Luiz Fernando" userId="S::luiz-fernando.vieira@capgemini.com::3ec4c510-dd08-40cb-bb1d-d617355e77e1" providerId="AD" clId="Web-{32A1419D-3BBD-8C68-2073-079D2F354F84}" dt="2024-11-22T16:28:51.547" v="1" actId="20577"/>
          <ac:spMkLst>
            <pc:docMk/>
            <pc:sldMk cId="1052217166" sldId="257"/>
            <ac:spMk id="3" creationId="{C910C7A3-943E-BB22-4640-E45DA33A7D0D}"/>
          </ac:spMkLst>
        </pc:spChg>
      </pc:sldChg>
      <pc:sldChg chg="modSp">
        <pc:chgData name="Vieira, Luiz Fernando" userId="S::luiz-fernando.vieira@capgemini.com::3ec4c510-dd08-40cb-bb1d-d617355e77e1" providerId="AD" clId="Web-{32A1419D-3BBD-8C68-2073-079D2F354F84}" dt="2024-11-22T16:29:01.656" v="6" actId="20577"/>
        <pc:sldMkLst>
          <pc:docMk/>
          <pc:sldMk cId="2162970906" sldId="258"/>
        </pc:sldMkLst>
        <pc:spChg chg="mod">
          <ac:chgData name="Vieira, Luiz Fernando" userId="S::luiz-fernando.vieira@capgemini.com::3ec4c510-dd08-40cb-bb1d-d617355e77e1" providerId="AD" clId="Web-{32A1419D-3BBD-8C68-2073-079D2F354F84}" dt="2024-11-22T16:29:01.656" v="6" actId="20577"/>
          <ac:spMkLst>
            <pc:docMk/>
            <pc:sldMk cId="2162970906" sldId="258"/>
            <ac:spMk id="3" creationId="{3E43630E-B660-81C9-C1D0-B3E97E073D14}"/>
          </ac:spMkLst>
        </pc:spChg>
      </pc:sldChg>
      <pc:sldChg chg="modSp">
        <pc:chgData name="Vieira, Luiz Fernando" userId="S::luiz-fernando.vieira@capgemini.com::3ec4c510-dd08-40cb-bb1d-d617355e77e1" providerId="AD" clId="Web-{32A1419D-3BBD-8C68-2073-079D2F354F84}" dt="2024-11-22T16:29:04.985" v="8" actId="20577"/>
        <pc:sldMkLst>
          <pc:docMk/>
          <pc:sldMk cId="3060638588" sldId="261"/>
        </pc:sldMkLst>
        <pc:spChg chg="mod">
          <ac:chgData name="Vieira, Luiz Fernando" userId="S::luiz-fernando.vieira@capgemini.com::3ec4c510-dd08-40cb-bb1d-d617355e77e1" providerId="AD" clId="Web-{32A1419D-3BBD-8C68-2073-079D2F354F84}" dt="2024-11-22T16:29:04.985" v="8" actId="20577"/>
          <ac:spMkLst>
            <pc:docMk/>
            <pc:sldMk cId="3060638588" sldId="261"/>
            <ac:spMk id="3" creationId="{BC1BE0EB-9D79-B96B-4C08-7FDC73E63715}"/>
          </ac:spMkLst>
        </pc:spChg>
      </pc:sldChg>
      <pc:sldChg chg="modSp">
        <pc:chgData name="Vieira, Luiz Fernando" userId="S::luiz-fernando.vieira@capgemini.com::3ec4c510-dd08-40cb-bb1d-d617355e77e1" providerId="AD" clId="Web-{32A1419D-3BBD-8C68-2073-079D2F354F84}" dt="2024-11-22T16:28:57.656" v="3" actId="20577"/>
        <pc:sldMkLst>
          <pc:docMk/>
          <pc:sldMk cId="1226930737" sldId="262"/>
        </pc:sldMkLst>
        <pc:spChg chg="mod">
          <ac:chgData name="Vieira, Luiz Fernando" userId="S::luiz-fernando.vieira@capgemini.com::3ec4c510-dd08-40cb-bb1d-d617355e77e1" providerId="AD" clId="Web-{32A1419D-3BBD-8C68-2073-079D2F354F84}" dt="2024-11-22T16:28:57.656" v="3" actId="20577"/>
          <ac:spMkLst>
            <pc:docMk/>
            <pc:sldMk cId="1226930737" sldId="262"/>
            <ac:spMk id="3" creationId="{DAD823F5-3070-A63E-717E-7DCE4207E7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8FC1-6719-012E-6891-EBACA828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72B5-F2C1-E274-5C0F-F683A9F4A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7182-EC6B-C8A2-8983-E8CAE93B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F85-6FAE-4360-BC88-D3574773E253}" type="datetimeFigureOut">
              <a:rPr lang="pt-PT" smtClean="0"/>
              <a:t>22/11/2024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F954-63AD-3648-4B65-B06CD50A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B2E70-53D7-95D3-2F0B-E48286A8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11D5-EBA2-4F78-A896-AF951983518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14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323F-2FF1-63F3-C7E6-4EE7CFAC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E9966-2D34-5E19-804F-257AF4EF9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5E9C-92C5-375C-9F00-ECEA6F0E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F85-6FAE-4360-BC88-D3574773E253}" type="datetimeFigureOut">
              <a:rPr lang="pt-PT" smtClean="0"/>
              <a:t>22/11/2024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05A7-CF95-38CA-1080-A6E03325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A17D-306E-B4F5-4D22-08DC72D1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11D5-EBA2-4F78-A896-AF951983518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459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C033C-824C-78E4-3694-02A60F130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CF2F-40E5-5F17-A2C1-B202374D5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11EB-7D1C-AD5D-C7F1-243D5DA2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F85-6FAE-4360-BC88-D3574773E253}" type="datetimeFigureOut">
              <a:rPr lang="pt-PT" smtClean="0"/>
              <a:t>22/11/2024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AEF1-32A3-8406-099E-4A85FC78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A64AF-29E5-FD06-2BCF-B1E99969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11D5-EBA2-4F78-A896-AF951983518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096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0E26-E0E2-8018-FD0B-871787D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8E43-EE67-98E2-14DC-44D9B5D8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795CA-B0B6-90D3-1686-71C18795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F85-6FAE-4360-BC88-D3574773E253}" type="datetimeFigureOut">
              <a:rPr lang="pt-PT" smtClean="0"/>
              <a:t>22/11/2024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2BCB1-DC0A-902C-A2C4-9DA00DD6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0875-A21D-C686-FB27-74A26166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11D5-EBA2-4F78-A896-AF951983518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839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A7A-7CDB-C9E3-18B0-5DE3F000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4F1E0-027A-33D5-5B45-EA483FBE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0B16-33D0-D8D9-7646-B6D87DBD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F85-6FAE-4360-BC88-D3574773E253}" type="datetimeFigureOut">
              <a:rPr lang="pt-PT" smtClean="0"/>
              <a:t>22/11/2024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EF58-81D1-A4F4-0A6E-CB8C153B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7763-BAAA-F2C7-E101-277AD887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11D5-EBA2-4F78-A896-AF951983518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474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6DAB-B7F7-59E3-4F71-5BACC655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38C5-827E-F55C-AC77-BE3A50535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A188F-F5C7-0DCE-2180-220FB935D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55965-3316-32E7-B2D4-0D7E2F8F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F85-6FAE-4360-BC88-D3574773E253}" type="datetimeFigureOut">
              <a:rPr lang="pt-PT" smtClean="0"/>
              <a:t>22/11/2024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B00F9-2F25-068C-2306-1F026EF5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0C3C-3220-12D0-097B-9EE32450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11D5-EBA2-4F78-A896-AF951983518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339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A0CA-04E9-E39B-9DB9-3779C512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E261D-FDFC-8B26-1B52-7864844B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B56C0-A83F-47D8-9BEB-ED0A4EE7E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E5ED7-52F9-1221-6A39-AA5FDC786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3C62C-19F3-70EB-B891-83AA50276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189DD-4269-5424-0317-85F11DA7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F85-6FAE-4360-BC88-D3574773E253}" type="datetimeFigureOut">
              <a:rPr lang="pt-PT" smtClean="0"/>
              <a:t>22/11/2024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66624-4287-D909-2D4E-38454919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479F2-D26F-E669-B621-E444E418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11D5-EBA2-4F78-A896-AF951983518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560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C47F-3290-E2DA-0177-206987D7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88D67-7D94-955D-DB6F-066B37A4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F85-6FAE-4360-BC88-D3574773E253}" type="datetimeFigureOut">
              <a:rPr lang="pt-PT" smtClean="0"/>
              <a:t>22/11/2024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B17EB-9A4A-AF73-64BA-B38C1934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2043-9060-EF08-F9C5-CDF64483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11D5-EBA2-4F78-A896-AF951983518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580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2E6C4-5498-4B1B-DC27-547C0D84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F85-6FAE-4360-BC88-D3574773E253}" type="datetimeFigureOut">
              <a:rPr lang="pt-PT" smtClean="0"/>
              <a:t>22/11/2024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72E92-E3C1-DED5-464C-E5B3AC01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26F8-556B-A520-21F3-6A9A74C6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11D5-EBA2-4F78-A896-AF951983518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208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247E-AFC3-69D6-2252-87AA68DF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C92A-9863-8A70-9D0C-ECF3BBC8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2A7C8-4F2E-F676-D45E-B9C9E779A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232E-7870-2BD6-DA69-30F38770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F85-6FAE-4360-BC88-D3574773E253}" type="datetimeFigureOut">
              <a:rPr lang="pt-PT" smtClean="0"/>
              <a:t>22/11/2024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E4AB8-C990-D99F-6020-4263A2B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E0F94-B097-ED88-55B0-CAFE8433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11D5-EBA2-4F78-A896-AF951983518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87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6C1A-85D6-55E4-72E9-64E9B503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11D92-6B1F-4F12-61AF-3E08A1884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84100-48A2-3786-6394-4C66E4279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5BABD-14F0-5B61-9A40-FEC343E0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F85-6FAE-4360-BC88-D3574773E253}" type="datetimeFigureOut">
              <a:rPr lang="pt-PT" smtClean="0"/>
              <a:t>22/11/2024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AE24-02E7-F66C-E223-D743BEB0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AB36-2DD5-8297-61D4-4D1CDF8C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11D5-EBA2-4F78-A896-AF951983518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3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60F25-7119-5155-8664-5AD2C907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C7456-9A3A-D21E-A44A-49558FC40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4ED1-BDEC-D2FC-78F4-1AC3570E2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5BF85-6FAE-4360-BC88-D3574773E253}" type="datetimeFigureOut">
              <a:rPr lang="pt-PT" smtClean="0"/>
              <a:t>22/11/2024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EC51-931E-3824-4F2D-938138274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C456-BAA7-F3E7-18BB-C3774BAE5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A811D5-EBA2-4F78-A896-AF951983518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15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E63E-D3E1-CE99-4147-7902905E7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Rui &amp; Tiago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405C5-12CF-99ED-B616-F7C2C87E9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Avaliado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Luiz e Ricardo 😊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349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699C-0C2C-F6B8-8C3C-002B8D0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Estrutura</a:t>
            </a:r>
            <a:r>
              <a:rPr lang="en-GB" dirty="0"/>
              <a:t> do </a:t>
            </a:r>
            <a:r>
              <a:rPr lang="en-GB" dirty="0" err="1"/>
              <a:t>repositório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C7A3-943E-BB22-4640-E45DA33A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Virtual Environment ☑</a:t>
            </a:r>
          </a:p>
          <a:p>
            <a:r>
              <a:rPr lang="pt-PT" dirty="0"/>
              <a:t>Data </a:t>
            </a:r>
            <a:r>
              <a:rPr lang="en-GB" dirty="0"/>
              <a:t>☑</a:t>
            </a:r>
          </a:p>
          <a:p>
            <a:r>
              <a:rPr lang="en-GB" dirty="0" err="1"/>
              <a:t>Src</a:t>
            </a:r>
            <a:r>
              <a:rPr lang="en-GB" dirty="0"/>
              <a:t> ☑</a:t>
            </a:r>
          </a:p>
          <a:p>
            <a:r>
              <a:rPr lang="en-GB" dirty="0"/>
              <a:t>Test ☑</a:t>
            </a:r>
          </a:p>
          <a:p>
            <a:r>
              <a:rPr lang="en-GB" dirty="0"/>
              <a:t>README.md ☑</a:t>
            </a:r>
          </a:p>
          <a:p>
            <a:r>
              <a:rPr lang="en-GB" dirty="0"/>
              <a:t>Requirements.txt ☑</a:t>
            </a:r>
          </a:p>
          <a:p>
            <a:r>
              <a:rPr lang="en-GB" dirty="0"/>
              <a:t>Decisions ⮾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221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6F99-B1DD-6158-F8B6-ED0AEDA5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Documentação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23F5-3070-A63E-717E-7DCE4207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/>
              <a:t>Não</a:t>
            </a:r>
            <a:r>
              <a:rPr lang="en-GB" dirty="0"/>
              <a:t> </a:t>
            </a:r>
            <a:r>
              <a:rPr lang="en-GB" err="1"/>
              <a:t>há</a:t>
            </a:r>
            <a:r>
              <a:rPr lang="en-GB" dirty="0"/>
              <a:t> </a:t>
            </a:r>
            <a:r>
              <a:rPr lang="en-GB" err="1"/>
              <a:t>documentação</a:t>
            </a:r>
            <a:r>
              <a:rPr lang="en-GB" dirty="0"/>
              <a:t> (Docstrings, README </a:t>
            </a:r>
            <a:r>
              <a:rPr lang="en-GB" err="1"/>
              <a:t>incompleto</a:t>
            </a:r>
            <a:r>
              <a:rPr lang="en-GB" dirty="0"/>
              <a:t>, </a:t>
            </a:r>
            <a:r>
              <a:rPr lang="en-GB" err="1"/>
              <a:t>decisões</a:t>
            </a:r>
            <a:r>
              <a:rPr lang="en-GB" dirty="0"/>
              <a:t>)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3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2AE2-429C-CD54-2273-649A670E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630E-B660-81C9-C1D0-B3E97E07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Se </a:t>
            </a:r>
            <a:r>
              <a:rPr lang="en-GB" dirty="0" err="1"/>
              <a:t>inserirmos</a:t>
            </a:r>
            <a:r>
              <a:rPr lang="en-GB" dirty="0"/>
              <a:t> um </a:t>
            </a:r>
            <a:r>
              <a:rPr lang="en-GB" dirty="0" err="1"/>
              <a:t>género</a:t>
            </a:r>
            <a:r>
              <a:rPr lang="en-GB" dirty="0"/>
              <a:t> que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existe</a:t>
            </a:r>
            <a:r>
              <a:rPr lang="en-GB" dirty="0"/>
              <a:t>, </a:t>
            </a:r>
            <a:r>
              <a:rPr lang="en-GB" dirty="0" err="1"/>
              <a:t>informa-nos</a:t>
            </a:r>
            <a:r>
              <a:rPr lang="en-GB" dirty="0"/>
              <a:t> e </a:t>
            </a:r>
            <a:r>
              <a:rPr lang="en-GB" dirty="0" err="1"/>
              <a:t>pede</a:t>
            </a:r>
            <a:r>
              <a:rPr lang="en-GB" dirty="0"/>
              <a:t> um </a:t>
            </a:r>
            <a:r>
              <a:rPr lang="en-GB" dirty="0" err="1"/>
              <a:t>válido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lista</a:t>
            </a:r>
            <a:r>
              <a:rPr lang="en-GB" dirty="0"/>
              <a:t>. Acho que a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/>
              <a:t>poderia</a:t>
            </a:r>
            <a:r>
              <a:rPr lang="en-GB" dirty="0"/>
              <a:t> ser </a:t>
            </a:r>
            <a:r>
              <a:rPr lang="en-GB" dirty="0" err="1"/>
              <a:t>mostrada</a:t>
            </a:r>
            <a:r>
              <a:rPr lang="en-GB" dirty="0"/>
              <a:t> logo no </a:t>
            </a:r>
            <a:r>
              <a:rPr lang="en-GB" dirty="0" err="1"/>
              <a:t>início</a:t>
            </a:r>
            <a:r>
              <a:rPr lang="en-GB" dirty="0"/>
              <a:t> para </a:t>
            </a:r>
            <a:r>
              <a:rPr lang="en-GB" dirty="0" err="1"/>
              <a:t>sabermos</a:t>
            </a:r>
            <a:r>
              <a:rPr lang="en-GB" dirty="0"/>
              <a:t> as </a:t>
            </a:r>
            <a:r>
              <a:rPr lang="en-GB" dirty="0" err="1"/>
              <a:t>opções</a:t>
            </a:r>
            <a:r>
              <a:rPr lang="en-GB" dirty="0"/>
              <a:t> </a:t>
            </a:r>
            <a:r>
              <a:rPr lang="en-GB" dirty="0" err="1"/>
              <a:t>disponíveis</a:t>
            </a:r>
            <a:r>
              <a:rPr lang="en-GB" dirty="0"/>
              <a:t>.</a:t>
            </a:r>
          </a:p>
          <a:p>
            <a:r>
              <a:rPr lang="en-GB" dirty="0"/>
              <a:t>Se </a:t>
            </a:r>
            <a:r>
              <a:rPr lang="en-GB" dirty="0" err="1"/>
              <a:t>inserirmos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que 3 </a:t>
            </a:r>
            <a:r>
              <a:rPr lang="en-GB" dirty="0" err="1"/>
              <a:t>géneros</a:t>
            </a:r>
            <a:r>
              <a:rPr lang="en-GB" dirty="0"/>
              <a:t>, </a:t>
            </a:r>
            <a:r>
              <a:rPr lang="en-GB" dirty="0" err="1"/>
              <a:t>informa-nos</a:t>
            </a:r>
            <a:r>
              <a:rPr lang="en-GB" dirty="0"/>
              <a:t> e indica que </a:t>
            </a:r>
            <a:r>
              <a:rPr lang="en-GB" dirty="0" err="1"/>
              <a:t>deve</a:t>
            </a:r>
            <a:r>
              <a:rPr lang="en-GB" dirty="0"/>
              <a:t> ser entre 1-3.</a:t>
            </a:r>
          </a:p>
          <a:p>
            <a:r>
              <a:rPr lang="en-GB" dirty="0"/>
              <a:t>Se o input for </a:t>
            </a:r>
            <a:r>
              <a:rPr lang="en-GB" dirty="0" err="1"/>
              <a:t>vazio</a:t>
            </a:r>
            <a:r>
              <a:rPr lang="en-GB" dirty="0"/>
              <a:t>, </a:t>
            </a:r>
            <a:r>
              <a:rPr lang="en-GB" dirty="0" err="1"/>
              <a:t>diz</a:t>
            </a:r>
            <a:r>
              <a:rPr lang="en-GB" dirty="0"/>
              <a:t> que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existe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género</a:t>
            </a:r>
            <a:r>
              <a:rPr lang="en-GB" dirty="0"/>
              <a:t> (</a:t>
            </a:r>
            <a:r>
              <a:rPr lang="en-GB" dirty="0" err="1"/>
              <a:t>devia</a:t>
            </a:r>
            <a:r>
              <a:rPr lang="en-GB" dirty="0"/>
              <a:t> </a:t>
            </a:r>
            <a:r>
              <a:rPr lang="en-GB" dirty="0" err="1"/>
              <a:t>dizer</a:t>
            </a:r>
            <a:r>
              <a:rPr lang="en-GB" dirty="0"/>
              <a:t> que </a:t>
            </a:r>
            <a:r>
              <a:rPr lang="en-GB" dirty="0" err="1"/>
              <a:t>devemos</a:t>
            </a:r>
            <a:r>
              <a:rPr lang="en-GB" dirty="0"/>
              <a:t> </a:t>
            </a:r>
            <a:r>
              <a:rPr lang="en-GB" dirty="0" err="1"/>
              <a:t>inserir</a:t>
            </a:r>
            <a:r>
              <a:rPr lang="en-GB" dirty="0"/>
              <a:t> entre 1-3.</a:t>
            </a:r>
          </a:p>
          <a:p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demais</a:t>
            </a:r>
            <a:r>
              <a:rPr lang="en-GB" dirty="0"/>
              <a:t> inputs (</a:t>
            </a:r>
            <a:r>
              <a:rPr lang="en-GB" dirty="0" err="1"/>
              <a:t>preço</a:t>
            </a:r>
            <a:r>
              <a:rPr lang="en-GB" dirty="0"/>
              <a:t>, stock, etc.) </a:t>
            </a:r>
            <a:r>
              <a:rPr lang="en-GB" dirty="0" err="1"/>
              <a:t>aceitam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numéricos</a:t>
            </a:r>
            <a:r>
              <a:rPr lang="en-GB" dirty="0"/>
              <a:t> – </a:t>
            </a:r>
            <a:r>
              <a:rPr lang="en-GB" dirty="0" err="1"/>
              <a:t>deveria</a:t>
            </a:r>
            <a:r>
              <a:rPr lang="en-GB" dirty="0"/>
              <a:t> </a:t>
            </a:r>
            <a:r>
              <a:rPr lang="en-GB" dirty="0" err="1"/>
              <a:t>aceitar</a:t>
            </a:r>
            <a:r>
              <a:rPr lang="en-GB" dirty="0"/>
              <a:t> </a:t>
            </a:r>
            <a:r>
              <a:rPr lang="en-GB" dirty="0" err="1"/>
              <a:t>apenas</a:t>
            </a:r>
            <a:r>
              <a:rPr lang="en-GB" dirty="0"/>
              <a:t> </a:t>
            </a:r>
            <a:r>
              <a:rPr lang="en-GB" dirty="0" err="1"/>
              <a:t>algarismos</a:t>
            </a:r>
            <a:r>
              <a:rPr lang="en-GB" dirty="0"/>
              <a:t>.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aceita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negativos</a:t>
            </a:r>
            <a:r>
              <a:rPr lang="en-GB" dirty="0"/>
              <a:t> –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deveria</a:t>
            </a:r>
            <a:r>
              <a:rPr lang="en-GB" dirty="0"/>
              <a:t>.</a:t>
            </a:r>
          </a:p>
          <a:p>
            <a:endParaRPr lang="pt-PT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7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5081-2926-9312-0EC5-4A1D4FB1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E0EB-9D79-B96B-4C08-7FDC73E6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/>
              <a:t>Não</a:t>
            </a:r>
            <a:r>
              <a:rPr lang="en-GB" dirty="0"/>
              <a:t> </a:t>
            </a:r>
            <a:r>
              <a:rPr lang="en-GB" err="1"/>
              <a:t>foram</a:t>
            </a:r>
            <a:r>
              <a:rPr lang="en-GB" dirty="0"/>
              <a:t> </a:t>
            </a:r>
            <a:r>
              <a:rPr lang="en-GB" err="1"/>
              <a:t>realizados</a:t>
            </a:r>
            <a:r>
              <a:rPr lang="en-GB" dirty="0"/>
              <a:t> testes.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3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7B56A00100FEA498223CD1AD2B0878F" ma:contentTypeVersion="11" ma:contentTypeDescription="Criar um novo documento." ma:contentTypeScope="" ma:versionID="7838e9f9769313307fe60bd2c8bc509b">
  <xsd:schema xmlns:xsd="http://www.w3.org/2001/XMLSchema" xmlns:xs="http://www.w3.org/2001/XMLSchema" xmlns:p="http://schemas.microsoft.com/office/2006/metadata/properties" xmlns:ns2="90afd176-ce6e-4a2d-8515-99885a28a2b4" targetNamespace="http://schemas.microsoft.com/office/2006/metadata/properties" ma:root="true" ma:fieldsID="23a83271c6af3bf2ea94f7f0ac5cf94d" ns2:_="">
    <xsd:import namespace="90afd176-ce6e-4a2d-8515-99885a28a2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fd176-ce6e-4a2d-8515-99885a28a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afd176-ce6e-4a2d-8515-99885a28a2b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E181951-1212-45BA-ABB5-FF435459171D}"/>
</file>

<file path=customXml/itemProps2.xml><?xml version="1.0" encoding="utf-8"?>
<ds:datastoreItem xmlns:ds="http://schemas.openxmlformats.org/officeDocument/2006/customXml" ds:itemID="{106F5F5E-8632-4681-9B2D-275AFE2BE9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3E68D2-B637-4F70-B910-8A6FEBE4BF8A}">
  <ds:schemaRefs>
    <ds:schemaRef ds:uri="http://schemas.microsoft.com/office/2006/metadata/properties"/>
    <ds:schemaRef ds:uri="http://schemas.microsoft.com/office/infopath/2007/PartnerControls"/>
    <ds:schemaRef ds:uri="90afd176-ce6e-4a2d-8515-99885a28a2b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Rui &amp; Tiago</vt:lpstr>
      <vt:lpstr>Estrutura do repositório</vt:lpstr>
      <vt:lpstr>Documentação</vt:lpstr>
      <vt:lpstr>Inputs</vt:lpstr>
      <vt:lpstr>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Vieira, Luiz Fernando</dc:creator>
  <cp:lastModifiedBy>Vieira, Luiz Fernando</cp:lastModifiedBy>
  <cp:revision>11</cp:revision>
  <dcterms:created xsi:type="dcterms:W3CDTF">2024-11-22T15:00:27Z</dcterms:created>
  <dcterms:modified xsi:type="dcterms:W3CDTF">2024-11-22T16:41:46Z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0x010100C7B56A00100FEA498223CD1AD2B0878F</vt:lpwstr>
  </property>
  <property fmtid="{D5CDD505-2E9C-101B-9397-08002B2CF9AE}" pid="3" name="MediaServiceImageTags">
    <vt:lpwstr/>
  </property>
</Properties>
</file>