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07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34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3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91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11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73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36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9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88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1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72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641A-9CB0-45A8-86F8-3FDC61257F08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08250"/>
            <a:ext cx="51339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 rot="2265452">
            <a:off x="4413548" y="647928"/>
            <a:ext cx="864096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03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1738313"/>
            <a:ext cx="41243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矢印 4"/>
          <p:cNvSpPr/>
          <p:nvPr/>
        </p:nvSpPr>
        <p:spPr>
          <a:xfrm rot="5400000">
            <a:off x="5508104" y="2636912"/>
            <a:ext cx="864096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58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500188"/>
            <a:ext cx="44577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矢印 4"/>
          <p:cNvSpPr/>
          <p:nvPr/>
        </p:nvSpPr>
        <p:spPr>
          <a:xfrm rot="16200000">
            <a:off x="2915816" y="2204863"/>
            <a:ext cx="864096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67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Seishin Furuya</dc:creator>
  <cp:lastModifiedBy>Seishin Furuya</cp:lastModifiedBy>
  <cp:revision>2</cp:revision>
  <dcterms:created xsi:type="dcterms:W3CDTF">2013-02-25T20:12:16Z</dcterms:created>
  <dcterms:modified xsi:type="dcterms:W3CDTF">2013-02-25T20:40:15Z</dcterms:modified>
</cp:coreProperties>
</file>