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1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7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36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641A-9CB0-45A8-86F8-3FDC61257F08}" type="datetimeFigureOut">
              <a:rPr kumimoji="1" lang="ja-JP" altLang="en-US" smtClean="0"/>
              <a:t>2013/2/27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4B9E-97B4-4FD3-9CE0-682724CA3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08250"/>
            <a:ext cx="51339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 rot="2265452">
            <a:off x="4413548" y="647928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738313"/>
            <a:ext cx="41243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 rot="5400000">
            <a:off x="5508104" y="2636912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5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500188"/>
            <a:ext cx="44577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 rot="16200000">
            <a:off x="2915816" y="2204863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62200"/>
            <a:ext cx="266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>
            <a:off x="4788024" y="2492896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10800000">
            <a:off x="3491880" y="3666738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6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01" y="4495800"/>
            <a:ext cx="31527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>
            <a:off x="1403648" y="4293096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419872" y="4293096"/>
            <a:ext cx="864096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Seishin Furuya</dc:creator>
  <cp:lastModifiedBy>Seishin Furuya</cp:lastModifiedBy>
  <cp:revision>4</cp:revision>
  <dcterms:created xsi:type="dcterms:W3CDTF">2013-02-25T20:12:16Z</dcterms:created>
  <dcterms:modified xsi:type="dcterms:W3CDTF">2013-02-26T20:38:44Z</dcterms:modified>
</cp:coreProperties>
</file>