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6C9138F-AC5B-48F8-A5FE-6163ED465D39}">
          <p14:sldIdLst>
            <p14:sldId id="256"/>
          </p14:sldIdLst>
        </p14:section>
        <p14:section name="タイトルなしのセクション" id="{E2F2F4C7-2F5D-4EFB-A76E-8BEEC6903C9A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08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4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04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1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46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4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84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97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DDEE4B-4E0E-4E1B-B49A-FE2BFFE9FC06}" type="datetimeFigureOut">
              <a:rPr kumimoji="1" lang="ja-JP" altLang="en-US" smtClean="0"/>
              <a:t>2013/2/26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7C8B50-6A38-4BC4-84E2-BEF0A8A551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92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6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配当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すりガラス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TC103457464[[fn=配当]]</Template>
  <TotalTime>71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Century Gothic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Seishin Furuya</dc:creator>
  <cp:lastModifiedBy>Seishin Furuya</cp:lastModifiedBy>
  <cp:revision>3</cp:revision>
  <dcterms:created xsi:type="dcterms:W3CDTF">2013-02-25T15:59:03Z</dcterms:created>
  <dcterms:modified xsi:type="dcterms:W3CDTF">2013-02-25T17:10:55Z</dcterms:modified>
</cp:coreProperties>
</file>