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5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F88EF-4105-C645-9C1B-C0B2537E3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0A9CD3-7C26-DD43-9F78-6B5972711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1ED43-8C18-8640-A7F9-5538E8B2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E877A-45F4-C942-83AA-084418F9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F32F1-7D7B-1F4C-BFAE-542612F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5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CADB8-5E1A-8549-8F56-5941685A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BD7459-ADF0-7C41-AAC3-789FCFD3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674B9-DE15-E342-8ADD-4EDD7C1A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C92A3-D02F-644E-A642-1631236F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7DEBD-9B4B-FA44-AECF-F174E715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5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F42E0E-3080-5546-A29A-BB0F8A785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FF6174-EFCF-754A-AD72-EEAD7EFE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B3A56-EB9F-F548-8282-23E2375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6635C-63D2-0D40-AC0E-B481E5E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53331-1BFC-1841-A538-159169E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81663-825A-EA4C-A056-2A26CD87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290C-EF17-7848-BD27-B71F6156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82001-CB70-A24E-9846-C92F24FF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6A1A5-BA5F-644E-A90F-B24F8C8B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0FB26-BF76-564C-A11D-60A4C07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4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40888-739E-6F4C-B360-94D69EE5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57794-E52E-C242-B1AF-79FF27F4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FDE33-9F5E-5546-8EA8-A6986AE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39E232-278D-DE4E-96E8-11ABEE38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4BC96-EA27-5C43-8668-141A16E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40429-1BFB-8547-B96C-BD54FA1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AEAF85-479E-7B40-B532-15A46FB11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91ED52-AD1B-4E4A-81A2-9ADD682A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BF6D9-C4BB-504D-8BB4-CBE6081F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66C72F-2BB3-114F-999F-E5B5FC51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872A0-F962-5A48-8F5C-09D071E0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5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376B1-A198-6A47-9030-82AA761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71FE8-DF35-474E-A810-72A18C90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9CEB4-A454-E240-BAFA-72C3014A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49FE46-CA2D-494C-8925-ABCF0475C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4552DC-CE20-5846-9360-193FA9C2F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498A68-63BF-EF47-B49C-67DC2D3B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7683F8-A749-C246-9F21-D66023C1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E042E6-4226-EA4A-981F-0A7ED5EB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2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592B-FA41-DC43-9699-DA499870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ABBA3A-7BC3-4545-8728-C97727EF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21C426-B268-F144-907F-EBD29FD3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588CB3-F11A-2047-A86D-5484303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5C3D2-AA52-9843-8EEF-B8E4A6CB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A64258-CCEC-6549-8670-FC293FB9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741634-7063-AD40-8475-368A2ED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AFBBD-5D39-9746-AAEE-AEDE69EE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C2E70-4F3C-7D4F-A6E9-861FDB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B95EAC-D32E-0F42-B94F-31187CD38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F868A-F4A4-3541-9C5A-21C74667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9D8EC-3285-5B4D-802E-2426CDC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4D3BD4-E731-F840-BD08-2D7061D1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0FE4A-C07A-4748-B668-F6380348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1BEAC-F033-D14A-B11E-DA8D232B7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DE5293-09E8-2E42-90F6-24AF4FBA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D04845-CDEC-BF45-84E7-910ECCEA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B4D08-CCC3-7F4D-856C-4D43AA0C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5CF8B-B00B-4847-A983-AACE14B1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20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2A354B-BA83-1241-9522-9C15F60E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21FB85-C8E6-8240-A081-0B18E8A8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15263-FA98-2346-BD81-C2D51A413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8C52-6BFB-AA43-B329-692366C96DEF}" type="datetimeFigureOut">
              <a:rPr kumimoji="1" lang="ja-JP" altLang="en-US" smtClean="0"/>
              <a:t>2019/6/28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2EE79-C632-6F4B-A72C-D9836AAA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8F081-9407-0E48-B1F2-03CE838F2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EDFA-D698-6D42-881D-9AB58E4E3D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5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C4522CDF-4F26-CA40-BD4C-10406A1F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036" y="3441060"/>
            <a:ext cx="2301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400" dirty="0"/>
              <a:t>Amazon Connect</a:t>
            </a:r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46FC77C1-F30A-3D44-AC17-1E9EAE94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1374" y="2737798"/>
            <a:ext cx="711200" cy="711200"/>
          </a:xfrm>
          <a:prstGeom prst="rect">
            <a:avLst/>
          </a:prstGeom>
        </p:spPr>
      </p:pic>
      <p:pic>
        <p:nvPicPr>
          <p:cNvPr id="6" name="Graphic 38">
            <a:extLst>
              <a:ext uri="{FF2B5EF4-FFF2-40B4-BE49-F238E27FC236}">
                <a16:creationId xmlns:a16="http://schemas.microsoft.com/office/drawing/2014/main" id="{7CFABED1-09FE-A844-BD2C-3C3C59F12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8634" y="2792407"/>
            <a:ext cx="469900" cy="469900"/>
          </a:xfrm>
          <a:prstGeom prst="rect">
            <a:avLst/>
          </a:prstGeom>
        </p:spPr>
      </p:pic>
      <p:sp>
        <p:nvSpPr>
          <p:cNvPr id="8" name="TextBox 57">
            <a:extLst>
              <a:ext uri="{FF2B5EF4-FFF2-40B4-BE49-F238E27FC236}">
                <a16:creationId xmlns:a16="http://schemas.microsoft.com/office/drawing/2014/main" id="{38775964-DD17-E64A-AC68-BF4FA5FF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396" y="3381140"/>
            <a:ext cx="38015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営業時間・祝日等の設定</a:t>
            </a:r>
            <a:endParaRPr lang="en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OperationTime.txt</a:t>
            </a:r>
            <a:endParaRPr lang="en-US" altLang="ja-JP" sz="1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E4905187-F36E-954E-8610-1D07AAB4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100" y="3312591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営業時間の判定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" name="Graphic 42">
            <a:extLst>
              <a:ext uri="{FF2B5EF4-FFF2-40B4-BE49-F238E27FC236}">
                <a16:creationId xmlns:a16="http://schemas.microsoft.com/office/drawing/2014/main" id="{B925BBF4-6F41-414C-8407-4509679E1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1709" y="2792407"/>
            <a:ext cx="469900" cy="4699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F5B960FE-7D14-9E4C-AC0E-F41B46D4F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55265" y="2884895"/>
            <a:ext cx="469900" cy="469900"/>
          </a:xfrm>
          <a:prstGeom prst="rect">
            <a:avLst/>
          </a:prstGeom>
        </p:spPr>
      </p:pic>
      <p:pic>
        <p:nvPicPr>
          <p:cNvPr id="12" name="Graphic 39">
            <a:extLst>
              <a:ext uri="{FF2B5EF4-FFF2-40B4-BE49-F238E27FC236}">
                <a16:creationId xmlns:a16="http://schemas.microsoft.com/office/drawing/2014/main" id="{36C8268F-0AE1-1846-B94F-84EBC1AB3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18690" y="2787005"/>
            <a:ext cx="469900" cy="469900"/>
          </a:xfrm>
          <a:prstGeom prst="rect">
            <a:avLst/>
          </a:prstGeom>
        </p:spPr>
      </p:pic>
      <p:sp>
        <p:nvSpPr>
          <p:cNvPr id="13" name="TextBox 90">
            <a:extLst>
              <a:ext uri="{FF2B5EF4-FFF2-40B4-BE49-F238E27FC236}">
                <a16:creationId xmlns:a16="http://schemas.microsoft.com/office/drawing/2014/main" id="{D805C1F5-9EFC-9942-B90D-25A8BC6A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065" y="3358505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400">
                <a:solidFill>
                  <a:srgbClr val="232F3E"/>
                </a:solidFill>
              </a:rPr>
              <a:t>User</a:t>
            </a:r>
          </a:p>
        </p:txBody>
      </p:sp>
      <p:cxnSp>
        <p:nvCxnSpPr>
          <p:cNvPr id="14" name="Straight Arrow Connector 18">
            <a:extLst>
              <a:ext uri="{FF2B5EF4-FFF2-40B4-BE49-F238E27FC236}">
                <a16:creationId xmlns:a16="http://schemas.microsoft.com/office/drawing/2014/main" id="{4DCF484C-F753-894A-B91C-E9BC63EA6AE9}"/>
              </a:ext>
            </a:extLst>
          </p:cNvPr>
          <p:cNvCxnSpPr>
            <a:cxnSpLocks/>
          </p:cNvCxnSpPr>
          <p:nvPr/>
        </p:nvCxnSpPr>
        <p:spPr>
          <a:xfrm>
            <a:off x="3358890" y="3059375"/>
            <a:ext cx="126960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0">
            <a:extLst>
              <a:ext uri="{FF2B5EF4-FFF2-40B4-BE49-F238E27FC236}">
                <a16:creationId xmlns:a16="http://schemas.microsoft.com/office/drawing/2014/main" id="{E6075451-84B5-7043-B6F5-33CF16A94C12}"/>
              </a:ext>
            </a:extLst>
          </p:cNvPr>
          <p:cNvCxnSpPr>
            <a:cxnSpLocks/>
          </p:cNvCxnSpPr>
          <p:nvPr/>
        </p:nvCxnSpPr>
        <p:spPr>
          <a:xfrm>
            <a:off x="7909986" y="3059375"/>
            <a:ext cx="126788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4981EB4E-9F1D-304E-9FE8-8AE2D7077643}"/>
              </a:ext>
            </a:extLst>
          </p:cNvPr>
          <p:cNvCxnSpPr>
            <a:cxnSpLocks/>
          </p:cNvCxnSpPr>
          <p:nvPr/>
        </p:nvCxnSpPr>
        <p:spPr>
          <a:xfrm>
            <a:off x="5638800" y="3027357"/>
            <a:ext cx="1524532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3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Furuya Seishin</dc:creator>
  <cp:lastModifiedBy>Furuya Seishin</cp:lastModifiedBy>
  <cp:revision>2</cp:revision>
  <dcterms:created xsi:type="dcterms:W3CDTF">2019-06-27T22:13:44Z</dcterms:created>
  <dcterms:modified xsi:type="dcterms:W3CDTF">2019-06-27T22:23:09Z</dcterms:modified>
</cp:coreProperties>
</file>