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87600" y="1124744"/>
            <a:ext cx="1656184" cy="830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(PRI)</a:t>
            </a: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msg_id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75856" y="2132903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更新日時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</a:t>
            </a: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DATETIME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249134" y="1144528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本文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(NON)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msg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TEXT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079901" y="1124743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登録日時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send_time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DATETIME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415692" y="2132903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削除日時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del_time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DATETIME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18367" y="1144528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送信者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(NON)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user_id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620688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メッセージ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t_msg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3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87600" y="1124744"/>
            <a:ext cx="1656184" cy="830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ID(PRI)</a:t>
            </a: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user_id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00089" y="1124742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更新日時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</a:t>
            </a: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DATETIME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109074" y="1124742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パスワード(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NON)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user_pass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VARCHAR(255)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348337" y="1124742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名前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(UNIQ/NON)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user_name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VARCHAR(255)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620688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ユーザ情報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t_user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58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31318" y="1124741"/>
            <a:ext cx="1656184" cy="830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ID(NON)</a:t>
            </a: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user_id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244852" y="1124741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既読日時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read_time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DATETIME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62068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宛先情報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t_to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17784" y="1124744"/>
            <a:ext cx="1656184" cy="830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ID(NON)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msg_id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058386" y="1127635"/>
            <a:ext cx="1656184" cy="830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了解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日時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ok_time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DATETIME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628699" y="2168506"/>
            <a:ext cx="1656184" cy="8304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更新日時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</a:t>
            </a:r>
          </a:p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152915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82</Words>
  <Application>Microsoft Office PowerPoint</Application>
  <PresentationFormat>画面に合わせる 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Guesl</dc:creator>
  <cp:lastModifiedBy>Seishin Furuya</cp:lastModifiedBy>
  <cp:revision>12</cp:revision>
  <dcterms:created xsi:type="dcterms:W3CDTF">2013-04-06T22:34:30Z</dcterms:created>
  <dcterms:modified xsi:type="dcterms:W3CDTF">2013-04-07T04:50:49Z</dcterms:modified>
</cp:coreProperties>
</file>