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68" r:id="rId2"/>
    <p:sldId id="279" r:id="rId3"/>
    <p:sldId id="295" r:id="rId4"/>
    <p:sldId id="297" r:id="rId5"/>
    <p:sldId id="318" r:id="rId6"/>
    <p:sldId id="299" r:id="rId7"/>
    <p:sldId id="302" r:id="rId8"/>
    <p:sldId id="303" r:id="rId9"/>
    <p:sldId id="305" r:id="rId10"/>
    <p:sldId id="306" r:id="rId11"/>
    <p:sldId id="307" r:id="rId12"/>
    <p:sldId id="309" r:id="rId13"/>
    <p:sldId id="308" r:id="rId14"/>
    <p:sldId id="310" r:id="rId15"/>
    <p:sldId id="319" r:id="rId16"/>
    <p:sldId id="320" r:id="rId17"/>
    <p:sldId id="311" r:id="rId18"/>
    <p:sldId id="313" r:id="rId19"/>
    <p:sldId id="321" r:id="rId20"/>
    <p:sldId id="314" r:id="rId21"/>
    <p:sldId id="315" r:id="rId22"/>
    <p:sldId id="316" r:id="rId23"/>
    <p:sldId id="317" r:id="rId24"/>
    <p:sldId id="300" r:id="rId25"/>
    <p:sldId id="301" r:id="rId26"/>
    <p:sldId id="296" r:id="rId27"/>
    <p:sldId id="275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83" r:id="rId40"/>
    <p:sldId id="282" r:id="rId41"/>
    <p:sldId id="280" r:id="rId42"/>
    <p:sldId id="276" r:id="rId43"/>
    <p:sldId id="281" r:id="rId44"/>
    <p:sldId id="322" r:id="rId45"/>
    <p:sldId id="323" r:id="rId46"/>
    <p:sldId id="274" r:id="rId4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AC4"/>
    <a:srgbClr val="FBA848"/>
    <a:srgbClr val="CCCCCC"/>
    <a:srgbClr val="393947"/>
    <a:srgbClr val="58BE89"/>
    <a:srgbClr val="F27398"/>
    <a:srgbClr val="40AAEF"/>
    <a:srgbClr val="E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濃色 2 - アクセント 3/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濃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淡色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淡色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8483" autoAdjust="0"/>
  </p:normalViewPr>
  <p:slideViewPr>
    <p:cSldViewPr snapToObjects="1">
      <p:cViewPr varScale="1">
        <p:scale>
          <a:sx n="126" d="100"/>
          <a:sy n="126" d="100"/>
        </p:scale>
        <p:origin x="-1144" y="-96"/>
      </p:cViewPr>
      <p:guideLst>
        <p:guide orient="horz" pos="119"/>
        <p:guide orient="horz" pos="4201"/>
        <p:guide orient="horz" pos="2976"/>
        <p:guide orient="horz" pos="2115"/>
        <p:guide orient="horz" pos="1480"/>
        <p:guide pos="158"/>
        <p:guide pos="5602"/>
        <p:guide pos="1973"/>
        <p:guide pos="38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605B-939F-664A-B1D2-05C9A1E4A004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7C988-F71E-F54E-9A0F-40B5CB3F44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5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7C988-F71E-F54E-9A0F-40B5CB3F4452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1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44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2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5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2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8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9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05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5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50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B04C-B897-9248-A3D9-9A5350EB0E1E}" type="datetimeFigureOut">
              <a:rPr kumimoji="1" lang="ja-JP" altLang="en-US" smtClean="0"/>
              <a:t>15/07/25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CF5F-5AED-DA4A-8720-02CE410FF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0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5867" y="293317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err="1" smtClean="0"/>
              <a:t>ToDoApp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30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445" y="1573932"/>
            <a:ext cx="4467225" cy="34290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ごみ箱（</a:t>
            </a:r>
            <a:r>
              <a:rPr lang="en-US" altLang="ja-JP" dirty="0" smtClean="0">
                <a:latin typeface="+mj-ea"/>
              </a:rPr>
              <a:t>.Trash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1503"/>
              <a:gd name="adj4" fmla="val 1290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9873"/>
              <a:gd name="adj4" fmla="val 1302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87352"/>
              <a:gd name="adj4" fmla="val 1337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重要（</a:t>
            </a:r>
            <a:r>
              <a:rPr lang="en-US" altLang="ja-JP" dirty="0" smtClean="0">
                <a:latin typeface="+mj-ea"/>
              </a:rPr>
              <a:t>.Mark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88777"/>
            <a:ext cx="4505325" cy="2946314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3303"/>
              <a:gd name="adj4" fmla="val 1285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3946"/>
              <a:gd name="adj4" fmla="val 1297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780" y="1556793"/>
            <a:ext cx="4441345" cy="310618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31479"/>
              <a:gd name="adj4" fmla="val 1341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9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r>
              <a:rPr lang="ja-JP" altLang="en-US" sz="3200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一覧（</a:t>
            </a:r>
            <a:r>
              <a:rPr lang="en-US" altLang="ja-JP" dirty="0" smtClean="0">
                <a:latin typeface="+mj-ea"/>
              </a:rPr>
              <a:t>.Normal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55976" y="1443786"/>
            <a:ext cx="4520149" cy="409647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044" y="1484784"/>
            <a:ext cx="4434012" cy="331433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28705"/>
              <a:gd name="adj4" fmla="val 12814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11673"/>
              <a:gd name="adj4" fmla="val 1284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 smtClean="0">
                <a:latin typeface="+mn-ea"/>
              </a:rPr>
              <a:t>TrashView</a:t>
            </a:r>
            <a:endParaRPr lang="en-US" altLang="ja-JP" sz="16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05357"/>
              <a:gd name="adj4" fmla="val 1297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 smtClean="0">
                <a:latin typeface="+mn-ea"/>
              </a:rPr>
              <a:t>SearchView</a:t>
            </a:r>
            <a:endParaRPr lang="en-US" altLang="ja-JP" sz="1400" b="1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</a:t>
            </a:r>
            <a:r>
              <a:rPr kumimoji="1" lang="en-US" altLang="ja-JP" sz="1600" b="1" dirty="0" err="1" smtClean="0">
                <a:latin typeface="+mn-ea"/>
              </a:rPr>
              <a:t>ableView</a:t>
            </a:r>
            <a:endParaRPr kumimoji="1" lang="en-US" altLang="ja-JP" sz="1600" b="1" dirty="0" smtClean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02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>
                <a:latin typeface="+mj-ea"/>
                <a:ea typeface="+mj-ea"/>
              </a:rPr>
              <a:t>View</a:t>
            </a:r>
            <a:r>
              <a:rPr kumimoji="1" lang="ja-JP" altLang="en-US" sz="3200" dirty="0" smtClean="0">
                <a:latin typeface="+mj-ea"/>
                <a:ea typeface="+mj-ea"/>
              </a:rPr>
              <a:t>モード</a:t>
            </a:r>
            <a:endParaRPr lang="ja-JP" altLang="en-US" sz="3200" dirty="0">
              <a:latin typeface="+mj-ea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3886"/>
            <a:ext cx="2206950" cy="4011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48" y="1628800"/>
            <a:ext cx="2181170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32856"/>
            <a:ext cx="2185369" cy="39727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36912"/>
            <a:ext cx="2199063" cy="39906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強調線吹き出し 1 (枠付き) 6"/>
          <p:cNvSpPr/>
          <p:nvPr/>
        </p:nvSpPr>
        <p:spPr>
          <a:xfrm>
            <a:off x="2735016" y="905047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一覧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=.Normal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強調線吹き出し 1 (枠付き) 7"/>
          <p:cNvSpPr/>
          <p:nvPr/>
        </p:nvSpPr>
        <p:spPr>
          <a:xfrm>
            <a:off x="4572000" y="1533239"/>
            <a:ext cx="2425612" cy="497677"/>
          </a:xfrm>
          <a:prstGeom prst="accentBorderCallout1">
            <a:avLst>
              <a:gd name="adj1" fmla="val 42156"/>
              <a:gd name="adj2" fmla="val -4515"/>
              <a:gd name="adj3" fmla="val 120621"/>
              <a:gd name="adj4" fmla="val -290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ごみ箱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=.Trash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強調線吹き出し 1 (枠付き) 8"/>
          <p:cNvSpPr/>
          <p:nvPr/>
        </p:nvSpPr>
        <p:spPr>
          <a:xfrm>
            <a:off x="4540872" y="4891025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+mn-ea"/>
              </a:rPr>
              <a:t>重要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=.Mark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強調線吹き出し 1 (枠付き) 9"/>
          <p:cNvSpPr/>
          <p:nvPr/>
        </p:nvSpPr>
        <p:spPr>
          <a:xfrm>
            <a:off x="2457775" y="4010823"/>
            <a:ext cx="2425612" cy="497677"/>
          </a:xfrm>
          <a:prstGeom prst="accentBorderCallout1">
            <a:avLst>
              <a:gd name="adj1" fmla="val 42156"/>
              <a:gd name="adj2" fmla="val 104207"/>
              <a:gd name="adj3" fmla="val -9856"/>
              <a:gd name="adj4" fmla="val 1244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+mn-ea"/>
              </a:rPr>
              <a:t>検索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ViewMode</a:t>
            </a:r>
            <a:r>
              <a:rPr lang="en-US" altLang="ja-JP" sz="1400" dirty="0" smtClean="0">
                <a:latin typeface="+mn-ea"/>
              </a:rPr>
              <a:t>=.Search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4" y="188913"/>
            <a:ext cx="851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err="1" smtClean="0">
                <a:latin typeface="+mj-ea"/>
              </a:rPr>
              <a:t>HeaderView</a:t>
            </a:r>
            <a:r>
              <a:rPr lang="ja-JP" altLang="en-US" dirty="0" smtClean="0">
                <a:latin typeface="+mj-ea"/>
              </a:rPr>
              <a:t>を基底クラスとする</a:t>
            </a:r>
            <a:endParaRPr lang="ja-JP" altLang="en-US" dirty="0">
              <a:latin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3203848" y="2924944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HeaderView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03848" y="3513720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n-ea"/>
              </a:rPr>
              <a:t>visible : Bool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211015" y="4089784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onCance</a:t>
            </a:r>
            <a:r>
              <a:rPr kumimoji="1" lang="en-US" altLang="ja-JP" dirty="0" smtClean="0">
                <a:latin typeface="+mn-ea"/>
              </a:rPr>
              <a:t> 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5646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SearchView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203848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TrashView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56871" y="5517232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MarkView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21" name="直線矢印コネクタ 20"/>
          <p:cNvCxnSpPr>
            <a:stCxn id="7" idx="0"/>
            <a:endCxn id="5" idx="2"/>
          </p:cNvCxnSpPr>
          <p:nvPr/>
        </p:nvCxnSpPr>
        <p:spPr>
          <a:xfrm flipV="1">
            <a:off x="4572000" y="4665848"/>
            <a:ext cx="3584" cy="851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0"/>
          </p:cNvCxnSpPr>
          <p:nvPr/>
        </p:nvCxnSpPr>
        <p:spPr>
          <a:xfrm flipV="1">
            <a:off x="1653798" y="4665848"/>
            <a:ext cx="2126114" cy="851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8" idx="0"/>
          </p:cNvCxnSpPr>
          <p:nvPr/>
        </p:nvCxnSpPr>
        <p:spPr>
          <a:xfrm flipH="1" flipV="1">
            <a:off x="5364088" y="4665848"/>
            <a:ext cx="2160935" cy="851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85646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+mn-ea"/>
              </a:rPr>
              <a:t>onSearch</a:t>
            </a:r>
            <a:r>
              <a:rPr kumimoji="1" lang="en-US" altLang="ja-JP" dirty="0" smtClean="0">
                <a:latin typeface="+mn-ea"/>
              </a:rPr>
              <a:t> </a:t>
            </a:r>
          </a:p>
          <a:p>
            <a:pPr algn="ctr"/>
            <a:r>
              <a:rPr kumimoji="1" lang="en-US" altLang="ja-JP" dirty="0" smtClean="0">
                <a:latin typeface="+mn-ea"/>
              </a:rPr>
              <a:t>: </a:t>
            </a:r>
            <a:r>
              <a:rPr lang="en-US" altLang="ja-JP" dirty="0" smtClean="0">
                <a:latin typeface="+mn-ea"/>
                <a:sym typeface="Wingdings" panose="05000000000000000000" pitchFamily="2" charset="2"/>
              </a:rPr>
              <a:t>(</a:t>
            </a:r>
            <a:r>
              <a:rPr kumimoji="1" lang="en-US" altLang="ja-JP" dirty="0" smtClean="0">
                <a:latin typeface="+mn-ea"/>
                <a:sym typeface="Wingdings" panose="05000000000000000000" pitchFamily="2" charset="2"/>
              </a:rPr>
              <a:t>(String)-&gt;Void)?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3203848" y="6093296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146797" y="6072877"/>
            <a:ext cx="272913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251520" y="848493"/>
            <a:ext cx="5672086" cy="42306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196681" y="1773436"/>
            <a:ext cx="27363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err="1" smtClean="0">
                <a:latin typeface="+mn-ea"/>
              </a:rPr>
              <a:t>UIView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34" name="直線矢印コネクタ 33"/>
          <p:cNvCxnSpPr>
            <a:stCxn id="3" idx="0"/>
            <a:endCxn id="33" idx="2"/>
          </p:cNvCxnSpPr>
          <p:nvPr/>
        </p:nvCxnSpPr>
        <p:spPr>
          <a:xfrm flipH="1" flipV="1">
            <a:off x="4564833" y="2349500"/>
            <a:ext cx="7167" cy="5754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4863585" y="905806"/>
            <a:ext cx="1026687" cy="3240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solidFill>
                  <a:schemeClr val="accent1"/>
                </a:solidFill>
              </a:rPr>
              <a:t>キャンセル</a:t>
            </a:r>
            <a:endParaRPr kumimoji="1" lang="ja-JP" altLang="en-US" sz="1100" dirty="0">
              <a:solidFill>
                <a:schemeClr val="accent1"/>
              </a:solidFill>
            </a:endParaRPr>
          </a:p>
        </p:txBody>
      </p:sp>
      <p:sp>
        <p:nvSpPr>
          <p:cNvPr id="19" name="強調線吹き出し 1 (枠付き) 18"/>
          <p:cNvSpPr/>
          <p:nvPr/>
        </p:nvSpPr>
        <p:spPr>
          <a:xfrm>
            <a:off x="6553262" y="1271557"/>
            <a:ext cx="1943521" cy="1082705"/>
          </a:xfrm>
          <a:prstGeom prst="accentBorderCallout1">
            <a:avLst>
              <a:gd name="adj1" fmla="val 45757"/>
              <a:gd name="adj2" fmla="val -4515"/>
              <a:gd name="adj3" fmla="val 142582"/>
              <a:gd name="adj4" fmla="val -3660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表示・非表示のプロパティとキャンセルボタンの機能を有する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682037" y="4508500"/>
            <a:ext cx="1943521" cy="413416"/>
          </a:xfrm>
          <a:prstGeom prst="accentBorderCallout1">
            <a:avLst>
              <a:gd name="adj1" fmla="val 69595"/>
              <a:gd name="adj2" fmla="val -5879"/>
              <a:gd name="adj3" fmla="val 238691"/>
              <a:gd name="adj4" fmla="val -1478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検索バーの機能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カラー</a:t>
            </a:r>
            <a:r>
              <a:rPr lang="ja-JP" altLang="en-US" sz="2800" dirty="0">
                <a:latin typeface="+mj-ea"/>
                <a:ea typeface="+mj-ea"/>
              </a:rPr>
              <a:t>デザイン</a:t>
            </a:r>
            <a:r>
              <a:rPr lang="ja-JP" altLang="en-US" sz="2800" dirty="0" smtClean="0">
                <a:latin typeface="+mj-ea"/>
                <a:ea typeface="+mj-ea"/>
              </a:rPr>
              <a:t> </a:t>
            </a:r>
            <a:r>
              <a:rPr lang="ja-JP" altLang="en-US" dirty="0">
                <a:latin typeface="+mj-ea"/>
                <a:ea typeface="+mj-ea"/>
              </a:rPr>
              <a:t>拡張</a:t>
            </a:r>
            <a:r>
              <a:rPr lang="ja-JP" altLang="en-US" dirty="0" smtClean="0">
                <a:latin typeface="+mj-ea"/>
                <a:ea typeface="+mj-ea"/>
              </a:rPr>
              <a:t>メソッド（</a:t>
            </a:r>
            <a:r>
              <a:rPr lang="en-US" altLang="ja-JP" dirty="0" err="1" smtClean="0">
                <a:latin typeface="+mj-ea"/>
                <a:ea typeface="+mj-ea"/>
              </a:rPr>
              <a:t>UIColorExtensions.swift</a:t>
            </a:r>
            <a:r>
              <a:rPr lang="ja-JP" altLang="en-US" dirty="0" smtClean="0">
                <a:latin typeface="+mj-ea"/>
                <a:ea typeface="+mj-ea"/>
              </a:rPr>
              <a:t>）で集約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0825" y="1190665"/>
            <a:ext cx="864235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500" b="1" dirty="0">
                <a:latin typeface="+mn-ea"/>
              </a:rPr>
              <a:t>extension </a:t>
            </a:r>
            <a:r>
              <a:rPr lang="en-US" altLang="ja-JP" sz="1500" b="1" dirty="0" err="1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ja-JP" altLang="en-US" sz="1500" dirty="0" smtClean="0">
                <a:latin typeface="+mn-ea"/>
              </a:rPr>
              <a:t> 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err="1">
                <a:latin typeface="+mn-ea"/>
              </a:rPr>
              <a:t>fromRgba</a:t>
            </a:r>
            <a:r>
              <a:rPr lang="en-US" altLang="ja-JP" sz="1500" dirty="0">
                <a:latin typeface="+mn-ea"/>
              </a:rPr>
              <a:t>(</a:t>
            </a:r>
            <a:r>
              <a:rPr lang="en-US" altLang="ja-JP" sz="1500" dirty="0" err="1">
                <a:latin typeface="+mn-ea"/>
              </a:rPr>
              <a:t>r:Int,g:Int,b:Int,a:CGFloat</a:t>
            </a:r>
            <a:r>
              <a:rPr lang="en-US" altLang="ja-JP" sz="1500" dirty="0">
                <a:latin typeface="+mn-ea"/>
              </a:rPr>
              <a:t>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(...)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</a:t>
            </a:r>
            <a:r>
              <a:rPr lang="en-US" altLang="ja-JP" sz="1500" dirty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summerSky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 </a:t>
            </a:r>
          </a:p>
          <a:p>
            <a:r>
              <a:rPr lang="en-US" altLang="ja-JP" sz="1500" dirty="0" smtClean="0">
                <a:latin typeface="+mn-ea"/>
              </a:rPr>
              <a:t>       return </a:t>
            </a:r>
            <a:r>
              <a:rPr lang="en-US" altLang="ja-JP" sz="1500" dirty="0" err="1" smtClean="0">
                <a:latin typeface="+mn-ea"/>
              </a:rPr>
              <a:t>UIColor.fromRgba</a:t>
            </a:r>
            <a:r>
              <a:rPr lang="en-US" altLang="ja-JP" sz="1500" dirty="0" smtClean="0">
                <a:latin typeface="+mn-ea"/>
              </a:rPr>
              <a:t>(64, g: 170, b: 239, a: 1.0) </a:t>
            </a:r>
          </a:p>
          <a:p>
            <a:r>
              <a:rPr lang="en-US" altLang="ja-JP" sz="1500" dirty="0" smtClean="0">
                <a:latin typeface="+mn-ea"/>
              </a:rPr>
              <a:t> 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solitude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 smtClean="0">
                <a:latin typeface="+mn-ea"/>
              </a:rPr>
              <a:t>UIColor</a:t>
            </a:r>
            <a:r>
              <a:rPr lang="en-US" altLang="ja-JP" sz="1500" dirty="0" smtClean="0">
                <a:latin typeface="+mn-ea"/>
              </a:rPr>
              <a:t> {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  </a:t>
            </a:r>
            <a:r>
              <a:rPr lang="ja-JP" altLang="en-US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return </a:t>
            </a:r>
            <a:r>
              <a:rPr lang="en-US" altLang="ja-JP" sz="1500" dirty="0" err="1">
                <a:latin typeface="+mn-ea"/>
              </a:rPr>
              <a:t>UIColor.fromRgba</a:t>
            </a:r>
            <a:r>
              <a:rPr lang="en-US" altLang="ja-JP" sz="1500" dirty="0">
                <a:latin typeface="+mn-ea"/>
              </a:rPr>
              <a:t>(236, g: 238, b: 241, a: 1.0) </a:t>
            </a:r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lightCorol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r>
              <a:rPr lang="en-US" altLang="ja-JP" sz="1500" dirty="0" smtClean="0">
                <a:latin typeface="+mn-ea"/>
              </a:rPr>
              <a:t>    </a:t>
            </a:r>
          </a:p>
          <a:p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silverTree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blackBlock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veryLightGrey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ja-JP" altLang="en-US" sz="1500" dirty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   </a:t>
            </a:r>
            <a:r>
              <a:rPr lang="en-US" altLang="ja-JP" sz="1500" dirty="0" smtClean="0">
                <a:latin typeface="+mn-ea"/>
              </a:rPr>
              <a:t>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 err="1">
                <a:latin typeface="+mn-ea"/>
              </a:rPr>
              <a:t>mySin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{...}</a:t>
            </a:r>
          </a:p>
          <a:p>
            <a:endParaRPr lang="en-US" altLang="ja-JP" sz="1500" dirty="0" smtClean="0">
              <a:latin typeface="+mn-ea"/>
            </a:endParaRPr>
          </a:p>
          <a:p>
            <a:r>
              <a:rPr lang="en-US" altLang="ja-JP" sz="1500" dirty="0" smtClean="0">
                <a:latin typeface="+mn-ea"/>
              </a:rPr>
              <a:t>    class </a:t>
            </a:r>
            <a:r>
              <a:rPr lang="en-US" altLang="ja-JP" sz="1500" dirty="0" err="1">
                <a:latin typeface="+mn-ea"/>
              </a:rPr>
              <a:t>func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b="1" dirty="0">
                <a:latin typeface="+mn-ea"/>
              </a:rPr>
              <a:t>denim</a:t>
            </a:r>
            <a:r>
              <a:rPr lang="en-US" altLang="ja-JP" sz="1500" dirty="0">
                <a:latin typeface="+mn-ea"/>
              </a:rPr>
              <a:t>() -&gt; </a:t>
            </a:r>
            <a:r>
              <a:rPr lang="en-US" altLang="ja-JP" sz="1500" dirty="0" err="1">
                <a:latin typeface="+mn-ea"/>
              </a:rPr>
              <a:t>UIColor</a:t>
            </a:r>
            <a:r>
              <a:rPr lang="en-US" altLang="ja-JP" sz="1500" dirty="0">
                <a:latin typeface="+mn-ea"/>
              </a:rPr>
              <a:t> </a:t>
            </a:r>
            <a:r>
              <a:rPr lang="en-US" altLang="ja-JP" sz="1500" dirty="0" smtClean="0">
                <a:latin typeface="+mn-ea"/>
              </a:rPr>
              <a:t>{</a:t>
            </a:r>
            <a:r>
              <a:rPr lang="en-US" altLang="ja-JP" sz="1500" dirty="0">
                <a:latin typeface="+mn-ea"/>
              </a:rPr>
              <a:t>...}</a:t>
            </a:r>
            <a:r>
              <a:rPr lang="en-US" altLang="ja-JP" sz="1500" dirty="0" smtClean="0">
                <a:latin typeface="+mn-ea"/>
              </a:rPr>
              <a:t> </a:t>
            </a:r>
          </a:p>
          <a:p>
            <a:endParaRPr lang="en-US" altLang="ja-JP" sz="1500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12159" y="3284984"/>
            <a:ext cx="2881015" cy="396044"/>
          </a:xfrm>
          <a:prstGeom prst="rect">
            <a:avLst/>
          </a:prstGeom>
          <a:solidFill>
            <a:srgbClr val="ECEEF1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tx1"/>
                </a:solidFill>
                <a:latin typeface="+mn-ea"/>
              </a:rPr>
              <a:t>#ECEEF1 </a:t>
            </a:r>
            <a:r>
              <a:rPr lang="en-US" altLang="ja-JP" sz="1600" b="1" dirty="0">
                <a:solidFill>
                  <a:schemeClr val="tx1"/>
                </a:solidFill>
                <a:latin typeface="+mn-ea"/>
              </a:rPr>
              <a:t>SOLITUDE</a:t>
            </a:r>
            <a:endParaRPr kumimoji="1" lang="ja-JP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6012159" y="2474894"/>
            <a:ext cx="2881015" cy="396044"/>
          </a:xfrm>
          <a:prstGeom prst="rect">
            <a:avLst/>
          </a:prstGeom>
          <a:solidFill>
            <a:srgbClr val="40AAEF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#40AAEF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SUMMER SKY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012159" y="4073892"/>
            <a:ext cx="2881015" cy="396044"/>
          </a:xfrm>
          <a:prstGeom prst="rect">
            <a:avLst/>
          </a:prstGeom>
          <a:solidFill>
            <a:srgbClr val="F2739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#F27398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LIGHT COROL 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012159" y="4527553"/>
            <a:ext cx="2881015" cy="396044"/>
          </a:xfrm>
          <a:prstGeom prst="rect">
            <a:avLst/>
          </a:prstGeom>
          <a:solidFill>
            <a:srgbClr val="58BE89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#85BE89 SILVER TREE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012159" y="4981214"/>
            <a:ext cx="2881015" cy="396044"/>
          </a:xfrm>
          <a:prstGeom prst="rect">
            <a:avLst/>
          </a:prstGeom>
          <a:solidFill>
            <a:srgbClr val="393947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#363947</a:t>
            </a:r>
            <a:r>
              <a:rPr lang="ja-JP" altLang="en-US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BLACK BLOCK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012159" y="5434875"/>
            <a:ext cx="2881015" cy="396044"/>
          </a:xfrm>
          <a:prstGeom prst="rect">
            <a:avLst/>
          </a:prstGeom>
          <a:solidFill>
            <a:srgbClr val="CCCCCC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#CCCCCC </a:t>
            </a:r>
            <a:r>
              <a:rPr kumimoji="1" lang="en-US" altLang="ja-JP" sz="1200" b="1" dirty="0" smtClean="0">
                <a:solidFill>
                  <a:schemeClr val="bg1"/>
                </a:solidFill>
                <a:latin typeface="+mn-ea"/>
              </a:rPr>
              <a:t>VERY LIGHT GRAY</a:t>
            </a:r>
            <a:endParaRPr kumimoji="1" lang="ja-JP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6012159" y="5888536"/>
            <a:ext cx="2881015" cy="396044"/>
          </a:xfrm>
          <a:prstGeom prst="rect">
            <a:avLst/>
          </a:prstGeom>
          <a:solidFill>
            <a:srgbClr val="FBA848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#FBA848 MY SIN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012159" y="6342198"/>
            <a:ext cx="2881015" cy="396044"/>
          </a:xfrm>
          <a:prstGeom prst="rect">
            <a:avLst/>
          </a:prstGeom>
          <a:solidFill>
            <a:srgbClr val="0E7AC4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  <a:latin typeface="+mn-ea"/>
              </a:rPr>
              <a:t>#0E7AC4 DENIM</a:t>
            </a:r>
            <a:endParaRPr kumimoji="1" lang="ja-JP" altLang="en-US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38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326"/>
            <a:ext cx="4309351" cy="242748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拡張ボタン </a:t>
            </a:r>
            <a:r>
              <a:rPr lang="ja-JP" altLang="en-US" dirty="0">
                <a:latin typeface="+mj-ea"/>
                <a:ea typeface="+mj-ea"/>
              </a:rPr>
              <a:t> </a:t>
            </a:r>
            <a:r>
              <a:rPr lang="en-US" altLang="ja-JP" dirty="0" err="1" smtClean="0">
                <a:latin typeface="+mj-ea"/>
                <a:ea typeface="+mj-ea"/>
              </a:rPr>
              <a:t>UIToggleButton.swift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2" name="AutoShape 2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 descr="data:image/png;base64,%20iVBORw0KGgoAAAANSUhEUgAAAm0AAAFQCAYAAAGaAHnGAAAAAXNSR0IArs4c6QAAAARnQU1BAACxjwv8YQUAAAAJcEhZcwAADsMAAA7DAcdvqGQAAKJ/SURBVHhe7N0FYBNnGwfw/11cmqTuLXWgFFqKO8Pd5u7yzZVtbMxdmbsLDCbMkDEcxnB3KIUKLfWm8eS+9y4pFAalK6y06fPrbnfvWdLj7XPPe8oJDMi/xvv65F86rsaVVVT5hs69IJNB6rebulTqNwc7nuznG6Ia12j/2HAfvfwEJg0agiX7yzFpzARMuORu3HTbnbipbxffHE1vzk3t8NnwcCy8OQO8SovZl7ZBlF6G769I8c3R9OhP9V+o909V3I533nkXZsxcgIWrtuCz917FS49N9k09N2Q8hzcu74T3ru6ESf0SMPN/nX1Tzp1/1Di7zQ634IFKpQLcbnjYZI5NkyuV3pmaSN0aJ2cbzqBVosxsB8+GPZ5zk0HVW+NUahW0Gg37V+YhUyigYBusqTfaiVxsQ4kbTXSuNtqJmv1e1en2NJuuLmo5NBLlcY10XI274PtS39C5N3NSsNTv1nuY1G8OVq+Y5xuiGtdo/9hw7w0x4uWBRlyRoMKM8UH4aFwwvhplxDsD9L45mt7sj54BlHrcN2kIjCFhWDpvJu645UpMffcz3xxNj/5U/4V6/1Sdvr3u1+ODMaCtFl+x/tfjAnFzgoLlU0ByGy1u6Gv0ztREHA4H2o+4FBfd8DDaxnk/OyJYB8HtxF/Lzk2t+0eNU8s51mAQ4KyTpKhkHOxsnDjN5mqa7KXF1Thxw9TdaCJxo4maaqO1BMdtOPFPsbl0tZxOV7Pp6qKWQyNRHtdIx9W4e+e+4Bs6914Z7j0GaJ51kdRvDvTnz/ANUY1rtH9suKcG3ACDOgC3dBqEiXEd8L+2GZgQn4j7+9zgm6Pp6YY/D+15t0Iengz9pA+g6Xk11L0eAG+K883R9OhP9V+o9081LiCEtRgm4M6+N6OjKVQa5xE8uLTzRZgy4Gap3NQ0vS6HpvsEb0GugXbQ097hc+gfNU7Gy+Byu8BxHMQJ4vkGkTib+MNzTRMWT6xxys4PwbH+OWn4XKm3xrk9bmmjiWo3mkgc11Qb7WTO9UY70XE1bsH+v3xD597gxJ5S37HzR6nfHChZCKtFLYdGOnd/ey3ccTUu/6mPfEPnXvSj10v9devWSf3mIDs72zdENa7R/rHhoh6+GuE3DELgxWNhmjQOnFwG0/geUERH+uZoetmdM5ESHYisDinonJWBjpmdkdahE9qwVs25CtD0p/ov1P1TPemGi374SlYXOdj3F4FzlYCPSIdcL4OH5XiFz38uzfNfq7vhZOwbBodFITIyBDl7dqLK6kDn7M4sz+RQVV4OndoDhyII+Qf2odqthsdcJC17ttW/4VgxeuoNx9e+o3OwAV9y/F87XY0Tf4mmro317xzYhvnHn6y4raSuaTZaQ5zrP+Hjapx9f55v6NxTJcZI/aqq5nOVqMHgvWZPdNyGIw1HeVwjUY1rJKpxjXS0xlVUmVmeVudM8DlUe+F09+dWspzt+BPB50rdC6dFVOMa6R8brspsx/333SsN3//AZEx5ZCp2ljql8rmSHafDj1P64LHRyVL5/TFRUv/NCQlS/1ygP9UGqv9PVXBJ9xEIlr04/4a7sfbT15CYkgqL+9y2GLZO6Y5I1mrheB4/3pLlG3tunaLGCXDaHZDJWcOeTeVlMtbmb7qNd7IaJ2Mf77va7Jxo4M6Bg0KlYhtMDrlc3qQb7VTO5UY7mWa9V3WKV4ae5A6Xc9GdiFoOjUR5XCMdrXE3/16OUmvzSEdqL5weNHwSqqvN0vC5VvfCaRHVuEb6x4Ybl6LCd6MD8dXEYEyfEISZrB9rkCFKf+628VWXDMJfC7/H30t+wezPnsMHrz+CwX06+KaeG/Sn2kCn+VOVS6cWtEFq6c6ab1nHcmC8OzIQKaFqpEUo8WR3rXfWJqRjX2LJH7Mw5/v3cf+IeOnKqRVLfsXyP3/C/O/f8s3VtP51jUuPVmJbvsNX+m80pMbpdBq4XU7Y7E3Tlj3jncN/vdEaqqbG2mQb7WSObjixSXOyO1zORVfL5Tr5HS7nojsRtRwa6dzlGC3c0Rr31OJ3UWFrHid/ay+crvn5WgiOGmn4XKt74bSIalwj/WPDXdKhL54dNhkvDLkDV/W5C4FqAx7pdT7u7TraN0fTU2efD04bDP2kr6Af9x70Y96Epud1UHUY4Zuj6dGfagPV+6cqcEFS/6GuQzC1/3WY0v9m8DI1nhhwI6b0uwGXpp2bZ8hpRn0FzYgPoc7sD1Xbc/ccu7pOWeM8Ag+e8yZV4hO9xEeRuT3inTX//WH0f9Q4gX0P8eYUsfO4Wb/pD+U3eOdQu9FE4sYSN+85O/dQe0ePtAHP/fkP0dEatyJ3Hazu5tGcOnpXze7fWA1rHt+p7l01Imo5NNIp/1RJ/Y7WuMPTvoW7qnns+msvnN64cSPcbrYzaAbqXjgtohrXSP/YcBF3jZLupqm9RF8TzUMefu6etyvq2DHNN9R8/GPDHX79NwguMVfylq35HriK9ngL58jmzbt8Q83HPzZc0LVXInrKdYi4dbB3BAuB0Q9fDtOF4xFx21jvuCamZsk3x5ukPwJerkRkcgd0zsxAWkKsNF2Mg+0S2yAtvZNUbgr/3DmwojY5Epa9hWyqr9rVTViaIP881c6hY9tYbN55SBqOCtKgoMwqDR/F6dl3/W/Oip1+58A2lmXf4WMbTSQO1nbnUO1GE/1jo4n+o412MkdrnCO3EEIz2fXX3lVTXV0tPX2iOah7V42IWg6NRHlcI1GNI03qpBWuOV2535zUXtNdqzndTdCcnHideV20ayBN6rQRbt+fn6A09Xw8euX5aJOkhcrpgr1gJ3ahPdLaKJFb6kaCRo9yToP0fpfhjw9vxdI1W6Vl/U19Ee6aYe3QxbIPyb27weiqQYBWDyf7cxbP29isNiwv53DvR6uxYkofmJRA+mPL8cjASDy9iLVr/cwZRThlxgB0izWgas9GzJu3FldeMhHztptRsf1vzPtjPTb9tRJ/btyEp6dNw6M39seuvcfakq1JVY0Zty5z4GC1E/n5ZeDlHBTsT1nptqLXGxtxH6tsH93dG3kWQTrFKvI+1rB1oRzuX6AcrmHOKMKJF5JuP+TdRbpq9uLKu1/ArO1VePHtGfj80kws2Fwk3c26edd+FB5pHufHzpVtT/TDw0PicV2297Jv8UbVZ67KRkhwBNx80779ormiCPcvUIRrGGqlkmaDDvySJkURjjSpk0Y48b7LkmZyp29zMst3D2it84ZNbDZ3Hzcna1bO9w390ykjXN1LRKjzdicS786m7p9dfU4Z4WrvLB+UokeszYpPDnowfXgArEoZlC4B7+x1YvOeGri0Spwnd+PygUZsLHYiI0iGTSUuvPK3//3l197lXqvu3e7X3vUMjOufQdalTyApNRn5lXasm/c1ouMzEG3yIKfAhtXfz4J18HX4+c1X8eIzd2HHwi/x2YID0vL+5MQ77+s6bQ5XXGXHZ4fc4DkBS/OdWMi6rzeYsTOnBnygCqGcCwstHiwrcMDiFDB/j9UvK9vprFvzK15bakGx2YnP33kVi5duRfHhYsgDgvHis9MQEhePGdvz8MsbT7C/8mrMf+sdv6xsp3PaCCc+e0whPubuX5KWk7P67EeN4PoinMPphFKhkIbrkrHf3+3bzZxsnujQAOQfqfaV/MMZRDgZVHIO10XIpMdY6EO1UAYopSkjM3RHK+JV/U1ID1Xg2wne+1sNahnUCg7XJyvx+UgjuiVqcUsb73J+i1WsFd8+iskvvAuFaRCWznkHLrcWX3w/4+gZ0/iU/lBqYuFyufHA+1+yvhOzfvwMSVEBvjn832kjHDmmvghHjjmjHI6Qs4nONJAmRRGONKmTRrgnF7/TbJ4M1Jy8OvxB35BXzc/XNJunFTUn+vO/8w3900kjHEc/J/35J3Ecdf/sTu20u9QeiecjS83jiaF3ITEoDvdmDsBLw+7FBcnd8NLQe3BHhx7S+DGxHfB4n8uRHZGEa9t19S3deigznwSndEE76DbIw9pDEZ8N3ajnoer+pHQPvnbAldCPexeyNpMgMwGyiHSoOo7xLd16nHSXWvfRZ3qVDmZ7DTKjO+FIZQ6MhmRUVu2DUhEAl8sGuVzNNqgH4YFJ2FOwBv2S++HHbac+eduS1T6GrVbdBwBymmAI1lLwhnB4qoogC05j5SJ4rBWAKgqy0PYQyjfCYy4RD29CkX4FnNu+an6vQDkLTnw0XF2nrXBWlx0auQpGjRGV1kpp3IlsbB6Rms3nz+qrcCLBaQGnOPbId8FlYVtYPLPAg5OxWtZK1Ffh6t2levgoyDkZLgzRICv+PISnXom2ASp0YFHNJEY2H706UKps92Wdh2fZblYl1+Ky2FDoZMdfku3PeGMHaEZ9B2XH28Brdd6RAg/9xFnQZJ76kuvW5rQRjhxzughHvBod4Qg52+hMA2lSFOFIkzpphGtOD/1tTmqfMVmrOT2IuDk58bmXdVGEI03qtBXOMGwMtInBCL9xMBShgVIXODQBiohgBA5pC3mgAXKtBvKQQMiDAyEztp6LCeuKT2yH8AANsrI6QqPVoUOnLGg0WrTPyIRao0F8SjrUajWCoxKkvjY4BhrWNynkvjW0DqetcObl82HZX4rS71fBeaQckPEwb6mAx1KD8j92QpUaB5fFBrlODVdpBTQdEnxLti55h/aiqNqKzVt2sIokx7YtW1iFU2Hb5s3QsQp3YPdWBAToUFqwHwZDAKxleQgwGFBxkpfv+bPTVjhPjR2qhGhWmXxXtnoccBaWw2P1vu+kZvVuqJKiYMsVn3MmwLxiszRepO2U5Bvyb0q1Dm6nk1UovfRe0rKySggeF+uXg+M8KCsX+xxqrE42N4fi4iPQKGWsX3z0tjrxWS4nPoHZH522wiljI6AbPBhhV/WXkmZ1dAjrnw+drzJFPXgRBLuH9S9ByE1XIOSiTDb9KoTfcyUMfdOlefydw1aDrM6dpcvNDazSiU/5F2V3zpL6nEwBvV4PY0Q8OqYloHNmR7b7lSM9JR4GvfesRNeuXeF0uZCe2RkydSD0Oh37x+GRmXFu35NxtlEr9V+gVmrDUCuVNBt0poE0KYpwpElRhSNNinappMlQdCNNhiobaTIn3Y2WVdAVvifSaTVQKY9/2lG7qUt9Q6TWB1dkoG9KoK90PIpspMlQZSNNhiobaTKnrWyFlYfFmypx8003wMmyu6dffAPvLt+Dm2+8Adbyfbj5hhuw9ad3cRPrV5Ufge/dZK1ORHAbCJwcP93eAzFxQdg0tS+uG5fJ+n2k6ZundoWLM2DeHV3QPUqN2Q96x7cm9Va2mppqvHDt89JwYFAqCjfMxSMP3IFbekbCyMri1QoGUyoEOGAwBsAQGCrN29p0jjfhk2ui0C4uAOPfXIVkjsOPGw7j49kbwXNu9M2Ox6tbXfjolvYY9sZaxLeLwxuLyuHnz/z8h3orG2fLw9hHHpCGv/16GiKzhqNNfCx2H7FixjfT4GHV7LsZ0yA4PHjp5Vfx6F2XIzkhTpq/NSn3hOGXbzdiZ24FNrBItpc18C/oEgmV0YiOT/yFNwcG4bMfNuCLH9dKkW7j2j3YXuVkf6KtCx36aCA69NEwdOiDNAv1VraUPi/AxhoI6+d/gl0FZiw9aMOXLz+Cz7/+yTcHcM99D7Hw6MCddx//WIPWZMWdnTGsczw0WiWmX5uBp8an4s0JCbh3YDTuHpKKa/okYGzCsWertFb1VrY9yydj7U9PYx43EM9e6H24ymW3Xo+rLh4sDe9f9iVeffk5PDX5Rtx3963SuNZIvMVgztoDePfmrli8vwrj0k0ITY7ExA5BWLN8P+J4G54d1zru1ahPvTmbx+1mzXmxzclm4Vm9ZD1xwzrdHrhdbqhVCtidbqgUMthtdqjU/vvYrfpyNjnvfQu9+E762GA1Csq9jyETedg4cZvx7H+uVnBcqNE5m/gabBnbkByraOL9QeJGEylkvFTRRGJFk/p+XNFOR6xEYkUTHSq1ScO1nThWnNQaKtrpUAOBNBmqbKTJ0HG2BjpZzpY8ZbFviNT6+KpO6J968pyNLgsnTYZ2o6TJUGUjTYYqG2kyJ83Zzv++1DdEat3WRY8B8ccfS+zaa6hviNR649Vn0bNHF1/peCeNbNIBXOqO605GfBQWdcd39aHdKGkyVNlIk6m3somn8xJDve9zenZEEFRKGW7sqpfKte9k9/Z53N8zAMmhSqnf2ojPbYvsegt4UxymTHkIUOrwwmP3ovuwkXjm+Wl44JUPMfMX8bIsQXpH+9NPP4pf/vjdu3ArUm9lm9hWg3u7qRGiV2HbYSe6GZT4YI0ZWp0cP+y0sjk4zGZ9NauU07dZcNju7bc21117JT59aig8FQfx1Xfr0H/IFXjj4xn4e97vWLezEAU5hYg2KLBiwdcQm2OPPPIU1jx1nW/p1qPeyjZ3nxtfL6tEidmOGbttWFZixTMDjRiVosK3rFLdmq3DV6w/KU2FsakaBHMeHKpqfU9n/HVxOV64/npogiLx+P0jsOT3D/DY1HuQnt0fI1krNmf/Dsz4+C30Hnw5fp+7AIPHXYwnl4rPJ25dTnro4wI69PEPt57k0Ee33sN8Q6TWtFee+XeHPmp5r8PyFf4FN1tGXE7B198U9hcOhxNOlxvhkcefgNbrjpUdTufRa96O+cffuV+rN7J9MToQN8yrxNN9dHDLZTDKOeytcEPnZBs2VIGSGrao1YHIcDVe/q0CNw814Z555bi5jQqfFzhxX6oCCYlaXPtzOcYaePxc1Yia20zUF9nmff02CvhwRIQ6oeX0mHrtGDzz+a9YvM+MYLUTt1x2BVYt+xSbikzYvG0/smW7EdB2IL589hvM2TIXvNOBY9f2tmyNjmz3/1KOK1nrM1glg0HNo6jUgW4mDklhCuzZaYbR40ZqrBoLd1lgDOWliib6LMeOhwaZEB6ixhU/lePFIaYWXdFOh2Nb8dGP/pSGP3j7dfS98G706jNcKlcuqH1vJ4cUNdueg6JxKLAHcr67n223XCxZ/IPfVLTTOW3OJu0I2f/+OdcxMja97ivTTyw/21mNh9fbfKWWqaE5m1qjhs1qg4b1rax/MuI2FaT/SUW/0ujIJhK3R30VTXTiu/lPLLf0ivZviBVNdKqKJpI2z2m2qT86bWUj5GyhykaazElztgkz6TjbiW5nDaXzWCu7rqxug3xDpNbb055Dr57dfKXjnbSyEfJfoN0oaTJU2UiTocpGmsxJc7Z75nofbUqOuSRjNLpGd/CVvMyzLvQNkVqaPg9DFpHpKx3vpJGNo59//JycOJ6647tTo90oaTJU2UiTqbeyudxOhMSIT5lUoG1QHIIDohBpiERsSBoSWTkoqJ3U75owAtGmGFzU9Qa0a3+Fd+HWxGUDn3gLoI4HH9oeisynIAsbK03Snz8DsqjB4I0JR8vqvq+CD79EKrcm9Va2qzpPwK1tO7EhFwotFeA5FZLD0qVp5dYKdA/SSH2OV6BzTDbWHPwbPTWtL1iqe90HTSfvSzSEmmKp767ZzipeT7gKNrKtzIGP7A3N8M8hOD3SZTHKpERpvtak3prx7ZbleGPJm2yIw3kJ2ThSdRBhah7FlQdhUhuw4MAOqb/mwHzI3CUoqizBwj2t764h24ZZqPn5asBxGIKlBO49H0KmlgOeUthWPgehZBVkWgWsc6+CdclU2FY9A3fpBt/SrcdJD33cO/cF3xCpdXHGqJMc+rjIN0Rqafo89O8OfdRye5ywuRxSp+BPfgrV7rKz6Xa0vnuqjhGc4m2N4oC3V0twWthGbD3X8p1OvZXtlWF3QSNX4/H+VyMlVkx4ZUgI64Jbe9+ER8+7A8PiU6GQKfBC/0sgDxqAKf1vwq3ZwxAaEIYLsi/3rqQVEJN+VY/noUhIk8oc24Oq+r0BmTEIXOS10I35EPpxH0rTWrN6K9s7817DmMyLEaDUo6JkKZ4+73aMbN8bH//9GbQKJebl7ma5r7gKjjUS1Hhmycf4ePNiZEd3w6+bZ3lX0hrYD8O59RkIlbugG/cVBBdL14pXwlNdyRryBnBK1sSy0Es36s3ZPGySeExYnEF8jr9YFvsy1jk9bl9F887nvWuPtbp4Gdv9uiHnedb3n5tc6s3ZBPZ7+raFPDoKrvwC7zgW9eFhNa92E/vm8WeNztnEiiU+Bkns15ZFbqlyHVvUO947zcMqmjjkTxXttOpsC6miicRxbFtI20UcbgUV7XRoC5AmQ5WNNJmT5mwL9v/lGyK10kOTERlw/JuiHTt/9A2RWorYXuB04b7S8egeBNJkaDdKmgxVNtJkqLKRJnPSnC3/qY98Q6RW4Nj+0HZK8ZW81q1b5xsitVJSUmAwGHyl41FkI02GKhtpMlTZSJOpN2fjjQaos7rCsuIvKExKwBQNXVYKzIuXQj9oIFx5+6DvngVPSS4UsQmw79wGVdsOfpnz1ZezKZUqqENiYT6SDy3bTCEmI0orqxEWFoKaklLowsLAu2ywchqEaWXIK7ciNsyAnMIKlBXlS+vwF43O2cKuGY3APt4bNVzl1XDu2gohZztcxWVwrFkM89INcJrdMG8tky5ycJWaIbhb32WUbdNSkRxplJ42aa6xIqe4GtXmGuzZV4iiKjP27t6LPQcKcWjfHuzethvF+QdRtH8rq2h5vjW0DvW3RmV68LwNHvHR36w2yQJN4FUyqeIJdgcU0RGshtkgj4iAdcMOKJMT4C45DHeV/12dWl9k43kleMEJF9uUISyKVZSxaGYIhM1cAbnGALe1Gpx4uZHghof9fStkgMMlQMUGxErpTxrfGnWb4XGK12N5Lxdyl1fAebhUqmgiZ/5hOIsqYN20k62Jg2P/Ab+saKfj8TikiiYqKS6Gy+VGZVkJ7A4XairLYHM4YbVaYLXZYbdZpejnsNv8rqKdTr2VTRXnPfHsvVKNzWwIkvqc6thVp6qkWFaW+0p11S7l/1Ry8Xc99SlmrZolcozMt7VVeqPUV7Bcr1YAiwZKOQt5fqzeyhZ8sfdp2HK1BsYR/SEXb0y+/AKYJo2ErkMgFPGsUbD3IAT2lxvQsyPU7Tsi/PZLETAgW4p0rUV6x05o2yET7TM6ISuzE7Kzs9G5cxbikr332MZFeF8qp9EGIDomFsbAIMQnpiElrS3CjEpwughUV1ZKEbBz587omNUZmRntIGO1s01MmLSsP6h/N8rxUMVHgFNrYc85JI0q+2omrJvz4ci3wFVSCVWbMBgGsBbr9v2Qh2lR9OY3bF7f1aqtxOatu1CZvwdqmQe5h/JRVVqE9Rt3spTCu814mRJ6vZ5VNj1qzGZp3MGcPbDanaiyuiBYq2A0BCC7SyZ2bdgAmduCvMMlyOjUCQfyvDc9+4P6Gwi1k5RaRD942fGHNMRJrSd4/evTVbwxFp5Kb2U7itMgu3P7Bp/myu6cgXXrt/hKLUPjGwjivQVi57T+89hZK6pojfGPiiYSrP/qfGpLq2inU39lI+QsospGmsxJczb7/tZ1ZLsh5KFBkAV4X2Feq6qqyjdEamm1WsjlJzsUdorKRsh/gXajpMlQZSNNhiobaTJU2UiToQYCIcQv0Z6UEOKXKLgRQvxSg5ulFVVmeFrTM0xJo+m0GqiUCl/p5Lo/t1K6gpSQ0/ngigz0TQn0lRqOMjdCiF+i4EYI8UtnLbjV3hEjvrajtqvF8/zR8onTjy8fG5aKvumk9ag9SOLx9cWy+E6h2mMn4nBtVzvN23mne8d5h0XH5vGNELFhcTzxb2cU3HJW/YgrLhqBVx+9GNPeeIvVGCeeeOxluN0uqSvZtwqvf7VcOlYnHtrzOM147b0ZR6c7K3Lw7Z9rfGU3tsx8HXuOmOFysbIH0vjre3U+vmISv/X4lZlY80gfLHmQdfd1R2ykET9dFCG9w+rvx/siNi4I7/UJg1ohkzpxvydOu/qCbLw7IkzcE2LNY72xns0rY9OeurwLRodppHnE52GIu8mXbuyON8e1w+ODIr0fSvzWGQW3fZVKBHa7EkWabujQb6J3JMdDJpNLnVpjwt6D+3yZGIeCokr2ibKj00Uy3jssk3kftsJJy8ukR4iI441q/34ICzlm/bZi/LI+D3xVOR6dvRNOt4AAvU7aMYqnJ8R9nDhsc7qlTvT69V1RumoHbp1bjA9u6YHXFx7Ai79vw9oHuuFItQO9O+qlnaPJqMGoLhFYveEQFjvkiAzRQUtVy6/R2VJy1p3ts6Xiju5MsvczXZ6cW3S2lPitMw1MFNhapzMKbptX/Irx43rjpTc/kd71XZdg2YdFh6y47v4nIXisKKyu/zHjbdOPf0E7aX0WT+6Oxfd1x6vj2kDjGyfWqro1q7asUMiw8Jb20jhRbfVrWDuEtAZnFNy+//h9HC5ywyELYCuyYPCUGXA57ejWvQ/bWwqQCRycLhWc5jws3lsGp60Sr344S1r280szUXXgb7w8fTlcLiccDgd+eusR7CuuAdw2DHvwD2k+0noo7U4MePlv3DP7AFY83he3X5SN4YlGhITEYPUtadjySA/EGpWYPbm3dMJJJZfhmauycWkbAzISY/Ds8DhEBodg613e5x2T1q3xwU1w4vddwXh4ygNY+tM7sLs1cC1/A3N/nQlTn+ul4xwij+CBXKXHky++gWUrd+PPjz/BrOmf4uWlxdAEx+DH6dMx68uPpON53fr1xMNPPI3ffp8Ng5OO77U2AUYtpt/cGeum9MInM/7Cqh3leHxCCh4eGgyn3Juz5VU6YPNVDY7VMQX7X0mxBYerxOdlO5Ff4Txa90jrRicUyFlHt1+Rs4lOKBBCSB0U3AghfomCGyHEL9GTeMk5QbWONJR44qgxKLgRQvwSNUsJIX6JghshxC9RcCOE+KUGH3O7+fdylFrpIl5yerd20WNAvMpXOrlBwyehutrsKxFyatNeeQY9e3TxlRqOMjdCiF+i4EYI8UtnHNzEZ2WJDVtXncatWK697118FJKTzXT0gUfStDozM3XLLjYslsVOHF07LI4n/s/jdrP644HLLf57s397p/eJMU6Xt0J5PG5fWZxPYMPe6dI7FTweb9lZ955V7zzH1uXt3FSf/N4ZBbfLehrwzYRgfDYuCB+M8N7YekcfI4Ym6/DDCAPaBKtxU5IaCp7D9InB0vTnRwRhYGcjnursPSZzUy8juoaq8MlwEyvxmMHWdWUHndRFmpT4YqgBF7bTYkxC/cdwSMv30OvvYcXS3/Hngjn47cdv2BgecnUb3HLnnVgz/2N06tUfc796Cc8++TAuGNxOevFQes8BePjJ1/HeE1dg5pxfEKaWgdN0xZev3I4ew67DF49MwvrVf7J1cZDL5ZDJg7F21RwoxJcsEL92RsFt/pYaLNhrgc3sxIMLKyBjFWb+zhrsYGkbJ74iweNCUrC3EilYLztGhy07alCSZ0FAnB6TWMBKgwtWzoMfywSMjVNAcHswfbtF6spYuldjY9N2WTEn1yGth/iv7z9+Fx+8+zqse37HVdfdDF5rRIi2EB+/+y54Qyw4mQpFW3/D40+/jIeeeg1RkWHYs24lXn5mMtK7DMWFo8bBqtTgsdcns2D4BRxFq3Hve0uldet1anhU6Vj91xfo3W+s1Cog/u0/O1sqrrR233iqZ9jXnadW3dlOnEZahrN6tpTjWP3hWDOS7TBZUaytMhl/9PFb0suHWF9slorEbO7ER3OJVZxeEdlyNbuzpXWr0qn2kierbuK42o4QMZqJwaq2Pogxqm7wEgNXbWATneyZgxTYWqczCm4vDDXho1GB+GpcENRy7mgQq+2LvdoTAeLx4GNV0Fuu2xeJs9aWxeG682s0Mrw/NgjvjmSfx/qpEUpMSfdmB9K8tTOfsBxpOZb8+RMW/fkL5v70CWuC8vh13ldsrCC9x1Y8gVBLPDEgPmb8yQ++RlpcEBvjOVrnRIvnz2br+g3fffj00XcxiMsci4Eetj4X3PK2WLHkY++YkwRF0rKdUXATj4KpWFAz291wuwV8MNwojX+PBR99qBZP9dDBaFDji+EB0LL5Ph1pwsgMHe5LVMCg5vFqLzZeyeGbiYEY09WISQlKJAap8d1wA2ZMCkIAm6byfUPxHZZip1dwqLC5pC+uD1Thi9GBULMd85vsM0PZZ3zLlqP9dMukUshRXVkJXWAkLuqgl95fq9KbMGD0RXhj2jt4+I7/YcnCz2HSahEYaADPpj/4/Bt46X89pIyullrL48DBPAQHBUHglfh7+Q/QsWVe/fQbXPXU+/jwnr7Q6fTQKBSQuTksW/gjIrV0wsrfnEFw45Cql4HFGejlvFS5FFo5PmdZXCgLShxbM8f2lE5egIbn4WC7VpV4hor952K7UDFQqeQsQLoE6Tn4f2wxY2JWAB7to8URmxsyNs7sEGD37VBj9HKEsPVa2Q7cIH4eG2evsOPxVTZ8ygLcXb9X4FX22Vf/VOZdgLQ4vEyBQJORBZwqrM23QalSYcKVN+GZuy5F985xkAmFmLemCj/9+Dnm//olZHIFXpxyB0KHT8VzN4/wrYWth6vGVdfchKd/2oH5P7+K+Ttq8POsz5HK78S3Lz6B9pOm4pcfp+PSrDTwKgWGX/kIfprzJYJUdSIkafH85vYr6dQ+C6BOapOec3T7FTmbWv3tV1KzlQIbIcTHb4IbIYTURcGNEOKX6DHjhBC/RJkbIcQvUXAjhPglCm6EEL/U4GNuq/M3w+ESn4tFSP1Sg9sgTO99xNWpOPcvANxUn8jpyaK7gNeG+koN1+Dg9tTid1Fhq/KVCDm1izNGoWt0B1/p5Gp+vhaCo8ZXIuTUNH0egiwi01dqOGqWEkL8EgU3QohfOuPgFhgQCYPKhG6hYazEo1dCDwxKZF1SL1YW0DmuO0anDUC7AC30mkDvNNa1N5qgVgcfLZ+X1AMewY2ByX2k+UPlbrgENYal9MPI5O7SuxiI/+OD0wFlIOQRUYDcAGXbcb5uIvjw3t7h1JEQao/XKZPYuJHeYVZ/5EnjoMq4DLLASO84Rp44CpyCDXgCoexwKVQdLmTDxx6hRPzTGQW3kdnX4+Fel+Lh/jdgWPrFbIwMI1L7o1N4GuyVO6DWhOHitj0heNS4vtfVCNSFomNoPCKM8biq28XQaMPQKyIZbQJjkWCMREp0TwyJ6wgrjLg6cxRu7ncT/spZjtm7l+Px3hd4P5T4LdWA16Ed8BB0o96BKvtJFpUCoUjqDd4QD1mACbLI4eBNbDh2ELS9JrIlPNCNeAoeRTeoswZCUHWGuuNECM4aqHrcBk6XAf3570CecgF4nQBl19ugiM0EjD1ZgOzq/VDit84ouK3YuQCL9vyFkqKFeHn5e2xtMqzNWYr5ORswrsuNCFKHIa94J/4u3gEPFyAtU24uwf7S/Sh26dFRr0ONpQjbi/diV8kBxAWmYvXB1dhVugfBhjj8sHEm4kPb4fred2DxjkXS8sR/ObfOgn3tdLgPvAnL/NulcYJ5F2yr34B1zSdS2VO1H+68v1iAu4wFsFdgW/4g3PvfBhdxDdQZXeBmddGZtxm8NgZwH0TNnMcgPn+LUwRCFpoA+7Yv4S5YCFlQe2l9xH/9J2dLxRXWfTKWwH68T7pvCHFucXnv/P9uWdIcnNuzpbXV+VR15sTaSZq7ZnW29MSq8++Ckzj3sfkpsJF/R6wv9dUZqk+txRkFt6mD78GUfjfi+WH3QSWT49HeF2Bg24mI1BlQ+9IOb2LozcZq++L/xRMEtWPvHXAXnhl8N14efj/r34d2cgVb3iNNF1/QK1bI2nndrC8GvLovBSH+QX/+dHBaNsD+afXnz4Dc5K0tkjr/3lzIaOgnfg3tyPegH/ca5O3vhCollc1T+zBVeh8COcPg9uO2P2AVeAhuO9Ss7qmVgVIQ4thqXxoxGQG6cNzVvi9u738XbutyPm7vcTVubdueBcP7oWEBTCY+i5x5ZfHreGzx+6ip3o8pC17GLtMg3N9lOBSyILwwfDKu7XoB7hlwL+7udS0e634pru86AS+dd420LPEfgjkX6u5vQzf2JbiqrBA4BbRjPgPkHaCf8JpvLjZf2Uo49i8HJ1fBYymGu8wKTh3KAuIn0nFf9dCvfXOS1uwMgpsS49udhwC5HNXWElR73LA4LHC6HCwrc+OBua/izqyheH3Hcny06lNEGGMQpAlAkcUizedwu07IvgSYnVbfoA1mew1c7nLM2r8NCYYwGHkHftn2C2yaYEToIlBSQ+9K8DeCsxLWRf9DzS/3A3Yz22m6YPn9UZad3QfzT/f45gIUHS6DIjabLeCG6+Acqb4ITja/rdJ7iYet3Dcnac3o9ity1p3VEwq8ggUsuge1NaPbr4h/osBGGomCGyHEL1FwI4T4JXqHAiHEL1HmRgjxSxTcCCF+iYIbIcQvNfiYW9n3C+Gp8V1kS0g9Anp3giopxlc6ub1798LjodukyOlFR0dDp9P5Sg3X4OB2eNq3cFfRM+/J6QWO7Q9tpxRf6eQ2btwIt5seGElOLyUlBQaDwVdqOGqWEkL8EgU3QohfOuNmqSIhDkKFGZpUNarXlSBo4gC2VjZBJkPlnB0IGtcJgrUSR6YvhmnceZBp5OI98nAXHYALIdAmhcJVnIfyX9dB07079OnhqPzlRziKeRjGDIEqXIfqP/6A7aDF+4Gk2TuTZqk+MBgOcw3CgxQ4VFTN6ksAkuOixIdc4VBuLqotLqS0TYGc1bEjBXkoqaxCcmpbKGQ8yorycKS8GtHxSQjQqmCuKkVeQTGModGIDDbAYTUjJzcPSmMYEiKD4LRbsf/AQd9juUhzdU6apeoO7RAyvguCLxsFDxfCgpoc6sRwyENMkJs0cJfl4MjHP7DaHg1tYgAqf16I0umroUmJQOXiXahZvAKQK6HN6gBeo0FAWgALcisRfN0NkKs00HeMh+DiYByS7ftE4s+MQaFIig1FWvt2sEMLvSEEMXoFdu3ahZ279sDOqZHVPgb7du+SxpXWCOiSlY79e/dI5eJyMzp17oKCgznYuXMnDuUXo21GJmpKC6Ty/txDSGzXEQGWEqm8LyeXApsfkz3O+IbrZf57KwT78Tcxe2oUEGrsgG03qliwgowFqjQTit/7FTVrdiBgzEgEDc+Efe9ByIw62I84EHP/SOQ/9xVbWobQ60bDsmk/lG3iYFu1DoLeCHW7FCh0Dlj2lEEdo0Pl0p0I6NUF1UvXez+UNHuatDZQRNT/xvnDhw+fJLCoYatxQO0uxoGCUrhcLiS0bQslz0kZXXiAEtCFwMSyMpVOj4ToYCkIBhs1UKi0SEqIxZFqJxLZePFpIgmJSTiQU4IO6UnSZ0XGJiD/YAFS0ttKmWB4ZDw4czmsbjpr25wFBwdDpVL5Sg137s+Wih/P+R79XHe41snGkWaNzpaSs6nlni2tG7hOFsQosBFCGuGMglvU5Mt9Q6xBkd5JOo/AafVQJUaCN2pZczMLug4xUKWJx848UHfsAU2q+Mo1X7IoKBB+x5UI6J0Bfa8sBI/PguBwQs3mh8PF2r0yCKzJwBv04GQaqJJipbIY8CJuH+ddB/ELSn0U0lPbSMMqYwwy09tAvMY30GTyNV8FyHg3ZAollAq5NB8n41lV8O78eLkSbdscexGzKSgICla7PQoNTEYDFGyZMNYsjTfKYTIZpQuI41PaQa1Uga9tvLB++4xOiI4IQ1h4OLIy0yFnnydWVzlrGntYpmkKDATHllUqWRNZwkEhl/mGSXNyZpmbr06ItD0zoQxOQEBGNOz7ChB5+yVsrABeJod9Rw5inriQBTU3BKeNfaq3QqraJ8K+8U9Ur9gC88oNKF1Uiuj7x8K28wA0I8fDOL4PQi/NhLuiCtq+XRA4uh9iHrvBm83VVkjiFxzmApQ4dQg2BSM9KRAbtx1Al+xMREREICu7C6tHgUiMi4fLYUd0UnvEBcqR2aHtKeuBJigaUbFxSAkEyisqkZHufU8pL+dRUVmFjLQEaWfsdDvh8QVIRWgseMthFJZWIDoqSqpmqekdEMD6cmOE9H0i2ffJ7JINQ2Ak0hNC0SErCzKBmtfN0RmdUBBYdqWIDoWSdY4DeXDm7oWgNUIVGQgNC1xVi9dAsJjhtjog2Byw7cmFNrsDi201cJVZ4S4phdsVAMN53aBKiIRQegjWg1YYBnaG+9BOWLbkwV1ezYKbDfIg1uZ2WmHdvBeO/GJ4bHY4iyp834Q0J409oVBTcQTaAD0O5ByQYlZ5jY1lVgqUl5fCXGNmmZMDdpbZV5QcRlL7LGzetPnoe66kFxPJ1dJtOmJXXV2FyiOHYZcHIECvhTFAg4LCItjtdthZK8LNsq8yttOMjAwH77HB5nDDY6lCqZVHTGQE7JZKFBUdYZ9rgcVigcNmhsXukbK0ipIjKCkuRHBsGg5u3wSLi3a0/6Vmc0JB8B0k5mSUqrdW//kJBVZlxUpb2yStz9HqzeY9/dz/jrjuhnwHcmaazQkFMahRYCP/KTFQNTCoiPNJna98NlFga97O/dlSQgj5D1BwI4T4pQYfcyOEkJaEMjdCiF+i4EYI8UsU3AghfomCGyHEL1FwI4T4JTpbSgjxO5S1EUL8DgU2QojfocBGCPE7FNgIIX6HAhshxO80+Kyo+AA/QhoiyHT6Z2y1m7rUN0RI/XY82c831HCUsRFC/A4FNkKI36HARgjxOxTYCCF+hwIbIcTvUGAjhPidMw5stW8K8pWOvTnIN07s87z4lm+pcHSaWD42zDrfvLVdrWNDpDXwCHVercd42LDYicRebbnusFSW5vCOq+vE6aIT5yH+5wyvY/Pgo29m4cCXr+OpOSvx9w/v443f1yCABSZdu0swZZIRXYc9iUfv7o+XPpiJZy8bhNk7D0MpcGjT+3pUrnkVlY4AthYOY29+Eh/ceiUiOrZhNbgUb703ExsWfoS9xlG4tFuM7/NIS9DY69gETomFN7WBxxCKIS+uwKAuiXhhUAg0GhXuf2MFRl/aDX2CFFKQWrr7MHqmRUDBCnIZ8Nj7yzG90IBtj3fCHU8swxIWIe8e1xE3ZhpQYGGBrbwMgz/aAWVwNNb9Lx4ZT630fihp9hpzHdsZBbZ33n0LyzftxdpFe/Hyp29Bd+BntBt1CyICeFb5eNw+fjhe+XEeNKziiR/zxVP3Ycy9z8OkYYkix+Pum+7BC+++BKUvY3votY/xzF3XsSEOMhkPh/kgZm3jcGn3WOnzSMvQmMCmkPOYc2cXGJUctGoVVm8/CGdoJJ77fBUOa+MwY6gcBSzgPfXJahxxsl0qC1wuMb1jdWXbE33Q4bFluGZ0e8SYXRiZzqH/V4ex7o5UdHpqDcTXN8tZHfPINNj4SGc4PB50eZICW0vRtBfoupwY3CkOjz50Kz7+4U2M6dlGqjzvvPY8Jk9+Fa/P2wpDdHspqInE5qWCDb/12kvS9M+X7WW1sxSvTnldKq87YEbuX7/iwcn34+GHH5KWUSjkUp/4P4VejZlbyvDCghLM+2MbbvvuAEK1PFwuAdUlVdAZNNJ8tw9LwsMjkjApwySVn7iqC76YvUnakV7YIQjLCo4gIDQUYSYFCg+VSEFN5IQMyyZn4davt0HF6mKiQembQvxRowOb21GO7+b+iiWvPYaqvL2sOcliHduD3n7/FLz88gO4b2QGeOteFJvZ7pWlY27bYThYLbvr/oek6df2TwFkoXjg+fulcpfEAMR1G4OXXn4VL7zwgvQZHItrdY+3Ef+lV8oxvGMwBnc2YF4pC3Rs3MFKF9RqOUISQ1BSWiPN99KvuzH15934dmM51IEmTIzj8OL6KsRFmyAvK0OQUYMvD9gxIkSO4LgoaWcqHlOb1CUML8/PQaSJ1Sf2n15N9cqfNTqwybRhMBQEYzM/DCOGDYGM1RONTECXtDjEx0Yj44pZePK9L3H+4G5IiIvDXS/+jAC5gA7JsdL00Q/Mh8e+B0lx0VL57eX5rHkhhkcvV+UBJCZ2wz0TeuCXnVbfWOKviouroaqohFGrwKIdpahgrcyX5+zH93f2xF9XROKaWTngeQ5LH+3Pmib98cmkOEwdk4wL3xezNaBf1zg890cuvl9TgNe+2YRJnfS4atYhbJzaF1sf74fR0Tx+ZNO+W1Mmfd7mYrvUJ/6JboInZ93ZvAleSthZDW1QJT2J2oS/YbWcNEd0EzzxO2JAOpOYJC1PQa3VocBGCPE7FNgIIX6n0YFNcNnw2N1X4Zprb8bKnCLf2GNGtU3F/uVfYdXeEqxbvsw39uTMe37F3wV0MLc1GzK4Axbf1wO/3NIZKaHeSztEJzYja8s3XpCFAbFqabhuc5VanUTU6JMHfzyZjS4ProVR7sG+Q5VIiTPiwfvugSyoK55++HKMT0nEtyt/xmGrAZN6dsHYa27Gef26ouug0dDK3PhhewVGRNkw5YkXoXQUYdyULxBZMAevf/knInpdgQcv7ub7JNLSNObkwbgJWfCs2ITldg2+uikTn3y7BlXhUbitexAWbj2MH3PcuKyDEdnxenwweyPydBGwlVXi2j7hiA4z4nBhJVQmPYyuGlw3fZ9vrcQfNOnJgz43fozOGR0wYOBABIUH4KtreuHBJ1/Ejf3d+HVbgTSPtfIADlZpkBWkwyOPP4Lc1YvhcIlx1I0teWbcefvjeOSZl3H/bePZKAtem52LN956B6lbb4I0G2ldeAHllTW44ZfDuGVEIh7sqsXNX27BuL6JCA4NhqvGjNtn5eHlC9oiKjwIcUYtxnYOxZTp29AnKwLv/roL+rgw6S4W0ro1OrBpo7Kwf8cWLJg3F3363Ib5yw/BpFMhPqsvKqqdvrm8Ku0eKBRKqOUc3EevVRNQIg9CoE4JlVwHl7UKVt6O3AM56HrjTLBZSSs1IduIUtZC4DkFC1xRmLW2UBpfVGVHXqmdVdq6lUNAYbUDTjbqSKWd1S+qOOQMAtu3Fw/D259Px1cfPIGRt1+Opz57DE+8Ox2XX3InhnaIgEy6F4Fj1c6DzNRofDfrRySmp2LaO5/i+RtHQsumdYuqwIdfz8J1F9wBuT4Cyn1zsWzNZsx875mjt8KQ1kG83uzG8ZlYPLkXRuk9uGTWYdgC9MgI0+Ci7Ejw0l0o3jSeZ/OK84u1S+YLcgqOZ8MiCmyE1YJGX6DLFnM6HPCwCqVSijfAAHabDZxcAaVcBrfLBZlMxqqeWNE8cDicUKmUsFqsUKnVUs0Uo6rF6pBum+F46U55Np+DLSeHXHxkA2mRGnOMTbx1Trx7ReT2eB8zxLNxsSEaFJRZ4WL7SWk3ySbIWWRzS7VWkOYR55eJ4+r0if9o2gt0WYVSqFRHg5pIDFhiUBPJ5NIu1rtnFYMfm1esmhqtVno+m1ghxYlarYqVvftdsXKL81FQa33E/at4r7HY1YYl8R7P3CMWOFkUE6fXxitpHlZm/x0NYif2SevW+MBGCCHNFAU2QojfocBGCPE7FNgIIX6HAhshxO9QYCOE+B160CQ56xpyHVvylMW+IULqt/eZAb6hhmtwYCPkbKJaRxpKvOT136LARgjxO3SMjRDidyiwEUL8DgU2QojfocBGCPE7FNgIIX6HAhshxO9QYCOE+J0GX8d2/velviFC6jdrUrBv6NS69hrqGyKkfmtWzvcNNVyDMzbpCbfUUdeAriHEpyVTR11DusagpighxO9QYCOE+B0KbIQQv0OBjRDidyiwEUL8zhkHttp3Qdbl9JXFC0nE4dqySJzX+7JbLzebySm+NJ7xsH7t/E42jzhvbZn9R1oBp8sFl9MpDXs8bukF2uLLtmv/+cVp4jiR0zcs9kUup0sq1323qNvlhItVOI9bnCbO72Tzu3xTib9q8HVsF5zkOja3h8cb/bXg9Qrc/ns5eA6ID1fjxT46XMTmn9TZgBSFB23ClHj7z3JssQDvjw2Ep9KOW5bUSOt4Ylgg2uk4XPhDGa7uZkC0UoDDDZRXuhAWoYLH5pYC4cpcK1YUUIVsCWY24Dq2br2H+YaOcQjh+OGl4TB0HI1hQybhivueRXtdBeIye2LbN1Owiu+J+8alY9XOMjzzzLP48LO3cWDbXgweNRj/u3oypk27A3+szMHIfm0wcNRNEPSRWPTzx9j2y0v4enMQJgxqL+09e2aloN+oq32fSpq71Svm+YYa7owyto9HG2EwKBCh5vBSXx1CA+R4qJMSlSzdEq8+GRwvx9t/m/HoBhsuTlcjIVKFmkIrTMFqaQ/MKeRIVQNivEpRsiVYxnaoyoO8SjcOVrPoxmbaW+aSut3FFNT8mVypxIKfp8GUMgwmpQLvP3s1pk+bij/W7ILd5caBnaW45aqJ2JFTBJmrXMrCbr72dhwoKgJkQEhUENZ89gmef+YpVGhiEcgFYPpX7+C9P/eD43is+vN7PPDQk9jJx2HBZy/6PpX4q0YHNlWgAn8XubCq0IlNB2x4eUUNpg404O/DLmhY6nZ+qga+WIVqqwCDRoZBiSrkuHkcsgOXsaA3OFmF/BIntha7cX6GBgL7NusL7VieZ8fmUpcU/DYXObG20AGzr7lK/JM6vSfW7yzEH6tzsOqXH/DU41+x5MqD3Vs3oqikGpn9eiLMYMdHH36NX22pmDb5fNZi8GDF0hUwuzhwBfvR586pWDD/Z0QrgJF3PYrizcuQEWdAVEq2VJfcXDxu6h+Jp2Zu934o8VuNDmzuahcigmVwyoGv99lQzmrOs8ursKrADotHwNxcG4qtQCDLyPolyJHDAtjAUB4Lc+x4eoEZ/VL0GNRGhff22bFibzUyWDYnZnmFLFPLq3KjyOIBWzUKzG6WxblhpcDm1xy71iE6MRjGSCVenf47StwexCbGojD/EF5deghtkqNRYtaiuqoQO9bmQqXRIDwsGAcO5GJfOcvYNIcxcNA4jJt4MdwuB/745lV88cMCbM+vRPmhfWJSh+feehwz77326PE64r8aHdhcLgGHWBArYqlUIWs+ig3FQtZk3FHixqpDDlTbBUz7qxo3dDegMy/g/T0OzNpYg23lLlTZ7dhY4cKBfCv2HnayZTyYeZAtw4LlxR10+F8XPS5NU2Mjy9ZOPDFB/JPDYsH6X6cjZ/duHC4sgXg6oFPv4fj47VfxaHszrn7ofdaUfAJPPPcqXhoixz3PzcKV/7sNH34wDSXLZ+LHnWq88sYLeOXh+zBoxIUoLjqMdRs3Y8NfK7BwzSa4eRNshRvw2qoS7wcSv3ZGJw9ORVyhmH2JxFu9TvYJtaNq56t1qvGk5WjsyQPp355VlmP3BwrgeRk8LHurrRA8z0NgTdDaeiKW3W63775Ctp8Wjk07kVjVG3vvITl3mvzkwanUrTqnCpviPCerYqcaT/yf9G9/XODhpONsdSuEWK5bpcRy7TJCPUFNREGt9fhPAhshhJxLZxTYai+erXvB7X9FzPzqXqyrV7MmiW8aafmkC2id4sWz3otteZ6DXnPqf2FBkCFQrfGVjnG7atdz+suDdEGhECiJ80uNDmwJ8Vp8OyEYX7Hu3fP0rKb5JjDioBh8xE4Keqxz+c5q1h0v9mvHi+qeKBCH6hQxKTsA34wNwoxJIZjaTYMnBpkQomATfOupVXeYtBxjHnkHfy35HX8v+w1P3TYY2tDzcMmYAayp6T4a7EQet1h2IaRNMj577RZpnHjZR63J0z7EKraOVUt+xqSUGGmcGDRddSqauD4PqyhPvPIKequV0rG3Bh5qJi1EowPbdelqvPxzGa6aXYapf1lwdV8T4jgOyfFq3BArw3ujA/Hp2EB8PioQb7Hhb8cHoo0SmDYiEJ+NC8KnbPybrPuajRcPfQzrGIDvzw/BtEEGBIRo8NoQEz4ZEwiV7xsOjVXgf7+U4bIfS/HWFrt0l4PA6uobbB0vnWdCqp6TsrqP2DKk5ZHJ1Xji4jHoNPIdDBs9ko3hWOXk8PmMGVi9ch6+fOchOIUI/PTzj1i9/DfcNLotZDKWtaeMxYK5P3lXwsg1RkwdeT6uevRdXH77KLiddsyb/zNWLJyFyGAjsi66CyuXzcW879+GmuMRwCrSE2+8h4v7dPStgfiDRge2l9dacC/LoL5m3eBgVkGUvHQxrpxVNp2Mg4lFpNvmVOCgHXhiYSWmrnMgOUQOE2tC3jmnHPtZS+GTpZX4s9SDjqxyXRLD45HFFYBGDp4tf6DEgTvnVcDu29F+v8+Bd8cF48sxQcjSesc9OTwQS9ZU4u3NVkxqo8LF3Q3YvK3KO5G0OA9+8g2WzrweNZba7EnAo5MfwG9/rESb9t1ww7134avHHsLA4Rfhyz/3Q1DEYMk7V+L8ief75hc5ccObr+Dtx/6HGZ8twtNfz8b0a67BmLs+xDev34q3bh2GESMn4cLrHpLqa68HXoIxfwVmrNjiXZz4hUYHtiSFB1ewbO2aX8sxobsRcl5AuK9pWMvqYik+y6wsTgHOOscyxPEiF0uxalsRHPsRg+J7q6ulVdgdAmrEO+F9Dh204kqWsV37Wzmu7mGUxslYqufQy3GozIG4RC3GRsvxTo5bmkZanhdvuRSDh0+Ey9BWOhHKBWbgu0+fxOwZn6CSVQWNXoODZeWw1JihUjsQYFJAwdmhshxrqgIKfHT/o1izowJByaEI1ihxxFOBKracTKVjmb6AymoL7C4XxJrCqjHkKiUdwvAzjQ5sA1O1+IY1KT9mTb9f/q7GF6ttuG9kIB7K1LDKxiqLL5ApWfYlYT1xUCleAs7IxLYkI56CF7/E7GIPHugegMf7GsCzETJWAeu6sY+RNV+D8Pn4IHz5VzULpBymzq/A2KwAjIqWYWGeExu31kh7YdLyyJQqPPXVb1i/agF2zv2UVQwZuJocuBQReP2NdxGmVGPGB+/irW8+wZ9//Izrh3SCrXwvLr31ffy+4hffWligUslhranB4w/dhTE3PYJVzz6Ox3/8DYunP4EpT7yBl3/cghV/fo9FP30Eo0qFOS89gB1hA/DI+d19ayD+4Iwu0FWwSCWem7T7kiQ1i2Z2MUvzFv81FVveUc/y4nSPm2V/J5nhVRb0nvqjDOXeJ9qQc6ixF+ieDKdQSMdZbXZvVsbJWVnOw2azS+WGkClULI9zw+Y7U6rWqOG02yBe90uavya/QNfJgkxtUBPZziCoiU4XFMXpJwtqosf+KKeg5ocEp/NoUBMJLlb+F0FNJJ5AqA1qIpuVgpq/O6PA1pxUO84kpBJC/InfBDZCCKlFgY0Q4ncosBFC/A4FNkKI36HARgjxOw2+jm3CzIY/aJK0bj9ecPrr2LK6DfINEVK/Dav/9A01XIMDGyGEtBTUFCWE+B0KbIQQv0OBjRDidyiwEUL8DgU2QojfocBGCPE7FNgIIX6nwdexLc9d5xsipH594rN9Q6fm3DPHN0RI/RQpI3xDDdfgwHbP3Od9Q4TU79XhD/qGTs0860LfECH105//nW+o4RrcFBVftkI/9NOQn4YR56OOuoZ0/x4dYyOE+B0KbIQQv0OBjRDidyiwEUL8DgU2QojfOePA1i26PTrFdJbOXQTq4jEosYfU9YxKgEYdiJGpAzEiqSvcAtA1rps0rU9cJlyCwJbrcnT+9OBIRJriMDptIAbGZUB8w2hCSAdWHoC2hgDvhxE/J0DRpicUSSOlkiyyH5Rtx0mdPDbz6LAivoc0XaRIGgte63tJqDYeyozLoGw3hq3KdxWT287m6c8GBMhiBkOVcTnkEe2804jfOqPAZnPr0M2kwciUrmzYhXBjEoLgRk5FAQrMlbim21U4VLIdQmA2rktJQP/knjhUkQdVUGfc1L4zuiX0QnFVgTT/EZsHN3ebgE0FW9E2aTh6hifi2vaZ2HR4N67pcQPUvs8k/svjiQKvc7PgNByC2wlZ7Ch4ag7BVbqH9W1QxKXCVbIHysw7IGP7OgGBUGVdBm2fu6Xltf0ehfvwKnjkXaFK7c5W6IR23HQo0y8AdJnQdBwA58FlUPc6/XV2pGU7o8D20pBrERLWB0FyLR7tMZxlbRzSWfY2LKET9laUoNBSgxFp/ZFu0GBnXj6riBy6RHdClyAT1u7dIq2jW1x3DEzojjSTFmYnj7HJWYiRczjoVqK6ehcOlB/CGjOQpKNWs1/jlQgY/xTkbW4EJ+ih632JNFoew7K2hMGAq5gVItnwIHByGdyVHihSR8O5jQWpgJ7SvG5zNdSdroQyOg7uso1QD3gT9mWT2RSWvVkLIKgSWLaXzYLmv3uTPGl5Gh0tTJG9kFNVibzqMhRV5OLLtX9iT9FyvL76GywvB57tPhwxGhW+27EBlXYHUmLasKU8WLh3GaZvXYJJPS+V1jNv13z8sH0e1pdUQ8db8f2hAlSK2Z8rHwWyNEzudz2yA2QotTboBgnSQsnix8NTXQl3VTHcRzbA8tdMabxz70+wb/0GAotFgqMA9m3fwr5rJdTdL2TN1n7ggi+WdpiK2GTwATpYV78Pj7UKspTbITPKoGh/BQuEJihS+gLmLXBVu8BGgJNJqyd+qtGBrbp4LfQ6LSpYPfl861wUCwLiw7ORbIpCjCkUFkclDGo1AlCFnRU1CNOKx8k4pIQkoa3JxIa8kkMS0ZaNizaEQMPLIVjzked0QSfnsS1/I1YV7IfcU40iDwU2f+Y+9Cs4jZPVSBVs6z9jVcVbQwRrKQRLCcuy2CiZliVtWeC1YYAiEDyfA/v6D2H5ZTILXOPBKbXgWZ1zF+0DarbBsvBp2Ne+A8FlhqeSpf2sTnmK/mJrVTf2gnbSQjT4XtF7577gGzomxhAKO1g2VXWY5WKATh2CgW0yUVWyB8tKcqFVBaFfQmdUH9mDFaW5iDRGQ8V7a1RxVT4LjJHQyryx1WJne2teh15xGdhSuJU1QQvRhe2RjTiEFbm5sAq+A8Sk2XtluNj8q5951kW+oWN4QwRL3TTwlOd4y/o2LPs6xKKeGNXkkAUlSePZCJbZFYBXyOGxVEljZMFJLAjWQJ4yFELN33Du282iordq80GJ8JTlsH53yOPT4do/hwW6Amkaaf7058/wDTXcGQW2kxHPZoq7w9odolhu+P2D/35+0vw0NrCdHd76d2qnm06am8YEtrN+RF4MSnWrzb8NUhTUyJk5Xf2h+tUa0KlGQojfOaPAZnPZYWWd0+OG022Hm7VqowJUvqkNJLil9RzrHL4JpFVx2wCPyzssOCG4WPlUxOlOC+usYkEaJqSuRh9jS0wcixuSklhg80DtysUycyDy9v6AS7PH4sHFX0hNSnHF0jE39hEyTiYe8mVjeVb0gOO8jVZO3w1Pd+8FXq6UKrbHVYqHF33G5mHLcWxe9iNny3h8Jw84Nk68bISaFM1XY46xKXu8DJlsK6wrPoOq+4uQh+tRM/tmqQ54HTs2ph3xIasHNeBUIbDMvwOawS+wea9n1YLNI5OxPqsfvrOqpOVr0pMHNw64H3m7f8TSwr1wyVWITxwHbcF8XNB5NMphwjuL30JYRFf00FZBHzEAzupDCDNosbaKR/dAE1uDC88t+4T1BVYfBYzoegsO7PkWOyoq8djgO+F0uXDw8HokRWZid3UN7OXr4dClIUFhQWBAAt5e+S7KndJXIc1MYwKbovvLULD6YV3xHLRDHmBjeLirPHCseoDtxmKg7TYcliVvSvOKFd26+GG4S/ewkhy6kW/DtulPqDMHwuNgAa1iLqyrf5bmJS1fk548+HTVF9CFdsZDg+/DzR16QqnQQelb27e5Bbi1c08MTu2FReVapBk0UKn1MAYkIVStRH7ut3hpxRfemcUcju2VeTF7E/tsT6tlgfLV5R+gRp0Mt6UcRt6K7jHZ6B2VBJvMwAKnGm0Dw3zLE//Awb7jUxbUnoX1zynSGFfOn1C26wPNgIdhW/OONE5kXfEKlJ1ugX78l+AUWnBqtqPkVbBv/AjWBXeCjzh2LylpnRod2AbEt8dX67/G/SyTiwjvclzDMO/ADwgP74Mwxx4UmmtY08CMLzb9jKeWvocqF+B0OuGqPZ5yCg63C3aPHfvz5uHLjb/imRWzpSbs9I2z8dGKd7HxSJFvTuI3qtbAsWcGqy7ea9NcB+ZAFn85ZDoHPBa3NE7EC7thZU1Q27b50HTs4hvLiHXKQ2k8OYPAptNG4oUh9+C5IXfjl7+/gMtth8PjQbV0QBeYWVCEhQfWgXPtwooSCx7sex0e6nEROI8VFtc/W79Ol4UFO2/lrfKtY/72XxHf9grc1+c63NCpJ2bt3YwH+92Ih/rdgERDkDQP8Q+Ck+0AWbVwbvvFW7azMuzwlJXCtvQhaVwtRecXoBv3KVRJnWHZsBSCo1o6+SDeOC9x0MmE1q7Rx9jExXhexjI1j/RIIvEEgXjAVhrv64tlMZMTh+UyOdxsbyoIbIxvfF115xdPFIjNU5E4rGDLOt1ucTJk4m1Xgls6TnziOkjz0KgLdMWTQ0dPFDBimQ9mAewl74kBsY7VEqfJxJNNYiBjtUBatrY21JYbvc8mzUyTHmMTz2qKTcPaAOM9y8lW6KtgteXaYbeUjfHHja+r7vjaoCYSh90sExTXK/542HqkGOibTvzEiYFILAsVqPnlluODmkicJh3K8NUCaVlxuG6ZtGZUA0gzxiJabfOSkH+BAhshxO9QYCOE+B0KbIQQv0OBjRDidyiwEUL8ToOvY1uwX3ykMiGnNzjR+3KV+jh2/ugbIqR+yrYTfEMN1+DARgghLQU1RQkhfocCGyHE71BgI4T4HQpshBC/Q4GNEOJ3KLARQvwOBTZCiN9p8HVsJV/85hsipH4hV47yDZ3a7t27fUOE1C81NdU31HANDmz5T33kGyKkftGPXu8bOrV169b5hgipX3Z2tm+o4agpSgjxOxTYCCF+hwIbIcTvUGAjhPgdCmyEEL9DgY0Q4nfO8HIPAcahXSHwWlTNWwp1p2xo04KlKa4jh8CbYqEwqVG9cCEcRU4EjusvvRNUEHhU/LoUwZPOAycXUPrBbHi0eoRcMgSwV6Bk+jLwQYEInsDmN1fiyPRF9KrIFuRMLveIi42Em1cjPzdHem9tdJskGDQqWMxVOJiXj6CwGIQFBcBht+DA/lzogsMRHRYEp8OG3AM5cPAGtEuOlt4Kvz/nAJvPgdS27SDjgMN5+1FutiM5tS2UbERpUQGOVJh9n0yaqya/3EMWEg25XoCuUzRkBg1kodGwbtzEAtlqWDblw3mQVaRfliP4iovhsTtRtXgdqhdtZsEvGryCR/Xy1Sj/dS8in7wUwVddgJoVq2CvNiFkXCZCr5qAyt//hAPBCBoc7ftE4s9UahO0Mg9Cgw1QKeWITmgHjacGBw6wACVTIzwsFlFBGqlcVulEeFwbJEcHSuVSFqB0AWHo0ikZB3NzkVdUjqhAHTK7dEVFQR4OHjqE8KhodMzqAntlMXIPHkJgeITvk4m/aXxg83gQ0LUN3DUGOHbtgbpNiPR+W+PQ/gi8cCgUqmrUrNkLqPVsXqs0v/NwKbS9uqHq19/hrjSDM0WyANYDNSvXg9fKWf7IwXHgIJQp8ajZlIPgy0ZB10aPqiUFvg8l/iwyKhBmlw728iMI0OsQHKhB7qFi2Gw2HD6wD9rAQOzbnyOVK8oKIVdosHP3fl+5BLxOi+r8PbBarbBUlSG3XAaF24ySGos0btfeQqjkbuQfqfSWd+7xfTLxN40ObNohI6FOS4K6fQyUyWmwb86Txpf/MA9H3v8e1kIB8rBQhF81EIdfmiFNgzYE+nZ6VG8olIq2TVtQ/NEv0PXohbJPf4KqU0fIw1lTpKoG+q7RKH73V1RtLGZN2E7S/MR/GWJSYdAbERRkgNoYAntFlXTIgpfVHikR4HILcIO1KaWiAMEjQM063wh43ICCNVtrCS4Xa1YofCVW9jjZXDJx/+stN+woDGmBGh3YLAvmsIphhz3HjKJpX8MlVhKWcQluN6tQrPrJ5Ai7aRzLvPZBP7i7VB2NQ3ui/Lv50vLyyPYwDs6Gvg9rP3MOcGoNnAVHYOgWjZJv/mTLq6GKM0IRYoTgpOMg/q4qbzfcgg01Nhc2b9qMahawio9UoG1aW4SHh6NdeidUsawsI729VE5u2x42czUSO2YgMiIciSntwNkqoAlqg/iYKMQlJCAtkoOLVyMlMR7RMXHonJkMq5tHu+REREVHo3M27TD91RmdPJAHG9gaeLhKKqQyH8CCkK2aBSKPFOQU4UHSeJGLNUPlYcFs3lK252ST5Uqo2yWwxR2wbtkHThsIbXoMbLsPwFVeA06lhbZjElyFRbAfLGIr9+2pSbPX2JMHapUSAs/DbrV5R7CaqdEZoNcqYa4xS81HlVoLkyEAlupqFgQtkCs1CDIZYLVUo9psY/VKAZMpEC67FTVmM5xuDoZAExSck5UtsDlcCDCYoFJyrFwDm93h/SzSbDXm5MG5vQle+mgWsGpjli/rO+rEMmkR6CZ4cja1vJvgxaBVN26dGMQoqBFCGuG/DWwNygUJIeTsanRgkwWFgK89AcWpoEoM9xVqcdD1aO8bFnGQB+p9wz6CB/LwMKhTYqGMDGxwIORD4iHXKn0l4g/0+gDfEKDS6qCS+QoNpNLopItwRRzL9PVatbdQR1hEeJ0GAgeV8tgZUy+BrUcLg8EgXW5yXGuCtCiNDmyaXv2gCqqtSXLIxdPsHg8LcLHg1WzYJUhnPcVLPhQhrMwqW8g1Q8AHaL3LMOrs7gie1A2yAB30QwZBHsACXXQEVEmR0ql8nlVwj80BmU4JRRQbnxAunXiQx7WFIppVPOI3ktNSoea9e7bU1DTp31mh1MHI6oY4Vq6Qw8Oqq0alOrr/UyiOBaaw2CSo5N76KE5XK2UQ71wwGI1QK2Qs6AmIjIyBUhvAgp4KHl6D9qltoKwT3IwhcWxcAlTsM0IjYxHEPlOpYJ8qZztRti5tgAGGAA04XrxkxPtZ4skKin/Nj+xxxjdcr+ql631DXsrUthAKd8IlXokhOBF6/XkQDG2gSzZC27cn1KEWyCKToQhmlXNIH1jX5kDfO51lbQZYdx6Qal/g+EEo/XI27AeKYN28E6p22QgelQEuqA0Lmh4YRw1B4LDOUKdFQhkbAllYGxg6aGEv04K3F8BV5jt7RpoVQ//OvqFTKyz0XstYq8qhRbhRhnKnGjEhChRWytA2MQwKbRBCVC5EJLZDTEQYgkLDoBeqUeWUo0NKNA4fKZeWNwaHw1pRDOmEPM8jPioc2qBohAaoYQyLhozVUb0hECatAmFRMWzHa2dBzwC1RoOyMu9Z/ZSUJGzfvAVV1VUoLTkCGwzIysxAaHAQ1AEmRBjVUBrCodZqkRihQ1FpFTI7dsSRosNHgy05+6KionxDDXfWjrGJlSkgMwKlXy9Ezc5ScQQba0fZl3NhLXQC1moIdgvKvlvIMjvvMrxGwcaxaeJJAnGP2CkFxR/8ivKvZ0KTkSyNL3jxSxS9PxecQg9NrBGyEO+9qMS/WMr2IzAkBG1iwnFw9z7EJURB4GRQ8BwLWuJlQwK2bdiAjRu3whSTCn1IDPLzi70Ln4TYHDUZtNi+ey/2F1T7siq2jl27WdB0wlJZLQW3PXtypCki8YoiJ2t1xKV1QpeuXRGslMPtsmDjpk3Q6bRwQsF+WKvEUcOaLGFsgSA4LZVwU1Rrds4osMmCI1gmFQFFkPd4hqtagKZTG2jiDGzNvlXXvf6MpfQKVnFrc3fbviMwDGgHRUQwdD06soBXAw1rhirjYuGxWKV5xIApi+4Bd2k+yn7ZQmm/vxIElDuUCDYoUGp1obLajprKMuQXHELBkSPSvzvH6hLHwku51YOEUDVKqo6/cFuj1UOvZztA1gwViXcqBAYGIjxYezSjEgPeUbwcOvFYmk+p2Y52SbEoPbQHpZUsePmIy7hcHpSWHkFefh5Kq2tw8EglMlldz93PWh+k2Wl0U1RwOiEz6iHTa1jJDmd+Jar+WA0527vKQiLg3LwS9jwLHAWlEGw2uFjldNnlUCeGwL4vX9x5wr53H2SmEKjbx0OorELVwk1QZ7WHKsaEil+XwVVple4vFWoOQ5GUAF4ws2BYwNZZAqG6HB672/tlSLPSmKaoyFJTBUtVOawsi7eyf1+N3nsQ31pjQTXralgnBiiHoIfKXYqySot3QcbjdknHy8TjbrzgQo3VjkOFR6BVq+BWadnKS1FltrLPsMDjccFpq4aNY81UvRqVrO6JqstL4ZGpEMYyR1tNJcqqq+FyOmCx2lBeWokAVrf14pNGasyorHEjOkSF3IIj0rLkv9OYpugZXKDLFju6pLgXFKA9bzQC+0TCYy5D4Ws/sFFsBqmZWdv3zVrXifPUdeI4cXnRiesgzcp/fYFuZnY2trLlXb7yqcQntUOISQuP04ZNm7fVHgE5K5Lad0LZvi0ot5/NtZKTOfd3Hgge9p+4OtZkkJ21w3ekhfmvA5tYZY9rUp5C3ardkPn/jYZ+B3Lmzv2dBxzPApqMghr5TzU0oIjz1XZnGwW15o0iECHE71BgI4T4HQpshBC/Q4GNEOJ3KLARQvxOgy/3sO/3vtOAkNNRJcb4hk6tqsp7USwhpyM+beXfanBgI4SQloKaooQQv0OBjRDidyiwEUL8DgU2QojfocBGCPE7FNgIIX6HAhshxO9QYCOE+B0KbIQQv0OBjRDid+iWKkIIIYSQFoBao4QQQgghLQAlbYQQQgghLQAlbYQQQgghLQAlbYQQQgghLcBZvxHBbLFC8NC9DYSQs0etVkIhl/tKjXfXjO2wONy+EiGEnLk7zmuDDtEBvtJ/66wnbRVVZng8Hl+JEELOnE6rgUqp8JUar/tzK1FldflKhBBy5j64IgN9UwJ9pf8WnR4lhBBCCGkBKGkjhBBCCGkBKGkjhBBCCGkBKGkjhBBCCGkBKGkjhBBCCGkBKGkjhBBCCGkBzvkjP2qK92FrgQ2pKSkoWP0HPCn90SFGz76YC4X7tmHN2h2oqfsVBTNUEd0xdmBHyDkOjupCLJ87Gz98+SPsoclIye6FwecNRKfUQORs3oAtO3NhO+5XrEFIm77olxmMDX+txYGCcggy3ySGczjQtt8oRHmKsG7TNlTY6zzTiX22KbovhvZvC3ERDjYs+e4HGLuPRMc4E9jXIYT8B87VIz+6podjbIIGby4pwVVDYqE8XIhnVlZI09zQYFL3KEzoEACtnMUiux0//rEDM/MFhIQE4JIe0egYJGdxQ5pdIrAgsfVQOfY5VBidpIX8hPBrtdowfdE+/FXqHT+idxuMSwqApbwM9/ySL42r5YESF/aNxvBkI4xKDmIoLy6vwby1h7Ewp5pFumOiO8ThkU56LNhYgO+3eb8/IeTsaMpHfpy7pI0FL06wYd4HH8NsSsKwvnr0v2EP5s64HKF6OQSPE39++y4W7bDh+rtuRYSuNrPygONVkLsr8f5rj+OTNW689NRk9EyNZEmcAJfTiS2rfkKuqgvMf36AopCuuOqysTCpag8qCuBlSnA1B3HfA2+iy7gLMeG8TLasbzIjVyiw44e38GWOAtdccSkSAtW+KQL7bCV4az6mTnkQn303Dw6XG6/O2YIrusWCp6SNkP9EUydtHhYWXVwAHh6diuSaXLzvCsV7AwJw6/NrsdohQBeox22j2uKyKDdunL4bW4psGD8mA490DMCKv3bjye1OPDImFdyu/Xj27zKUsGVqudyCGEkgZyGtNmQ4ORN+urc9TLZK3PH6Fqxl8yRmxOOtETFI0Htj39JFm3HTIm/CNaZvAu7pGwN9TRXGfLIDVaxxySIbOiXH4J4eGrwxfz+W59ng5IPw9Z1t0S2QxVSXC98sz8EzCwuldRBCzo5WkbSV7FyOOX/8jflL1iF7/Gj88cG7aD/xagxMC4E+vg/6tTNg+Xfv4d2vF6Fdv/7QyRQskLIFhUqYMsZgZGQZXvtgBgbeMhUj2od7V1qX24yZLz6OHzeXIKt7NmSCjLVExVzRjLhuEzE2XYb7770HZYo26JqaAjGMi6uXcw70G3815Os/x2OzNiCzWzbCtd6dhdstx9BLrkVyoDcBFOwFuHnwWPR/+UdcTEkbIf+ZpkzaZDIelw1Nwch4LVKCFNiQ50SHWB3spZXYUO7BkZJS/LDXjucvbo/yTXvx6JIiHLKyZEwWiF8eTIe2tBST5xTj5tEpyNIJKLW5IWPBQTwSL8bGJZvz8NyiIt+nAcaQeHx/YxwCHRW46NWt2MsCXUBwCJ6bkIgeAWaM+GA3Hri6C4YGcXj5s7X4yabH1DHJ6KaowGXf5iCv6p+/T4BOiVtGtcMFSWosXL0HL+4OxsJrQvE9S9qeYEkbhSpCzh6/T9rsBWtx5xMfoOpILgoLKxGfGo+Vf+Ugq1s7mDpfjzfv6gMl58Kf37yLpXucuPGeO+ocaROPdnEo3rYcTz/5Cfrf9hgm9Uv458V5LGn77JnHUBLeHddeMRHGOkfaOJ6Hu/IA7pv8FnpMvBQTz8uCvM4K2GRsnfUmvtyvwQ3XXorEII1vCpsmkx0NeJS0EdI0mjJp6zUgDQ+kByBAo0Sg3INCOxBjUKCs3IpylxVT39sOe7QRT1+YDutOlrQtKsYhiwAnH4Y/HkkD8opw34JS3DEmBXJx+opSFLF1HCN4G6BM7y7JeGZoBDyHC3Hx5/tR7BYgV2tw/ZBk3NQlEA6zHeVOFk95OeJNChzML8UT8wsxrn8SBhlsGPfZLuRXObwr83FzGjxyfiouyTCgqNQGJ/ssXqFAvEGGaqsDf6zIwTuri5F/3HcihDRWUyZtsscZ3/BZYbM7pGsr6iMPiMKQAd0gFGzAqCkfImj3Toy/bzLuveMWjO8VzxIoMfvxIH/7OqzbfhDG8DBYy4+guLgIRfn5OMxau8ntUmBw7sXrT96PNSVKxIQHwmmpwf51f+DeG29HTkwvBBduxO5SO0wmHapKfcsXFKC8hkewzoX5836AQ8mCM0voSo8USdPzCw9DkBtgy92ALRVKdMnOZPMqWSLHS52Ul7ldKC+rRGVpPhbP+gmKjv2RHMQyYJUBytrckhBy1ihZ0iFnDaYz9dHyQ7C76m9UHjpQhlV5bgxup8arc4sQGKhDxbaduHxWDr5iyU4xC2/lFg4mvR5ju0YgwaCExmTElPPj0V7LY86iHfjbqkC/tGC0MamREGVEn9RgDGDlIe2CEa52Y8thG0b1TcSjg6JQsmc/LvnuEMpcYtzk0T0tGvcOCsHPv+zCXT/vxeerCzHj70P4aitw9cAwGG02zNhhRmZaKG7tHYFesXpEBunQq10oa0Qm4o5sPb5esh9Tf83Bt2sL8d2afPxRrsUl7PeZvSoXjy0uQhW9fpWQs2ZMp3DEBx87uPNfOoc3InjgcrjAK+Ws74FcLpeOcNXlcbngcLIk8MSD+bwCGpX35dEeD5vHbkFVtRsKNopTq6BVKqX1ediyLraOE5fnZEqolRwcDifcbjF6HT9doVKBZ7+D2B6Xvpd3dB0e37Ls9/Sec5XGKlSa447YEULOjqa+pk1soCnY37L4Jy4T+yzR+8dSbLxcpsew9gaE6Hkcyi3CisNuKSkUY5mc/U92QugSuVnIcLB5lCxYiNPtTg+LKMfI2XgxujlYDDoxlIrLiCFGXF78EDHepCWHoJNOhnyzDbv2V6KETXKxL153UfHsgorlvG724c7aw3yEkLOiddyIQAghDXSu7h4lhJDTacqkTWy0EUIIIYSQZo6SNkIIIYSQFuCcJW3c0evIxGcW+Zzk+o+TsVntqL1f6sRzuw1cxSnZbDbfECGk1TpJIKErwQgh59o5Sdrylr6C2MRuuH/qG1i4fAV+n/EB7v/fFbj5oxWwibe3i1jQdNmsqLHY4BaEo28bECx7cX12e6w6aEV5/i4sWvoXCissgDUX49IS8PWWiqO/lBhkxbUdF2zZuo5dxcexed2wWiywOQSYd81G+4yO+Mt3LzzH8fA4HLDU1KDG96wlQoh/Gz8xCxsf6oXPL0zDsxPS8PaVmVj8UG9sfrgbHukQBJUvfrhZ9IgwaZERE4C0UPEB3N4GqBgmAlQy6W7X6BAd0qMDEKEW31jgfQbc4O7xeHhIDFIDFdBo5DCqWJwSZGgToUdGtB5hGhaVBB6hbN3t2brjDWxZ6RMJIa3dObgRwYO1H1+Msc+VYuorT2NsvwyEmAxQy8Q7Qb3LHVr1MW599D10n3A72gUJmP/5jyhOvQDvPnMhwvhcjO84FPcu3I502wLc++YWXHPtJRD2z8djdz+GjBsfRb8UE0LDY5C34leUR/TAFZeNR6CapXKCHZ9f2hN7rpqFJwaY8NE7r+LtJWW4ekwftAmUI3/Db3htxl/4evFmJJT9gRde/AYB6X3RuX0M7GV78NnbczHu9c9xc+8o6XsSQppGU96IMG5CFibHc3hu+gb8ctgbHjlOjssmZODBTgFYvnIH3s/T49lR4bAUVmL6Ngv6dQ5F3wgF/ly8B19ZwvDZuBC4bXZsPlgJQa9H5wg18vbkYsyMAgzs2Q5TMzlM/f0whvSJw+hELXinEyt3lUMVYkTnMAXsdjf2HzajQq5Gj2g1ynMLcN7n+yl5I6QZ8vMbEXh0ueZb7FozHf2TVdiy+De8cNeF6NguBYOf+Q2Wqn146prHkHXnN5jyvysx8eKr8M73ryBo42tYsLVAul3+KNai9ch5CHId+o0cijC1EgMmXo4LL7oUA/t2lh7n4XR7jj/TwXmg4Djkb5mHhdtteOnxR3H39Zdi4qQLcc2Vk6RZXDXF+PybnzBz0XLM+PR1PDz5fjzx/PvYVbgen32xDtLjlAghrYYguPDnQav0UNyYYDX+NzgKsRo5IqOMuHNwJDKCVFCypHJo13ApLgkOG16duxdXf70TV364BzssHsSHGqR1ifFIfG2e2BfPIPCcHbe+uha3zNqF+2fmopSlZvP/ysWtX2zFDZ/uxja2bGhg0zwDihDSvDV90iY4sHH5atjVRqS1y8KwCRdhymtf4d0HhyL/lz9RIISgWycjlq/bB7v3vVU4sns1tpnN0KiOXQl3MuJBQ6fLI52GEIf1Sh6b9xejvMbOyh647FaYq9xsHRw0xiBorFZUVFXDyeYVPB44rFXSemRqLWICgzD0snvw27L12LZ9J7bt2IU9BwqweNrI495TSgjxP4KHg+DkoZTxUMllOH9oW/wyKhQyRzWeml2EnRUOVJZX4rFZWzD4tdUY9toqdHlmJS75bpeUjYmPAf43wfVYO9AbXMRjgd7n39Yf8wghrcs5eU7bkX3r8efihVi/o9AbrFhU6j5oEob07wqjRgHBbcPGJbPxzW9/Sy9u1qX0xmUThyElPACc8wi+ev5N9L51KsJdezFrRSF69uiClEg9Dm9Zgtc+/4WtU460zEG4YHQGFkyfgdW7DsAtU6L7sBEQVi1GyEV34LzUIJTnbsXn03/CwcMVkKki0bMDh417qnDt3Y8i3ggU7F6Pr2f9jiPl1dL3VihjMOLyS9C3fYRUJoQ0jaY8PdqpUyzGx6pZHDkWGssrrZi/5jD22d3SkXa5SoUebcMwKjUAwVo53CzmHa6wI/9wKeYWKXF5OxUWbjuC1XkWeDg1rj4vCvGCFU8vLkJqYgRGxQj4dUs12qUEISMQmL4gD3udHuj1BlzfNwR795Ri4d5KmNmyVw2MQhtY8RS96J2QZokerksIIXU054fr1h4JO6uBlBDSYtDDdQkhpIUQkzVK2AghTYGSNkIIIYSQFoCSNkIIIYSQFoCSNkIIIYSQFoCSNkIIIYSQFoCSNkIIIYSQFoCSNkIIIYSQFuCsP6fN5fZAeiUBIYScJeKL1jnxnU9naHuBGS6KT4SQsygxRAO9Su4r/bfOetJGCCGEEELOPjo9SgghhBDSAlDSRgghhBDSAlDSRgghhBDSAlDSRgghhBDSAlDSRgghhBDSAlDSRgghhBDSAlDSRgghhBDSApz157Td/UcFyqweX4kQQs7c9Vk69I1V+UqNN27SFaiurvGVCCHkzD3/7KPo1iXLV/pvnfWk7ebfy1FKSRsh5Cy6tYseA+LPPGkbNHwSS9rMvhIhhJy5aa88g549uvhK/y06PUoIIYQQ0gJQ0kYIIYQQ0gJQ0kYIIYQQ0gJQ0kYIIYQQ0gJQ0kYIIYQQ0gJQ0kYIIYQQ0gKc80d+pEerMC5egW+22DE6QwNNtQ0vb3Wg7rcSwCE8VoW722ogVDnw8N/e5yxp9XKc316LPmEyKHgOthoXPl1hxhr2+QInzQKVTolbsjRI0XNYsaUa3+S7vRNqsRlHZ+kwNEKBGrMDjy6rgUtalseYdA36RyugPiG1PVLmwMwDLvROVKODkYfM91kiN/vV5+6yYE6uwzeGEHKmzs0jP3gMmHgxLuwZjidfWYi7pt4IftPHeOD99RBkgRjA1nXD5X0QbtSD43m4LKVYs3A6nv9wMWrsLsgUKiT3GIWbrhiJjrGBLNryKNzyG664/2MkZHbFNddeieykCChZ7JLJPCjcvwVvPfwaVpVboU/rgVuuvRAD20dCLpPDVpmDb996FjOXlcDJ+QIOC5K8WodL7pyCC7tFYuX30/D8jAMYOeESXH1+D6jkYuz08njcsLPvN/Pjd/Dj8gO+sYSQs6EpH/lxzpK2TiwJi1LxSA9TIU7uxjoHj4ERMqzcZcU+lnz9edDJYhKH+GAFruikQ7RCgFEnA29x4pJ5VYgwyvG/HgHgShz4aIcVhXYBQzvrcWWcEsu3VuGNXU7wLGrd0FmHPkEcSlkAjmRB7INFFfiz6tj365qmw41tVaiqEBAbzGPPQQseWmtlc/O4upseg4M53LO4GqX2Or8T22IylgxO7qpFqMOOR9bYUOPybkYxnIpb1H1WtyohrVtTJm28TIbeg4cgIjAGAwYOQIh5NZa72+KC7mH4/eNvsfngHsxZmYPEtGQoqwqRk38EDo+AUQ9Mw5TRKVjx7RN4fp4Nd997JzrKN+K9977E/E1lcHo48CzhcrvdCImOQVK4Hnv3HkAFayy6VL0x67eHYSzfhvdf+RkTJt+Dsrkf4qXpi1BscSN9yH2YNrknNvz2JW5/fjprWIZj6GVX494ru8BS5kF8TCDW/PACbnt1EWRyORRyme+3EaBI6YVPXrgX8sJ1eOSRp7Ct0OWbRgg5G/z/OW0socmrcMHiZsEmwIM/DrqQquexb7cFiw87kVPpgVrB4zIWqB/tpsHqvdW4d6UNVSwx8rCFXSx/0sgViNRy2F3mQonFAwfLkhbkuOBg605hiaAgsCSwjRrdw3h8tdqMB/40o4AFzSv66BErpVZAbIQakxKUsB2xYsryCnyU50RCjAaXxbHsjhGPmnEaOaYNN+HrcUFHu+d76ZGmBcTQFx6mxTsjA/Hl2CCpmzbAgCx9nUNvhJAWRXA5sXfXHqj0TsToduPzP8zonRSOjZ+8iJ9Xb8We3CIIjmrs27IBu4UOePGDz7B0yW94dEwqrLmr8Pm765CW3BFd2kYgLG0gbnnoRXwxfTr+XjIbP339Oib1iUVJfh7+Xr8TQ294CHPmzsbqBY8gXmnFgm+/xhaHh8U5Hm179sWI/tnI7NoH2UkCi3wyhMekYXSPMfjkyzdxU8Z+TLn2CkxbflCKi4KjSkoI3ez722w21lkQ2vsSzHjlPoRUbcat9zxJCRshLdw5OdLWrVMA7ktWSkmRnKWNYp9nfekoFQs/L/1UgYMaJV4cpgfLjcQcz5dmeblY8rZqhwWp7bRYu6kGMw/YIbad9bFafNRVgx0HzPjykICbu+qRoDkhgWIr237Iise2OHBtpg7Do+XHrVtUVObER6trkJmuk4603bmoGqW2438nhV6JB8UjbU4nHv7bArPzrG5GQkgdTXmkbdQj7+PRYXHwiPGJBSgnayUqxEAlJkaefNw36EYss7vgYaGT43jWiUspENj/Tsx5ehD2rpqD9xfa8ejkQfhhyjP4csVm1LBlXYEXYtHsK7Fr/nTc+tSX4kJsWW/0Uap1eObTmeiqL8Dr9/8Pcw8qkZrVCwN6pIKr3odZ+ZmYMbkPtq75C8vLYnHHyDbSciIxneOkKObCpiVz8Ngjb7MGqhvpE27HSzePhPbICoy55nlUO+uPy4SQxmkVp0d1KiWeG6TFwl12RIeqEFhlxTQ2XOWuk6CxgdphZaAab/XRwuR04fw5VVCoeIzuoMcFsXLsPuxAscCjV7QCAgum7y+uRmYXAzrJPXhznRlbK9j3YSvysN90dBcjLouWoazGA2MAh59WmfHrYSdqr0AL1KrxwjAt9u5zQNDJ0DlChv3lLjjrXApXWuHAnAIPLumoRThL2iavoqSNkP9Sk17TxmJJXPp4THusJz74fBOGjR8OYfHTeHjmLlgcHinRCk5Mx+2TH0BmgBl7duXCrgxBt54doHVVYsa7T+ODVW7cdPttuKhXOLatWonNJVoMGNILoa4SfDjtLZQF9cGtl2Th8P4DyD1iQ1xaO3RIDML+1XPx4EOfIW34WAzplQCbXYbE9A6IM/HYvnwu7nz6QzjEGMmSRZF4ZG3o/W/gmQltsfaHF3DLy3+C45Xof8lNmHz1cNg3/ISrHvsUVbYTruUlhJw1rSJpE5MxhYyDm328eJ2HwDIq32VhJ8cWEC/YFZez+y4YExupKpa8RWh4KNlwabUblWwl4nqUbN3iryaeSj1uteIybD21nOxzxWSuLvF71c4h9Y/NLhG3mIstJJO+jyAldCesghByFjX1jQgcr4BS7vs7l8ngcThYXDn2Vy4mTXKFAsHBIQg26NgwULQ/D2VOO+wsIIghg+dlkCuDkRAfzPoemPcfQqHDDgebLpPJoTIEIiLYCI1aCY+1HDl5pXCyz3ELHJQBJkRHhsHIfuWK3HwcttlgtTuPHpmrS6ZQspjFw+N2sHWLsZeDQqmQ4pPLfvz3JoScfa0iaSOEkIY6N3ePEkLI6fn/jQiEEEIIIeRfoaTtHKCzFYS0bOLlHGfydyye4DjLJzn+NfHzxZspCCEtxzk5PephAS8hWoWeIQro5d4bBKrtHuQWO7GuzNWin3EmfnW9lkd2lAqJeh5yznt3bAXbJrsO21HKyTAiVY2Kwzb8UeBEDV0fTMhpNeXp0bR+4zC4QxAEXyByOewoL96Hmb+tlsoaU3s8NHkkVs75GXOX7pbG/Ru64GiMu+BSJLh24tMfFqKgzPuw8FPpPWoCsqJN8HDi95HBbinHpsUrsPFgIVy+GxL+LY8sHNffdRU6htbgzanvY5+DHgVCSGP5+elRHncPDcKz3fRQm+2Yv8+GP3NssClluDxL470JQM0jziBDbern8fCIDZAjSLwGl8WtOKMcWtaPD1FifFstuph4MfsE2DzDUjQYlaRGMFtYXJ5TcogxyljiJCAlUoUJbTXoF6WQbmaIZOsZzuYfHqc8rtUs3rzQxqRk82oxgu0oxI+t/S7i9wpgiZaarTeerZevc1ODqE2wCk8MNGF0MI+teTbMY7/fooN2aIKUuLSjGiYNh07hCmQYeelNC2ICywXIkGySI411gWy6mMQepeKRZJLB6CsSQv5baQNGYeKgPqjZ8hcWLFqBVaUGXHjLQ1j222voqFZApopC167ZiI+IYnHFgMR22RgzYQwuv/R8XDCmD2w2h9RQE4OV0+lAQnpvXHLZJbj8/FHonOCETKNDe7Z8z25pMASwRNTjgsUZjw7t2iEpQvoKx+k36nxcfsUgHFq2An8uWgozb8BjH76PTx6/HGEmjTSPw25HUs9BuPaqizF+YBqLM86jR9Hc7DvYhGRccMEFuHT8MMSEBcEpmJCe0RHde3dFhIyXjrqpVSq0T0+D0RggLUcIaX7OQdLGohmLJUo5h65JOgyOUSKYNfLmbDDj1vnVsLkE3NbLhId76hHvu1OqfbIaDw0w4Ip4OfRhWjw/2IhPJwbh6iQl4lmic9sAE76dFIKPeuoQyNbdkyVir4wyYVCEHCPStHiKJVE/XBCCi+Jk0GjkuKmnAbMvDMb9nbWIYAnT+Cw9vptoQnuWMAYFafA5W/f/Oiixt8gFU6gKX40PxrRuGhjDtXhhiAmfXBiEN88z4m6WeF4UwUN1XN7mgZjHxYQpMSJZg55hCvAVbnyxsgIPLbP45mFz2VmLO1qDt8cG47uhJnRmSWRorBbvsN+tX7RcOmInPubk42EmPN1LB/vxuSEh5L8ixqeAQPSdcDGuu+5a3H/RQEQZNNj+62vYbD/+9XSdRo/Evbefjw7hOhQXlSOx9+XY9NfPmHL9EPQffyl+njcXnz13OYIcNUBIOh59/3c8dUNPaVnBVQOLvA+mfTkTW1d/gP+xGHe4vPZNBseIT2FjaRlyt+/C1m3bsT+vCE5OBZ2WZ7FGQJ8bH8Fffy3EJ/eNhavSicyx92L2nHl44Yp2CMy+ED8umIPNK19G1zZqaCLaYdq7r+LOvp2g88VXh8uFO156H4vmfIuLe7eH3GqTPpEQ0vyck9Oj4hnBAJbptA1VItEoQ5hOhvahcphYAJq2uAo9uhuRIffg2flVOMC+XttELe5IV2PXlip8XKPEB3012JlnxROrLVDqlXi4hw7tFB5c+0eV9DqpmGgdnu2kwJcbzVAGq3BBkhqbNlbizVwXOJZR3T/IhLAaJz7cUINtFgGX9zRidCSP52dXYNB5JnTRciiqdoNNko7AacWszOLCE7s9eLeXGot3W/D+Npv3l2HqBjhxY4q32kez3yslSI4oPY8Qlih2jFDAUuXE7D12jBRfy8XWKS63ZYcZz223S8+J06lluDAzAP1MHny81YkJGRqECS5MXlAFepA5ac2a8vTo2Ec/wB2Z7G/9mYfwx14XZIFRGDzuatw2oSOq1k/HpS8W4ruvr8OPH36Nna4I3HBxfxjhRHnZERSWK9GrRxv8seAvVGoTMal9Na697QXsyyvxXcMmICi+Pe597HEMSTVJ8ah022zcfe+H2M7iwwkH7iUPvvMlxncMwKblm+A2RqJTx0is+WEmXvxgFg5Zk/H17CfR1liOW/pdi7UeAW5FKh5+4g6MSavBGlsSesar8fPkC/Dscm+jUfwebkV7vPHxI+iVFAye52ErP4Cn7p6K+bsO/+PsASGkfn5+elSBZ4eacF+GDvFqDgWVbhyocMPGkhKVnEMNCyj5NgEBLIERkxbx9OXoWAUM4sVhTO0lHDxLecQxtY8tkoZrO9+447BxJ84jdb5yrbn7neKzNaWHUS7JsWHeATs2FbtQxMriZ3vn9322r6srNViDJ/sZMDJaCd4pYG+pG4dYAigmqirWiLZLgRvYxhK/aX9bEJasw8ejTLggUYkqqxuzd9Zgu53H7d20CIcLUxdVU8JGSBOTqQxI7zIUY0cPxwUj+6FnRgTUSjmK9u6UGmYSfSL69eiOlFA3/vhtLmb//jcKqsQXSgGusoM4uG83HAEpePCGizF+aF+MHDsBD0yZgutHJUuLl+yci6lPP4e9mj745IfP8frtk6B3newiVxY4hHJ89ugT+N+td+Lyez6HOns0vvjiVdx4ng3zNxSzQBSB2x6/GiMH9MH1d1yAPl3b4MDapfh05mq4OAX6/28qrpg4lH2HiXjo0XsxMSMRehYAOa4YD158L95d5cFj772B5+4ah5gg1bHfkRDSrJyTI21BWh4BSh6JwXIEKThYWLKyhyVuhSy5qWGLig+ujA+UoXOkAuZyF/aaPawdC1hYZlfu4RHNlrc5PTjCPkdsqYaxspKFmXw2n/jJcgWPcDVQKX4POQ8j+ywbW7bUd2YjVC+DnLVIy2weiO+BN7LlxaTwSBVLHtl0rZpHqkmBOAMvXXO2o9QFC5uxiC0freVgdggoP+G1VrXYR7PfT4YIgwxx7HPYR6PK7MJ29vuVsF9OkHEI1vBwsYRO/HwP+10jAniIJ0SrWWJYxctxTZYOg0I4PLa4CnurvTsBQlqzpjzSZgiLZjFC4SsxLLnxeJyoKS/FkUorOJkecbGBqCwrh5tTIqpLNrrHhMNRlYfVG3KkllxVRRlKyq0IDA5GaFpn9EwOgsNWjb9Xb0J1VTk4tRFqWFBYXA6nS45wtrxOKYOtuhz5xZW+D/YKjY6FQeVBQU4+rL5goNabEBpshFLmQemhAvDB4WjTsRf6phpZYrkHGzZtQ86RcjhcAjSmYESFGNGrTw+gLA+7c/Zj175K6ILYd1B4UJhbwL4Ji8kh4Qhjv3dNeQlKKmuka3sJIadHD9dttXj0SdTiynZyfLu6GsuOuKWX0hPS2tHDdQkhzRU9XLfV8mD5fjNu+LUCiyhhI4QQQkgdlLQ1Qye9Jo8QQgghrRolbYQQQgghLQAlbYQQQgghLQAlbYQQQgghLQAlbYQQQgghLQAlbYQQQgghLcBZf05bpd1z/AvPCSHkDOkUHJSyM7+turSsHAIFKELIWWQwBECprPNA7v/QWU/aCCGEEELI2UenRwkhhBBCWgBK2gghhBBCWgBK2gghhBBCWgBK2gghhBBCWgBK2gghhBBCWgBK2gghhBBCWgBK2gghhBBCWoCz/py2F5Z9hEp7ta9ECCFn7vz2w9A5qr2v1HiW3/8HwWHxlQgh5Mype94DWXhHX+m/ddaTtqcWv4sKW5WvRAghZ+7ijFHoGt3BV2q8mp+vZUlbja9ECCFnTtPnIcgiMn2l/xadHiWEEEIIaQEoaSOEEEIIaQEoaSOEEEIIaQEoaSOEEEIIaQEoaSOEEEIIaQHOedImCB64PG4I7MftcbFhj29K7TQXnHU797F5xBtfpelup69zwe27GfbotDqdWK47Xfy8utOlTlqHd/0e1hfLR9fPvmedb8eWd9eZfmzdhBA/IbhZIHCJAwD7O8fR+MTKHlZ2O/7ZsbggLXPceHFZcT0nENdfO/3E8HF0Wp3OF5v+oXYdR7H5Tvx+4vcihLRo5/iRHwp0iO2JoVEmTN9egHEZXeAsnomP95ay+KVAamQPTGzXGUZeBo7zxTRejsqyDXh182r0SByAfhFxcDnNsApqhGnYNHMeft/yI8pVSZiQPhIRKhlbSICMU7J4a0W5uQiLdv+O/YjGmLSBaKvXga2abQnxf2xO1t+cuxhLj1RgcFIfpBr0KKmphlwdikDegl0Fa/HDzm2Iicxm0zsiRg2UOziEqeUoqDiEBbvmYGOltXZ1hJCz4Jw88oPTQtn+MshDPLCszYO27wS49z0E+55yQB0DZfp1UMa0gcDiUy2OxSf34YVwVYdAmZDmG8uz8axZaq+A++DvsG2Z74s3Avg2V0Ldvi84OeDa8ybsO7ZIS0CdBGW7CZDHpAOOwxCcCvCGIHhKNsCx9Su4K9h3EHkckLe9BsqU/mwFZbD/9SDcVUbIE8dDkdIbvMwMj9UCzhAHmPfCsf1buAr3eJclhJwVTfnIj3OWtPVvNwZp+gCYtCHQowrFbh1idBocLs9HmXk/vti+Hm2j+uKSDu2wYN2PWFp0AA6WuclYUFSwfqghFpd3uRiKijX4eOsyFNpsSE+/BjfER2PfgVn4rUSOCzsOxbqts7GkcB/s7DNjUy/H/clx2HtoPr477MCk9CFwHPgJ0w/uQ3WdBizHGzEwdQhGJiVh3eYv8WN+Aexs+lX9H0Z7eSmW5axETOxQBFYvwicsgStjE3mlEXf0uQFc5VZ8uW4eSv7RbCaENFaTJm0sxiizbgevDWSJEkt2nLksKESB12vhPrIDQvkq2PbsgbLj/yBXroVt7Y9w13jXyYnZmCoSig53QWFicWcNS5Kqqlg0iEXA+NfYuktR8+sdgHjQy9QH2q6XsyUOwCPvAJnGDeviS+EuU0AWPwaqjAvAWZahZvGH7Ds4wcXfA13Xjizx+hyOnYvBhQ+HOusCyJSlcDsjWQwyw7b0dtY47QlVlysh15XBPOcJwG4G5AOgn/g/OPfPhn3DTOm7EkLODv9P2jgeAWoDEgLjMIK1Rpfk5CM7IRPWgjn4vbgcNpcdFXYXUiJ6YlJaR6jggodXQqNQstakFWt3f4+fCsrZMudhTGIHyAU2HTJo5DKUHlmBaRtWICgohSVtYxHCOeEQTwuwz1TIVFDyHmzLXYFFRyoxpP0QpKh5lpB5ULsVBLauLXkr8PNBM87PGITMIL20PMeroOZdWLb5E8ypMmB0uxHoEajEzoJN2FxhRXRgLDpFJsNTk4OfNn2PLeZTnMYghPxrTZ20cZpgKGL7Qh4VBvvOQqg6jYJr53NwHTFDcLKOC5GSNmVMJCuLTUJfAPFYWaL2BMvx7oYqsQ0El00MKmydSnByDUug9sH69zS4S3moOl8PRXQQLEueg8eeDN3w29kX3ATLghfY2tRQZtwKRUJntjxbh3i0TqGBO/83WNcthaLd5VAlxMK2ahr7TnuhPu8jlvRVwbbsLngqOfAJF0HF4hsvE9jHe9iyOjZ+E6xLX4dgpzdCEHI2+X3SFhqejV5BJqRGZMBpyYdLrkeUgsP64oMsYavG2j2rcZh9KxnHsVajjSVVLGCxMCYP6o8nu/eGonoP3t5dghuzs/H39jmYf2g3BBlrHYcPw+MdO8BctgGf5eRKR9o2bp2Nhb4jbRwnx8AuN2O0icOGkl0wGDPgPvQTvj6wH9XuY5tBpo7EiPZjMCjIibfXzEaOuQZqmQyZGVfj/GAFFu6cjfkFhVCqAhGjD2LJnBMV8lTclN4RRYf/wmdbVoCeuU7I2dOUSRsfNwqK0FjIo7vDU7YJXEACix0WuPJ3sKSsDPYtvwLqeO+RNs0u2NbOgMdc59V9ihAoOtwNhekQ7Gu/hKuigo3kwBlGQT/iWriL18CZXwpVx75wH97IEjuXGJxYPxjKxHZw5cyE26KEsu1oODZMhTN3L/tSWrZnGMSWvxSuoo3wVJSDU6uk9cJeDVmbESxBc8N1aA48Di3ksX0glMyAbc1cMXKypE0L9dD3gPI/YV//ETyUtxFy1rSC06MClJr+eLB7EhblbkFCVFc4cn7DT4W5sLJvI51i4HXonDIWF8ZHw+ZgARMyGNRaWKp24vPNC1FgV6B/8ggMiI6AxVYOCwtMwbpAOKp3s+nzIWhicWnWOARzLjjcHikoKmUKOG1HsGT3fGxzmjA2fTgS1RzsbhY0fVuBgxvb8tZgbokbk9r1RhulG0esVZAp9AjXqLA9dwl+2LMOcTF9MSy+I5ScB2qWdKo85Zi/ZT5WlRyE+exuUkJavaa9po01EoOvhibLBEfuAShShsG59km4ivO8cYLFEqgToMy6CwrtTlhXfw1PdZ2YJw+GotNkqBLiIbjFI21sEV7JVuuGu2AxS9h2smVvhefQVywBnMe+T+0NCjzkHZ6AOjUEDtYw5IxdIY9MASxHpHsK+IAo76nZdV+yJLHMtwzD4o16xHcsgayCddENcNcEQdHuMqiSe0Cwl0jXtPG6SMCdxxLMd1jSWOBbkBByNrSKa9oaSi5ew8aSLfFIm8tph6M2u/KR8QqWjMnBszjqdNrgOMsJk0KugoITb7J1w+J0eEdKeDZNCQX7YPFooM11dj+XEHLMObkRoTmQTquyhE+MgJ5qsNbrvyAHlCq2pIwty2KXeKqWEHLWNWXS1uyf0yY+psPqtLKEiSVkJyRsIjdrgorTaxzWs56wiZwuO/ts8fPrJmwiD5tmg4V9LiVshJD/BEu2BIeZdf82YROxBViCKjhYI5oSNkL8Aj1clxBCCCGkBWj2SZt49tbzHxxBI4QQQghpSc7JNW1utwNJCUMxLDIeJqVCejNBpbUMu/M3Y3nxQQzqeCnaqWxYvGMetGG90Tdchc82/olii9m3hvqJvxDnHWwQTpuOC9t2RLDCW667RThOxr5wJeZunIv9rrpPHP+n+j73334nQsgxTXlNmyz1ZigjAuHKnQPngY1H/3AFbT9osgcBzjw4Nn4Iz7854yheUxY0FOr0/uD1JrYyNwRbKTzFy+HY9zdkyTdAGZsI9/73YN9b9+G3tcGIogchzVVTXtMme5zxDZ8VSw+slZ6zdiri842u6X8rRoUFYfX2GZidswUbCnehmjciNciI7UfyUG6rht1egH2VVkSHpCLdoMc2iwdJxnAY3GYccTqkEKZQGJEckoIIuRtldhcCdSHIjO+FvjEd2LwmcK4aVLF59cZkZITEsgzVA5MuDukhYZAJNah0+JIwdzXyyw9ge9Fe7CjNgz40E+2UNVi8fwWWHdqKbcU5KBWUyIxqixBOgFYfjpTgNpCx7wK5FuHhnTC4TRaywhIRIHex72+Fze2ETmNEZFhHDIrPQnZ4KoJVAptmYdNcFIIJ+Rc6sL+faEOYr9R4zl2z2d97/Y0vefKFUESlQRacDDgOwlN1GFzoOOj6XwneEA5ea4RQtgp8SE8W0MTrzcQkkP1Fs0SMjxoIWWAYG11wLN9ilL1egyZzEDwFH8O2/ie4Dq6Ap8YOPjgV7iO7IFQfhuCpgrtoN/sCYZBHJLGFwiFvMxSKNr0g08lYklcOwVn/dyeEND1FXF/WGIvwlf5bTZ60cbDBrY5D++AwJIW2RdvgOMTpg1gCVIX1uatR5vQgOWUCJsalorRkO+QBCUjSK/HXof3onjIII5Kz4CrfhoMuHfqkjMD5CTHYU1yOnh1G48LkDsjJX4vNhbvhYgFvWPoIRAulaBPVA0MSspCmscDscsPhYS1uu4Ulbb6msuBi39kGK+scHg8SWRIWLavBOpZMHqquYOMdEILOwx2ZvZEWHIEyaxUEwYkUtt5J7foitHIvlh3Zil01lUiKG4Fx0cEwmVIwpt15iDYfxPLiLdheVYywyKG4uE0cytm4ItuJNzYQQk6lKZM2Wcxw8HIL3PmboUgZC06bAXX7/nDlfAxB1RG8wgHXoaWQhY+FOmM43GWbIVgqIO/4GDRZoyFULYTrSLFvbV6CxwhZGEsEQ7NZQtYR8uB4cAoX3AULWYJXBgRdAG3XCeDcORD4TtB0v5wtZWVJ3EZ4zFVQZtzOkrc0OPcs8a6QENJsNGXSdg6uaXNh/favMGXeK3jhr+mYsWMxlhXmITK0C27pcyuGBqtZhBOf4i2+Qv4YwVWMr9Z8jX0ONYZmXoJhMV1wXmQg/ti5AlsFE+L1BsjgQKAhBX0TeyDJYEJh2X4UmmvgktbnRm7BGiw5uBGr87cgt9r37r4G8z5ZvLI6D0ty12Fl/mEo5XqoZayFrY9Cj9ieGBCZgQBHHnZWmBGpC4FJIYegi0DX2B44L7ozwt2F2FGWKx39I4Q0X5xggyt3BpyH9kCZ3AXug2/DvmM5m+KLSo5i2Lf/AlcFWIJ1IxQdpkCdkgF33kds/Jajs9USn8lm+fkymH+/H7bVH8K+myVrykSoer0IVbsuLFMUj9Sx1qR0bQbr2Oe7C9bCfXgz6y+Fx+5i84gP0yWEtGZNnrR5+HQ8OuwBTO19OUYlZiEtOAFZMemIC9BDLlRgfZX4Uj4OHCc9YlccAi8+zFJc1lmGt1f+BrMiGIPTOmFb3josL9oHe/l6bKuqAicPRkZwICqsJSiz26HXhCI+QAsVC4je9R37qY80r+8za3G893vIfevhhRKsPJIHi1uBxNBoqJxm5FWXwc3rWAIZgD1VZah08EgMiYJWnFZVAjunRrQ+BsHKAN9aCSHNjvi3Lz6b0VMDx+a3UfPTlbBtWQtID+lm42tjg20LHDvnweOOg6ptZwjlc2D9e4F32gnUwz6FbuybUGddBHlkJuRRffH/9u7sN67rvgP4925z586+cIY7KWq3LMuxHMVJ3ERO7KBoGmdPmjZ5aIAiaF/6HxQt+lCgT037khYtWrhtHNRFkSBxE2dx4SbxEluuHdmWtVASxZ2cIYezz937O3dmxDGlSLJELWP9PuYV595z7zlnxpgff+euSm4PxSwb9pI4lEqJWlC3WFv8I0JzNwZ1+rMlJjHG7j634UIEHxFKWsJqCAOxHKKKCsveQKFRRqlRgzhwEaLyGMWoulWHpBgwKOmqmA24YiRK24dCCUSpvGnX0RKBVCylsoiegKENYTKhw3XqKLXWsd5swJfDwWOoTKuCes/jqi5HJGtGKAZdclGzWrC9dv2gfqRDOgXo1uZhVeqLqkYQ00IYS41ChYOqWcNafYO2bQYj45imYzQ1ghDc4P2s1jZQt5ub9TLGrupWXogg6Vn67nrBOWTY8jWVaCBIUZPKilTmBw9tNw7/HtB4Do3nvw04YtB5KYliFlQdcnQcsmHA91rwq0uUFy7Dd6gRJQE5HIZPsdD3QpD1MDwRR932XnnRrkQxyWv0PAmBMXZHuKueiCAa3+7x482o81pcqd3b1SfG3gvuzCcixKAMHqSESoGz8LJ4JEtn+dV0Qy5HBMbeC+6qJyLcjLB1u0Lhldrl8MzYe00N7sqLcGZ++S4SNkFEA44IjLF377YnbYwx1r84AWOM3TqctDHGGGOM9QFO2hhjjDHG+gAnbYwxxhhjfYCTNsYYY4yxPrDtt/z4s2f/7l3d8oMxxq7ma/d/Gg+NHerMXb/6d78Kz6x15hhj7MZFjv45lOHDnbmba9uTNsu1L96FiDHGtoMmK5DFUwFukB88F5kjFGNs+0hKiP65NQcutz1pY4wxxhhj24/PaWOMMcYY6wOctDHGGGOM9QFO2hhjjDHG+gAnbYwxxhhjfYCTNsYYY4yxPsBJG2OMMcZYH+CkjTHGGGOsD2z7fdqWv/kk3Eq9M8cYYzcu/ZlHELl/T2fu+r3++utwXbczxxhjN27Pnj1IJBKduZtr+/e0SRJPPPHE0/ZOjDHG+PAoY4wxxlg/4KSNMcYYY6wPcNLGGGOMMdYHOGljjDHGGOsDnLQxxhhjjPWB25+0uS58ywY8D75pwbe9ToEP37Hhtawtk0nrO7Q+bUfre02zPVGZ73a29WlbUXbZbd12ObUp5i9ub1IfukS53VMu6u52S+j09Z1tb+udUxhjdwCfvutuEFd8CjkuXG/L95xiRbCcJsdx4ASvKT703EnJC+pol4vfYvJ6ytttbCnvbafbhqi/u46IQZ1i4d200e7jljYYY31h++/T9rffubb7tFEQgRRC5IMfQOyQjtLTG8h88SDMY/+FjRdoez2K2COPIvlQjhK7IG4FJFWGNXsa1ZM6Mo+OU/JFiRg0yGEZXmUdpX//PmwrjOzXvwAtqQXb0tY0KYBKsyunsfa9E8h87XGoIR9uw4ISjUCSbFjnz6L41EsIHf4QMkd3UaCjxMxVoSUUuOsLKH7rp3CNKBKfeASRfVm4G2UKjDr0XITeM7X91PdhrnAgZGy7pT999Jbep60dFjUMjU8gH3dx6pyFvfuG0Fx9E9NLdnAXEiOewvDIKJJRPRhE2pSshUKh4PVGcQWz82VkR4aRzyUQovBj02BTUhSoigyzuoHZhWXoyQHkBzIIazKV2/BlFSFVgmvWcG5mDjU5hqmRPBKRMHXKCdrQFIpr8LC+MI35ooXBiXEMpBJUrwTHdiBTGzL1z2mU8Pb0HOL5CQwPJKFT7BSJH6hcoTfgOU2cPUGx1OH71jF2I27lfdpuW9KW+OzvQM+EoSTpjTp1Clb0OqbBXi7DLZ7D+g9PI3r0McR2NlF94STsDauzpQdnuRAkfLQhvBYFIQrC8c9/Fon7h9H69f9g/elztKw7EvWgjhxE5stHKKitovBPz1Ewo6CrKVSFDjURgRwfQ+rTh4DmIor//Euk/+jLcN56DeVn/w+u5UNO7MXgnz4CqTaHwpOvIP2VxyHbq6i98jas5SaiHz+K6K4YKt9/GtXjxaBVxtj2uZVJmyTJGN2xGzGdEqgwJWSOCUcOUWIloVVvodVcx2KxgR1Tu6E0Cpih5KveooSrs72qhaBoBgaHRzAQlzF37gKK1drmwFMkZloYOUr4cmkDhdlpLK/V4HTKZVmmOjToiTx2jOQgW+s4fW4Bze7RAOqfpqkUvHWM75lC2pCxcPYkVjda7TEqUVQtSOIGxvZiKK2jsnAW51fLcDpHBGSFBqMqDUZtG+72/glg7K7T3zfXvQZSNg/77BmYs2vwKOjV36IkzAPqL76M2q9eQflHb3TWpA6Go9ByWYQGMxcn1aBBp23BNx1oY2PI/uGXkHwgi9qPn0PpmfPtDWk0S7EN+oEjGPjKByE3plH4+2fh1ExqSxzetCFHo1Cp7vC+YRoB0+KaS8HMQfP4AowjDyD3x19A7htfxOA3PkhBWHxUctCus14BwpRkZieR+N1HEd2dglteh1Oluhlj/U2PoFFeQ900KU5UUCg1xX56lJcXsLK6iIX5IiVEBiVePjY2ajApDoldb1Jnch1KhCQKQSGNBohlVM0Wbb1ZDt+FOMNDpqAjOw0UKG64PeViHG1bFgxdg0KJV7WwBNN2LpbTGnAo2bKhQ6M4B6uKpYoFr1tOk+c6sGwV0TAld7BQWK6IcezFct+jPlAbnLAx1l9uS9ImS+1zysIHJuEsF6ENUxZmrcJaqsGrU/AR5511eI0KmifOoH7sRGc6CZtyJjkWQ/prn8PA738E1onjWPzLJ1B+/gSt3xmN+h7CB+9D+pPvg1/8NYpPvgxH7JUTVAmyEYJ9YR71l4+j9NR3Ya6JBHAK2oCN2rPPYOGvnkDhiR9j/Ts/QH26JmIuzLePQUruh7E3icYLx1H5yXMo/uO3sfivJyAnckh+7HC7fsZY31JFfKLEJkYxZqNaRzShU3JVxVqtBbtzzpjlNNGwgPxoHjFKrjzKiNrnlXk08EshY0QoFplQ44MYHohTmtUuF+emSYqKbJYGjKoDX4tj10iewhWtIcrFJGuIZ3NotVxqz0dqfDcGDD+ou3vuWjyZRC7agkPJF0Ip3DOeD5Z3yz09jlw+hnJTxDwdk/vGoIkyUT+Vu66BwcEhREXSxxjrG7ft8KiUfBC5L+VQe+08wvcdgPmLX6BxrnjxEAI0A9Hf+hiiE3VsPHMM1spmnZKmIfn5zyAyFYVPI9BgG0qqaAgJuGUUvvk05LExpD55lBK2t2n743Dq3QsNJEoSdyMj9r6pNCuOSYToRauC6k+fQ+1EGfrug0h95r52ldSWszyL8o+pD4tlSKEwIkc+jPiHxijxFCNoGi0bOuyZUyj96Bjcas8FDYyxbXFrz2mTEI6OYmpUwVLJxEAug8bsOSxR0tYbLFXVQG54GLlsQuyDDxIvyDJk38Xq8iKWimVEU3mMDuVghCRKqNpbiz1djfIK5hcLcOU0xicHETco8aOESqwhzkezG2XMzC3AdGUMDE9gMBOjYE3lQRsKfNfE6oUZrFYs6LE8JiYHEA3J7QslqH6Z1m1WC5i+UIBCCdzY+AiSkdBmG9SIRW1MT89SG1f7PBhjV3JXnNOGTpATASzIusSxTJEl9QoCTHt3/mXLfkPPJTF6pMKL9Yso2Kub5akKNUu/abTq2TQC7u2D0i4LrmwNolxPHZ3+ivPiRID0W+KwKJVvbYcxti1u9YUI4ksffM2DV4S+55f9dos4QyVKZ4+VT8lSkJz1rC9CrESJlggP4rW4krMd1zbLRTxRRLwR5SI5C6q4uEI7BImYRK9E/UGd3XLSboMSRloWbC/W2dKGiG8iWbtsG4yx6/aeP6etjQIKBZkgqgS/O4t70fIgqfpNZeK8tctMAao3eH25REq0KRZT8A721LntgPeOdjpl7f5tqSMIdBT4xLYiqRPbXq4dxlifEgkPfadFHBFTZ+klgnIxhmwfuuwmQr3rB/UEyZwoD1YItulqr98+PBqUd9vuCtanNYI2RHmnzh7tNrp1BAvEz0Xt9a/QBmOsL3QyHMYYY4wxdie7PUmbGO2JS5nag8YePi134TviZpbX4EojRTGaFKPSS9rYgtYTffEd0W5nCvp2tQ2vB/VX9Pmm1M0Yu1HtQ4di6izocbGsM3+zdNu5nCuV9RJrXCnUXGs9QrBusJdvc2/hNW7KGNtmt+WcNuMjjyG+N4TyD34Ec7WneWUQ2a9/FKpaQfEfftK+HF0Eie4hAXG4U7yUFWjj9yD75XtR+8lLqL0+0w5A3cOplIuGJnYjejiD+gtvwVoWl5tuTfB8SLEUwvv3InrvONS0Bq/lQgpr8KsVNF57E/U3LsAXp7SJc2A63ZRUcfG/QAvEsm7iSP2kmeBHBLhL1qf1tINHkf5AGJVnX0Rrptxezhi7qlt1TltiaCfGs/QdLcxjdrUivs4B3zewY88E4jowf+o0Npx20hPEHfpui3PJurrLxJLe8Lr1cKQo27pM3D8tPzaFiFPC4koR3QveBZni3uSufdDsEuYXl9GwqG6qo/vkg25d4vfAyCSGBpIoz5/E3LpJ4andVrCOFEJ+eBBx1cb5+RX6PLxL+iF4fghZqiOTySIiLpSg9cQ95MTtRJr1Mhbml6l/4rPsHIqlfoirbrs1dc+bE4Xdz+dy7znYrlsHY33oPX8hQuxTn0PiQBSlf/s2mku9zUuIPfYJ6MkKSv/1EqRsGvGPHkFoOEXJmAt3vUZBQYb55jFY5VFk/+ABuEsF+LIG2VDhUrLVOv4a6tM6sl99GDoFX7tQDh5RZZ95E5WXKAnrJIDKwDASv/0wjFEJGz98Ec0zy6AsUURNKhuAojRhLTiIHLkHxr2jUONhSuBMmGdnUD/2BvzIGGIP0h8RkwK7HoYSj1JyV4G5pMHYnYKsi6cxWLBXC6j//JcwixJC7/sEMg+HUX7mF2hOl4J+MMau7pZdiEAJzc57DiChWpifOYtiRVxkpGBkp7hJrYHS9EnMVBpIDIwin07C0JUgianVylieXYQpRzC5cwSSK25aq0AXN8EVY03PwdKZ86AIRjMK4pkcBgcMFOeXUG5uXpUqqyGM7tyPqFUInpjQsDfjozjvNjNEcQcNrFBC50cyyOcGkIiEKCnyYZsWvTcba8UC1EQewwNpuJRc2bKOkCrDsZpYWV2Dr8UwOpKDrnio1yiho/+apUXMFWqdlqitcBJ7piYRN2QsnT+H1XJN3EozENINGGEVjYqNwclRqsdGkz4mXQ/Bb25gvmQinU4hnYgH7bqOhfJaASZ97LFUBq31C1gpWcGBEJHijUzthtrawCrFyuYV/tcwdqe6Sy5EuBwfoR3DCN9DSVIqgfRXPwvFLKP0nf9G4V+eQbOiQ58aRWg03V5d8mBdmEPpuz9D8cmfAZEhJD/1USj1FdRfmYXXqqL2/Ksofe85VF/dTNgENZ9AaIjC3wsvoXVqPrhRb3Bo1LLgLFLwnfOQfPwoUh/bgfr/voiVb/0n1v7j51Cm7qM/II/A2DsMnfqqj1Mdx0+h/NNfofKzN9A49jJKTz9PCeIpNGcbCO/eg8yXHqO+8jCSsTueb+H86VOwpDDy+TyiIR9JSpRyCQOt4ukgYUuP7ceOoQQqhVmcOHECJ88WEU0N4sCBKfqahxCLJxDRFNSLK1hcmMf8QguRWAp7Dk5B9yUY9HqCYgdlTGgGj+G7dqFIEtFIhJLGYezaMUHJZRUz02dw4u1TWFj3EKe2dfEorQ6rvo45Sj5PnjmLuhzDcC4Jr76BOmVZvt3E7NwMLlyYweLaZsImRJNphCkxM0tzWCxVKGGTqc0hjI2P0eeSRTxq0HvVEKPELB6LwSmtYZne61IFmNoxieGEQv06GXw+0zOrSA9PIKJHqBYVw5P7kaNBtkS1Du26D/m4hlajzAkbY9fg9iVtFKna54/1TN2kSvzS8tCiLpzKOgWECtxyObii852pjwdXlK1XaSrBE4cLBLFbXtylXFyxVa8HTzBwm+88T86tOTQKdRHaMwk5qlH7tE0wiVt/SFDG8lDSUXiNKqxFGp22LNg0gm2eK9H6OuSYeP4f1VMuwJ5fhb1cpO5RQPuTLyDz+PuhhlpovTkHN+hHsCpjrA/4ThPnzy1CjWcxMnkPxnMpeLVVnJlrBIf7UpTAyZKKSDyJHCV2uYyCNUrQlgql9uFAIp42UK3VUW800KhdwKnZIvxQGvv2T2J0xxjcSgELxTWYncdKXYIq6t7aY3PqlBEjrEFVZbQ2ypSAtYInKGw+SGuTbTbQNE04lBxadjsGisOcQWU0maaFVovKtyRM9WqT1qNBdGwAsZAC13NQL5dQLBThKQay+RwMuX3qh+e5qNRqwXuFJh6fRctlFemBHHK5HDJJHYWVJZTKa5i5sIhKy8fonj0YmbgXw0kF68tzWCl3H1PIGLsS5S9I5/W2qP3qzeARUVeiHziE8GgU+u5diL7/IGIfoOmhg9DTFtThXVAMG/VnX4YjRRA9cgjxDx+i8nuhZZNQdAXmydfh1NOI3j8Me/oCrKX2ocbIkcNQYz7qP38LSCRg3LMb4akRRN63H3rGhDlLiV8nrnmVCmwKstrYbqQefRCRgztgHNqH+EP3I/HxB6C462ieXoE6vov6txv61BhiD78f0akQ6s+/AqukIrx3jN7wEponVinZ8yGFqL8P7oQknrgQTSNyaAJqMgw4NVRfPgtldC8iO2lUeXqGEklxY17G2LUw9u2ANpTtzF2/5eXlIAG6GpcSNwc68gNJSOYGpmcWYXYym2rdgh5NIBEzKHFSoOuR4NCIEXJRKNkYGc7QYK2B8gYNFoMtJDjNMsotA/nBDBSrirnZWdTNdw4kBXE/t1R2kBLDGFKZLAYGB2mbQQzRFNNMuHoGEakVHB5t+joyQyMYosRxeGgI6ag4TOqhUt6gWBRFkvpnllexEezCkhDPDCKq2NQvioMG9T8RRzqZQGZgEHEaZG7UehInu4FSw6QkLI6JiTHksmkk4nGkUhkkogZ9QC0Ui3VqPwONPql1GrSKrZ0WfW6uihjVGzfCwXl4YcOgbWP0d6FFyWAJJWonkaFkLhFCZfEsZlYq7TYZ61PZbJbigN6Zu7luz8116YsszvO4RNAVKfjxQV92Su4iO2PB42DoE4G+ZwqqUcfy3zwFtynuySYFe8e6Q1BJjPDEtt2TY0MUxMIheunCq7do+ZYgKbYTFy8oMmQKSGI90DpeoxkkYcFJF1SmxKJUl0rzDtxyPdgbJ95AcG83sVev57CrFNIgRyioUbj2xHNugosSaJQs+inaEv3ruVCBMXZ1t/7mum3t73h7T9c70BdZ7FFSRMwhtm0H64jVgouhLtkmgikaRKZpDDd38m0Umr95YCv29F/uwoDe+nxKlfKDecTCGmxX3E9SgZFMQacB4oWz51EVe9XawSbok9CtM6iHXouLHlSKb+JJC1bwZJne/raJCwTERQTiAfbiAfTi/D2bYmT7vVKpiGn0u3sxRFfwHmgbjX4HNxwWj/+iVcTrzMguTAymYa6dwcnZCodC1vfukiciXIW4e3ciCTUV7gQbChKtFuylEvxL4xlj7D3sdiVt20XSwoiIK9PtFhqtKx+JuDYy9LAOTVM7V2b6cCkxMsWeri1j0zuLCiOiQ5E8NOrNixc3MNbP7uILEXqI0Vm5BOvCEkxxaGJmCdYyJ2yMsf4jkrV6tbpNCZvgBQlajeqsVCo0VVFv3OkJm+Cg2aijxgkbY9flzk3aGGOMMcbYRZy0McYYY4z1AU7aGGOMMcb6ACdtjDHGGGN9gJM2xhhjjLE+sO23/Fj86yfglt/5SBTGGLsRmS8+iujh/Z256/fqq6/CcXqews4YYzdo//79SCaTnbmba9uTNsYYY4wxtv348ChjjDHGWB/gpI0xxhhjrA9w0sYYY4wx1gc4aWOMMcYY6wOctDHGGGOM9QFO2hhjjDHG+gAnbYwxxhhjfYCTNsYYY4yxPsBJG2OMMcZYH+CkjTHGGGOsD3DSxhhjjDF2xwP+H6vlhLCAcppiAAAAAElFTkSuQmCC"/>
          <p:cNvSpPr>
            <a:spLocks noChangeAspect="1" noChangeArrowheads="1"/>
          </p:cNvSpPr>
          <p:nvPr/>
        </p:nvSpPr>
        <p:spPr bwMode="auto">
          <a:xfrm>
            <a:off x="3714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2467" y="2132856"/>
            <a:ext cx="8642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@</a:t>
            </a:r>
            <a:r>
              <a:rPr lang="en-US" altLang="ja-JP" dirty="0" err="1" smtClean="0">
                <a:latin typeface="+mn-ea"/>
              </a:rPr>
              <a:t>IBDesignable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class </a:t>
            </a:r>
            <a:r>
              <a:rPr lang="en-US" altLang="ja-JP" dirty="0" err="1">
                <a:latin typeface="+mn-ea"/>
              </a:rPr>
              <a:t>UIToggleButton</a:t>
            </a:r>
            <a:r>
              <a:rPr lang="en-US" altLang="ja-JP" dirty="0">
                <a:latin typeface="+mn-ea"/>
              </a:rPr>
              <a:t>: </a:t>
            </a:r>
            <a:r>
              <a:rPr lang="en-US" altLang="ja-JP" dirty="0" err="1">
                <a:latin typeface="+mn-ea"/>
              </a:rPr>
              <a:t>UIButton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 smtClean="0">
                <a:latin typeface="+mn-ea"/>
              </a:rPr>
              <a:t> 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UIImage</a:t>
            </a:r>
            <a:r>
              <a:rPr lang="en-US" altLang="ja-JP" dirty="0">
                <a:latin typeface="+mn-ea"/>
              </a:rPr>
              <a:t>?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@</a:t>
            </a:r>
            <a:r>
              <a:rPr lang="en-US" altLang="ja-JP" dirty="0" err="1">
                <a:latin typeface="+mn-ea"/>
              </a:rPr>
              <a:t>IBInspectable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sw:Bool</a:t>
            </a:r>
            <a:r>
              <a:rPr lang="en-US" altLang="ja-JP" dirty="0">
                <a:latin typeface="+mn-ea"/>
              </a:rPr>
              <a:t> = false 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</a:t>
            </a:r>
            <a:r>
              <a:rPr lang="en-US" altLang="ja-JP" dirty="0" err="1">
                <a:latin typeface="+mn-ea"/>
              </a:rPr>
              <a:t>didSet</a:t>
            </a:r>
            <a:r>
              <a:rPr lang="en-US" altLang="ja-JP" dirty="0" smtClean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    </a:t>
            </a:r>
            <a:r>
              <a:rPr lang="en-US" altLang="ja-JP" dirty="0" err="1">
                <a:latin typeface="+mn-ea"/>
              </a:rPr>
              <a:t>self.setImage</a:t>
            </a:r>
            <a:r>
              <a:rPr lang="en-US" altLang="ja-JP" dirty="0">
                <a:latin typeface="+mn-ea"/>
              </a:rPr>
              <a:t>(</a:t>
            </a:r>
            <a:r>
              <a:rPr lang="en-US" altLang="ja-JP" dirty="0" err="1">
                <a:latin typeface="+mn-ea"/>
              </a:rPr>
              <a:t>sw</a:t>
            </a:r>
            <a:r>
              <a:rPr lang="en-US" altLang="ja-JP" dirty="0">
                <a:latin typeface="+mn-ea"/>
              </a:rPr>
              <a:t> ? </a:t>
            </a:r>
            <a:r>
              <a:rPr lang="en-US" altLang="ja-JP" dirty="0" err="1">
                <a:latin typeface="+mn-ea"/>
              </a:rPr>
              <a:t>onImage</a:t>
            </a:r>
            <a:r>
              <a:rPr lang="en-US" altLang="ja-JP" dirty="0">
                <a:latin typeface="+mn-ea"/>
              </a:rPr>
              <a:t> : </a:t>
            </a:r>
            <a:r>
              <a:rPr lang="en-US" altLang="ja-JP" dirty="0" err="1">
                <a:latin typeface="+mn-ea"/>
              </a:rPr>
              <a:t>offImage</a:t>
            </a:r>
            <a:r>
              <a:rPr lang="en-US" altLang="ja-JP" dirty="0">
                <a:latin typeface="+mn-ea"/>
              </a:rPr>
              <a:t>, </a:t>
            </a:r>
            <a:r>
              <a:rPr lang="en-US" altLang="ja-JP" dirty="0" err="1">
                <a:latin typeface="+mn-ea"/>
              </a:rPr>
              <a:t>forState</a:t>
            </a:r>
            <a:r>
              <a:rPr lang="en-US" altLang="ja-JP" dirty="0">
                <a:latin typeface="+mn-ea"/>
              </a:rPr>
              <a:t>: .Normal) 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   }</a:t>
            </a:r>
          </a:p>
          <a:p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   }</a:t>
            </a:r>
          </a:p>
          <a:p>
            <a:r>
              <a:rPr lang="en-US" altLang="ja-JP" dirty="0" smtClean="0">
                <a:latin typeface="+mn-ea"/>
              </a:rPr>
              <a:t>} 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endParaRPr lang="en-US" altLang="ja-JP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684" y="915008"/>
            <a:ext cx="3239915" cy="86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6467563" y="242447"/>
            <a:ext cx="2425612" cy="497677"/>
          </a:xfrm>
          <a:prstGeom prst="accentBorderCallout1">
            <a:avLst>
              <a:gd name="adj1" fmla="val 58133"/>
              <a:gd name="adj2" fmla="val -5061"/>
              <a:gd name="adj3" fmla="val 172417"/>
              <a:gd name="adj4" fmla="val -1835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isMarkButton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239302" y="1528070"/>
            <a:ext cx="2425612" cy="497677"/>
          </a:xfrm>
          <a:prstGeom prst="accentBorderCallout1">
            <a:avLst>
              <a:gd name="adj1" fmla="val 42156"/>
              <a:gd name="adj2" fmla="val 103661"/>
              <a:gd name="adj3" fmla="val -4530"/>
              <a:gd name="adj4" fmla="val 1173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+mn-ea"/>
              </a:rPr>
              <a:t>isDoneButton</a:t>
            </a:r>
            <a:endParaRPr lang="en-US" altLang="ja-JP" sz="1400" dirty="0" smtClean="0">
              <a:latin typeface="+mn-ea"/>
            </a:endParaRPr>
          </a:p>
          <a:p>
            <a:pPr algn="ctr"/>
            <a:r>
              <a:rPr lang="en-US" altLang="ja-JP" sz="1400" dirty="0" smtClean="0">
                <a:latin typeface="+mn-ea"/>
              </a:rPr>
              <a:t>:</a:t>
            </a:r>
            <a:r>
              <a:rPr lang="en-US" altLang="ja-JP" sz="1400" dirty="0" err="1" smtClean="0">
                <a:latin typeface="+mn-ea"/>
              </a:rPr>
              <a:t>UIToggleBuitton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011863" y="4653136"/>
            <a:ext cx="2869488" cy="10801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強調線吹き出し 1 (枠付き) 19"/>
          <p:cNvSpPr/>
          <p:nvPr/>
        </p:nvSpPr>
        <p:spPr>
          <a:xfrm>
            <a:off x="250825" y="6255672"/>
            <a:ext cx="2788083" cy="413416"/>
          </a:xfrm>
          <a:prstGeom prst="accentBorderCallout1">
            <a:avLst>
              <a:gd name="adj1" fmla="val 56773"/>
              <a:gd name="adj2" fmla="val 107310"/>
              <a:gd name="adj3" fmla="val -8777"/>
              <a:gd name="adj4" fmla="val 1706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ストーリボードでビュー定義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6156176" y="2368925"/>
            <a:ext cx="2087705" cy="578296"/>
          </a:xfrm>
          <a:prstGeom prst="accentBorderCallout1">
            <a:avLst>
              <a:gd name="adj1" fmla="val 63184"/>
              <a:gd name="adj2" fmla="val -6610"/>
              <a:gd name="adj3" fmla="val 190608"/>
              <a:gd name="adj4" fmla="val -341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Button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に状態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+mn-ea"/>
              </a:rPr>
              <a:t>(value)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+mn-ea"/>
              </a:rPr>
              <a:t>を持たせる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0825" y="188913"/>
            <a:ext cx="864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秘密キー </a:t>
            </a:r>
            <a:r>
              <a:rPr lang="en-US" altLang="ja-JP" dirty="0" smtClean="0">
                <a:latin typeface="+mj-ea"/>
                <a:ea typeface="+mj-ea"/>
              </a:rPr>
              <a:t>ID</a:t>
            </a:r>
            <a:r>
              <a:rPr lang="ja-JP" altLang="en-US" dirty="0" smtClean="0">
                <a:latin typeface="+mj-ea"/>
                <a:ea typeface="+mj-ea"/>
              </a:rPr>
              <a:t>等は、</a:t>
            </a:r>
            <a:r>
              <a:rPr lang="en-US" altLang="ja-JP" dirty="0" err="1" smtClean="0">
                <a:latin typeface="+mj-ea"/>
                <a:ea typeface="+mj-ea"/>
              </a:rPr>
              <a:t>SecurityKey.swift</a:t>
            </a:r>
            <a:r>
              <a:rPr lang="ja-JP" altLang="en-US" dirty="0">
                <a:latin typeface="+mj-ea"/>
                <a:ea typeface="+mj-ea"/>
              </a:rPr>
              <a:t>に</a:t>
            </a:r>
            <a:r>
              <a:rPr lang="ja-JP" altLang="en-US" dirty="0" smtClean="0">
                <a:latin typeface="+mj-ea"/>
                <a:ea typeface="+mj-ea"/>
              </a:rPr>
              <a:t>集約して</a:t>
            </a:r>
            <a:r>
              <a:rPr lang="en-US" altLang="ja-JP" dirty="0" smtClean="0">
                <a:latin typeface="+mj-ea"/>
                <a:ea typeface="+mj-ea"/>
              </a:rPr>
              <a:t>.</a:t>
            </a:r>
            <a:r>
              <a:rPr lang="en-US" altLang="ja-JP" dirty="0" err="1" smtClean="0">
                <a:latin typeface="+mj-ea"/>
                <a:ea typeface="+mj-ea"/>
              </a:rPr>
              <a:t>gitignore</a:t>
            </a:r>
            <a:r>
              <a:rPr lang="ja-JP" altLang="en-US" dirty="0" smtClean="0">
                <a:latin typeface="+mj-ea"/>
                <a:ea typeface="+mj-ea"/>
              </a:rPr>
              <a:t>で対象外とする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825" y="1190665"/>
            <a:ext cx="86423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SecretKey.swift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 smtClean="0">
                <a:latin typeface="+mn-ea"/>
              </a:rPr>
              <a:t>struct</a:t>
            </a:r>
            <a:r>
              <a:rPr lang="en-US" altLang="ja-JP" dirty="0" smtClean="0">
                <a:latin typeface="+mn-ea"/>
              </a:rPr>
              <a:t>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</a:t>
            </a:r>
            <a:r>
              <a:rPr lang="en-US" altLang="ja-JP" dirty="0">
                <a:latin typeface="+mn-ea"/>
              </a:rPr>
              <a:t>{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appId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err="1" smtClean="0">
                <a:latin typeface="+mn-ea"/>
              </a:rPr>
              <a:t>pNJUEkZxxxxxxxxxxxxxSWEfqNGlR</a:t>
            </a:r>
            <a:r>
              <a:rPr lang="en-US" altLang="ja-JP" dirty="0">
                <a:latin typeface="+mn-ea"/>
              </a:rPr>
              <a:t>" //Application ID</a:t>
            </a:r>
          </a:p>
          <a:p>
            <a:r>
              <a:rPr lang="en-US" altLang="ja-JP" dirty="0">
                <a:latin typeface="+mn-ea"/>
              </a:rPr>
              <a:t>    static let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appKey</a:t>
            </a:r>
            <a:r>
              <a:rPr lang="en-US" altLang="ja-JP" dirty="0">
                <a:latin typeface="+mn-ea"/>
              </a:rPr>
              <a:t> = "</a:t>
            </a:r>
            <a:r>
              <a:rPr lang="en-US" altLang="ja-JP" dirty="0" smtClean="0">
                <a:latin typeface="+mn-ea"/>
              </a:rPr>
              <a:t>KBizvtp0Rxxxxxxxxxxw0AIsOqO</a:t>
            </a:r>
            <a:r>
              <a:rPr lang="en-US" altLang="ja-JP" dirty="0">
                <a:latin typeface="+mn-ea"/>
              </a:rPr>
              <a:t>" //REST API Key</a:t>
            </a:r>
          </a:p>
          <a:p>
            <a:r>
              <a:rPr lang="en-US" altLang="ja-JP" dirty="0">
                <a:latin typeface="+mn-ea"/>
              </a:rPr>
              <a:t>}</a:t>
            </a: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</a:t>
            </a:r>
            <a:r>
              <a:rPr lang="en-US" altLang="ja-JP" dirty="0" err="1" smtClean="0">
                <a:latin typeface="+mn-ea"/>
              </a:rPr>
              <a:t>DbParse.swift</a:t>
            </a:r>
            <a:r>
              <a:rPr lang="en-US" altLang="ja-JP" dirty="0" smtClean="0">
                <a:latin typeface="+mn-ea"/>
              </a:rPr>
              <a:t>]</a:t>
            </a:r>
            <a:endParaRPr lang="en-US" altLang="ja-JP" dirty="0">
              <a:latin typeface="+mn-ea"/>
            </a:endParaRPr>
          </a:p>
          <a:p>
            <a:r>
              <a:rPr lang="en-US" altLang="ja-JP" dirty="0" err="1">
                <a:latin typeface="+mn-ea"/>
              </a:rPr>
              <a:t>var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params</a:t>
            </a:r>
            <a:r>
              <a:rPr lang="en-US" altLang="ja-JP" dirty="0">
                <a:latin typeface="+mn-ea"/>
              </a:rPr>
              <a:t> : [</a:t>
            </a:r>
            <a:r>
              <a:rPr lang="en-US" altLang="ja-JP" dirty="0" err="1">
                <a:latin typeface="+mn-ea"/>
              </a:rPr>
              <a:t>String:String</a:t>
            </a:r>
            <a:r>
              <a:rPr lang="en-US" altLang="ja-JP" dirty="0">
                <a:latin typeface="+mn-ea"/>
              </a:rPr>
              <a:t>] = [</a:t>
            </a:r>
          </a:p>
          <a:p>
            <a:r>
              <a:rPr lang="en-US" altLang="ja-JP" dirty="0">
                <a:latin typeface="+mn-ea"/>
              </a:rPr>
              <a:t>    "X-Parse-Application-Id"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ParseSecret.appId</a:t>
            </a:r>
            <a:r>
              <a:rPr lang="en-US" altLang="ja-JP" dirty="0">
                <a:latin typeface="+mn-ea"/>
              </a:rPr>
              <a:t> ,</a:t>
            </a:r>
          </a:p>
          <a:p>
            <a:r>
              <a:rPr lang="en-US" altLang="ja-JP" dirty="0">
                <a:latin typeface="+mn-ea"/>
              </a:rPr>
              <a:t>    "X-Parse-REST-API-Key" : </a:t>
            </a:r>
            <a:r>
              <a:rPr lang="en-US" altLang="ja-JP" dirty="0" err="1">
                <a:solidFill>
                  <a:srgbClr val="FF0000"/>
                </a:solidFill>
                <a:latin typeface="+mn-ea"/>
              </a:rPr>
              <a:t>ParseSecret.appKey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,</a:t>
            </a:r>
          </a:p>
          <a:p>
            <a:endParaRPr lang="en-US" altLang="ja-JP" dirty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[.</a:t>
            </a:r>
            <a:r>
              <a:rPr lang="en-US" altLang="ja-JP" dirty="0" err="1" smtClean="0">
                <a:latin typeface="+mn-ea"/>
              </a:rPr>
              <a:t>gitignore</a:t>
            </a:r>
            <a:r>
              <a:rPr lang="en-US" altLang="ja-JP" dirty="0" smtClean="0">
                <a:latin typeface="+mn-ea"/>
              </a:rPr>
              <a:t>]</a:t>
            </a:r>
          </a:p>
          <a:p>
            <a:r>
              <a:rPr lang="en-US" altLang="ja-JP" dirty="0" smtClean="0">
                <a:latin typeface="+mn-ea"/>
              </a:rPr>
              <a:t>#</a:t>
            </a:r>
            <a:r>
              <a:rPr lang="en-US" altLang="ja-JP" dirty="0" err="1" smtClean="0">
                <a:latin typeface="+mn-ea"/>
              </a:rPr>
              <a:t>Xcode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.</a:t>
            </a:r>
            <a:r>
              <a:rPr lang="en-US" altLang="ja-JP" dirty="0" err="1" smtClean="0">
                <a:latin typeface="+mn-ea"/>
              </a:rPr>
              <a:t>DS_Store</a:t>
            </a:r>
            <a:endParaRPr lang="en-US" altLang="ja-JP" dirty="0" smtClean="0">
              <a:latin typeface="+mn-ea"/>
            </a:endParaRPr>
          </a:p>
          <a:p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ToDoApp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  <a:latin typeface="+mn-ea"/>
              </a:rPr>
              <a:t>SecretKey.swift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0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016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99" y="5324197"/>
            <a:ext cx="2176239" cy="156417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77" y="1139098"/>
            <a:ext cx="4321175" cy="12051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830048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  <a:ea typeface="+mj-ea"/>
              </a:rPr>
              <a:t>Swift</a:t>
            </a:r>
            <a:r>
              <a:rPr lang="ja-JP" altLang="en-US" sz="3200" dirty="0" smtClean="0">
                <a:latin typeface="+mj-ea"/>
                <a:ea typeface="+mj-ea"/>
              </a:rPr>
              <a:t>による</a:t>
            </a:r>
            <a:r>
              <a:rPr lang="ja-JP" altLang="en-US" sz="3200" dirty="0" smtClean="0">
                <a:latin typeface="+mj-ea"/>
                <a:ea typeface="+mj-ea"/>
              </a:rPr>
              <a:t>、</a:t>
            </a:r>
            <a:r>
              <a:rPr lang="en-US" altLang="ja-JP" sz="3200" dirty="0" err="1" smtClean="0">
                <a:latin typeface="+mj-ea"/>
                <a:ea typeface="+mj-ea"/>
              </a:rPr>
              <a:t>ToDo</a:t>
            </a:r>
            <a:r>
              <a:rPr lang="ja-JP" altLang="en-US" sz="3200" dirty="0" smtClean="0">
                <a:latin typeface="+mj-ea"/>
                <a:ea typeface="+mj-ea"/>
              </a:rPr>
              <a:t>アプリの簡易版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28846" y="1697927"/>
            <a:ext cx="5624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n-ea"/>
              </a:rPr>
              <a:t>1 </a:t>
            </a:r>
            <a:r>
              <a:rPr lang="en-US" altLang="ja-JP" sz="2400" dirty="0" err="1" smtClean="0">
                <a:latin typeface="+mn-ea"/>
              </a:rPr>
              <a:t>WebAPI</a:t>
            </a:r>
            <a:r>
              <a:rPr lang="en-US" altLang="ja-JP" sz="2400" dirty="0" smtClean="0">
                <a:latin typeface="+mn-ea"/>
              </a:rPr>
              <a:t>(REST API + JSON)</a:t>
            </a:r>
          </a:p>
          <a:p>
            <a:r>
              <a:rPr kumimoji="1" lang="ja-JP" altLang="en-US" dirty="0">
                <a:latin typeface="+mn-ea"/>
              </a:rPr>
              <a:t>　</a:t>
            </a:r>
            <a:r>
              <a:rPr kumimoji="1" lang="en-US" altLang="ja-JP" dirty="0" smtClean="0">
                <a:latin typeface="+mn-ea"/>
              </a:rPr>
              <a:t>Parse.com</a:t>
            </a:r>
          </a:p>
          <a:p>
            <a:endParaRPr kumimoji="1" lang="en-US" altLang="ja-JP" dirty="0" smtClean="0">
              <a:latin typeface="+mn-ea"/>
            </a:endParaRPr>
          </a:p>
          <a:p>
            <a:endParaRPr lang="en-US" altLang="ja-JP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2" y="707843"/>
            <a:ext cx="2320853" cy="206766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244939" y="2801048"/>
            <a:ext cx="7207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latin typeface="+mn-ea"/>
              </a:rPr>
              <a:t>2 </a:t>
            </a:r>
            <a:r>
              <a:rPr kumimoji="1" lang="ja-JP" altLang="en-US" sz="2800" dirty="0" smtClean="0">
                <a:latin typeface="+mn-ea"/>
              </a:rPr>
              <a:t>タスクの入力 ＋ 一覧</a:t>
            </a:r>
            <a:r>
              <a:rPr lang="en-US" altLang="ja-JP" sz="2800" dirty="0" smtClean="0">
                <a:latin typeface="+mn-ea"/>
              </a:rPr>
              <a:t> </a:t>
            </a:r>
            <a:r>
              <a:rPr kumimoji="1" lang="ja-JP" altLang="en-US" sz="2800" dirty="0" smtClean="0">
                <a:latin typeface="+mn-ea"/>
              </a:rPr>
              <a:t> ＋ 画面遷移</a:t>
            </a:r>
            <a:endParaRPr kumimoji="1" lang="en-US" altLang="ja-JP" sz="28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4939" y="3947126"/>
            <a:ext cx="561731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latin typeface="+mn-ea"/>
              </a:rPr>
              <a:t>3 OSS</a:t>
            </a:r>
          </a:p>
          <a:p>
            <a:r>
              <a:rPr kumimoji="1" lang="en-US" altLang="ja-JP" dirty="0" smtClean="0">
                <a:latin typeface="+mn-ea"/>
              </a:rPr>
              <a:t>  </a:t>
            </a:r>
            <a:r>
              <a:rPr lang="en-US" altLang="ja-JP" dirty="0" err="1">
                <a:latin typeface="+mn-ea"/>
              </a:rPr>
              <a:t>SwiftData</a:t>
            </a:r>
            <a:endParaRPr lang="ja-JP" altLang="en-US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err="1" smtClean="0">
                <a:latin typeface="+mn-ea"/>
              </a:rPr>
              <a:t>A</a:t>
            </a:r>
            <a:r>
              <a:rPr kumimoji="1" lang="en-US" altLang="ja-JP" dirty="0" err="1" smtClean="0">
                <a:latin typeface="+mn-ea"/>
              </a:rPr>
              <a:t>lamofire</a:t>
            </a:r>
            <a:endParaRPr kumimoji="1" lang="en-US" altLang="ja-JP" dirty="0" smtClean="0">
              <a:latin typeface="+mn-ea"/>
            </a:endParaRPr>
          </a:p>
          <a:p>
            <a:r>
              <a:rPr lang="en-US" altLang="ja-JP" dirty="0" smtClean="0">
                <a:latin typeface="+mn-ea"/>
              </a:rPr>
              <a:t>  </a:t>
            </a:r>
            <a:r>
              <a:rPr lang="en-US" altLang="ja-JP" dirty="0" err="1" smtClean="0">
                <a:latin typeface="+mn-ea"/>
              </a:rPr>
              <a:t>SwiftyJSON</a:t>
            </a:r>
            <a:endParaRPr lang="en-US" altLang="ja-JP" dirty="0" smtClean="0">
              <a:latin typeface="+mn-ea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09" y="3429000"/>
            <a:ext cx="2601593" cy="479105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35" y="4517290"/>
            <a:ext cx="2405831" cy="440149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4221698" y="3947126"/>
            <a:ext cx="3079010" cy="43598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屈折矢印 7"/>
          <p:cNvSpPr/>
          <p:nvPr/>
        </p:nvSpPr>
        <p:spPr>
          <a:xfrm rot="5400000">
            <a:off x="5093010" y="4728593"/>
            <a:ext cx="803998" cy="797099"/>
          </a:xfrm>
          <a:prstGeom prst="bentUpArrow">
            <a:avLst>
              <a:gd name="adj1" fmla="val 33198"/>
              <a:gd name="adj2" fmla="val 36794"/>
              <a:gd name="adj3" fmla="val 391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7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3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931863"/>
            <a:ext cx="47815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3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49363"/>
            <a:ext cx="29813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31708"/>
            <a:ext cx="298132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04664"/>
            <a:ext cx="29813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727075"/>
            <a:ext cx="29813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725" y="1050758"/>
            <a:ext cx="29622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1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881973" y="2508016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ja-JP" sz="1100" dirty="0" smtClean="0"/>
              <a:t>l</a:t>
            </a:r>
            <a:r>
              <a:rPr kumimoji="1" lang="en-US" altLang="ja-JP" sz="1100" dirty="0" err="1" smtClean="0"/>
              <a:t>astUpdate:Date</a:t>
            </a:r>
            <a:endParaRPr kumimoji="1" lang="ja-JP" altLang="en-US" sz="11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9231" y="2508016"/>
            <a:ext cx="1464735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ID:Num</a:t>
            </a:r>
            <a:endParaRPr kumimoji="1"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17238" y="2508016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 smtClean="0"/>
              <a:t>o</a:t>
            </a:r>
            <a:r>
              <a:rPr kumimoji="1" lang="en-US" altLang="ja-JP" sz="1100" dirty="0" err="1" smtClean="0"/>
              <a:t>bjectId:String</a:t>
            </a:r>
            <a:endParaRPr kumimoji="1" lang="ja-JP" altLang="en-US" sz="11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42481" y="4431356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isDone:Bool</a:t>
            </a:r>
            <a:endParaRPr kumimoji="1" lang="ja-JP" altLang="en-US" sz="11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42481" y="4796407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isDelete:Bool</a:t>
            </a:r>
            <a:endParaRPr kumimoji="1" lang="ja-JP" altLang="en-US" sz="11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55175" y="3709424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 smtClean="0"/>
              <a:t>title:String</a:t>
            </a:r>
            <a:endParaRPr kumimoji="1" lang="ja-JP" altLang="en-US" sz="1100" dirty="0"/>
          </a:p>
        </p:txBody>
      </p:sp>
      <p:sp>
        <p:nvSpPr>
          <p:cNvPr id="22" name="左中かっこ 21"/>
          <p:cNvSpPr/>
          <p:nvPr/>
        </p:nvSpPr>
        <p:spPr>
          <a:xfrm rot="5400000">
            <a:off x="1207553" y="1464835"/>
            <a:ext cx="234956" cy="13716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78362" y="1786935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Local</a:t>
            </a:r>
            <a:r>
              <a:rPr kumimoji="1" lang="ja-JP" altLang="en-US" sz="1000" dirty="0" smtClean="0"/>
              <a:t>のみに存在するカラム</a:t>
            </a:r>
            <a:endParaRPr kumimoji="1"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スキーム（</a:t>
            </a:r>
            <a:r>
              <a:rPr lang="en-US" altLang="ja-JP" sz="1400" dirty="0" smtClean="0"/>
              <a:t>Task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07216" y="4461288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タスク完了</a:t>
            </a:r>
            <a:endParaRPr kumimoji="1" lang="ja-JP" altLang="en-US" sz="10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807216" y="4811796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データ削除</a:t>
            </a:r>
            <a:endParaRPr kumimoji="1" lang="ja-JP" altLang="en-US" sz="1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19910" y="3709424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タイトル</a:t>
            </a:r>
            <a:endParaRPr kumimoji="1" lang="ja-JP" altLang="en-US" sz="1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355175" y="4070369"/>
            <a:ext cx="1464735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/>
              <a:t>m</a:t>
            </a:r>
            <a:r>
              <a:rPr lang="en-US" altLang="ja-JP" sz="1100" dirty="0" err="1" smtClean="0"/>
              <a:t>emo:String</a:t>
            </a:r>
            <a:endParaRPr kumimoji="1" lang="ja-JP" altLang="en-US" sz="11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19910" y="4070369"/>
            <a:ext cx="2065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/>
              <a:t>メモ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46708" y="2508016"/>
            <a:ext cx="352638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Data</a:t>
            </a:r>
            <a:endParaRPr kumimoji="1" lang="ja-JP" altLang="en-US" sz="11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76356" y="2769626"/>
            <a:ext cx="125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Local</a:t>
            </a:r>
            <a:r>
              <a:rPr kumimoji="1" lang="ja-JP" altLang="en-US" sz="1000" dirty="0" smtClean="0"/>
              <a:t>の主キー</a:t>
            </a:r>
            <a:endParaRPr kumimoji="1" lang="ja-JP" altLang="en-US" sz="10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10371" y="2241522"/>
            <a:ext cx="1253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Cloud</a:t>
            </a:r>
            <a:r>
              <a:rPr kumimoji="1" lang="ja-JP" altLang="en-US" sz="1000" dirty="0" smtClean="0"/>
              <a:t>の主キー</a:t>
            </a:r>
            <a:endParaRPr kumimoji="1" lang="ja-JP" altLang="en-US" sz="10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881973" y="2101631"/>
            <a:ext cx="1253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最新を比較するためのタイムスタンプ</a:t>
            </a:r>
            <a:endParaRPr kumimoji="1" lang="ja-JP" altLang="en-US" sz="1000" dirty="0"/>
          </a:p>
        </p:txBody>
      </p:sp>
      <p:cxnSp>
        <p:nvCxnSpPr>
          <p:cNvPr id="10" name="直線矢印コネクタ 9"/>
          <p:cNvCxnSpPr>
            <a:endCxn id="13" idx="0"/>
          </p:cNvCxnSpPr>
          <p:nvPr/>
        </p:nvCxnSpPr>
        <p:spPr>
          <a:xfrm>
            <a:off x="6087543" y="2769626"/>
            <a:ext cx="0" cy="939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主キーについて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31590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28374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51433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16742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5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主キーについて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76422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75578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12930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08998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システム全体のキーは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objectId</a:t>
            </a:r>
            <a:r>
              <a:rPr lang="ja-JP" altLang="en-US" sz="1200" dirty="0" smtClean="0">
                <a:solidFill>
                  <a:srgbClr val="FF0000"/>
                </a:solidFill>
              </a:rPr>
              <a:t>であり、全部の端末においてクラウド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と整合が取られている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788333"/>
            <a:ext cx="2959416" cy="5849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0825" y="188913"/>
            <a:ext cx="634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j-ea"/>
                <a:ea typeface="+mj-ea"/>
              </a:rPr>
              <a:t>グループ化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2282974" y="2799927"/>
            <a:ext cx="705395" cy="1853207"/>
          </a:xfrm>
          <a:prstGeom prst="leftBrace">
            <a:avLst>
              <a:gd name="adj1" fmla="val 8333"/>
              <a:gd name="adj2" fmla="val 50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/>
          <p:cNvSpPr/>
          <p:nvPr/>
        </p:nvSpPr>
        <p:spPr>
          <a:xfrm>
            <a:off x="2282974" y="4797152"/>
            <a:ext cx="676659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中かっこ 7"/>
          <p:cNvSpPr/>
          <p:nvPr/>
        </p:nvSpPr>
        <p:spPr>
          <a:xfrm>
            <a:off x="2282974" y="6485248"/>
            <a:ext cx="676659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01032" y="31624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Model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6231" y="5134122"/>
            <a:ext cx="191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Controller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50825" y="6035691"/>
            <a:ext cx="259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View</a:t>
            </a:r>
          </a:p>
          <a:p>
            <a:r>
              <a:rPr lang="en-US" altLang="ja-JP" dirty="0" smtClean="0">
                <a:latin typeface="+mn-ea"/>
              </a:rPr>
              <a:t>(</a:t>
            </a:r>
            <a:r>
              <a:rPr lang="en-US" altLang="ja-JP" dirty="0" err="1" smtClean="0">
                <a:latin typeface="+mn-ea"/>
              </a:rPr>
              <a:t>Main.storyboard</a:t>
            </a:r>
            <a:r>
              <a:rPr lang="en-US" altLang="ja-JP" dirty="0" smtClean="0">
                <a:latin typeface="+mn-ea"/>
              </a:rPr>
              <a:t>)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16" name="左中かっこ 15"/>
          <p:cNvSpPr/>
          <p:nvPr/>
        </p:nvSpPr>
        <p:spPr>
          <a:xfrm rot="10800000">
            <a:off x="4860033" y="1052736"/>
            <a:ext cx="720080" cy="10081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中かっこ 16"/>
          <p:cNvSpPr/>
          <p:nvPr/>
        </p:nvSpPr>
        <p:spPr>
          <a:xfrm rot="10800000">
            <a:off x="4857937" y="2492896"/>
            <a:ext cx="722176" cy="1524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/>
          <p:cNvSpPr/>
          <p:nvPr/>
        </p:nvSpPr>
        <p:spPr>
          <a:xfrm rot="10800000">
            <a:off x="4716017" y="6332472"/>
            <a:ext cx="720080" cy="1527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714635" y="1261218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Frameworks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99287" y="2338263"/>
            <a:ext cx="27314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Control</a:t>
            </a:r>
            <a:endParaRPr kumimoji="1" lang="ja-JP" altLang="en-US" sz="2400" dirty="0">
              <a:latin typeface="+mn-ea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94243" y="5963141"/>
            <a:ext cx="273146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+mn-ea"/>
              </a:rPr>
              <a:t>Resources</a:t>
            </a:r>
          </a:p>
          <a:p>
            <a:r>
              <a:rPr lang="en-US" altLang="ja-JP" dirty="0" smtClean="0">
                <a:latin typeface="+mn-ea"/>
              </a:rPr>
              <a:t>(Images)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7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主キーについて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11568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98051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67077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13894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333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334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</a:rPr>
              <a:t>ID</a:t>
            </a:r>
            <a:r>
              <a:rPr lang="ja-JP" altLang="en-US" sz="1200" dirty="0" smtClean="0">
                <a:solidFill>
                  <a:srgbClr val="FF0000"/>
                </a:solidFill>
              </a:rPr>
              <a:t>は、クライアント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での主キーであり、整合の対象とはならない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5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データの追加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90004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103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“”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81709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98725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95392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ＯｂｊｅｃｔＩｄが空の状態</a:t>
            </a:r>
            <a:r>
              <a:rPr lang="ja-JP" altLang="en-US" sz="1200" dirty="0" smtClean="0">
                <a:solidFill>
                  <a:srgbClr val="FF0000"/>
                </a:solidFill>
              </a:rPr>
              <a:t>でローカル</a:t>
            </a:r>
            <a:r>
              <a:rPr lang="en-US" altLang="ja-JP" sz="1200" dirty="0">
                <a:solidFill>
                  <a:srgbClr val="FF0000"/>
                </a:solidFill>
              </a:rPr>
              <a:t>DB</a:t>
            </a:r>
            <a:r>
              <a:rPr lang="ja-JP" altLang="en-US" sz="1200" dirty="0">
                <a:solidFill>
                  <a:srgbClr val="FF0000"/>
                </a:solidFill>
              </a:rPr>
              <a:t>に追加される</a:t>
            </a:r>
          </a:p>
        </p:txBody>
      </p:sp>
    </p:spTree>
    <p:extLst>
      <p:ext uri="{BB962C8B-B14F-4D97-AF65-F5344CB8AC3E}">
        <p14:creationId xmlns:p14="http://schemas.microsoft.com/office/powerpoint/2010/main" val="189708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データの追加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23025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1595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67563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760254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右矢印 5"/>
          <p:cNvSpPr/>
          <p:nvPr/>
        </p:nvSpPr>
        <p:spPr>
          <a:xfrm rot="2071599">
            <a:off x="3983304" y="2824336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クラウド</a:t>
            </a:r>
            <a:r>
              <a:rPr lang="en-US" altLang="ja-JP" sz="1200" dirty="0">
                <a:solidFill>
                  <a:srgbClr val="FF0000"/>
                </a:solidFill>
              </a:rPr>
              <a:t>DB</a:t>
            </a:r>
            <a:r>
              <a:rPr lang="ja-JP" altLang="en-US" sz="1200" dirty="0">
                <a:solidFill>
                  <a:srgbClr val="FF0000"/>
                </a:solidFill>
              </a:rPr>
              <a:t>にデータを追加し、新規に振られた</a:t>
            </a:r>
            <a:r>
              <a:rPr lang="en-US" altLang="ja-JP" sz="1200" dirty="0" err="1">
                <a:solidFill>
                  <a:srgbClr val="FF0000"/>
                </a:solidFill>
              </a:rPr>
              <a:t>objectId</a:t>
            </a:r>
            <a:r>
              <a:rPr lang="ja-JP" altLang="en-US" sz="1200" dirty="0">
                <a:solidFill>
                  <a:srgbClr val="FF0000"/>
                </a:solidFill>
              </a:rPr>
              <a:t>をローカル</a:t>
            </a:r>
            <a:r>
              <a:rPr lang="en-US" altLang="ja-JP" sz="1200" dirty="0">
                <a:solidFill>
                  <a:srgbClr val="FF0000"/>
                </a:solidFill>
              </a:rPr>
              <a:t>DB</a:t>
            </a:r>
            <a:r>
              <a:rPr lang="ja-JP" altLang="en-US" sz="1200" dirty="0">
                <a:solidFill>
                  <a:srgbClr val="FF0000"/>
                </a:solidFill>
              </a:rPr>
              <a:t>にも反映させる</a:t>
            </a:r>
          </a:p>
        </p:txBody>
      </p:sp>
    </p:spTree>
    <p:extLst>
      <p:ext uri="{BB962C8B-B14F-4D97-AF65-F5344CB8AC3E}">
        <p14:creationId xmlns:p14="http://schemas.microsoft.com/office/powerpoint/2010/main" val="22418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データの追加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40110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577780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438972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29823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335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Obj3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逐次、整合が取られる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 rot="8463915">
            <a:off x="4567567" y="4619642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 rot="10800000">
            <a:off x="4525630" y="3792449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データの修正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01319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89009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8502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65000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当初、ローカルの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を修正する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8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データの修正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4854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263543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66653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05961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10/1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…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クラウドの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を更新する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4550570" y="3874203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45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データの修正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2949"/>
              </p:ext>
            </p:extLst>
          </p:nvPr>
        </p:nvGraphicFramePr>
        <p:xfrm>
          <a:off x="1769533" y="155532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41503"/>
              </p:ext>
            </p:extLst>
          </p:nvPr>
        </p:nvGraphicFramePr>
        <p:xfrm>
          <a:off x="5460999" y="3462865"/>
          <a:ext cx="2590800" cy="8534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079890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25308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10/10</a:t>
                      </a:r>
                      <a:endParaRPr kumimoji="1" lang="ja-JP" altLang="en-US" sz="800" b="1" i="0" dirty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1" i="0" dirty="0" smtClean="0">
                        <a:solidFill>
                          <a:srgbClr val="FF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逐次、日付を基準にデータの整合が取られる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8463915">
            <a:off x="4567567" y="4619642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1645153">
            <a:off x="4401450" y="2590571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4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データの削除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3067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41216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15644"/>
              </p:ext>
            </p:extLst>
          </p:nvPr>
        </p:nvGraphicFramePr>
        <p:xfrm>
          <a:off x="1837267" y="3490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09906"/>
              </p:ext>
            </p:extLst>
          </p:nvPr>
        </p:nvGraphicFramePr>
        <p:xfrm>
          <a:off x="1877439" y="5395805"/>
          <a:ext cx="2590800" cy="975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</a:rPr>
              <a:t>ローカル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とクラウド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のデータを削除する</a:t>
            </a:r>
            <a:endParaRPr lang="en-US" altLang="ja-JP" sz="1200" dirty="0" smtClean="0">
              <a:solidFill>
                <a:srgbClr val="FF0000"/>
              </a:solidFill>
            </a:endParaRPr>
          </a:p>
        </p:txBody>
      </p:sp>
      <p:sp>
        <p:nvSpPr>
          <p:cNvPr id="14" name="右矢印 13"/>
          <p:cNvSpPr/>
          <p:nvPr/>
        </p:nvSpPr>
        <p:spPr>
          <a:xfrm rot="2071599">
            <a:off x="3983304" y="2824336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7654"/>
              </p:ext>
            </p:extLst>
          </p:nvPr>
        </p:nvGraphicFramePr>
        <p:xfrm>
          <a:off x="1769533" y="2203023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22189"/>
              </p:ext>
            </p:extLst>
          </p:nvPr>
        </p:nvGraphicFramePr>
        <p:xfrm>
          <a:off x="5460999" y="4105484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6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6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1326114" y="716279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876798" y="2650912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データの削除</a:t>
            </a:r>
            <a:endParaRPr lang="en-US" altLang="ja-JP" sz="1400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40124"/>
              </p:ext>
            </p:extLst>
          </p:nvPr>
        </p:nvGraphicFramePr>
        <p:xfrm>
          <a:off x="1769533" y="155532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102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103</a:t>
                      </a:r>
                      <a:endParaRPr kumimoji="1" lang="ja-JP" altLang="en-US" sz="800" b="0" i="0" dirty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tx1"/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tx1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87534"/>
              </p:ext>
            </p:extLst>
          </p:nvPr>
        </p:nvGraphicFramePr>
        <p:xfrm>
          <a:off x="5460999" y="3462865"/>
          <a:ext cx="2590800" cy="640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63600"/>
                <a:gridCol w="863600"/>
                <a:gridCol w="8636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Obj3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rgbClr val="000000"/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rgbClr val="000000"/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フローチャート: 磁気ディスク 14"/>
          <p:cNvSpPr/>
          <p:nvPr/>
        </p:nvSpPr>
        <p:spPr>
          <a:xfrm>
            <a:off x="1331428" y="2663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00170"/>
              </p:ext>
            </p:extLst>
          </p:nvPr>
        </p:nvGraphicFramePr>
        <p:xfrm>
          <a:off x="1837267" y="3490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20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21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フローチャート: 磁気ディスク 16"/>
          <p:cNvSpPr/>
          <p:nvPr/>
        </p:nvSpPr>
        <p:spPr>
          <a:xfrm>
            <a:off x="1371600" y="4568613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73770"/>
              </p:ext>
            </p:extLst>
          </p:nvPr>
        </p:nvGraphicFramePr>
        <p:xfrm>
          <a:off x="1877439" y="5395805"/>
          <a:ext cx="25908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objectId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err="1" smtClean="0"/>
                        <a:t>lastUpdate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DATA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333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1/1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334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Obj2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1/2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b="0" i="0" dirty="0"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2065867" y="248509"/>
            <a:ext cx="660400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逐次</a:t>
            </a:r>
            <a:r>
              <a:rPr lang="ja-JP" altLang="en-US" sz="1200" dirty="0" smtClean="0">
                <a:solidFill>
                  <a:srgbClr val="FF0000"/>
                </a:solidFill>
              </a:rPr>
              <a:t>、整合が取られる（クラウド</a:t>
            </a:r>
            <a:r>
              <a:rPr lang="en-US" altLang="ja-JP" sz="1200" dirty="0" smtClean="0">
                <a:solidFill>
                  <a:srgbClr val="FF0000"/>
                </a:solidFill>
              </a:rPr>
              <a:t>DB</a:t>
            </a:r>
            <a:r>
              <a:rPr lang="ja-JP" altLang="en-US" sz="1200" dirty="0" smtClean="0">
                <a:solidFill>
                  <a:srgbClr val="FF0000"/>
                </a:solidFill>
              </a:rPr>
              <a:t>に存在しない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objectId</a:t>
            </a:r>
            <a:r>
              <a:rPr lang="ja-JP" altLang="en-US" sz="1200" dirty="0" smtClean="0">
                <a:solidFill>
                  <a:srgbClr val="FF0000"/>
                </a:solidFill>
              </a:rPr>
              <a:t>は存在できない）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8463915">
            <a:off x="4567567" y="4619642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/>
          <p:cNvSpPr/>
          <p:nvPr/>
        </p:nvSpPr>
        <p:spPr>
          <a:xfrm rot="10800000">
            <a:off x="4525630" y="3792449"/>
            <a:ext cx="795867" cy="59182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35342"/>
              </p:ext>
            </p:extLst>
          </p:nvPr>
        </p:nvGraphicFramePr>
        <p:xfrm>
          <a:off x="1837267" y="4134268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ja-JP" altLang="ja-JP" sz="8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64223"/>
              </p:ext>
            </p:extLst>
          </p:nvPr>
        </p:nvGraphicFramePr>
        <p:xfrm>
          <a:off x="1879202" y="6035885"/>
          <a:ext cx="2590800" cy="21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209550">
                <a:tc>
                  <a:txBody>
                    <a:bodyPr/>
                    <a:lstStyle/>
                    <a:p>
                      <a:r>
                        <a:rPr kumimoji="1" lang="en-US" altLang="ja-JP" sz="800" b="0" i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335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Obj3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10/10</a:t>
                      </a:r>
                      <a:endParaRPr kumimoji="1" lang="ja-JP" altLang="en-US" sz="800" b="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XXX</a:t>
                      </a:r>
                      <a:endParaRPr kumimoji="1" lang="ja-JP" altLang="en-US" sz="800" b="0" i="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ヒラギノ角ゴ Pro W3"/>
                        <a:ea typeface="ヒラギノ角ゴ Pro W3"/>
                        <a:cs typeface="ヒラギノ角ゴ Pro W3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1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/>
          <p:cNvSpPr/>
          <p:nvPr/>
        </p:nvSpPr>
        <p:spPr>
          <a:xfrm>
            <a:off x="2438398" y="706966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LocalDb</a:t>
            </a:r>
            <a:endParaRPr lang="en-US" altLang="ja-JP" sz="1100" dirty="0" smtClean="0"/>
          </a:p>
        </p:txBody>
      </p:sp>
      <p:sp>
        <p:nvSpPr>
          <p:cNvPr id="5" name="フローチャート: 磁気ディスク 4"/>
          <p:cNvSpPr/>
          <p:nvPr/>
        </p:nvSpPr>
        <p:spPr>
          <a:xfrm>
            <a:off x="4758265" y="706966"/>
            <a:ext cx="931333" cy="110913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 smtClean="0"/>
              <a:t>CloudDb</a:t>
            </a:r>
            <a:endParaRPr kumimoji="1" lang="ja-JP" altLang="en-US" sz="1100" dirty="0"/>
          </a:p>
        </p:txBody>
      </p:sp>
      <p:sp>
        <p:nvSpPr>
          <p:cNvPr id="6" name="正方形/長方形 5"/>
          <p:cNvSpPr/>
          <p:nvPr/>
        </p:nvSpPr>
        <p:spPr>
          <a:xfrm>
            <a:off x="2438398" y="4969933"/>
            <a:ext cx="1159934" cy="778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View</a:t>
            </a:r>
            <a:endParaRPr kumimoji="1" lang="ja-JP" altLang="en-US" sz="1100" dirty="0"/>
          </a:p>
        </p:txBody>
      </p:sp>
      <p:sp>
        <p:nvSpPr>
          <p:cNvPr id="8" name="1 つの角を切り取った四角形 7"/>
          <p:cNvSpPr/>
          <p:nvPr/>
        </p:nvSpPr>
        <p:spPr>
          <a:xfrm>
            <a:off x="369383" y="3056466"/>
            <a:ext cx="990600" cy="364067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Task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検討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34064" y="2443342"/>
            <a:ext cx="623146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1 </a:t>
            </a:r>
            <a:r>
              <a:rPr kumimoji="1" lang="en-US" altLang="ja-JP" sz="1100" dirty="0" err="1" smtClean="0"/>
              <a:t>objectId</a:t>
            </a:r>
            <a:r>
              <a:rPr kumimoji="1" lang="ja-JP" altLang="en-US" sz="1100" dirty="0" smtClean="0"/>
              <a:t>をキーに</a:t>
            </a:r>
            <a:r>
              <a:rPr kumimoji="1" lang="en-US" altLang="ja-JP" sz="1100" dirty="0" err="1" smtClean="0">
                <a:solidFill>
                  <a:schemeClr val="accent5"/>
                </a:solidFill>
              </a:rPr>
              <a:t>localDb</a:t>
            </a:r>
            <a:r>
              <a:rPr kumimoji="1" lang="ja-JP" altLang="en-US" sz="1100" dirty="0" smtClean="0">
                <a:solidFill>
                  <a:schemeClr val="accent5"/>
                </a:solidFill>
              </a:rPr>
              <a:t>検索</a:t>
            </a:r>
            <a:endParaRPr kumimoji="1" lang="en-US" altLang="ja-JP" sz="1100" dirty="0" smtClean="0">
              <a:solidFill>
                <a:schemeClr val="accent5"/>
              </a:solidFill>
            </a:endParaRPr>
          </a:p>
          <a:p>
            <a:r>
              <a:rPr kumimoji="1" lang="en-US" altLang="ja-JP" sz="1100" dirty="0" smtClean="0"/>
              <a:t>(</a:t>
            </a:r>
            <a:r>
              <a:rPr kumimoji="1" lang="ja-JP" altLang="en-US" sz="1100" dirty="0" smtClean="0"/>
              <a:t>新規データの場合は空白なのでヒットしない</a:t>
            </a:r>
            <a:r>
              <a:rPr kumimoji="1" lang="en-US" altLang="ja-JP" sz="1100" dirty="0" smtClean="0"/>
              <a:t>) </a:t>
            </a:r>
          </a:p>
          <a:p>
            <a:r>
              <a:rPr lang="en-US" altLang="ja-JP" sz="1100" dirty="0" smtClean="0"/>
              <a:t>2 </a:t>
            </a:r>
            <a:r>
              <a:rPr lang="ja-JP" altLang="en-US" sz="1100" dirty="0" smtClean="0"/>
              <a:t>ヒットの有無で</a:t>
            </a:r>
            <a:r>
              <a:rPr lang="en-US" altLang="ja-JP" sz="1100" dirty="0" smtClean="0"/>
              <a:t>mode = Insert/Update </a:t>
            </a:r>
            <a:r>
              <a:rPr lang="ja-JP" altLang="en-US" sz="1100" dirty="0" smtClean="0"/>
              <a:t>が決まる</a:t>
            </a:r>
            <a:endParaRPr kumimoji="1" lang="en-US" altLang="ja-JP" sz="1100" dirty="0" smtClean="0"/>
          </a:p>
          <a:p>
            <a:r>
              <a:rPr lang="en-US" altLang="ja-JP" sz="1100" dirty="0" smtClean="0"/>
              <a:t>3 mode=Update</a:t>
            </a:r>
            <a:r>
              <a:rPr lang="ja-JP" altLang="en-US" sz="1100" dirty="0" smtClean="0"/>
              <a:t>の場合、</a:t>
            </a:r>
            <a:r>
              <a:rPr lang="en-US" altLang="ja-JP" sz="1100" dirty="0" smtClean="0"/>
              <a:t>ID</a:t>
            </a:r>
            <a:r>
              <a:rPr lang="ja-JP" altLang="en-US" sz="1100" dirty="0" smtClean="0"/>
              <a:t>を合わせる</a:t>
            </a:r>
            <a:endParaRPr lang="en-US" altLang="ja-JP" sz="1100" dirty="0" smtClean="0"/>
          </a:p>
          <a:p>
            <a:r>
              <a:rPr lang="en-US" altLang="ja-JP" sz="1100" dirty="0" smtClean="0"/>
              <a:t>4 mode=Insert</a:t>
            </a:r>
            <a:r>
              <a:rPr lang="ja-JP" altLang="en-US" sz="1100" dirty="0" smtClean="0"/>
              <a:t>の場合、</a:t>
            </a:r>
            <a:r>
              <a:rPr lang="en-US" altLang="ja-JP" sz="1100" dirty="0" smtClean="0"/>
              <a:t>ID=0</a:t>
            </a:r>
            <a:r>
              <a:rPr lang="ja-JP" altLang="en-US" sz="1100" dirty="0" smtClean="0"/>
              <a:t>にする</a:t>
            </a:r>
            <a:endParaRPr lang="en-US" altLang="ja-JP" sz="1100" dirty="0" smtClean="0"/>
          </a:p>
          <a:p>
            <a:r>
              <a:rPr lang="en-US" altLang="ja-JP" sz="1100" dirty="0" smtClean="0"/>
              <a:t>5 </a:t>
            </a:r>
            <a:r>
              <a:rPr lang="en-US" altLang="ja-JP" sz="1100" dirty="0" err="1" smtClean="0">
                <a:solidFill>
                  <a:srgbClr val="FF0000"/>
                </a:solidFill>
              </a:rPr>
              <a:t>LocalDb</a:t>
            </a:r>
            <a:r>
              <a:rPr lang="ja-JP" altLang="en-US" sz="1100" dirty="0" smtClean="0">
                <a:solidFill>
                  <a:srgbClr val="FF0000"/>
                </a:solidFill>
              </a:rPr>
              <a:t>更新</a:t>
            </a:r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lang="en-US" altLang="ja-JP" sz="1100" dirty="0" smtClean="0"/>
              <a:t>6</a:t>
            </a:r>
            <a:r>
              <a:rPr kumimoji="1" lang="en-US" altLang="ja-JP" sz="1100" dirty="0" smtClean="0"/>
              <a:t> mode=Insert</a:t>
            </a:r>
            <a:r>
              <a:rPr kumimoji="1" lang="ja-JP" altLang="en-US" sz="1100" dirty="0" smtClean="0"/>
              <a:t>の</a:t>
            </a:r>
            <a:r>
              <a:rPr lang="ja-JP" altLang="en-US" sz="1100" dirty="0" smtClean="0"/>
              <a:t>場合は、</a:t>
            </a:r>
            <a:r>
              <a:rPr lang="en-US" altLang="ja-JP" sz="1100" dirty="0" smtClean="0"/>
              <a:t>ID</a:t>
            </a:r>
            <a:r>
              <a:rPr lang="ja-JP" altLang="en-US" sz="1100" dirty="0" smtClean="0"/>
              <a:t>が変化しているので、</a:t>
            </a:r>
            <a:r>
              <a:rPr lang="en-US" altLang="ja-JP" sz="1100" dirty="0" smtClean="0">
                <a:solidFill>
                  <a:srgbClr val="3366FF"/>
                </a:solidFill>
              </a:rPr>
              <a:t>View</a:t>
            </a:r>
            <a:r>
              <a:rPr lang="ja-JP" altLang="en-US" sz="1100" dirty="0" smtClean="0">
                <a:solidFill>
                  <a:srgbClr val="3366FF"/>
                </a:solidFill>
              </a:rPr>
              <a:t>初期化</a:t>
            </a:r>
            <a:endParaRPr lang="en-US" altLang="ja-JP" sz="1100" dirty="0" smtClean="0"/>
          </a:p>
          <a:p>
            <a:r>
              <a:rPr kumimoji="1" lang="en-US" altLang="ja-JP" sz="1100" dirty="0" smtClean="0"/>
              <a:t>7 </a:t>
            </a:r>
            <a:r>
              <a:rPr kumimoji="1" lang="en-US" altLang="ja-JP" sz="1100" dirty="0" err="1" smtClean="0"/>
              <a:t>objectId</a:t>
            </a:r>
            <a:r>
              <a:rPr kumimoji="1" lang="en-US" altLang="ja-JP" sz="1100" dirty="0" smtClean="0"/>
              <a:t>==“” </a:t>
            </a:r>
            <a:r>
              <a:rPr kumimoji="1" lang="ja-JP" altLang="en-US" sz="1100" dirty="0" smtClean="0"/>
              <a:t>の場合、</a:t>
            </a:r>
            <a:r>
              <a:rPr kumimoji="1" lang="en-US" altLang="ja-JP" sz="1100" dirty="0" smtClean="0"/>
              <a:t>mode=INSERT </a:t>
            </a:r>
            <a:r>
              <a:rPr kumimoji="1" lang="en-US" altLang="ja-JP" sz="1100" dirty="0" err="1" smtClean="0"/>
              <a:t>objectId</a:t>
            </a:r>
            <a:r>
              <a:rPr kumimoji="1" lang="en-US" altLang="ja-JP" sz="1100" dirty="0" smtClean="0"/>
              <a:t>!=“”</a:t>
            </a:r>
            <a:r>
              <a:rPr kumimoji="1" lang="ja-JP" altLang="en-US" sz="1100" dirty="0" smtClean="0"/>
              <a:t>の場合、</a:t>
            </a:r>
            <a:r>
              <a:rPr kumimoji="1" lang="en-US" altLang="ja-JP" sz="1100" dirty="0" smtClean="0"/>
              <a:t>mode=Update</a:t>
            </a:r>
          </a:p>
          <a:p>
            <a:r>
              <a:rPr kumimoji="1" lang="en-US" altLang="ja-JP" sz="1100" dirty="0" smtClean="0"/>
              <a:t>8 </a:t>
            </a:r>
            <a:r>
              <a:rPr lang="en-US" altLang="ja-JP" sz="1100" dirty="0" err="1">
                <a:solidFill>
                  <a:srgbClr val="FF6600"/>
                </a:solidFill>
              </a:rPr>
              <a:t>cloudDb</a:t>
            </a:r>
            <a:r>
              <a:rPr lang="ja-JP" altLang="en-US" sz="1100" dirty="0">
                <a:solidFill>
                  <a:srgbClr val="FF6600"/>
                </a:solidFill>
              </a:rPr>
              <a:t>更新</a:t>
            </a:r>
            <a:endParaRPr lang="en-US" altLang="ja-JP" sz="1100" dirty="0">
              <a:solidFill>
                <a:srgbClr val="FF6600"/>
              </a:solidFill>
            </a:endParaRPr>
          </a:p>
          <a:p>
            <a:r>
              <a:rPr kumimoji="1" lang="en-US" altLang="ja-JP" sz="1100" dirty="0" smtClean="0"/>
              <a:t>9 </a:t>
            </a:r>
            <a:r>
              <a:rPr kumimoji="1" lang="ja-JP" altLang="en-US" sz="1100" dirty="0" smtClean="0"/>
              <a:t>エラー</a:t>
            </a:r>
            <a:r>
              <a:rPr lang="en-US" altLang="ja-JP" sz="1100" dirty="0" smtClean="0"/>
              <a:t>(1</a:t>
            </a:r>
            <a:r>
              <a:rPr kumimoji="1" lang="en-US" altLang="ja-JP" sz="1100" dirty="0" smtClean="0"/>
              <a:t>01)</a:t>
            </a:r>
            <a:r>
              <a:rPr kumimoji="1" lang="ja-JP" altLang="en-US" sz="1100" dirty="0" smtClean="0"/>
              <a:t>の場合、</a:t>
            </a:r>
            <a:r>
              <a:rPr kumimoji="1" lang="en-US" altLang="ja-JP" sz="1100" dirty="0" err="1" smtClean="0"/>
              <a:t>objectId</a:t>
            </a:r>
            <a:r>
              <a:rPr kumimoji="1" lang="ja-JP" altLang="en-US" sz="1100" dirty="0" smtClean="0"/>
              <a:t>が存在しないので（</a:t>
            </a:r>
            <a:r>
              <a:rPr lang="ja-JP" altLang="en-US" sz="1100" dirty="0" smtClean="0"/>
              <a:t>削除データ）</a:t>
            </a:r>
            <a:r>
              <a:rPr lang="en-US" altLang="ja-JP" sz="11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localDb</a:t>
            </a:r>
            <a:r>
              <a:rPr lang="ja-JP" altLang="en-US" sz="11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削除</a:t>
            </a:r>
            <a:r>
              <a:rPr lang="ja-JP" altLang="en-US" sz="1100" dirty="0" smtClean="0"/>
              <a:t>、</a:t>
            </a:r>
            <a:r>
              <a:rPr lang="en-US" altLang="ja-JP" sz="1100" dirty="0" smtClean="0">
                <a:solidFill>
                  <a:srgbClr val="0000FF"/>
                </a:solidFill>
              </a:rPr>
              <a:t>View</a:t>
            </a:r>
            <a:r>
              <a:rPr lang="ja-JP" altLang="en-US" sz="1100" dirty="0" smtClean="0">
                <a:solidFill>
                  <a:srgbClr val="0000FF"/>
                </a:solidFill>
              </a:rPr>
              <a:t>初期化</a:t>
            </a:r>
            <a:endParaRPr lang="en-US" altLang="ja-JP" sz="1100" dirty="0" smtClean="0">
              <a:solidFill>
                <a:srgbClr val="0000FF"/>
              </a:solidFill>
            </a:endParaRPr>
          </a:p>
          <a:p>
            <a:r>
              <a:rPr lang="en-US" altLang="ja-JP" sz="1100" dirty="0" smtClean="0"/>
              <a:t>10 </a:t>
            </a:r>
            <a:r>
              <a:rPr lang="en-US" altLang="ja-JP" sz="1100" dirty="0"/>
              <a:t>m</a:t>
            </a:r>
            <a:r>
              <a:rPr lang="en-US" altLang="ja-JP" sz="1100" dirty="0" smtClean="0"/>
              <a:t>ode</a:t>
            </a:r>
            <a:r>
              <a:rPr lang="en-US" altLang="ja-JP" sz="1100" dirty="0"/>
              <a:t>=</a:t>
            </a:r>
            <a:r>
              <a:rPr lang="en-US" altLang="ja-JP" sz="1100" dirty="0" smtClean="0"/>
              <a:t>Insert</a:t>
            </a:r>
            <a:r>
              <a:rPr lang="ja-JP" altLang="en-US" sz="1100" dirty="0" smtClean="0"/>
              <a:t>の</a:t>
            </a:r>
            <a:r>
              <a:rPr lang="ja-JP" altLang="en-US" sz="1100" dirty="0"/>
              <a:t>場合は</a:t>
            </a:r>
            <a:r>
              <a:rPr lang="ja-JP" altLang="en-US" sz="1100" dirty="0" smtClean="0"/>
              <a:t>、</a:t>
            </a:r>
            <a:r>
              <a:rPr lang="en-US" altLang="ja-JP" sz="1100" dirty="0" err="1" smtClean="0"/>
              <a:t>objectId</a:t>
            </a:r>
            <a:r>
              <a:rPr lang="ja-JP" altLang="en-US" sz="1100" dirty="0" smtClean="0"/>
              <a:t>が</a:t>
            </a:r>
            <a:r>
              <a:rPr lang="ja-JP" altLang="en-US" sz="1100" dirty="0"/>
              <a:t>変化しているので</a:t>
            </a:r>
            <a:r>
              <a:rPr lang="ja-JP" altLang="en-US" sz="1100" dirty="0" smtClean="0"/>
              <a:t>、</a:t>
            </a:r>
            <a:r>
              <a:rPr lang="en-US" altLang="ja-JP" sz="1100" dirty="0" err="1" smtClean="0">
                <a:solidFill>
                  <a:srgbClr val="FF0000"/>
                </a:solidFill>
              </a:rPr>
              <a:t>localDb</a:t>
            </a:r>
            <a:r>
              <a:rPr lang="ja-JP" altLang="en-US" sz="1100" dirty="0" smtClean="0">
                <a:solidFill>
                  <a:srgbClr val="FF0000"/>
                </a:solidFill>
              </a:rPr>
              <a:t>更新</a:t>
            </a:r>
            <a:r>
              <a:rPr lang="ja-JP" altLang="en-US" sz="1100" dirty="0" smtClean="0"/>
              <a:t>、</a:t>
            </a:r>
            <a:r>
              <a:rPr lang="en-US" altLang="ja-JP" sz="1100" dirty="0" smtClean="0">
                <a:solidFill>
                  <a:srgbClr val="3366FF"/>
                </a:solidFill>
              </a:rPr>
              <a:t>View</a:t>
            </a:r>
            <a:r>
              <a:rPr lang="ja-JP" altLang="en-US" sz="1100" dirty="0" smtClean="0">
                <a:solidFill>
                  <a:srgbClr val="3366FF"/>
                </a:solidFill>
              </a:rPr>
              <a:t>初期化</a:t>
            </a:r>
            <a:endParaRPr lang="en-US" altLang="ja-JP" sz="1100" dirty="0">
              <a:solidFill>
                <a:srgbClr val="3366FF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825067" y="553310"/>
            <a:ext cx="2971800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 smtClean="0"/>
              <a:t>//UPDATE</a:t>
            </a:r>
            <a:r>
              <a:rPr lang="ja-JP" altLang="en-US" sz="1100" b="1" dirty="0" smtClean="0"/>
              <a:t>失敗</a:t>
            </a:r>
            <a:endParaRPr lang="en-US" altLang="ja-JP" sz="1100" b="1" dirty="0" smtClean="0"/>
          </a:p>
          <a:p>
            <a:r>
              <a:rPr lang="en-US" altLang="ja-JP" sz="1100" b="1" dirty="0" smtClean="0"/>
              <a:t>{</a:t>
            </a:r>
            <a:endParaRPr lang="en-US" altLang="ja-JP" sz="1100" b="1" dirty="0"/>
          </a:p>
          <a:p>
            <a:r>
              <a:rPr lang="en-US" altLang="ja-JP" sz="1100" b="1" dirty="0"/>
              <a:t>  "error" : "object not found for update",</a:t>
            </a:r>
          </a:p>
          <a:p>
            <a:r>
              <a:rPr lang="en-US" altLang="ja-JP" sz="1100" b="1" dirty="0"/>
              <a:t>  "code" : 101</a:t>
            </a:r>
          </a:p>
          <a:p>
            <a:r>
              <a:rPr lang="en-US" altLang="ja-JP" sz="1100" b="1" dirty="0" smtClean="0"/>
              <a:t>}</a:t>
            </a:r>
          </a:p>
          <a:p>
            <a:r>
              <a:rPr lang="en-US" altLang="ja-JP" sz="1100" b="1" dirty="0" smtClean="0"/>
              <a:t>//INSERT</a:t>
            </a:r>
            <a:r>
              <a:rPr lang="ja-JP" altLang="en-US" sz="1100" b="1" dirty="0" smtClean="0"/>
              <a:t>成功</a:t>
            </a:r>
            <a:endParaRPr lang="en-US" altLang="ja-JP" sz="1100" b="1" dirty="0"/>
          </a:p>
          <a:p>
            <a:r>
              <a:rPr lang="en-US" altLang="ja-JP" sz="1100" b="1" dirty="0"/>
              <a:t>{</a:t>
            </a:r>
          </a:p>
          <a:p>
            <a:r>
              <a:rPr lang="en-US" altLang="ja-JP" sz="1100" b="1" dirty="0"/>
              <a:t>  "</a:t>
            </a:r>
            <a:r>
              <a:rPr lang="en-US" altLang="ja-JP" sz="1100" b="1" dirty="0" err="1"/>
              <a:t>createdAt</a:t>
            </a:r>
            <a:r>
              <a:rPr lang="en-US" altLang="ja-JP" sz="1100" b="1" dirty="0"/>
              <a:t>" : "2015-07-12T15:16:12.952Z",</a:t>
            </a:r>
          </a:p>
          <a:p>
            <a:r>
              <a:rPr lang="en-US" altLang="ja-JP" sz="1100" b="1" dirty="0"/>
              <a:t>  "</a:t>
            </a:r>
            <a:r>
              <a:rPr lang="en-US" altLang="ja-JP" sz="1100" b="1" dirty="0" err="1"/>
              <a:t>objectId</a:t>
            </a:r>
            <a:r>
              <a:rPr lang="en-US" altLang="ja-JP" sz="1100" b="1" dirty="0"/>
              <a:t>" : "U9VUbzFUWx"</a:t>
            </a:r>
          </a:p>
          <a:p>
            <a:r>
              <a:rPr lang="en-US" altLang="ja-JP" sz="1100" b="1" dirty="0" smtClean="0"/>
              <a:t>}</a:t>
            </a:r>
          </a:p>
          <a:p>
            <a:r>
              <a:rPr lang="en-US" altLang="ja-JP" sz="1100" b="1" dirty="0" smtClean="0"/>
              <a:t>//</a:t>
            </a:r>
            <a:r>
              <a:rPr lang="en-US" altLang="en-US" sz="1100" b="1" dirty="0" smtClean="0"/>
              <a:t>INSERT</a:t>
            </a:r>
            <a:r>
              <a:rPr lang="ja-JP" altLang="en-US" sz="1100" b="1" dirty="0" smtClean="0"/>
              <a:t>成功</a:t>
            </a:r>
            <a:endParaRPr lang="en-US" altLang="ja-JP" sz="1100" b="1" dirty="0"/>
          </a:p>
          <a:p>
            <a:r>
              <a:rPr lang="en-US" altLang="ja-JP" sz="1100" b="1" dirty="0"/>
              <a:t>{</a:t>
            </a:r>
          </a:p>
          <a:p>
            <a:r>
              <a:rPr lang="en-US" altLang="ja-JP" sz="1100" b="1" dirty="0"/>
              <a:t>  "</a:t>
            </a:r>
            <a:r>
              <a:rPr lang="en-US" altLang="ja-JP" sz="1100" b="1" dirty="0" err="1"/>
              <a:t>updatedAt</a:t>
            </a:r>
            <a:r>
              <a:rPr lang="en-US" altLang="ja-JP" sz="1100" b="1" dirty="0"/>
              <a:t>" : "2015-07-12T15:17:02.221Z"</a:t>
            </a:r>
          </a:p>
          <a:p>
            <a:r>
              <a:rPr lang="en-US" altLang="ja-JP" sz="1100" b="1" dirty="0"/>
              <a:t>}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04265" y="4979426"/>
            <a:ext cx="2218268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1100" dirty="0" smtClean="0"/>
              <a:t>View</a:t>
            </a:r>
            <a:r>
              <a:rPr lang="ja-JP" altLang="en-US" sz="1100" dirty="0" smtClean="0"/>
              <a:t>初期化</a:t>
            </a:r>
            <a:r>
              <a:rPr lang="en-US" altLang="ja-JP" sz="1100" dirty="0"/>
              <a:t> </a:t>
            </a:r>
            <a:r>
              <a:rPr lang="en-US" altLang="ja-JP" sz="1100" dirty="0" err="1" smtClean="0"/>
              <a:t>refreshView</a:t>
            </a:r>
            <a:endParaRPr lang="en-US" altLang="ja-JP" sz="1100" dirty="0" smtClean="0"/>
          </a:p>
          <a:p>
            <a:r>
              <a:rPr lang="en-US" altLang="ja-JP" sz="1100" dirty="0" err="1" smtClean="0"/>
              <a:t>localDb</a:t>
            </a:r>
            <a:r>
              <a:rPr lang="ja-JP" altLang="en-US" sz="1100" dirty="0" smtClean="0"/>
              <a:t>から</a:t>
            </a:r>
            <a:r>
              <a:rPr lang="en-US" altLang="ja-JP" sz="1100" dirty="0" smtClean="0"/>
              <a:t>select</a:t>
            </a:r>
            <a:r>
              <a:rPr lang="ja-JP" altLang="en-US" sz="1100" dirty="0" smtClean="0"/>
              <a:t>する</a:t>
            </a:r>
            <a:endParaRPr lang="en-US" altLang="ja-JP" sz="1100" dirty="0" smtClean="0"/>
          </a:p>
          <a:p>
            <a:r>
              <a:rPr lang="ja-JP" altLang="en-US" sz="1100" dirty="0" smtClean="0"/>
              <a:t>条件に基づいてｖ</a:t>
            </a:r>
            <a:r>
              <a:rPr lang="en-US" altLang="ja-JP" sz="1100" dirty="0" err="1" smtClean="0"/>
              <a:t>iew</a:t>
            </a:r>
            <a:r>
              <a:rPr lang="ja-JP" altLang="en-US" sz="1100" dirty="0" smtClean="0"/>
              <a:t>を構築</a:t>
            </a:r>
            <a:endParaRPr lang="en-US" altLang="ja-JP" sz="1100" dirty="0" smtClean="0"/>
          </a:p>
          <a:p>
            <a:r>
              <a:rPr lang="ja-JP" altLang="en-US" sz="1100" dirty="0" smtClean="0"/>
              <a:t>表示更新メッセージの送信</a:t>
            </a:r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59755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46" y="1512580"/>
            <a:ext cx="1630762" cy="297496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5" y="188913"/>
            <a:ext cx="6342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0479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  <p:sp>
        <p:nvSpPr>
          <p:cNvPr id="17" name="強調線吹き出し 1 (枠付き) 16"/>
          <p:cNvSpPr/>
          <p:nvPr/>
        </p:nvSpPr>
        <p:spPr>
          <a:xfrm>
            <a:off x="5416252" y="4735226"/>
            <a:ext cx="1980058" cy="736041"/>
          </a:xfrm>
          <a:prstGeom prst="accentBorderCallout1">
            <a:avLst>
              <a:gd name="adj1" fmla="val 24152"/>
              <a:gd name="adj2" fmla="val 107453"/>
              <a:gd name="adj3" fmla="val -47742"/>
              <a:gd name="adj4" fmla="val 1356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入力</a:t>
            </a:r>
            <a:endParaRPr lang="en-US" altLang="ja-JP" dirty="0" smtClean="0"/>
          </a:p>
          <a:p>
            <a:r>
              <a:rPr kumimoji="1" lang="ja-JP" altLang="en-US" sz="1200" dirty="0" smtClean="0"/>
              <a:t>１つのタスクを入力（変種）する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501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新規（更新）処理（</a:t>
            </a:r>
            <a:r>
              <a:rPr lang="en-US" altLang="ja-JP" sz="1400" dirty="0" err="1" smtClean="0"/>
              <a:t>setAsync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4117252" y="227665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4197710" y="6239935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84" name="直線矢印コネクタ 83"/>
          <p:cNvCxnSpPr>
            <a:stCxn id="19" idx="2"/>
            <a:endCxn id="46" idx="0"/>
          </p:cNvCxnSpPr>
          <p:nvPr/>
        </p:nvCxnSpPr>
        <p:spPr>
          <a:xfrm>
            <a:off x="4867758" y="634064"/>
            <a:ext cx="7264" cy="1889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フローチャート: 処理 23"/>
          <p:cNvSpPr/>
          <p:nvPr/>
        </p:nvSpPr>
        <p:spPr>
          <a:xfrm>
            <a:off x="4176227" y="2838462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Insert</a:t>
            </a:r>
            <a:r>
              <a:rPr lang="ja-JP" altLang="en-US" sz="900" dirty="0" smtClean="0"/>
              <a:t>の場合は、</a:t>
            </a:r>
            <a:r>
              <a:rPr lang="en-US" altLang="ja-JP" sz="900" dirty="0" smtClean="0"/>
              <a:t>View</a:t>
            </a:r>
            <a:r>
              <a:rPr lang="ja-JP" altLang="en-US" sz="900" dirty="0" smtClean="0"/>
              <a:t>の</a:t>
            </a:r>
            <a:r>
              <a:rPr lang="en-US" altLang="ja-JP" sz="900" dirty="0" smtClean="0"/>
              <a:t>ID</a:t>
            </a:r>
            <a:r>
              <a:rPr lang="ja-JP" altLang="en-US" sz="900" dirty="0" smtClean="0"/>
              <a:t>もここで更新される</a:t>
            </a:r>
          </a:p>
        </p:txBody>
      </p:sp>
      <p:sp>
        <p:nvSpPr>
          <p:cNvPr id="25" name="フローチャート: 判断 24"/>
          <p:cNvSpPr/>
          <p:nvPr/>
        </p:nvSpPr>
        <p:spPr>
          <a:xfrm>
            <a:off x="4063424" y="194844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cxnSp>
        <p:nvCxnSpPr>
          <p:cNvPr id="27" name="直線矢印コネクタ 26"/>
          <p:cNvCxnSpPr>
            <a:stCxn id="25" idx="2"/>
            <a:endCxn id="24" idx="0"/>
          </p:cNvCxnSpPr>
          <p:nvPr/>
        </p:nvCxnSpPr>
        <p:spPr>
          <a:xfrm>
            <a:off x="4921586" y="2524174"/>
            <a:ext cx="5147" cy="314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4916781" y="252417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1"/>
                </a:solidFill>
              </a:rPr>
              <a:t>成功</a:t>
            </a:r>
            <a:endParaRPr kumimoji="1" lang="en-US" altLang="ja-JP" sz="900" dirty="0" smtClean="0">
              <a:solidFill>
                <a:schemeClr val="accent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844529" y="2005476"/>
            <a:ext cx="1030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2"/>
                </a:solidFill>
              </a:rPr>
              <a:t>失敗</a:t>
            </a:r>
            <a:r>
              <a:rPr kumimoji="1" lang="en-US" altLang="ja-JP" sz="900" dirty="0" smtClean="0">
                <a:solidFill>
                  <a:schemeClr val="accent2"/>
                </a:solidFill>
              </a:rPr>
              <a:t> code=99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cxnSp>
        <p:nvCxnSpPr>
          <p:cNvPr id="34" name="カギ線コネクタ 33"/>
          <p:cNvCxnSpPr>
            <a:stCxn id="25" idx="1"/>
            <a:endCxn id="35" idx="0"/>
          </p:cNvCxnSpPr>
          <p:nvPr/>
        </p:nvCxnSpPr>
        <p:spPr>
          <a:xfrm rot="10800000" flipV="1">
            <a:off x="843956" y="2236308"/>
            <a:ext cx="3219469" cy="77361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フローチャート: 処理 34"/>
          <p:cNvSpPr/>
          <p:nvPr/>
        </p:nvSpPr>
        <p:spPr>
          <a:xfrm>
            <a:off x="93449" y="3009924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保存失敗のエラー表示</a:t>
            </a:r>
            <a:endParaRPr lang="ja-JP" altLang="en-US" sz="900" dirty="0"/>
          </a:p>
        </p:txBody>
      </p:sp>
      <p:cxnSp>
        <p:nvCxnSpPr>
          <p:cNvPr id="9" name="カギ線コネクタ 8"/>
          <p:cNvCxnSpPr>
            <a:stCxn id="35" idx="2"/>
            <a:endCxn id="20" idx="1"/>
          </p:cNvCxnSpPr>
          <p:nvPr/>
        </p:nvCxnSpPr>
        <p:spPr>
          <a:xfrm rot="16200000" flipH="1">
            <a:off x="1007426" y="3252851"/>
            <a:ext cx="3026812" cy="33537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フローチャート: 判断 40"/>
          <p:cNvSpPr/>
          <p:nvPr/>
        </p:nvSpPr>
        <p:spPr>
          <a:xfrm>
            <a:off x="4090053" y="4712402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</a:t>
            </a:r>
            <a:r>
              <a:rPr lang="ja-JP" altLang="en-US" sz="900" dirty="0"/>
              <a:t>の追加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688480" y="470040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2"/>
                </a:solidFill>
              </a:rPr>
              <a:t>失敗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cxnSp>
        <p:nvCxnSpPr>
          <p:cNvPr id="48" name="直線矢印コネクタ 47"/>
          <p:cNvCxnSpPr>
            <a:stCxn id="24" idx="2"/>
            <a:endCxn id="152" idx="0"/>
          </p:cNvCxnSpPr>
          <p:nvPr/>
        </p:nvCxnSpPr>
        <p:spPr>
          <a:xfrm>
            <a:off x="4926733" y="3346462"/>
            <a:ext cx="0" cy="241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フローチャート: 判断 45"/>
          <p:cNvSpPr/>
          <p:nvPr/>
        </p:nvSpPr>
        <p:spPr>
          <a:xfrm>
            <a:off x="4016860" y="823037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に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が存在するか</a:t>
            </a:r>
            <a:endParaRPr lang="en-US" altLang="ja-JP" sz="900" dirty="0" smtClean="0"/>
          </a:p>
        </p:txBody>
      </p:sp>
      <p:cxnSp>
        <p:nvCxnSpPr>
          <p:cNvPr id="54" name="カギ線コネクタ 53"/>
          <p:cNvCxnSpPr>
            <a:stCxn id="46" idx="1"/>
            <a:endCxn id="68" idx="0"/>
          </p:cNvCxnSpPr>
          <p:nvPr/>
        </p:nvCxnSpPr>
        <p:spPr>
          <a:xfrm rot="10800000" flipV="1">
            <a:off x="2691222" y="1110904"/>
            <a:ext cx="1325639" cy="1420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フローチャート: 処理 62"/>
          <p:cNvSpPr/>
          <p:nvPr/>
        </p:nvSpPr>
        <p:spPr>
          <a:xfrm>
            <a:off x="6214578" y="1254359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 = </a:t>
            </a:r>
            <a:r>
              <a:rPr lang="ja-JP" altLang="en-US" sz="900" dirty="0" smtClean="0"/>
              <a:t>既存のもの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Mode  =  Update</a:t>
            </a:r>
          </a:p>
        </p:txBody>
      </p:sp>
      <p:sp>
        <p:nvSpPr>
          <p:cNvPr id="68" name="フローチャート: 処理 67"/>
          <p:cNvSpPr/>
          <p:nvPr/>
        </p:nvSpPr>
        <p:spPr>
          <a:xfrm>
            <a:off x="1940715" y="1252930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ID</a:t>
            </a:r>
            <a:r>
              <a:rPr lang="en-US" altLang="en-US" sz="900" dirty="0"/>
              <a:t> </a:t>
            </a:r>
            <a:r>
              <a:rPr lang="en-US" altLang="en-US" sz="900" dirty="0" smtClean="0"/>
              <a:t>= 0</a:t>
            </a:r>
          </a:p>
          <a:p>
            <a:pPr algn="ctr"/>
            <a:r>
              <a:rPr lang="en-US" altLang="en-US" sz="900" dirty="0" smtClean="0"/>
              <a:t>mode = Insert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625527" y="1167938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chemeClr val="accent1"/>
                </a:solidFill>
              </a:rPr>
              <a:t>YES</a:t>
            </a:r>
            <a:endParaRPr kumimoji="1" lang="en-US" altLang="ja-JP" sz="900" dirty="0" smtClean="0">
              <a:solidFill>
                <a:schemeClr val="accent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648257" y="1175281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cxnSp>
        <p:nvCxnSpPr>
          <p:cNvPr id="81" name="カギ線コネクタ 80"/>
          <p:cNvCxnSpPr>
            <a:stCxn id="46" idx="3"/>
            <a:endCxn id="63" idx="0"/>
          </p:cNvCxnSpPr>
          <p:nvPr/>
        </p:nvCxnSpPr>
        <p:spPr>
          <a:xfrm>
            <a:off x="5733183" y="1110904"/>
            <a:ext cx="1231901" cy="1434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カギ線コネクタ 86"/>
          <p:cNvCxnSpPr>
            <a:stCxn id="63" idx="2"/>
            <a:endCxn id="25" idx="0"/>
          </p:cNvCxnSpPr>
          <p:nvPr/>
        </p:nvCxnSpPr>
        <p:spPr>
          <a:xfrm rot="5400000">
            <a:off x="5799494" y="782850"/>
            <a:ext cx="287683" cy="20434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68" idx="2"/>
            <a:endCxn id="25" idx="0"/>
          </p:cNvCxnSpPr>
          <p:nvPr/>
        </p:nvCxnSpPr>
        <p:spPr>
          <a:xfrm rot="16200000" flipH="1">
            <a:off x="3661847" y="688702"/>
            <a:ext cx="289112" cy="22303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フローチャート: 判断 151"/>
          <p:cNvSpPr/>
          <p:nvPr/>
        </p:nvSpPr>
        <p:spPr>
          <a:xfrm>
            <a:off x="4068571" y="3587799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objectId</a:t>
            </a:r>
            <a:r>
              <a:rPr lang="en-US" altLang="ja-JP" sz="900" dirty="0" smtClean="0"/>
              <a:t> == “”</a:t>
            </a:r>
          </a:p>
        </p:txBody>
      </p:sp>
      <p:cxnSp>
        <p:nvCxnSpPr>
          <p:cNvPr id="153" name="カギ線コネクタ 152"/>
          <p:cNvCxnSpPr>
            <a:stCxn id="152" idx="1"/>
            <a:endCxn id="155" idx="0"/>
          </p:cNvCxnSpPr>
          <p:nvPr/>
        </p:nvCxnSpPr>
        <p:spPr>
          <a:xfrm rot="10800000" flipV="1">
            <a:off x="2742933" y="3875666"/>
            <a:ext cx="1325639" cy="14202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4" name="フローチャート: 処理 153"/>
          <p:cNvSpPr/>
          <p:nvPr/>
        </p:nvSpPr>
        <p:spPr>
          <a:xfrm>
            <a:off x="6266289" y="4019121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m</a:t>
            </a:r>
            <a:r>
              <a:rPr lang="en-US" altLang="ja-JP" sz="900" dirty="0" smtClean="0"/>
              <a:t>ode = </a:t>
            </a:r>
            <a:r>
              <a:rPr lang="en-US" altLang="en-US" sz="900" dirty="0" smtClean="0"/>
              <a:t>Insert</a:t>
            </a:r>
            <a:endParaRPr lang="en-US" altLang="ja-JP" sz="900" dirty="0" smtClean="0"/>
          </a:p>
        </p:txBody>
      </p:sp>
      <p:sp>
        <p:nvSpPr>
          <p:cNvPr id="155" name="フローチャート: 処理 154"/>
          <p:cNvSpPr/>
          <p:nvPr/>
        </p:nvSpPr>
        <p:spPr>
          <a:xfrm>
            <a:off x="1992426" y="401769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900" dirty="0" smtClean="0"/>
              <a:t>Mode = Update</a:t>
            </a:r>
            <a:endParaRPr lang="ja-JP" altLang="en-US" sz="900" dirty="0"/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5769480" y="3911808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chemeClr val="accent1"/>
                </a:solidFill>
              </a:rPr>
              <a:t>YES</a:t>
            </a:r>
            <a:endParaRPr kumimoji="1" lang="en-US" altLang="ja-JP" sz="900" dirty="0" smtClean="0">
              <a:solidFill>
                <a:schemeClr val="accent1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699968" y="3940043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cxnSp>
        <p:nvCxnSpPr>
          <p:cNvPr id="158" name="カギ線コネクタ 157"/>
          <p:cNvCxnSpPr>
            <a:stCxn id="152" idx="3"/>
            <a:endCxn id="154" idx="0"/>
          </p:cNvCxnSpPr>
          <p:nvPr/>
        </p:nvCxnSpPr>
        <p:spPr>
          <a:xfrm>
            <a:off x="5784894" y="3875666"/>
            <a:ext cx="1231901" cy="1434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カギ線コネクタ 158"/>
          <p:cNvCxnSpPr>
            <a:stCxn id="154" idx="2"/>
            <a:endCxn id="41" idx="0"/>
          </p:cNvCxnSpPr>
          <p:nvPr/>
        </p:nvCxnSpPr>
        <p:spPr>
          <a:xfrm rot="5400000">
            <a:off x="5839064" y="3534671"/>
            <a:ext cx="286882" cy="20685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カギ線コネクタ 159"/>
          <p:cNvCxnSpPr>
            <a:stCxn id="155" idx="2"/>
            <a:endCxn id="41" idx="0"/>
          </p:cNvCxnSpPr>
          <p:nvPr/>
        </p:nvCxnSpPr>
        <p:spPr>
          <a:xfrm rot="16200000" flipH="1">
            <a:off x="3701418" y="3465604"/>
            <a:ext cx="288311" cy="22052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カギ線コネクタ 193"/>
          <p:cNvCxnSpPr>
            <a:stCxn id="41" idx="3"/>
            <a:endCxn id="227" idx="0"/>
          </p:cNvCxnSpPr>
          <p:nvPr/>
        </p:nvCxnSpPr>
        <p:spPr>
          <a:xfrm>
            <a:off x="5806376" y="5000269"/>
            <a:ext cx="663704" cy="1414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フローチャート: 判断 226"/>
          <p:cNvSpPr/>
          <p:nvPr/>
        </p:nvSpPr>
        <p:spPr>
          <a:xfrm>
            <a:off x="5456217" y="5141687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Mode == Insert</a:t>
            </a:r>
            <a:endParaRPr lang="ja-JP" altLang="en-US" sz="900" dirty="0"/>
          </a:p>
        </p:txBody>
      </p:sp>
      <p:sp>
        <p:nvSpPr>
          <p:cNvPr id="230" name="フローチャート: 処理 229"/>
          <p:cNvSpPr/>
          <p:nvPr/>
        </p:nvSpPr>
        <p:spPr>
          <a:xfrm>
            <a:off x="7333361" y="5685224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847503" y="465112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1"/>
                </a:solidFill>
              </a:rPr>
              <a:t>成功</a:t>
            </a:r>
            <a:endParaRPr kumimoji="1" lang="en-US" altLang="ja-JP" sz="900" dirty="0" smtClean="0">
              <a:solidFill>
                <a:schemeClr val="accent1"/>
              </a:solidFill>
            </a:endParaRPr>
          </a:p>
        </p:txBody>
      </p:sp>
      <p:cxnSp>
        <p:nvCxnSpPr>
          <p:cNvPr id="232" name="カギ線コネクタ 231"/>
          <p:cNvCxnSpPr>
            <a:stCxn id="227" idx="3"/>
            <a:endCxn id="230" idx="0"/>
          </p:cNvCxnSpPr>
          <p:nvPr/>
        </p:nvCxnSpPr>
        <p:spPr>
          <a:xfrm>
            <a:off x="7483942" y="5429554"/>
            <a:ext cx="599925" cy="2556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カギ線コネクタ 235"/>
          <p:cNvCxnSpPr>
            <a:stCxn id="41" idx="1"/>
            <a:endCxn id="258" idx="0"/>
          </p:cNvCxnSpPr>
          <p:nvPr/>
        </p:nvCxnSpPr>
        <p:spPr>
          <a:xfrm rot="10800000" flipV="1">
            <a:off x="3441727" y="5000268"/>
            <a:ext cx="648327" cy="1353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2" name="カギ線コネクタ 241"/>
          <p:cNvCxnSpPr>
            <a:stCxn id="230" idx="2"/>
            <a:endCxn id="20" idx="3"/>
          </p:cNvCxnSpPr>
          <p:nvPr/>
        </p:nvCxnSpPr>
        <p:spPr>
          <a:xfrm rot="5400000">
            <a:off x="6766339" y="5125606"/>
            <a:ext cx="249911" cy="238514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テキスト ボックス 246"/>
          <p:cNvSpPr txBox="1"/>
          <p:nvPr/>
        </p:nvSpPr>
        <p:spPr>
          <a:xfrm>
            <a:off x="7401095" y="514879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chemeClr val="accent1"/>
                </a:solidFill>
              </a:rPr>
              <a:t>YES</a:t>
            </a:r>
            <a:endParaRPr kumimoji="1" lang="en-US" altLang="ja-JP" sz="900" dirty="0" smtClean="0">
              <a:solidFill>
                <a:schemeClr val="accent1"/>
              </a:solidFill>
            </a:endParaRPr>
          </a:p>
        </p:txBody>
      </p:sp>
      <p:sp>
        <p:nvSpPr>
          <p:cNvPr id="258" name="フローチャート: 判断 257"/>
          <p:cNvSpPr/>
          <p:nvPr/>
        </p:nvSpPr>
        <p:spPr>
          <a:xfrm>
            <a:off x="2427863" y="5135664"/>
            <a:ext cx="2027725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Code == 101</a:t>
            </a:r>
          </a:p>
          <a:p>
            <a:pPr algn="ctr"/>
            <a:r>
              <a:rPr lang="ja-JP" altLang="en-US" sz="900" dirty="0" smtClean="0"/>
              <a:t>（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が存在しない）</a:t>
            </a:r>
            <a:endParaRPr lang="ja-JP" altLang="en-US" sz="900" dirty="0"/>
          </a:p>
        </p:txBody>
      </p:sp>
      <p:sp>
        <p:nvSpPr>
          <p:cNvPr id="260" name="フローチャート: 処理 259"/>
          <p:cNvSpPr/>
          <p:nvPr/>
        </p:nvSpPr>
        <p:spPr>
          <a:xfrm>
            <a:off x="1114921" y="5739219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削除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267" name="カギ線コネクタ 266"/>
          <p:cNvCxnSpPr>
            <a:stCxn id="227" idx="1"/>
            <a:endCxn id="20" idx="0"/>
          </p:cNvCxnSpPr>
          <p:nvPr/>
        </p:nvCxnSpPr>
        <p:spPr>
          <a:xfrm rot="10800000" flipV="1">
            <a:off x="4948217" y="5429553"/>
            <a:ext cx="508001" cy="8103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0" name="カギ線コネクタ 269"/>
          <p:cNvCxnSpPr>
            <a:stCxn id="258" idx="3"/>
            <a:endCxn id="20" idx="0"/>
          </p:cNvCxnSpPr>
          <p:nvPr/>
        </p:nvCxnSpPr>
        <p:spPr>
          <a:xfrm>
            <a:off x="4455588" y="5423531"/>
            <a:ext cx="492628" cy="8164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3" name="カギ線コネクタ 272"/>
          <p:cNvCxnSpPr>
            <a:stCxn id="258" idx="1"/>
            <a:endCxn id="260" idx="0"/>
          </p:cNvCxnSpPr>
          <p:nvPr/>
        </p:nvCxnSpPr>
        <p:spPr>
          <a:xfrm rot="10800000" flipV="1">
            <a:off x="1865427" y="5423531"/>
            <a:ext cx="562436" cy="3156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テキスト ボックス 276"/>
          <p:cNvSpPr txBox="1"/>
          <p:nvPr/>
        </p:nvSpPr>
        <p:spPr>
          <a:xfrm>
            <a:off x="1992426" y="5205263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900" dirty="0" smtClean="0">
                <a:solidFill>
                  <a:schemeClr val="accent1"/>
                </a:solidFill>
              </a:rPr>
              <a:t>YES</a:t>
            </a:r>
            <a:endParaRPr kumimoji="1" lang="en-US" altLang="ja-JP" sz="900" dirty="0" smtClean="0">
              <a:solidFill>
                <a:schemeClr val="accent1"/>
              </a:solidFill>
            </a:endParaRPr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5153848" y="5454392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4315013" y="5491867"/>
            <a:ext cx="462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cxnSp>
        <p:nvCxnSpPr>
          <p:cNvPr id="286" name="カギ線コネクタ 285"/>
          <p:cNvCxnSpPr>
            <a:stCxn id="260" idx="2"/>
            <a:endCxn id="20" idx="1"/>
          </p:cNvCxnSpPr>
          <p:nvPr/>
        </p:nvCxnSpPr>
        <p:spPr>
          <a:xfrm rot="16200000" flipH="1">
            <a:off x="2933610" y="5179035"/>
            <a:ext cx="195916" cy="233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線吹き出し 1 (枠付き) 51"/>
          <p:cNvSpPr/>
          <p:nvPr/>
        </p:nvSpPr>
        <p:spPr>
          <a:xfrm>
            <a:off x="1865426" y="3088360"/>
            <a:ext cx="1980607" cy="516204"/>
          </a:xfrm>
          <a:prstGeom prst="borderCallout1">
            <a:avLst>
              <a:gd name="adj1" fmla="val 443556"/>
              <a:gd name="adj2" fmla="val 137865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のデータが残り、次回の整合まで放置される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69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整合処理（</a:t>
            </a:r>
            <a:r>
              <a:rPr lang="en-US" altLang="ja-JP" sz="1400" dirty="0" smtClean="0"/>
              <a:t>integration</a:t>
            </a:r>
            <a:r>
              <a:rPr kumimoji="1" lang="ja-JP" altLang="en-US" sz="1400" dirty="0" smtClean="0"/>
              <a:t>）</a:t>
            </a:r>
            <a:endParaRPr kumimoji="1" lang="en-US" altLang="ja-JP" sz="1400" dirty="0" smtClean="0"/>
          </a:p>
        </p:txBody>
      </p:sp>
      <p:sp>
        <p:nvSpPr>
          <p:cNvPr id="5" name="フローチャート: 処理 4"/>
          <p:cNvSpPr/>
          <p:nvPr/>
        </p:nvSpPr>
        <p:spPr>
          <a:xfrm>
            <a:off x="1973344" y="705598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7" name="フローチャート: 処理 6"/>
          <p:cNvSpPr/>
          <p:nvPr/>
        </p:nvSpPr>
        <p:spPr>
          <a:xfrm>
            <a:off x="1979386" y="3814725"/>
            <a:ext cx="1501011" cy="406399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「比較処理」 </a:t>
            </a:r>
            <a:r>
              <a:rPr lang="ja-JP" altLang="ja-JP" sz="900" dirty="0" smtClean="0"/>
              <a:t>c</a:t>
            </a:r>
            <a:r>
              <a:rPr lang="en-US" altLang="ja-JP" sz="900" dirty="0" err="1" smtClean="0"/>
              <a:t>omparison</a:t>
            </a:r>
            <a:endParaRPr lang="ja-JP" altLang="en-US" sz="900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1485296" y="2986863"/>
            <a:ext cx="2477712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Local</a:t>
            </a:r>
            <a:r>
              <a:rPr kumimoji="1" lang="ja-JP" altLang="en-US" sz="900" dirty="0" smtClean="0"/>
              <a:t>に同じ</a:t>
            </a:r>
            <a:r>
              <a:rPr kumimoji="1" lang="en-US" altLang="ja-JP" sz="900" dirty="0" err="1" smtClean="0"/>
              <a:t>objectId</a:t>
            </a:r>
            <a:r>
              <a:rPr kumimoji="1" lang="ja-JP" altLang="en-US" sz="900" dirty="0" smtClean="0"/>
              <a:t>のデータがあるか？</a:t>
            </a:r>
            <a:endParaRPr kumimoji="1" lang="en-US" altLang="ja-JP" sz="900" dirty="0" smtClean="0"/>
          </a:p>
        </p:txBody>
      </p:sp>
      <p:sp>
        <p:nvSpPr>
          <p:cNvPr id="11" name="フローチャート: 判断 10"/>
          <p:cNvSpPr/>
          <p:nvPr/>
        </p:nvSpPr>
        <p:spPr>
          <a:xfrm>
            <a:off x="4414465" y="1693059"/>
            <a:ext cx="2155669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に同じデータが</a:t>
            </a:r>
            <a:r>
              <a:rPr lang="en-US" altLang="en-US" sz="900" dirty="0" smtClean="0"/>
              <a:t>あるか</a:t>
            </a:r>
            <a:r>
              <a:rPr kumimoji="1"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3" name="片側の 2 つの角を切り取った四角形 12"/>
          <p:cNvSpPr/>
          <p:nvPr/>
        </p:nvSpPr>
        <p:spPr>
          <a:xfrm>
            <a:off x="1979386" y="22687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Cloud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前段処理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4" name="片側の 2 つの角を切り取った四角形 13"/>
          <p:cNvSpPr/>
          <p:nvPr/>
        </p:nvSpPr>
        <p:spPr>
          <a:xfrm>
            <a:off x="4743306" y="983392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Local</a:t>
            </a:r>
            <a:r>
              <a:rPr kumimoji="1" lang="ja-JP" altLang="en-US" sz="900" dirty="0" smtClean="0"/>
              <a:t>データ全件確認</a:t>
            </a:r>
            <a:endParaRPr kumimoji="1" lang="en-US" altLang="ja-JP" sz="900" dirty="0" smtClean="0"/>
          </a:p>
          <a:p>
            <a:pPr algn="ctr"/>
            <a:r>
              <a:rPr lang="en-US" altLang="ja-JP" sz="900" dirty="0" smtClean="0"/>
              <a:t>(</a:t>
            </a:r>
            <a:r>
              <a:rPr lang="ja-JP" altLang="en-US" sz="900" dirty="0" smtClean="0"/>
              <a:t>後段処理</a:t>
            </a:r>
            <a:r>
              <a:rPr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5" name="片側の 2 つの角を切り取った四角形 14"/>
          <p:cNvSpPr/>
          <p:nvPr/>
        </p:nvSpPr>
        <p:spPr>
          <a:xfrm rot="10800000">
            <a:off x="1976365" y="457389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6" name="片側の 2 つの角を切り取った四角形 15"/>
          <p:cNvSpPr/>
          <p:nvPr/>
        </p:nvSpPr>
        <p:spPr>
          <a:xfrm rot="10800000">
            <a:off x="4746327" y="5397053"/>
            <a:ext cx="1497990" cy="381936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 dirty="0"/>
          </a:p>
        </p:txBody>
      </p:sp>
      <p:sp>
        <p:nvSpPr>
          <p:cNvPr id="17" name="フローチャート: 処理 16"/>
          <p:cNvSpPr/>
          <p:nvPr/>
        </p:nvSpPr>
        <p:spPr>
          <a:xfrm>
            <a:off x="4743306" y="6138331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cxnSp>
        <p:nvCxnSpPr>
          <p:cNvPr id="18" name="直線矢印コネクタ 17"/>
          <p:cNvCxnSpPr>
            <a:stCxn id="5" idx="2"/>
            <a:endCxn id="183" idx="0"/>
          </p:cNvCxnSpPr>
          <p:nvPr/>
        </p:nvCxnSpPr>
        <p:spPr>
          <a:xfrm>
            <a:off x="2723850" y="1111997"/>
            <a:ext cx="6042" cy="253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3" idx="1"/>
            <a:endCxn id="9" idx="0"/>
          </p:cNvCxnSpPr>
          <p:nvPr/>
        </p:nvCxnSpPr>
        <p:spPr>
          <a:xfrm flipH="1">
            <a:off x="2724152" y="2650728"/>
            <a:ext cx="4229" cy="336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9" idx="1"/>
            <a:endCxn id="205" idx="0"/>
          </p:cNvCxnSpPr>
          <p:nvPr/>
        </p:nvCxnSpPr>
        <p:spPr>
          <a:xfrm rot="10800000" flipV="1">
            <a:off x="1045636" y="3274730"/>
            <a:ext cx="439660" cy="5221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045636" y="297933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729892" y="354943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cxnSp>
        <p:nvCxnSpPr>
          <p:cNvPr id="32" name="直線矢印コネクタ 31"/>
          <p:cNvCxnSpPr>
            <a:stCxn id="9" idx="2"/>
            <a:endCxn id="7" idx="0"/>
          </p:cNvCxnSpPr>
          <p:nvPr/>
        </p:nvCxnSpPr>
        <p:spPr>
          <a:xfrm>
            <a:off x="2724152" y="3562596"/>
            <a:ext cx="5740" cy="2521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7" idx="2"/>
            <a:endCxn id="15" idx="1"/>
          </p:cNvCxnSpPr>
          <p:nvPr/>
        </p:nvCxnSpPr>
        <p:spPr>
          <a:xfrm flipH="1">
            <a:off x="2725360" y="4221124"/>
            <a:ext cx="4532" cy="35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205" idx="2"/>
            <a:endCxn id="15" idx="0"/>
          </p:cNvCxnSpPr>
          <p:nvPr/>
        </p:nvCxnSpPr>
        <p:spPr>
          <a:xfrm rot="16200000" flipH="1">
            <a:off x="1281000" y="4069495"/>
            <a:ext cx="460001" cy="9307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15" idx="3"/>
            <a:endCxn id="14" idx="3"/>
          </p:cNvCxnSpPr>
          <p:nvPr/>
        </p:nvCxnSpPr>
        <p:spPr>
          <a:xfrm rot="5400000" flipH="1" flipV="1">
            <a:off x="2122611" y="1586140"/>
            <a:ext cx="3972437" cy="2766941"/>
          </a:xfrm>
          <a:prstGeom prst="bentConnector5">
            <a:avLst>
              <a:gd name="adj1" fmla="val -5755"/>
              <a:gd name="adj2" fmla="val 50000"/>
              <a:gd name="adj3" fmla="val 10575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4" idx="1"/>
            <a:endCxn id="11" idx="0"/>
          </p:cNvCxnSpPr>
          <p:nvPr/>
        </p:nvCxnSpPr>
        <p:spPr>
          <a:xfrm flipH="1">
            <a:off x="5492300" y="1365328"/>
            <a:ext cx="1" cy="32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6" idx="3"/>
            <a:endCxn id="17" idx="0"/>
          </p:cNvCxnSpPr>
          <p:nvPr/>
        </p:nvCxnSpPr>
        <p:spPr>
          <a:xfrm flipH="1">
            <a:off x="5493812" y="5778989"/>
            <a:ext cx="1510" cy="3593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フローチャート: 判断 57"/>
          <p:cNvSpPr/>
          <p:nvPr/>
        </p:nvSpPr>
        <p:spPr>
          <a:xfrm>
            <a:off x="4638671" y="35632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r>
              <a:rPr lang="ja-JP" altLang="en-US" sz="900" dirty="0" smtClean="0"/>
              <a:t>への追加</a:t>
            </a:r>
            <a:endParaRPr lang="ja-JP" altLang="en-US" sz="9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2723850" y="1934789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1"/>
                </a:solidFill>
              </a:rPr>
              <a:t>成功</a:t>
            </a:r>
            <a:endParaRPr kumimoji="1" lang="en-US" altLang="ja-JP" sz="900" dirty="0" smtClean="0">
              <a:solidFill>
                <a:schemeClr val="accent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449834" y="3620249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2"/>
                </a:solidFill>
              </a:rPr>
              <a:t>失敗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cxnSp>
        <p:nvCxnSpPr>
          <p:cNvPr id="62" name="カギ線コネクタ 61"/>
          <p:cNvCxnSpPr>
            <a:stCxn id="11" idx="3"/>
            <a:endCxn id="17" idx="3"/>
          </p:cNvCxnSpPr>
          <p:nvPr/>
        </p:nvCxnSpPr>
        <p:spPr>
          <a:xfrm flipH="1">
            <a:off x="6244317" y="1980926"/>
            <a:ext cx="325817" cy="4360605"/>
          </a:xfrm>
          <a:prstGeom prst="bentConnector3">
            <a:avLst>
              <a:gd name="adj1" fmla="val -6964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5019679" y="2958521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923967" y="2712950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45" name="フローチャート: 処理 44"/>
          <p:cNvSpPr/>
          <p:nvPr/>
        </p:nvSpPr>
        <p:spPr>
          <a:xfrm>
            <a:off x="7081161" y="4265348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の削除</a:t>
            </a:r>
            <a:endParaRPr lang="en-US" altLang="ja-JP" sz="900" dirty="0"/>
          </a:p>
          <a:p>
            <a:pPr algn="ctr"/>
            <a:r>
              <a:rPr lang="en-US" altLang="ja-JP" sz="900" dirty="0"/>
              <a:t>+</a:t>
            </a:r>
          </a:p>
          <a:p>
            <a:pPr algn="ctr"/>
            <a:r>
              <a:rPr lang="en-US" altLang="ja-JP" sz="900" dirty="0"/>
              <a:t>View</a:t>
            </a:r>
            <a:r>
              <a:rPr lang="ja-JP" altLang="en-US" sz="900" dirty="0"/>
              <a:t>更新</a:t>
            </a:r>
          </a:p>
        </p:txBody>
      </p:sp>
      <p:cxnSp>
        <p:nvCxnSpPr>
          <p:cNvPr id="57" name="直線矢印コネクタ 56"/>
          <p:cNvCxnSpPr>
            <a:stCxn id="73" idx="2"/>
            <a:endCxn id="58" idx="0"/>
          </p:cNvCxnSpPr>
          <p:nvPr/>
        </p:nvCxnSpPr>
        <p:spPr>
          <a:xfrm>
            <a:off x="5493810" y="3267200"/>
            <a:ext cx="3023" cy="2960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ローチャート: 判断 72"/>
          <p:cNvSpPr/>
          <p:nvPr/>
        </p:nvSpPr>
        <p:spPr>
          <a:xfrm>
            <a:off x="4445301" y="2691467"/>
            <a:ext cx="2097018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objectId</a:t>
            </a:r>
            <a:r>
              <a:rPr kumimoji="1" lang="en-US" altLang="ja-JP" sz="900" dirty="0" smtClean="0"/>
              <a:t>==“” </a:t>
            </a:r>
            <a:r>
              <a:rPr kumimoji="1" lang="ja-JP" altLang="en-US" sz="900" dirty="0" smtClean="0"/>
              <a:t>か？</a:t>
            </a:r>
            <a:endParaRPr kumimoji="1" lang="en-US" altLang="ja-JP" sz="900" dirty="0" smtClean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528708" y="2986863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cxnSp>
        <p:nvCxnSpPr>
          <p:cNvPr id="103" name="直線矢印コネクタ 102"/>
          <p:cNvCxnSpPr>
            <a:stCxn id="11" idx="2"/>
            <a:endCxn id="73" idx="0"/>
          </p:cNvCxnSpPr>
          <p:nvPr/>
        </p:nvCxnSpPr>
        <p:spPr>
          <a:xfrm>
            <a:off x="5492300" y="2268792"/>
            <a:ext cx="1510" cy="422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1" name="カギ線コネクタ 140"/>
          <p:cNvCxnSpPr>
            <a:stCxn id="58" idx="1"/>
            <a:endCxn id="16" idx="0"/>
          </p:cNvCxnSpPr>
          <p:nvPr/>
        </p:nvCxnSpPr>
        <p:spPr>
          <a:xfrm rot="10800000" flipH="1" flipV="1">
            <a:off x="4638671" y="3851081"/>
            <a:ext cx="107656" cy="1736940"/>
          </a:xfrm>
          <a:prstGeom prst="bentConnector3">
            <a:avLst>
              <a:gd name="adj1" fmla="val -21234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フローチャート: 処理 143"/>
          <p:cNvSpPr/>
          <p:nvPr/>
        </p:nvSpPr>
        <p:spPr>
          <a:xfrm>
            <a:off x="4740285" y="4481140"/>
            <a:ext cx="1501011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の</a:t>
            </a:r>
            <a:r>
              <a:rPr lang="en-US" altLang="ja-JP" sz="900" dirty="0" err="1" smtClean="0"/>
              <a:t>objectId</a:t>
            </a:r>
            <a:r>
              <a:rPr lang="ja-JP" altLang="en-US" sz="900" dirty="0" smtClean="0"/>
              <a:t>更新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cxnSp>
        <p:nvCxnSpPr>
          <p:cNvPr id="145" name="直線矢印コネクタ 144"/>
          <p:cNvCxnSpPr>
            <a:stCxn id="58" idx="2"/>
            <a:endCxn id="144" idx="0"/>
          </p:cNvCxnSpPr>
          <p:nvPr/>
        </p:nvCxnSpPr>
        <p:spPr>
          <a:xfrm flipH="1">
            <a:off x="5490791" y="4138947"/>
            <a:ext cx="6042" cy="342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>
            <a:stCxn id="144" idx="2"/>
            <a:endCxn id="16" idx="1"/>
          </p:cNvCxnSpPr>
          <p:nvPr/>
        </p:nvCxnSpPr>
        <p:spPr>
          <a:xfrm>
            <a:off x="5490791" y="5105455"/>
            <a:ext cx="4531" cy="29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線吹き出し 1 (枠付き) 175"/>
          <p:cNvSpPr/>
          <p:nvPr/>
        </p:nvSpPr>
        <p:spPr>
          <a:xfrm>
            <a:off x="6779385" y="983392"/>
            <a:ext cx="1980607" cy="516204"/>
          </a:xfrm>
          <a:prstGeom prst="borderCallout1">
            <a:avLst>
              <a:gd name="adj1" fmla="val 115520"/>
              <a:gd name="adj2" fmla="val 15606"/>
              <a:gd name="adj3" fmla="val 173187"/>
              <a:gd name="adj4" fmla="val 355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dirty="0"/>
              <a:t>YES</a:t>
            </a:r>
            <a:r>
              <a:rPr lang="ja-JP" altLang="en-US" sz="1000" dirty="0"/>
              <a:t>の場合は、</a:t>
            </a:r>
            <a:r>
              <a:rPr lang="ja-JP" altLang="en-US" sz="1000" dirty="0" smtClean="0"/>
              <a:t>前段処理で処理済みなので、作業なし</a:t>
            </a:r>
            <a:endParaRPr lang="ja-JP" altLang="en-US" sz="1000" dirty="0"/>
          </a:p>
        </p:txBody>
      </p:sp>
      <p:sp>
        <p:nvSpPr>
          <p:cNvPr id="177" name="線吹き出し 1 (枠付き) 176"/>
          <p:cNvSpPr/>
          <p:nvPr/>
        </p:nvSpPr>
        <p:spPr>
          <a:xfrm>
            <a:off x="1523394" y="5520888"/>
            <a:ext cx="1980607" cy="516204"/>
          </a:xfrm>
          <a:prstGeom prst="borderCallout1">
            <a:avLst>
              <a:gd name="adj1" fmla="val -12413"/>
              <a:gd name="adj2" fmla="val 142140"/>
              <a:gd name="adj3" fmla="val 40333"/>
              <a:gd name="adj4" fmla="val 10273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</a:t>
            </a:r>
            <a:r>
              <a:rPr lang="en-US" altLang="ja-JP" sz="1000" dirty="0" err="1" smtClean="0"/>
              <a:t>objectId</a:t>
            </a:r>
            <a:r>
              <a:rPr lang="en-US" altLang="ja-JP" sz="1000" dirty="0" smtClean="0"/>
              <a:t>==“”</a:t>
            </a:r>
            <a:r>
              <a:rPr lang="ja-JP" altLang="en-US" sz="1000" dirty="0" smtClean="0"/>
              <a:t>のデータが残り、次回の「整合処理」まで放置される</a:t>
            </a:r>
            <a:endParaRPr lang="ja-JP" altLang="en-US" sz="1000" dirty="0"/>
          </a:p>
        </p:txBody>
      </p:sp>
      <p:cxnSp>
        <p:nvCxnSpPr>
          <p:cNvPr id="178" name="カギ線コネクタ 177"/>
          <p:cNvCxnSpPr>
            <a:stCxn id="45" idx="2"/>
            <a:endCxn id="16" idx="2"/>
          </p:cNvCxnSpPr>
          <p:nvPr/>
        </p:nvCxnSpPr>
        <p:spPr>
          <a:xfrm rot="5400000">
            <a:off x="6688813" y="4445167"/>
            <a:ext cx="698358" cy="158735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フローチャート: 判断 182"/>
          <p:cNvSpPr/>
          <p:nvPr/>
        </p:nvSpPr>
        <p:spPr>
          <a:xfrm>
            <a:off x="1871730" y="1365328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/>
              <a:t>Cloud</a:t>
            </a:r>
            <a:r>
              <a:rPr lang="ja-JP" altLang="en-US" sz="900" dirty="0" smtClean="0"/>
              <a:t>データの取得</a:t>
            </a:r>
            <a:endParaRPr lang="ja-JP" altLang="en-US" sz="900" dirty="0"/>
          </a:p>
        </p:txBody>
      </p:sp>
      <p:cxnSp>
        <p:nvCxnSpPr>
          <p:cNvPr id="188" name="直線矢印コネクタ 187"/>
          <p:cNvCxnSpPr>
            <a:stCxn id="183" idx="2"/>
            <a:endCxn id="13" idx="3"/>
          </p:cNvCxnSpPr>
          <p:nvPr/>
        </p:nvCxnSpPr>
        <p:spPr>
          <a:xfrm flipH="1">
            <a:off x="2728381" y="1941061"/>
            <a:ext cx="1511" cy="327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カギ線コネクタ 190"/>
          <p:cNvCxnSpPr>
            <a:stCxn id="183" idx="1"/>
            <a:endCxn id="17" idx="1"/>
          </p:cNvCxnSpPr>
          <p:nvPr/>
        </p:nvCxnSpPr>
        <p:spPr>
          <a:xfrm rot="10800000" flipH="1" flipV="1">
            <a:off x="1871730" y="1653195"/>
            <a:ext cx="2871576" cy="4688336"/>
          </a:xfrm>
          <a:prstGeom prst="bentConnector3">
            <a:avLst>
              <a:gd name="adj1" fmla="val -6014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2" name="線吹き出し 1 (枠付き) 201"/>
          <p:cNvSpPr/>
          <p:nvPr/>
        </p:nvSpPr>
        <p:spPr>
          <a:xfrm>
            <a:off x="1534268" y="6426821"/>
            <a:ext cx="1980607" cy="312646"/>
          </a:xfrm>
          <a:prstGeom prst="borderCallout1">
            <a:avLst>
              <a:gd name="adj1" fmla="val 9251"/>
              <a:gd name="adj2" fmla="val -30134"/>
              <a:gd name="adj3" fmla="val 53874"/>
              <a:gd name="adj4" fmla="val -584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「整合処理」自体が失敗</a:t>
            </a:r>
            <a:endParaRPr lang="ja-JP" altLang="en-US" sz="1000" dirty="0"/>
          </a:p>
        </p:txBody>
      </p:sp>
      <p:sp>
        <p:nvSpPr>
          <p:cNvPr id="205" name="フローチャート: 処理 204"/>
          <p:cNvSpPr/>
          <p:nvPr/>
        </p:nvSpPr>
        <p:spPr>
          <a:xfrm>
            <a:off x="295130" y="3796860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への追加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5398100" y="4138947"/>
            <a:ext cx="57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1"/>
                </a:solidFill>
              </a:rPr>
              <a:t>成功</a:t>
            </a:r>
            <a:endParaRPr kumimoji="1" lang="en-US" altLang="ja-JP" sz="900" dirty="0" smtClean="0">
              <a:solidFill>
                <a:schemeClr val="accent1"/>
              </a:solidFill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1481663" y="1422363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2"/>
                </a:solidFill>
              </a:rPr>
              <a:t>失敗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6305252" y="1653195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cxnSp>
        <p:nvCxnSpPr>
          <p:cNvPr id="248" name="カギ線コネクタ 247"/>
          <p:cNvCxnSpPr>
            <a:stCxn id="73" idx="3"/>
            <a:endCxn id="45" idx="0"/>
          </p:cNvCxnSpPr>
          <p:nvPr/>
        </p:nvCxnSpPr>
        <p:spPr>
          <a:xfrm>
            <a:off x="6542319" y="2979334"/>
            <a:ext cx="1289348" cy="12860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1" name="テキスト ボックス 250"/>
          <p:cNvSpPr txBox="1"/>
          <p:nvPr/>
        </p:nvSpPr>
        <p:spPr>
          <a:xfrm>
            <a:off x="5589821" y="333176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018167" y="226879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7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8300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比較処理（</a:t>
            </a:r>
            <a:r>
              <a:rPr lang="en-US" altLang="ja-JP" sz="1400" dirty="0" smtClean="0"/>
              <a:t>comparison</a:t>
            </a:r>
            <a:r>
              <a:rPr kumimoji="1"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18" name="フローチャート: 判断 17"/>
          <p:cNvSpPr/>
          <p:nvPr/>
        </p:nvSpPr>
        <p:spPr>
          <a:xfrm>
            <a:off x="3457421" y="158950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DATA</a:t>
            </a:r>
            <a:r>
              <a:rPr kumimoji="1" lang="ja-JP" altLang="en-US" sz="900" dirty="0" smtClean="0"/>
              <a:t>に違いあるか</a:t>
            </a:r>
            <a:r>
              <a:rPr lang="ja-JP" altLang="en-US" sz="900" dirty="0" smtClean="0"/>
              <a:t>？</a:t>
            </a:r>
            <a:endParaRPr kumimoji="1" lang="en-US" altLang="ja-JP" sz="900" dirty="0" smtClean="0"/>
          </a:p>
        </p:txBody>
      </p:sp>
      <p:sp>
        <p:nvSpPr>
          <p:cNvPr id="19" name="フローチャート: 処理 18"/>
          <p:cNvSpPr/>
          <p:nvPr/>
        </p:nvSpPr>
        <p:spPr>
          <a:xfrm>
            <a:off x="3565077" y="921932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開始</a:t>
            </a:r>
            <a:endParaRPr lang="ja-JP" altLang="en-US" sz="900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565077" y="5711257"/>
            <a:ext cx="1501011" cy="40639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 smtClean="0"/>
              <a:t>終了</a:t>
            </a:r>
            <a:endParaRPr lang="ja-JP" altLang="en-US" sz="9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09233" y="2182167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YES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938548" y="1646536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NO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33" name="フローチャート: 判断 32"/>
          <p:cNvSpPr/>
          <p:nvPr/>
        </p:nvSpPr>
        <p:spPr>
          <a:xfrm>
            <a:off x="3457421" y="2796851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 smtClean="0"/>
              <a:t>lastUpdate</a:t>
            </a:r>
            <a:r>
              <a:rPr kumimoji="1" lang="ja-JP" altLang="en-US" sz="900" dirty="0" smtClean="0"/>
              <a:t>の比較</a:t>
            </a:r>
            <a:endParaRPr kumimoji="1" lang="en-US" altLang="ja-JP" sz="900" dirty="0" smtClean="0"/>
          </a:p>
        </p:txBody>
      </p:sp>
      <p:cxnSp>
        <p:nvCxnSpPr>
          <p:cNvPr id="50" name="カギ線コネクタ 49"/>
          <p:cNvCxnSpPr>
            <a:stCxn id="18" idx="1"/>
            <a:endCxn id="20" idx="0"/>
          </p:cNvCxnSpPr>
          <p:nvPr/>
        </p:nvCxnSpPr>
        <p:spPr>
          <a:xfrm rot="10800000" flipH="1" flipV="1">
            <a:off x="3457421" y="1877367"/>
            <a:ext cx="858162" cy="3833889"/>
          </a:xfrm>
          <a:prstGeom prst="bentConnector4">
            <a:avLst>
              <a:gd name="adj1" fmla="val -236785"/>
              <a:gd name="adj2" fmla="val 8776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>
            <a:stCxn id="18" idx="2"/>
            <a:endCxn id="33" idx="0"/>
          </p:cNvCxnSpPr>
          <p:nvPr/>
        </p:nvCxnSpPr>
        <p:spPr>
          <a:xfrm>
            <a:off x="4315583" y="2165234"/>
            <a:ext cx="0" cy="631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>
            <a:stCxn id="19" idx="2"/>
            <a:endCxn id="18" idx="0"/>
          </p:cNvCxnSpPr>
          <p:nvPr/>
        </p:nvCxnSpPr>
        <p:spPr>
          <a:xfrm>
            <a:off x="4315583" y="1328331"/>
            <a:ext cx="0" cy="261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33" idx="3"/>
            <a:endCxn id="45" idx="0"/>
          </p:cNvCxnSpPr>
          <p:nvPr/>
        </p:nvCxnSpPr>
        <p:spPr>
          <a:xfrm>
            <a:off x="5173744" y="3084718"/>
            <a:ext cx="1270008" cy="1137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5066414" y="2796851"/>
            <a:ext cx="1377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2"/>
                </a:solidFill>
              </a:rPr>
              <a:t>Local</a:t>
            </a:r>
            <a:r>
              <a:rPr kumimoji="1" lang="ja-JP" altLang="en-US" sz="900" dirty="0" smtClean="0">
                <a:solidFill>
                  <a:schemeClr val="accent2"/>
                </a:solidFill>
              </a:rPr>
              <a:t>の方が新しい場合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824098" y="3374896"/>
            <a:ext cx="165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 smtClean="0">
                <a:solidFill>
                  <a:schemeClr val="accent1"/>
                </a:solidFill>
              </a:rPr>
              <a:t>Cloud</a:t>
            </a:r>
            <a:r>
              <a:rPr kumimoji="1" lang="ja-JP" altLang="en-US" sz="900" dirty="0" smtClean="0">
                <a:solidFill>
                  <a:schemeClr val="accent1"/>
                </a:solidFill>
              </a:rPr>
              <a:t>の方が新しい場合</a:t>
            </a:r>
            <a:endParaRPr kumimoji="1" lang="ja-JP" altLang="en-US" sz="900" dirty="0">
              <a:solidFill>
                <a:schemeClr val="accent1"/>
              </a:solidFill>
            </a:endParaRPr>
          </a:p>
        </p:txBody>
      </p:sp>
      <p:cxnSp>
        <p:nvCxnSpPr>
          <p:cNvPr id="115" name="直線矢印コネクタ 114"/>
          <p:cNvCxnSpPr>
            <a:stCxn id="36" idx="2"/>
            <a:endCxn id="20" idx="0"/>
          </p:cNvCxnSpPr>
          <p:nvPr/>
        </p:nvCxnSpPr>
        <p:spPr>
          <a:xfrm>
            <a:off x="4315583" y="4781116"/>
            <a:ext cx="0" cy="93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カギ線コネクタ 179"/>
          <p:cNvCxnSpPr>
            <a:stCxn id="45" idx="3"/>
            <a:endCxn id="20" idx="3"/>
          </p:cNvCxnSpPr>
          <p:nvPr/>
        </p:nvCxnSpPr>
        <p:spPr>
          <a:xfrm flipH="1">
            <a:off x="5066088" y="4509781"/>
            <a:ext cx="2235825" cy="1404676"/>
          </a:xfrm>
          <a:prstGeom prst="bentConnector3">
            <a:avLst>
              <a:gd name="adj1" fmla="val -10224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4" name="カギ線コネクタ 183"/>
          <p:cNvCxnSpPr>
            <a:stCxn id="45" idx="2"/>
            <a:endCxn id="20" idx="0"/>
          </p:cNvCxnSpPr>
          <p:nvPr/>
        </p:nvCxnSpPr>
        <p:spPr>
          <a:xfrm rot="5400000">
            <a:off x="4922863" y="4190368"/>
            <a:ext cx="913610" cy="21281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3565077" y="4273116"/>
            <a:ext cx="1501011" cy="508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LocalDB</a:t>
            </a:r>
            <a:r>
              <a:rPr lang="ja-JP" altLang="en-US" sz="900" dirty="0" smtClean="0"/>
              <a:t>へのコピー</a:t>
            </a:r>
            <a:endParaRPr lang="en-US" altLang="ja-JP" sz="900" dirty="0" smtClean="0"/>
          </a:p>
          <a:p>
            <a:pPr algn="ctr"/>
            <a:r>
              <a:rPr lang="en-US" altLang="ja-JP" sz="900" dirty="0" smtClean="0"/>
              <a:t>+</a:t>
            </a:r>
          </a:p>
          <a:p>
            <a:pPr algn="ctr"/>
            <a:r>
              <a:rPr lang="en-US" altLang="ja-JP" sz="900" dirty="0" smtClean="0"/>
              <a:t>View</a:t>
            </a:r>
            <a:r>
              <a:rPr lang="ja-JP" altLang="en-US" sz="900" dirty="0" smtClean="0"/>
              <a:t>更新</a:t>
            </a:r>
            <a:endParaRPr lang="ja-JP" altLang="en-US" sz="900" dirty="0"/>
          </a:p>
        </p:txBody>
      </p:sp>
      <p:sp>
        <p:nvSpPr>
          <p:cNvPr id="45" name="フローチャート: 判断 44"/>
          <p:cNvSpPr/>
          <p:nvPr/>
        </p:nvSpPr>
        <p:spPr>
          <a:xfrm>
            <a:off x="5585590" y="4221914"/>
            <a:ext cx="1716323" cy="57573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/>
              <a:t>CloudDB</a:t>
            </a:r>
            <a:endParaRPr lang="en-US" altLang="ja-JP" sz="900" dirty="0" smtClean="0"/>
          </a:p>
          <a:p>
            <a:pPr algn="ctr"/>
            <a:r>
              <a:rPr lang="ja-JP" altLang="en-US" sz="900" dirty="0" smtClean="0"/>
              <a:t>へのコピー</a:t>
            </a:r>
            <a:endParaRPr lang="ja-JP" altLang="en-US" sz="9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251113" y="4221914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2"/>
                </a:solidFill>
              </a:rPr>
              <a:t>失敗</a:t>
            </a:r>
            <a:endParaRPr kumimoji="1" lang="ja-JP" altLang="en-US" sz="900" dirty="0">
              <a:solidFill>
                <a:schemeClr val="accent2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895241" y="4817862"/>
            <a:ext cx="47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solidFill>
                  <a:schemeClr val="accent1"/>
                </a:solidFill>
              </a:rPr>
              <a:t>成功</a:t>
            </a:r>
            <a:endParaRPr kumimoji="1" lang="en-US" altLang="ja-JP" sz="900" dirty="0" smtClean="0">
              <a:solidFill>
                <a:schemeClr val="accent1"/>
              </a:solidFill>
            </a:endParaRPr>
          </a:p>
        </p:txBody>
      </p:sp>
      <p:cxnSp>
        <p:nvCxnSpPr>
          <p:cNvPr id="85" name="直線矢印コネクタ 84"/>
          <p:cNvCxnSpPr>
            <a:stCxn id="33" idx="2"/>
            <a:endCxn id="36" idx="0"/>
          </p:cNvCxnSpPr>
          <p:nvPr/>
        </p:nvCxnSpPr>
        <p:spPr>
          <a:xfrm>
            <a:off x="4315583" y="3372584"/>
            <a:ext cx="0" cy="900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線吹き出し 1 (枠付き) 89"/>
          <p:cNvSpPr/>
          <p:nvPr/>
        </p:nvSpPr>
        <p:spPr>
          <a:xfrm>
            <a:off x="6421998" y="6117656"/>
            <a:ext cx="1980607" cy="516204"/>
          </a:xfrm>
          <a:prstGeom prst="borderCallout1">
            <a:avLst>
              <a:gd name="adj1" fmla="val -23895"/>
              <a:gd name="adj2" fmla="val -47234"/>
              <a:gd name="adj3" fmla="val 35413"/>
              <a:gd name="adj4" fmla="val -71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失敗した場合、ローカルの方が新しいデータが残り、次回の「整合処理」まで放置される</a:t>
            </a:r>
            <a:endParaRPr lang="ja-JP" altLang="en-US" sz="1000" dirty="0"/>
          </a:p>
        </p:txBody>
      </p:sp>
      <p:sp>
        <p:nvSpPr>
          <p:cNvPr id="95" name="線吹き出し 1 (枠付き) 94"/>
          <p:cNvSpPr/>
          <p:nvPr/>
        </p:nvSpPr>
        <p:spPr>
          <a:xfrm>
            <a:off x="606424" y="5859554"/>
            <a:ext cx="1980607" cy="516204"/>
          </a:xfrm>
          <a:prstGeom prst="borderCallout1">
            <a:avLst>
              <a:gd name="adj1" fmla="val -99344"/>
              <a:gd name="adj2" fmla="val 171636"/>
              <a:gd name="adj3" fmla="val 46894"/>
              <a:gd name="adj4" fmla="val 1061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000" dirty="0" smtClean="0"/>
              <a:t>「比較処理」が正常終了している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09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削除処理まだ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1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94" y="1355252"/>
            <a:ext cx="5743847" cy="29030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382" y="245533"/>
            <a:ext cx="488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/>
              <a:t>ModalView</a:t>
            </a:r>
            <a:r>
              <a:rPr lang="en-US" altLang="en-US" dirty="0" smtClean="0"/>
              <a:t>(画面遷移)における命名規約(</a:t>
            </a:r>
            <a:r>
              <a:rPr lang="ja-JP" altLang="en-US" dirty="0" smtClean="0"/>
              <a:t>基準</a:t>
            </a:r>
            <a:r>
              <a:rPr lang="en-US" altLang="en-US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6730" y="4874253"/>
            <a:ext cx="4339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FirstViewController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endParaRPr lang="en-US" altLang="ja-JP" sz="1000" dirty="0"/>
          </a:p>
          <a:p>
            <a:r>
              <a:rPr lang="en-US" altLang="ja-JP" sz="1000" dirty="0" smtClean="0"/>
              <a:t>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unwindModalView</a:t>
            </a:r>
            <a:r>
              <a:rPr lang="en-US" altLang="ja-JP" sz="1000" dirty="0" smtClean="0"/>
              <a:t>(</a:t>
            </a:r>
            <a:r>
              <a:rPr lang="en-US" altLang="ja-JP" sz="1000" dirty="0" err="1"/>
              <a:t>segue:UIStoryboardSegue</a:t>
            </a:r>
            <a:r>
              <a:rPr lang="en-US" altLang="ja-JP" sz="1000" dirty="0"/>
              <a:t>){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smtClean="0"/>
              <a:t>let view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segue.sourceViewController</a:t>
            </a:r>
            <a:r>
              <a:rPr lang="en-US" altLang="ja-JP" sz="1000" dirty="0"/>
              <a:t> as! </a:t>
            </a:r>
            <a:r>
              <a:rPr lang="en-US" altLang="ja-JP" sz="1000" dirty="0" err="1" smtClean="0"/>
              <a:t>ModalViewController</a:t>
            </a:r>
            <a:endParaRPr lang="en-US" altLang="ja-JP" sz="1000" dirty="0" smtClean="0"/>
          </a:p>
          <a:p>
            <a:r>
              <a:rPr lang="en-US" altLang="ja-JP" sz="1000" dirty="0" smtClean="0"/>
              <a:t>        </a:t>
            </a:r>
            <a:r>
              <a:rPr lang="en-US" altLang="ja-JP" sz="1000" dirty="0" smtClean="0">
                <a:solidFill>
                  <a:srgbClr val="008000"/>
                </a:solidFill>
              </a:rPr>
              <a:t>// </a:t>
            </a:r>
            <a:r>
              <a:rPr lang="en-US" altLang="ja-JP" sz="1000" dirty="0" err="1" smtClean="0">
                <a:solidFill>
                  <a:srgbClr val="008000"/>
                </a:solidFill>
              </a:rPr>
              <a:t>ModalView</a:t>
            </a:r>
            <a:r>
              <a:rPr lang="ja-JP" altLang="en-US" sz="1000" dirty="0" smtClean="0">
                <a:solidFill>
                  <a:srgbClr val="008000"/>
                </a:solidFill>
              </a:rPr>
              <a:t>が閉じた時点での処理を記述</a:t>
            </a:r>
            <a:endParaRPr lang="en-US" altLang="ja-JP" sz="1000" dirty="0">
              <a:solidFill>
                <a:srgbClr val="008000"/>
              </a:solidFill>
            </a:endParaRPr>
          </a:p>
          <a:p>
            <a:r>
              <a:rPr lang="en-US" altLang="ja-JP" sz="1000" dirty="0" smtClean="0"/>
              <a:t>}</a:t>
            </a:r>
          </a:p>
          <a:p>
            <a:endParaRPr lang="en-US" altLang="ja-JP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99000" y="4874253"/>
            <a:ext cx="433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ModalViewController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endParaRPr lang="en-US" altLang="ja-JP" sz="1000" dirty="0"/>
          </a:p>
          <a:p>
            <a:r>
              <a:rPr lang="en-US" altLang="ja-JP" sz="1000" dirty="0" smtClean="0"/>
              <a:t>}</a:t>
            </a:r>
          </a:p>
          <a:p>
            <a:endParaRPr lang="en-US" altLang="ja-JP" sz="1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2200842" y="2040020"/>
            <a:ext cx="3149599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41" y="2518388"/>
            <a:ext cx="1292080" cy="109220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2497175" y="3795997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FirstView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279388" y="3817592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ModalView</a:t>
            </a:r>
            <a:endParaRPr kumimoji="1" lang="ja-JP" altLang="en-US" sz="1100" dirty="0"/>
          </a:p>
        </p:txBody>
      </p:sp>
      <p:sp>
        <p:nvSpPr>
          <p:cNvPr id="15" name="線吹き出し 1 (枠付き) 14"/>
          <p:cNvSpPr/>
          <p:nvPr/>
        </p:nvSpPr>
        <p:spPr>
          <a:xfrm>
            <a:off x="4037049" y="3145811"/>
            <a:ext cx="1170517" cy="177799"/>
          </a:xfrm>
          <a:prstGeom prst="borderCallout1">
            <a:avLst>
              <a:gd name="adj1" fmla="val 2386"/>
              <a:gd name="adj2" fmla="val 101973"/>
              <a:gd name="adj3" fmla="val -90129"/>
              <a:gd name="adj4" fmla="val 124043"/>
            </a:avLst>
          </a:prstGeom>
          <a:ln w="19050" cmpd="sng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latin typeface="ヒラギノ角ゴ Pro W3"/>
                <a:ea typeface="ヒラギノ角ゴ Pro W3"/>
                <a:cs typeface="ヒラギノ角ゴ Pro W3"/>
              </a:rPr>
              <a:t>p</a:t>
            </a:r>
            <a:r>
              <a:rPr lang="en-US" altLang="ja-JP" sz="800" dirty="0" smtClean="0">
                <a:latin typeface="ヒラギノ角ゴ Pro W3"/>
                <a:ea typeface="ヒラギノ角ゴ Pro W3"/>
                <a:cs typeface="ヒラギノ角ゴ Pro W3"/>
              </a:rPr>
              <a:t>resent modally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775" y="614865"/>
            <a:ext cx="2187930" cy="950137"/>
          </a:xfrm>
          <a:prstGeom prst="rect">
            <a:avLst/>
          </a:prstGeom>
        </p:spPr>
      </p:pic>
      <p:cxnSp>
        <p:nvCxnSpPr>
          <p:cNvPr id="17" name="直線矢印コネクタ 16"/>
          <p:cNvCxnSpPr/>
          <p:nvPr/>
        </p:nvCxnSpPr>
        <p:spPr>
          <a:xfrm flipV="1">
            <a:off x="5087975" y="1722520"/>
            <a:ext cx="1066800" cy="208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線吹き出し 1 (枠付き) 23"/>
          <p:cNvSpPr/>
          <p:nvPr/>
        </p:nvSpPr>
        <p:spPr>
          <a:xfrm>
            <a:off x="7560241" y="1744414"/>
            <a:ext cx="1170517" cy="177799"/>
          </a:xfrm>
          <a:prstGeom prst="borderCallout1">
            <a:avLst>
              <a:gd name="adj1" fmla="val -21424"/>
              <a:gd name="adj2" fmla="val 41937"/>
              <a:gd name="adj3" fmla="val -113939"/>
              <a:gd name="adj4" fmla="val 24946"/>
            </a:avLst>
          </a:prstGeom>
          <a:ln w="19050" cmpd="sng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800" dirty="0" err="1" smtClean="0">
                <a:latin typeface="ヒラギノ角ゴ Pro W3"/>
                <a:ea typeface="ヒラギノ角ゴ Pro W3"/>
                <a:cs typeface="ヒラギノ角ゴ Pro W3"/>
              </a:rPr>
              <a:t>unwindModalView</a:t>
            </a:r>
            <a:endParaRPr lang="en-US" altLang="ja-JP" sz="800" dirty="0" smtClean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25" name="線吹き出し 1 (枠付き) 24"/>
          <p:cNvSpPr/>
          <p:nvPr/>
        </p:nvSpPr>
        <p:spPr>
          <a:xfrm>
            <a:off x="2912534" y="4704904"/>
            <a:ext cx="1913466" cy="273510"/>
          </a:xfrm>
          <a:prstGeom prst="borderCallout1">
            <a:avLst>
              <a:gd name="adj1" fmla="val 116750"/>
              <a:gd name="adj2" fmla="val 27708"/>
              <a:gd name="adj3" fmla="val 188689"/>
              <a:gd name="adj4" fmla="val -1082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ヒラギノ角ゴ Pro W3"/>
                <a:ea typeface="ヒラギノ角ゴ Pro W3"/>
                <a:cs typeface="ヒラギノ角ゴ Pro W3"/>
              </a:rPr>
              <a:t>	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③ unwind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6"/>
                <a:ea typeface="ヒラギノ角ゴ Pro W6"/>
                <a:cs typeface="ヒラギノ角ゴ Pro W6"/>
              </a:rPr>
              <a:t>遷移先ビュー名</a:t>
            </a:r>
            <a:endParaRPr lang="en-US" altLang="ja-JP" sz="900" b="1" dirty="0" smtClean="0">
              <a:solidFill>
                <a:srgbClr val="FF0000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  <p:sp>
        <p:nvSpPr>
          <p:cNvPr id="26" name="線吹き出し 1 (枠付き) 25"/>
          <p:cNvSpPr/>
          <p:nvPr/>
        </p:nvSpPr>
        <p:spPr>
          <a:xfrm>
            <a:off x="228979" y="2244878"/>
            <a:ext cx="2070805" cy="273510"/>
          </a:xfrm>
          <a:prstGeom prst="borderCallout1">
            <a:avLst>
              <a:gd name="adj1" fmla="val 48647"/>
              <a:gd name="adj2" fmla="val 102464"/>
              <a:gd name="adj3" fmla="val -3236"/>
              <a:gd name="adj4" fmla="val 12003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ヒラギノ角ゴ Pro W3"/>
                <a:ea typeface="ヒラギノ角ゴ Pro W3"/>
                <a:cs typeface="ヒラギノ角ゴ Pro W3"/>
              </a:rPr>
              <a:t>	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①</a:t>
            </a:r>
            <a:r>
              <a:rPr lang="en-US" altLang="en-US" sz="900" dirty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go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6"/>
                <a:ea typeface="ヒラギノ角ゴ Pro W6"/>
                <a:cs typeface="ヒラギノ角ゴ Pro W6"/>
              </a:rPr>
              <a:t>遷移先ビュー名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Segue</a:t>
            </a:r>
          </a:p>
        </p:txBody>
      </p:sp>
      <p:sp>
        <p:nvSpPr>
          <p:cNvPr id="27" name="線吹き出し 1 (枠付き) 26"/>
          <p:cNvSpPr/>
          <p:nvPr/>
        </p:nvSpPr>
        <p:spPr>
          <a:xfrm>
            <a:off x="6794008" y="2244878"/>
            <a:ext cx="1786466" cy="273510"/>
          </a:xfrm>
          <a:prstGeom prst="borderCallout1">
            <a:avLst>
              <a:gd name="adj1" fmla="val 39361"/>
              <a:gd name="adj2" fmla="val -4046"/>
              <a:gd name="adj3" fmla="val -123963"/>
              <a:gd name="adj4" fmla="val -5916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② </a:t>
            </a:r>
            <a:r>
              <a:rPr lang="en-US" altLang="ja-JP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endParaRPr lang="en-US" altLang="ja-JP" sz="900" dirty="0" smtClean="0">
              <a:solidFill>
                <a:srgbClr val="FF0000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46" y="2518388"/>
            <a:ext cx="2078991" cy="397932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187" y="2520911"/>
            <a:ext cx="2078991" cy="401350"/>
          </a:xfrm>
          <a:prstGeom prst="rect">
            <a:avLst/>
          </a:prstGeom>
        </p:spPr>
      </p:pic>
      <p:sp>
        <p:nvSpPr>
          <p:cNvPr id="30" name="テキスト ボックス 29"/>
          <p:cNvSpPr txBox="1"/>
          <p:nvPr/>
        </p:nvSpPr>
        <p:spPr>
          <a:xfrm>
            <a:off x="386315" y="614865"/>
            <a:ext cx="433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① </a:t>
            </a:r>
            <a:r>
              <a:rPr lang="ja-JP" altLang="en-US" sz="1000" dirty="0" smtClean="0">
                <a:solidFill>
                  <a:srgbClr val="FF0000"/>
                </a:solidFill>
              </a:rPr>
              <a:t>遷移する</a:t>
            </a:r>
            <a:r>
              <a:rPr lang="en-US" altLang="ja-JP" sz="1000" dirty="0" smtClean="0">
                <a:solidFill>
                  <a:srgbClr val="FF0000"/>
                </a:solidFill>
              </a:rPr>
              <a:t>Segue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② </a:t>
            </a:r>
            <a:r>
              <a:rPr lang="ja-JP" altLang="en-US" sz="1000" dirty="0" smtClean="0">
                <a:solidFill>
                  <a:srgbClr val="FF0000"/>
                </a:solidFill>
              </a:rPr>
              <a:t>復帰する</a:t>
            </a:r>
            <a:r>
              <a:rPr lang="en-US" altLang="ja-JP" sz="1000" dirty="0" smtClean="0">
                <a:solidFill>
                  <a:srgbClr val="FF0000"/>
                </a:solidFill>
              </a:rPr>
              <a:t>Segue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③</a:t>
            </a:r>
            <a:r>
              <a:rPr lang="en-US" altLang="en-US" sz="1000" dirty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復帰する</a:t>
            </a:r>
            <a:r>
              <a:rPr lang="en-US" altLang="ja-JP" sz="1000" dirty="0" smtClean="0">
                <a:solidFill>
                  <a:srgbClr val="FF0000"/>
                </a:solidFill>
              </a:rPr>
              <a:t>Function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※</a:t>
            </a:r>
            <a:r>
              <a:rPr lang="ja-JP" altLang="en-US" sz="1000" dirty="0" smtClean="0">
                <a:solidFill>
                  <a:srgbClr val="FF0000"/>
                </a:solidFill>
              </a:rPr>
              <a:t>モーダルビューからの復帰には、</a:t>
            </a:r>
            <a:r>
              <a:rPr lang="en-US" altLang="ja-JP" sz="1000" dirty="0" smtClean="0">
                <a:solidFill>
                  <a:srgbClr val="FF0000"/>
                </a:solidFill>
              </a:rPr>
              <a:t>Exit-</a:t>
            </a:r>
            <a:r>
              <a:rPr lang="en-US" altLang="ja-JP" sz="1000" dirty="0" err="1" smtClean="0">
                <a:solidFill>
                  <a:srgbClr val="FF0000"/>
                </a:solidFill>
              </a:rPr>
              <a:t>UnwindSegue</a:t>
            </a:r>
            <a:r>
              <a:rPr lang="en-US" altLang="ja-JP" sz="1000" dirty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を使用する</a:t>
            </a:r>
            <a:endParaRPr lang="en-US" altLang="ja-JP" sz="1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14865"/>
            <a:ext cx="5595974" cy="278164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69382" y="245533"/>
            <a:ext cx="534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/>
              <a:t>ModalView</a:t>
            </a:r>
            <a:r>
              <a:rPr lang="en-US" altLang="en-US" dirty="0" smtClean="0"/>
              <a:t>(画面遷移)における</a:t>
            </a:r>
            <a:r>
              <a:rPr lang="ja-JP" altLang="en-US" dirty="0" smtClean="0"/>
              <a:t>データの扱い</a:t>
            </a:r>
            <a:r>
              <a:rPr lang="en-US" altLang="en-US" dirty="0" smtClean="0"/>
              <a:t> (</a:t>
            </a:r>
            <a:r>
              <a:rPr lang="ja-JP" altLang="en-US" dirty="0" smtClean="0"/>
              <a:t>基準</a:t>
            </a:r>
            <a:r>
              <a:rPr lang="en-US" altLang="en-US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2930" y="2628905"/>
            <a:ext cx="5508270" cy="27084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FirstViewController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 smtClean="0"/>
              <a:t>   </a:t>
            </a:r>
            <a:r>
              <a:rPr lang="en-US" altLang="ja-JP" sz="1000" dirty="0" err="1" smtClean="0"/>
              <a:t>var</a:t>
            </a:r>
            <a:r>
              <a:rPr lang="en-US" altLang="ja-JP" sz="1000" dirty="0" smtClean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 </a:t>
            </a:r>
            <a:r>
              <a:rPr lang="en-US" altLang="ja-JP" sz="1000" dirty="0" smtClean="0">
                <a:solidFill>
                  <a:srgbClr val="008000"/>
                </a:solidFill>
              </a:rPr>
              <a:t>// </a:t>
            </a:r>
            <a:r>
              <a:rPr lang="ja-JP" altLang="en-US" sz="1000" dirty="0" smtClean="0">
                <a:solidFill>
                  <a:srgbClr val="008000"/>
                </a:solidFill>
              </a:rPr>
              <a:t>データ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ja-JP" altLang="en-US" sz="1000" dirty="0"/>
              <a:t> </a:t>
            </a:r>
            <a:r>
              <a:rPr lang="ja-JP" altLang="en-US" sz="1000" dirty="0" smtClean="0"/>
              <a:t> </a:t>
            </a:r>
            <a:endParaRPr lang="en-US" altLang="ja-JP" sz="1000" dirty="0" smtClean="0"/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prepareForSegue</a:t>
            </a:r>
            <a:r>
              <a:rPr lang="en-US" altLang="ja-JP" sz="1000" dirty="0"/>
              <a:t>(segue: </a:t>
            </a:r>
            <a:r>
              <a:rPr lang="en-US" altLang="ja-JP" sz="1000" dirty="0" err="1"/>
              <a:t>UIStoryboardSegue</a:t>
            </a:r>
            <a:r>
              <a:rPr lang="en-US" altLang="ja-JP" sz="1000" dirty="0"/>
              <a:t>, 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?) {</a:t>
            </a:r>
          </a:p>
          <a:p>
            <a:r>
              <a:rPr lang="en-US" altLang="ja-JP" sz="1000" dirty="0"/>
              <a:t>        if </a:t>
            </a:r>
            <a:r>
              <a:rPr lang="en-US" altLang="ja-JP" sz="1000" dirty="0" err="1"/>
              <a:t>segue.identifier</a:t>
            </a:r>
            <a:r>
              <a:rPr lang="en-US" altLang="ja-JP" sz="1000" dirty="0"/>
              <a:t> == "</a:t>
            </a:r>
            <a:r>
              <a:rPr lang="en-US" altLang="ja-JP" sz="1000" dirty="0" err="1"/>
              <a:t>goModalViewSegue</a:t>
            </a:r>
            <a:r>
              <a:rPr lang="en-US" altLang="ja-JP" sz="1000" dirty="0"/>
              <a:t>" {</a:t>
            </a:r>
          </a:p>
          <a:p>
            <a:r>
              <a:rPr lang="en-US" altLang="ja-JP" sz="1000" dirty="0"/>
              <a:t>            let view = </a:t>
            </a:r>
            <a:r>
              <a:rPr lang="en-US" altLang="ja-JP" sz="1000" dirty="0" err="1"/>
              <a:t>segue.destinationViewController</a:t>
            </a:r>
            <a:r>
              <a:rPr lang="en-US" altLang="ja-JP" sz="1000" dirty="0"/>
              <a:t> as! </a:t>
            </a:r>
            <a:r>
              <a:rPr lang="en-US" altLang="ja-JP" sz="1000" dirty="0" err="1"/>
              <a:t>ModalViewController</a:t>
            </a:r>
            <a:endParaRPr lang="en-US" altLang="ja-JP" sz="1000" dirty="0"/>
          </a:p>
          <a:p>
            <a:r>
              <a:rPr lang="en-US" altLang="ja-JP" sz="1000" dirty="0"/>
              <a:t>            </a:t>
            </a:r>
            <a:r>
              <a:rPr lang="en-US" altLang="ja-JP" sz="1000" dirty="0" err="1"/>
              <a:t>view.myData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self.myData</a:t>
            </a:r>
            <a:endParaRPr lang="en-US" altLang="ja-JP" sz="1000" dirty="0"/>
          </a:p>
          <a:p>
            <a:r>
              <a:rPr lang="en-US" altLang="ja-JP" sz="1000" dirty="0"/>
              <a:t>        }</a:t>
            </a:r>
          </a:p>
          <a:p>
            <a:r>
              <a:rPr lang="en-US" altLang="ja-JP" sz="1000" dirty="0"/>
              <a:t>    }</a:t>
            </a:r>
          </a:p>
          <a:p>
            <a:endParaRPr lang="en-US" altLang="ja-JP" sz="1000" dirty="0"/>
          </a:p>
          <a:p>
            <a:r>
              <a:rPr lang="en-US" altLang="ja-JP" sz="1000" dirty="0" smtClean="0"/>
              <a:t>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 smtClean="0"/>
              <a:t>unwindModalView</a:t>
            </a:r>
            <a:r>
              <a:rPr lang="en-US" altLang="ja-JP" sz="1000" dirty="0" smtClean="0"/>
              <a:t>(</a:t>
            </a:r>
            <a:r>
              <a:rPr lang="en-US" altLang="ja-JP" sz="1000" dirty="0" err="1"/>
              <a:t>segue:UIStoryboardSegue</a:t>
            </a:r>
            <a:r>
              <a:rPr lang="en-US" altLang="ja-JP" sz="1000" dirty="0"/>
              <a:t>){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smtClean="0"/>
              <a:t>let view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segue.sourceViewController</a:t>
            </a:r>
            <a:r>
              <a:rPr lang="en-US" altLang="ja-JP" sz="1000" dirty="0"/>
              <a:t> as! </a:t>
            </a:r>
            <a:r>
              <a:rPr lang="en-US" altLang="ja-JP" sz="1000" dirty="0" err="1" smtClean="0"/>
              <a:t>ModalViewController</a:t>
            </a:r>
            <a:endParaRPr lang="en-US" altLang="ja-JP" sz="1000" dirty="0" smtClean="0"/>
          </a:p>
          <a:p>
            <a:r>
              <a:rPr lang="en-US" altLang="ja-JP" sz="1000" dirty="0" smtClean="0"/>
              <a:t>        If </a:t>
            </a:r>
            <a:r>
              <a:rPr lang="en-US" altLang="ja-JP" sz="1000" dirty="0" err="1" smtClean="0"/>
              <a:t>view.modify</a:t>
            </a:r>
            <a:r>
              <a:rPr lang="en-US" altLang="ja-JP" sz="1000" dirty="0" smtClean="0"/>
              <a:t> {</a:t>
            </a:r>
          </a:p>
          <a:p>
            <a:r>
              <a:rPr lang="en-US" altLang="ja-JP" sz="1000" dirty="0" smtClean="0"/>
              <a:t>     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データの変化に伴い、再描画等が必要な場合は、ここに処理を記述</a:t>
            </a:r>
            <a:r>
              <a:rPr lang="ja-JP" altLang="en-US" sz="1000" dirty="0" smtClean="0">
                <a:solidFill>
                  <a:srgbClr val="008000"/>
                </a:solidFill>
              </a:rPr>
              <a:t>する</a:t>
            </a:r>
            <a:endParaRPr lang="en-US" altLang="ja-JP" sz="1000" dirty="0" smtClean="0">
              <a:solidFill>
                <a:srgbClr val="008000"/>
              </a:solidFill>
            </a:endParaRPr>
          </a:p>
          <a:p>
            <a:r>
              <a:rPr lang="en-US" altLang="ja-JP" sz="1000" dirty="0" smtClean="0"/>
              <a:t>       }</a:t>
            </a:r>
          </a:p>
          <a:p>
            <a:r>
              <a:rPr lang="en-US" altLang="ja-JP" sz="1000" dirty="0" smtClean="0"/>
              <a:t>     }</a:t>
            </a:r>
          </a:p>
          <a:p>
            <a:endParaRPr lang="en-US" altLang="ja-JP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9389" y="2620449"/>
            <a:ext cx="4368800" cy="45550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/>
              <a:t>class </a:t>
            </a:r>
            <a:r>
              <a:rPr lang="en-US" altLang="ja-JP" sz="1000" dirty="0" err="1" smtClean="0"/>
              <a:t>ModalViewController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UIViewController</a:t>
            </a:r>
            <a:r>
              <a:rPr lang="en-US" altLang="ja-JP" sz="1000" dirty="0"/>
              <a:t> {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: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</a:t>
            </a:r>
            <a:r>
              <a:rPr lang="en-US" altLang="ja-JP" sz="1000" dirty="0"/>
              <a:t>(</a:t>
            </a:r>
            <a:r>
              <a:rPr lang="en-US" altLang="ja-JP" sz="1000" dirty="0" smtClean="0"/>
              <a:t>)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err="1" smtClean="0"/>
              <a:t>var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false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textFieldTitle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UITextField</a:t>
            </a:r>
            <a:r>
              <a:rPr lang="en-US" altLang="ja-JP" sz="1000" dirty="0"/>
              <a:t>!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IBOutlet</a:t>
            </a:r>
            <a:r>
              <a:rPr lang="en-US" altLang="ja-JP" sz="1000" dirty="0"/>
              <a:t> weak </a:t>
            </a:r>
            <a:r>
              <a:rPr lang="en-US" altLang="ja-JP" sz="1000" dirty="0" err="1"/>
              <a:t>var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switchIsDone</a:t>
            </a:r>
            <a:r>
              <a:rPr lang="en-US" altLang="ja-JP" sz="1000" dirty="0"/>
              <a:t>: </a:t>
            </a:r>
            <a:r>
              <a:rPr lang="en-US" altLang="ja-JP" sz="1000" dirty="0" err="1"/>
              <a:t>UISwitch</a:t>
            </a:r>
            <a:r>
              <a:rPr lang="en-US" altLang="ja-JP" sz="1000" dirty="0"/>
              <a:t>!</a:t>
            </a:r>
          </a:p>
          <a:p>
            <a:r>
              <a:rPr lang="ja-JP" altLang="en-US" sz="1000" dirty="0" smtClean="0"/>
              <a:t>　</a:t>
            </a:r>
            <a:r>
              <a:rPr lang="en-US" altLang="ja-JP" sz="1000" dirty="0" smtClean="0"/>
              <a:t>override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viewWillAppear</a:t>
            </a:r>
            <a:r>
              <a:rPr lang="en-US" altLang="ja-JP" sz="1000" dirty="0"/>
              <a:t>(animated: </a:t>
            </a:r>
            <a:r>
              <a:rPr lang="en-US" altLang="ja-JP" sz="1000" dirty="0" err="1"/>
              <a:t>Bool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表示前にコントロールを初期化する</a:t>
            </a:r>
          </a:p>
          <a:p>
            <a:r>
              <a:rPr lang="ja-JP" altLang="en-US" sz="1000" dirty="0"/>
              <a:t>       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/>
              <a:t>}</a:t>
            </a:r>
          </a:p>
          <a:p>
            <a:r>
              <a:rPr lang="en-US" altLang="ja-JP" sz="1000" dirty="0"/>
              <a:t>    </a:t>
            </a:r>
          </a:p>
          <a:p>
            <a:r>
              <a:rPr lang="en-US" altLang="ja-JP" sz="1000" dirty="0"/>
              <a:t>    @</a:t>
            </a:r>
            <a:r>
              <a:rPr lang="en-US" altLang="ja-JP" sz="1000" dirty="0" err="1"/>
              <a:t>IBAction</a:t>
            </a:r>
            <a:r>
              <a:rPr lang="en-US" altLang="ja-JP" sz="1000" dirty="0"/>
              <a:t>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buttonOkTapped</a:t>
            </a:r>
            <a:r>
              <a:rPr lang="en-US" altLang="ja-JP" sz="1000" dirty="0"/>
              <a:t>(sender: </a:t>
            </a:r>
            <a:r>
              <a:rPr lang="en-US" altLang="ja-JP" sz="1000" dirty="0" err="1"/>
              <a:t>AnyObject</a:t>
            </a:r>
            <a:r>
              <a:rPr lang="en-US" altLang="ja-JP" sz="1000" dirty="0"/>
              <a:t>) {</a:t>
            </a:r>
          </a:p>
          <a:p>
            <a:r>
              <a:rPr lang="ja-JP" altLang="en-US" sz="1000" dirty="0"/>
              <a:t>         </a:t>
            </a:r>
            <a:r>
              <a:rPr lang="ja-JP" altLang="en-US" sz="1000" dirty="0" smtClean="0"/>
              <a:t> </a:t>
            </a:r>
            <a:r>
              <a:rPr lang="en-US" altLang="ja-JP" sz="1000" dirty="0" err="1" smtClean="0"/>
              <a:t>getControl</a:t>
            </a:r>
            <a:r>
              <a:rPr lang="en-US" altLang="ja-JP" sz="1000" dirty="0"/>
              <a:t>()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performSegueWithIdentifier</a:t>
            </a:r>
            <a:r>
              <a:rPr lang="en-US" altLang="ja-JP" sz="1000" dirty="0"/>
              <a:t>("</a:t>
            </a:r>
            <a:r>
              <a:rPr lang="en-US" altLang="ja-JP" sz="1000" dirty="0" err="1"/>
              <a:t>unwindSegue</a:t>
            </a:r>
            <a:r>
              <a:rPr lang="en-US" altLang="ja-JP" sz="1000" dirty="0"/>
              <a:t>", sender: nil)</a:t>
            </a:r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 smtClean="0">
                <a:solidFill>
                  <a:srgbClr val="008000"/>
                </a:solidFill>
              </a:rPr>
              <a:t>　</a:t>
            </a:r>
            <a:r>
              <a:rPr lang="en-US" altLang="ja-JP" sz="1000" dirty="0" smtClean="0">
                <a:solidFill>
                  <a:srgbClr val="008000"/>
                </a:solidFill>
              </a:rPr>
              <a:t>/</a:t>
            </a:r>
            <a:r>
              <a:rPr lang="en-US" altLang="ja-JP" sz="1000" dirty="0">
                <a:solidFill>
                  <a:srgbClr val="008000"/>
                </a:solidFill>
              </a:rPr>
              <a:t>/ </a:t>
            </a:r>
            <a:r>
              <a:rPr lang="ja-JP" altLang="en-US" sz="1000" dirty="0">
                <a:solidFill>
                  <a:srgbClr val="008000"/>
                </a:solidFill>
              </a:rPr>
              <a:t>データ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setControl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/>
              <a:t>       </a:t>
            </a:r>
            <a:r>
              <a:rPr lang="en-US" altLang="ja-JP" sz="1000" dirty="0" err="1" smtClean="0"/>
              <a:t>isModify</a:t>
            </a:r>
            <a:r>
              <a:rPr lang="en-US" altLang="ja-JP" sz="1000" dirty="0" smtClean="0"/>
              <a:t>=false 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   </a:t>
            </a:r>
            <a:r>
              <a:rPr lang="en-US" altLang="ja-JP" sz="1000" dirty="0" err="1" smtClean="0"/>
              <a:t>textFieldTitle.text</a:t>
            </a:r>
            <a:r>
              <a:rPr lang="en-US" altLang="ja-JP" sz="1000" dirty="0" smtClean="0"/>
              <a:t> </a:t>
            </a:r>
            <a:r>
              <a:rPr lang="en-US" altLang="ja-JP" sz="1000" dirty="0"/>
              <a:t>= </a:t>
            </a:r>
            <a:r>
              <a:rPr lang="en-US" altLang="ja-JP" sz="1000" dirty="0" err="1"/>
              <a:t>myData.title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switchIsDone.on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myData.isDone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ja-JP" altLang="en-US" sz="1000" dirty="0"/>
              <a:t>    </a:t>
            </a:r>
            <a:r>
              <a:rPr lang="en-US" altLang="ja-JP" sz="1000" dirty="0">
                <a:solidFill>
                  <a:srgbClr val="008000"/>
                </a:solidFill>
              </a:rPr>
              <a:t>// </a:t>
            </a:r>
            <a:r>
              <a:rPr lang="ja-JP" altLang="en-US" sz="1000" dirty="0">
                <a:solidFill>
                  <a:srgbClr val="008000"/>
                </a:solidFill>
              </a:rPr>
              <a:t>コントロール </a:t>
            </a:r>
            <a:r>
              <a:rPr lang="en-US" altLang="ja-JP" sz="1000" dirty="0">
                <a:solidFill>
                  <a:srgbClr val="008000"/>
                </a:solidFill>
              </a:rPr>
              <a:t>-&gt; </a:t>
            </a:r>
            <a:r>
              <a:rPr lang="ja-JP" altLang="en-US" sz="1000" dirty="0">
                <a:solidFill>
                  <a:srgbClr val="008000"/>
                </a:solidFill>
              </a:rPr>
              <a:t>データ</a:t>
            </a:r>
          </a:p>
          <a:p>
            <a:r>
              <a:rPr lang="en-US" altLang="ja-JP" sz="1000" dirty="0"/>
              <a:t>    private </a:t>
            </a:r>
            <a:r>
              <a:rPr lang="en-US" altLang="ja-JP" sz="1000" dirty="0" err="1"/>
              <a:t>func</a:t>
            </a:r>
            <a:r>
              <a:rPr lang="en-US" altLang="ja-JP" sz="1000" dirty="0"/>
              <a:t> </a:t>
            </a:r>
            <a:r>
              <a:rPr lang="en-US" altLang="ja-JP" sz="1000" dirty="0" err="1"/>
              <a:t>getControl</a:t>
            </a:r>
            <a:r>
              <a:rPr lang="en-US" altLang="ja-JP" sz="1000" dirty="0"/>
              <a:t>(){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isModify</a:t>
            </a:r>
            <a:r>
              <a:rPr lang="en-US" altLang="ja-JP" sz="1000" dirty="0" smtClean="0"/>
              <a:t>=true </a:t>
            </a:r>
          </a:p>
          <a:p>
            <a:r>
              <a:rPr lang="en-US" altLang="ja-JP" sz="1000" dirty="0" smtClean="0"/>
              <a:t>        </a:t>
            </a:r>
            <a:r>
              <a:rPr lang="en-US" altLang="ja-JP" sz="1000" dirty="0" err="1"/>
              <a:t>myData.title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textFieldTitle.text</a:t>
            </a:r>
            <a:endParaRPr lang="en-US" altLang="ja-JP" sz="1000" dirty="0"/>
          </a:p>
          <a:p>
            <a:r>
              <a:rPr lang="en-US" altLang="ja-JP" sz="1000" dirty="0"/>
              <a:t>        </a:t>
            </a:r>
            <a:r>
              <a:rPr lang="en-US" altLang="ja-JP" sz="1000" dirty="0" err="1"/>
              <a:t>myData.isDone</a:t>
            </a:r>
            <a:r>
              <a:rPr lang="en-US" altLang="ja-JP" sz="1000" dirty="0"/>
              <a:t> = </a:t>
            </a:r>
            <a:r>
              <a:rPr lang="en-US" altLang="ja-JP" sz="1000" dirty="0" err="1"/>
              <a:t>switchIsDone.on</a:t>
            </a:r>
            <a:endParaRPr lang="en-US" altLang="ja-JP" sz="1000" dirty="0"/>
          </a:p>
          <a:p>
            <a:r>
              <a:rPr lang="en-US" altLang="ja-JP" sz="1000" dirty="0"/>
              <a:t>    }</a:t>
            </a:r>
          </a:p>
          <a:p>
            <a:r>
              <a:rPr lang="en-US" altLang="ja-JP" sz="1000" dirty="0" smtClean="0"/>
              <a:t>}</a:t>
            </a:r>
          </a:p>
          <a:p>
            <a:endParaRPr lang="en-US" altLang="ja-JP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497175" y="1791231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FirstView</a:t>
            </a:r>
            <a:endParaRPr kumimoji="1" lang="ja-JP" altLang="en-US" sz="11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75721" y="1812826"/>
            <a:ext cx="1363133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err="1" smtClean="0"/>
              <a:t>ModalView</a:t>
            </a:r>
            <a:endParaRPr kumimoji="1" lang="ja-JP" altLang="en-US" sz="11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6631" y="683235"/>
            <a:ext cx="2686586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① </a:t>
            </a:r>
            <a:r>
              <a:rPr lang="ja-JP" altLang="en-US" sz="1000" dirty="0" smtClean="0">
                <a:solidFill>
                  <a:srgbClr val="FF0000"/>
                </a:solidFill>
              </a:rPr>
              <a:t>遷移先へのデータコピー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②</a:t>
            </a:r>
            <a:r>
              <a:rPr lang="en-US" altLang="en-US" sz="1000" dirty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データ移行の</a:t>
            </a:r>
            <a:r>
              <a:rPr lang="en-US" altLang="ja-JP" sz="1000" dirty="0" smtClean="0">
                <a:solidFill>
                  <a:srgbClr val="FF0000"/>
                </a:solidFill>
              </a:rPr>
              <a:t>Function</a:t>
            </a:r>
            <a:r>
              <a:rPr lang="ja-JP" altLang="en-US" sz="1000" dirty="0" smtClean="0">
                <a:solidFill>
                  <a:srgbClr val="FF0000"/>
                </a:solidFill>
              </a:rPr>
              <a:t>名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③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コントロールへのデータコピーのタイミング</a:t>
            </a:r>
            <a:endParaRPr lang="en-US" altLang="ja-JP" sz="1000" dirty="0" smtClean="0">
              <a:solidFill>
                <a:srgbClr val="FF0000"/>
              </a:solidFill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</a:rPr>
              <a:t>④</a:t>
            </a:r>
            <a:r>
              <a:rPr lang="en-US" altLang="en-US" sz="1000" dirty="0" smtClean="0">
                <a:solidFill>
                  <a:srgbClr val="FF0000"/>
                </a:solidFill>
              </a:rPr>
              <a:t> </a:t>
            </a:r>
            <a:r>
              <a:rPr lang="ja-JP" altLang="en-US" sz="1000" dirty="0" smtClean="0">
                <a:solidFill>
                  <a:srgbClr val="FF0000"/>
                </a:solidFill>
              </a:rPr>
              <a:t>コントロールからのデータ復帰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  <p:sp>
        <p:nvSpPr>
          <p:cNvPr id="35" name="線吹き出し 1 (枠付き) 34"/>
          <p:cNvSpPr/>
          <p:nvPr/>
        </p:nvSpPr>
        <p:spPr>
          <a:xfrm>
            <a:off x="2975330" y="2498877"/>
            <a:ext cx="2087737" cy="549123"/>
          </a:xfrm>
          <a:prstGeom prst="borderCallout1">
            <a:avLst>
              <a:gd name="adj1" fmla="val 105695"/>
              <a:gd name="adj2" fmla="val 20950"/>
              <a:gd name="adj3" fmla="val 158658"/>
              <a:gd name="adj4" fmla="val 364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①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prepareForSegueでSegue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名を確認してデータをコピーする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6" name="線吹き出し 1 (枠付き) 35"/>
          <p:cNvSpPr/>
          <p:nvPr/>
        </p:nvSpPr>
        <p:spPr>
          <a:xfrm>
            <a:off x="7405372" y="4958567"/>
            <a:ext cx="2087737" cy="549123"/>
          </a:xfrm>
          <a:prstGeom prst="borderCallout1">
            <a:avLst>
              <a:gd name="adj1" fmla="val 68690"/>
              <a:gd name="adj2" fmla="val -21226"/>
              <a:gd name="adj3" fmla="val 52271"/>
              <a:gd name="adj4" fmla="val -406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②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setControl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/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getControl</a:t>
            </a:r>
            <a:endParaRPr lang="en-US" altLang="en-US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isModifyの設定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37" name="線吹き出し 1 (枠付き) 36"/>
          <p:cNvSpPr/>
          <p:nvPr/>
        </p:nvSpPr>
        <p:spPr>
          <a:xfrm>
            <a:off x="7405372" y="2089459"/>
            <a:ext cx="1738628" cy="549123"/>
          </a:xfrm>
          <a:prstGeom prst="borderCallout1">
            <a:avLst>
              <a:gd name="adj1" fmla="val 104153"/>
              <a:gd name="adj2" fmla="val 59908"/>
              <a:gd name="adj3" fmla="val 320553"/>
              <a:gd name="adj4" fmla="val 2701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③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en-US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viewWillAppearで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データをコピーする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8333" y="1185333"/>
            <a:ext cx="592667" cy="341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線吹き出し 1 (枠付き) 43"/>
          <p:cNvSpPr/>
          <p:nvPr/>
        </p:nvSpPr>
        <p:spPr>
          <a:xfrm>
            <a:off x="1286934" y="5029562"/>
            <a:ext cx="3488266" cy="617705"/>
          </a:xfrm>
          <a:prstGeom prst="borderCallout1">
            <a:avLst>
              <a:gd name="adj1" fmla="val -46945"/>
              <a:gd name="adj2" fmla="val 122934"/>
              <a:gd name="adj3" fmla="val 47645"/>
              <a:gd name="adj4" fmla="val 10016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④</a:t>
            </a:r>
            <a:r>
              <a:rPr lang="en-US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Cancel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」は、直接</a:t>
            </a:r>
            <a:r>
              <a:rPr lang="en-US" altLang="ja-JP" sz="900" dirty="0" err="1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「</a:t>
            </a:r>
            <a:r>
              <a:rPr lang="en-US" altLang="ja-JP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OK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」は、データ復帰処理の後、</a:t>
            </a:r>
            <a:r>
              <a:rPr lang="en-US" altLang="ja-JP" sz="900" dirty="0" err="1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unwindSegue</a:t>
            </a:r>
            <a:r>
              <a:rPr lang="ja-JP" altLang="en-US" sz="900" dirty="0" smtClean="0">
                <a:solidFill>
                  <a:srgbClr val="FF0000"/>
                </a:solidFill>
                <a:latin typeface="ヒラギノ角ゴ Pro W3"/>
                <a:ea typeface="ヒラギノ角ゴ Pro W3"/>
                <a:cs typeface="ヒラギノ角ゴ Pro W3"/>
              </a:rPr>
              <a:t>に進む</a:t>
            </a:r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  <a:p>
            <a:endParaRPr lang="en-US" altLang="ja-JP" sz="900" dirty="0" smtClean="0">
              <a:solidFill>
                <a:srgbClr val="FF0000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67223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9383" y="245533"/>
            <a:ext cx="363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TITL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2471" y="2370264"/>
            <a:ext cx="3653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  <a:cs typeface="ヒラギノ角ゴ Pro W3"/>
              </a:rPr>
              <a:t>XXXXXX</a:t>
            </a:r>
          </a:p>
          <a:p>
            <a:r>
              <a:rPr lang="en-US" altLang="ja-JP" sz="1000" dirty="0" smtClean="0">
                <a:latin typeface="+mj-ea"/>
                <a:ea typeface="+mj-ea"/>
                <a:cs typeface="ヒラギノ角ゴ Pro W3"/>
              </a:rPr>
              <a:t>XXXXX</a:t>
            </a:r>
            <a:endParaRPr kumimoji="1" lang="ja-JP" altLang="en-US" sz="1000" dirty="0">
              <a:latin typeface="+mj-ea"/>
              <a:ea typeface="+mj-ea"/>
              <a:cs typeface="ヒラギノ角ゴ Pro W3"/>
            </a:endParaRPr>
          </a:p>
        </p:txBody>
      </p:sp>
      <p:sp>
        <p:nvSpPr>
          <p:cNvPr id="6" name="線吹き出し 1 (枠付き) 5"/>
          <p:cNvSpPr/>
          <p:nvPr/>
        </p:nvSpPr>
        <p:spPr>
          <a:xfrm>
            <a:off x="442471" y="679586"/>
            <a:ext cx="1680632" cy="423334"/>
          </a:xfrm>
          <a:prstGeom prst="borderCallout1">
            <a:avLst>
              <a:gd name="adj1" fmla="val 58750"/>
              <a:gd name="adj2" fmla="val 106801"/>
              <a:gd name="adj3" fmla="val 68499"/>
              <a:gd name="adj4" fmla="val 18992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 smtClean="0">
                <a:latin typeface="ヒラギノ角ゴ Pro W3"/>
                <a:ea typeface="ヒラギノ角ゴ Pro W3"/>
                <a:cs typeface="ヒラギノ角ゴ Pro W3"/>
              </a:rPr>
              <a:t>ボタンを押すと、</a:t>
            </a:r>
            <a:r>
              <a:rPr kumimoji="1" lang="en-US" altLang="ja-JP" sz="900" dirty="0" smtClean="0">
                <a:latin typeface="ヒラギノ角ゴ Pro W3"/>
                <a:ea typeface="ヒラギノ角ゴ Pro W3"/>
                <a:cs typeface="ヒラギノ角ゴ Pro W3"/>
              </a:rPr>
              <a:t>①〜④</a:t>
            </a:r>
            <a:r>
              <a:rPr kumimoji="1" lang="ja-JP" altLang="en-US" sz="900" dirty="0" smtClean="0">
                <a:latin typeface="ヒラギノ角ゴ Pro W3"/>
                <a:ea typeface="ヒラギノ角ゴ Pro W3"/>
                <a:cs typeface="ヒラギノ角ゴ Pro W3"/>
              </a:rPr>
              <a:t>の順で実行される</a:t>
            </a:r>
            <a:endParaRPr kumimoji="1" lang="ja-JP" altLang="en-US" sz="900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442471" y="2175529"/>
            <a:ext cx="21997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442471" y="1208882"/>
            <a:ext cx="1341098" cy="166438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9" name="線吹き出し 1 (枠付き) 8"/>
          <p:cNvSpPr/>
          <p:nvPr/>
        </p:nvSpPr>
        <p:spPr>
          <a:xfrm>
            <a:off x="442471" y="1599407"/>
            <a:ext cx="1680632" cy="321733"/>
          </a:xfrm>
          <a:prstGeom prst="borderCallout1">
            <a:avLst>
              <a:gd name="adj1" fmla="val 54750"/>
              <a:gd name="adj2" fmla="val 105290"/>
              <a:gd name="adj3" fmla="val 80711"/>
              <a:gd name="adj4" fmla="val 195469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latin typeface="ヒラギノ角ゴ Pro W3"/>
                <a:ea typeface="ヒラギノ角ゴ Pro W3"/>
                <a:cs typeface="ヒラギノ角ゴ Pro W3"/>
              </a:rPr>
              <a:t>Exit</a:t>
            </a:r>
            <a:r>
              <a:rPr kumimoji="1" lang="ja-JP" altLang="en-US" sz="900" dirty="0" smtClean="0">
                <a:latin typeface="ヒラギノ角ゴ Pro W3"/>
                <a:ea typeface="ヒラギノ角ゴ Pro W3"/>
                <a:cs typeface="ヒラギノ角ゴ Pro W3"/>
              </a:rPr>
              <a:t>で復帰させる</a:t>
            </a:r>
            <a:endParaRPr kumimoji="1" lang="ja-JP" altLang="en-US" sz="9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7427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4906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96122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1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  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一覧・検索・ごみ箱・重要</a:t>
            </a:r>
            <a:r>
              <a:rPr lang="en-US" altLang="ja-JP" dirty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  <a:p>
            <a:endParaRPr kumimoji="1" lang="ja-JP" altLang="en-US" sz="32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82" y="3696362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24284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2212031" y="2708920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3049575" y="5103247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6011863" y="820751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一覧</a:t>
            </a:r>
            <a:endParaRPr kumimoji="1" lang="en-US" altLang="ja-JP" dirty="0" smtClean="0"/>
          </a:p>
          <a:p>
            <a:r>
              <a:rPr lang="ja-JP" altLang="en-US" sz="1200" dirty="0" smtClean="0"/>
              <a:t>全タスクを表示する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13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798848"/>
            <a:ext cx="163076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1" y="2071785"/>
            <a:ext cx="1620342" cy="296454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  <a:ea typeface="+mj-ea"/>
              </a:rPr>
              <a:t>　</a:t>
            </a:r>
            <a:r>
              <a:rPr lang="en-US" altLang="ja-JP" dirty="0" smtClean="0">
                <a:latin typeface="+mj-ea"/>
                <a:ea typeface="+mj-ea"/>
              </a:rPr>
              <a:t>(</a:t>
            </a:r>
            <a:r>
              <a:rPr lang="ja-JP" altLang="en-US" dirty="0" smtClean="0">
                <a:latin typeface="+mj-ea"/>
                <a:ea typeface="+mj-ea"/>
              </a:rPr>
              <a:t>一覧・検索・ごみ箱・重要</a:t>
            </a:r>
            <a:r>
              <a:rPr lang="en-US" altLang="ja-JP" dirty="0" smtClean="0">
                <a:latin typeface="+mj-ea"/>
                <a:ea typeface="+mj-ea"/>
              </a:rPr>
              <a:t>)</a:t>
            </a:r>
            <a:endParaRPr kumimoji="1" lang="ja-JP" altLang="en-US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643238"/>
            <a:ext cx="1630763" cy="29593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強調線吹き出し 1 (枠付き) 8"/>
          <p:cNvSpPr/>
          <p:nvPr/>
        </p:nvSpPr>
        <p:spPr>
          <a:xfrm>
            <a:off x="1537874" y="1060716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en-US" altLang="ja-JP" dirty="0" smtClean="0"/>
          </a:p>
          <a:p>
            <a:r>
              <a:rPr lang="ja-JP" altLang="en-US" sz="1200" dirty="0" smtClean="0"/>
              <a:t>検索文字にヒットしたタスクを表示する</a:t>
            </a:r>
            <a:endParaRPr kumimoji="1" lang="ja-JP" altLang="en-US" sz="1200" dirty="0"/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511822" y="2708919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ごみ箱</a:t>
            </a:r>
            <a:endParaRPr kumimoji="1" lang="en-US" altLang="ja-JP" dirty="0" smtClean="0"/>
          </a:p>
          <a:p>
            <a:r>
              <a:rPr lang="ja-JP" altLang="en-US" sz="1200" dirty="0" smtClean="0"/>
              <a:t>削除されたタスクを表示する</a:t>
            </a:r>
            <a:r>
              <a:rPr kumimoji="1" lang="ja-JP" altLang="en-US" sz="1200" dirty="0" smtClean="0"/>
              <a:t>（復活させるため）</a:t>
            </a:r>
            <a:endParaRPr kumimoji="1" lang="ja-JP" altLang="en-US" sz="1200" dirty="0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1511822" y="4390415"/>
            <a:ext cx="1980058" cy="736041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重要</a:t>
            </a:r>
            <a:endParaRPr kumimoji="1" lang="en-US" altLang="ja-JP" dirty="0" smtClean="0"/>
          </a:p>
          <a:p>
            <a:r>
              <a:rPr lang="ja-JP" altLang="en-US" sz="1200" dirty="0" smtClean="0"/>
              <a:t>重要マークがチェックされたタスクを表示する</a:t>
            </a:r>
            <a:endParaRPr kumimoji="1" lang="ja-JP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72" y="1286338"/>
            <a:ext cx="4345385" cy="453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35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sz="3200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sp>
        <p:nvSpPr>
          <p:cNvPr id="14" name="強調線吹き出し 1 (枠付き) 13"/>
          <p:cNvSpPr/>
          <p:nvPr/>
        </p:nvSpPr>
        <p:spPr>
          <a:xfrm>
            <a:off x="1484415" y="773688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latin typeface="+mn-ea"/>
              </a:rPr>
              <a:t>重要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 smtClean="0">
                <a:latin typeface="+mn-ea"/>
              </a:rPr>
              <a:t>MarkView</a:t>
            </a:r>
            <a:endParaRPr kumimoji="1" lang="ja-JP" altLang="en-US" sz="1600" b="1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026" y="1085717"/>
            <a:ext cx="4520758" cy="471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283630" y="2168896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283968" y="1880864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283968" y="1543410"/>
            <a:ext cx="4644000" cy="324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282664" y="2492896"/>
            <a:ext cx="4644000" cy="29523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1453719" y="1610816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ごみ</a:t>
            </a:r>
            <a:r>
              <a:rPr lang="ja-JP" altLang="en-US" sz="1600" dirty="0" smtClean="0">
                <a:latin typeface="+mn-ea"/>
              </a:rPr>
              <a:t>箱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Trash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1439814" y="2476935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+mn-ea"/>
              </a:rPr>
              <a:t>検索</a:t>
            </a:r>
            <a:r>
              <a:rPr kumimoji="1" lang="ja-JP" altLang="en-US" sz="1600" dirty="0" smtClean="0">
                <a:latin typeface="+mn-ea"/>
              </a:rPr>
              <a:t>ビュー</a:t>
            </a:r>
            <a:endParaRPr kumimoji="1" lang="en-US" altLang="ja-JP" sz="1600" dirty="0" smtClean="0">
              <a:latin typeface="+mn-ea"/>
            </a:endParaRPr>
          </a:p>
          <a:p>
            <a:pPr algn="ctr"/>
            <a:r>
              <a:rPr lang="en-US" altLang="ja-JP" sz="1600" b="1" dirty="0" err="1">
                <a:latin typeface="+mn-ea"/>
              </a:rPr>
              <a:t>Search</a:t>
            </a:r>
            <a:r>
              <a:rPr lang="en-US" altLang="ja-JP" sz="1600" b="1" dirty="0" err="1" smtClean="0">
                <a:latin typeface="+mn-ea"/>
              </a:rPr>
              <a:t>View</a:t>
            </a:r>
            <a:endParaRPr kumimoji="1" lang="ja-JP" altLang="en-US" sz="1600" b="1" dirty="0">
              <a:latin typeface="+mn-ea"/>
            </a:endParaRPr>
          </a:p>
        </p:txBody>
      </p:sp>
      <p:sp>
        <p:nvSpPr>
          <p:cNvPr id="24" name="強調線吹き出し 1 (枠付き) 23"/>
          <p:cNvSpPr/>
          <p:nvPr/>
        </p:nvSpPr>
        <p:spPr>
          <a:xfrm>
            <a:off x="1439814" y="4140479"/>
            <a:ext cx="1980058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err="1" smtClean="0">
                <a:latin typeface="+mn-ea"/>
              </a:rPr>
              <a:t>tableView</a:t>
            </a:r>
            <a:endParaRPr kumimoji="1" lang="ja-JP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705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824" y="188913"/>
            <a:ext cx="806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+mj-ea"/>
                <a:ea typeface="+mj-ea"/>
              </a:rPr>
              <a:t>ビュー</a:t>
            </a:r>
            <a:r>
              <a:rPr lang="ja-JP" altLang="en-US" dirty="0">
                <a:latin typeface="+mj-ea"/>
              </a:rPr>
              <a:t>　</a:t>
            </a:r>
            <a:r>
              <a:rPr lang="en-US" altLang="ja-JP" dirty="0" smtClean="0">
                <a:latin typeface="+mj-ea"/>
              </a:rPr>
              <a:t>(</a:t>
            </a:r>
            <a:r>
              <a:rPr lang="ja-JP" altLang="en-US" dirty="0" smtClean="0">
                <a:latin typeface="+mj-ea"/>
              </a:rPr>
              <a:t>一覧・検索</a:t>
            </a:r>
            <a:r>
              <a:rPr lang="ja-JP" altLang="en-US" dirty="0">
                <a:latin typeface="+mj-ea"/>
              </a:rPr>
              <a:t>・ごみ箱・重要</a:t>
            </a:r>
            <a:r>
              <a:rPr lang="en-US" altLang="ja-JP" dirty="0" smtClean="0">
                <a:latin typeface="+mj-ea"/>
              </a:rPr>
              <a:t>)</a:t>
            </a:r>
            <a:endParaRPr lang="ja-JP" altLang="en-US" dirty="0">
              <a:latin typeface="+mj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5" y="1268760"/>
            <a:ext cx="4486275" cy="412432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正方形/長方形 16"/>
          <p:cNvSpPr/>
          <p:nvPr/>
        </p:nvSpPr>
        <p:spPr>
          <a:xfrm>
            <a:off x="4373026" y="2168896"/>
            <a:ext cx="4526685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4374330" y="1880864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373026" y="2420888"/>
            <a:ext cx="4520149" cy="30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強調線吹き出し 1 (枠付き) 14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9507"/>
              <a:gd name="adj4" fmla="val 1333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TopLayoutGuide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16" name="強調線吹き出し 1 (枠付き) 15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8486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MarkView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13533"/>
              <a:gd name="adj4" fmla="val 1363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latin typeface="+mn-ea"/>
              </a:rPr>
              <a:t>TrashView</a:t>
            </a:r>
            <a:r>
              <a:rPr lang="en-US" altLang="ja-JP" sz="1400" dirty="0" smtClean="0"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latin typeface="+mn-ea"/>
              </a:rPr>
              <a:t>Height=45</a:t>
            </a:r>
            <a:endParaRPr kumimoji="1" lang="ja-JP" altLang="en-US" sz="1400" dirty="0">
              <a:latin typeface="+mn-ea"/>
            </a:endParaRPr>
          </a:p>
        </p:txBody>
      </p:sp>
      <p:sp>
        <p:nvSpPr>
          <p:cNvPr id="25" name="強調線吹き出し 1 (枠付き) 24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latin typeface="+mn-ea"/>
              </a:rPr>
              <a:t>SearchView</a:t>
            </a:r>
            <a:r>
              <a:rPr kumimoji="1" lang="en-US" altLang="ja-JP" sz="1400" dirty="0" smtClean="0">
                <a:latin typeface="+mn-ea"/>
              </a:rPr>
              <a:t> distance=0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65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50824" y="188913"/>
            <a:ext cx="8209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latin typeface="+mj-ea"/>
              </a:rPr>
              <a:t>View</a:t>
            </a:r>
            <a:r>
              <a:rPr lang="ja-JP" altLang="en-US" sz="3200" dirty="0" smtClean="0">
                <a:latin typeface="+mj-ea"/>
              </a:rPr>
              <a:t>モード　</a:t>
            </a:r>
            <a:r>
              <a:rPr lang="ja-JP" altLang="en-US" dirty="0" smtClean="0">
                <a:latin typeface="+mj-ea"/>
              </a:rPr>
              <a:t>検索（</a:t>
            </a:r>
            <a:r>
              <a:rPr lang="en-US" altLang="ja-JP" dirty="0" smtClean="0">
                <a:latin typeface="+mj-ea"/>
              </a:rPr>
              <a:t>.Search</a:t>
            </a:r>
            <a:r>
              <a:rPr lang="ja-JP" altLang="en-US" dirty="0" smtClean="0">
                <a:latin typeface="+mj-ea"/>
              </a:rPr>
              <a:t>）</a:t>
            </a:r>
            <a:endParaRPr lang="ja-JP" altLang="en-US" dirty="0">
              <a:latin typeface="+mj-ea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374330" y="1543410"/>
            <a:ext cx="4520149" cy="324000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379562" y="1085717"/>
            <a:ext cx="4520149" cy="4718485"/>
          </a:xfrm>
          <a:prstGeom prst="rect">
            <a:avLst/>
          </a:prstGeom>
          <a:noFill/>
          <a:scene3d>
            <a:camera prst="isometricRightUp">
              <a:rot lat="1200000" lon="19200000" rev="0"/>
            </a:camera>
            <a:lightRig rig="threePt" dir="t"/>
          </a:scene3d>
          <a:sp3d z="-762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505" y="1572135"/>
            <a:ext cx="4495800" cy="295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372331" y="1772816"/>
            <a:ext cx="4520149" cy="3744416"/>
          </a:xfrm>
          <a:prstGeom prst="rect">
            <a:avLst/>
          </a:prstGeom>
          <a:solidFill>
            <a:schemeClr val="bg1"/>
          </a:solidFill>
          <a:scene3d>
            <a:camera prst="isometricRightUp">
              <a:rot lat="1200000" lon="19200000" rev="0"/>
            </a:camera>
            <a:lightRig rig="threePt" dir="t"/>
          </a:scene3d>
          <a:sp3d z="-3810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155" y="1772816"/>
            <a:ext cx="4505325" cy="2962275"/>
          </a:xfrm>
          <a:prstGeom prst="rect">
            <a:avLst/>
          </a:prstGeom>
          <a:noFill/>
          <a:ln>
            <a:noFill/>
          </a:ln>
          <a:effectLst/>
          <a:scene3d>
            <a:camera prst="isometricRightUp">
              <a:rot lat="1200000" lon="19200000" rev="0"/>
            </a:camera>
            <a:lightRig rig="threePt" dir="t"/>
          </a:scene3d>
          <a:sp3d z="-38100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強調線吹き出し 1 (枠付き) 15"/>
          <p:cNvSpPr/>
          <p:nvPr/>
        </p:nvSpPr>
        <p:spPr>
          <a:xfrm>
            <a:off x="710975" y="1052736"/>
            <a:ext cx="3068937" cy="736041"/>
          </a:xfrm>
          <a:prstGeom prst="accentBorderCallout1">
            <a:avLst>
              <a:gd name="adj1" fmla="val 36755"/>
              <a:gd name="adj2" fmla="val 106784"/>
              <a:gd name="adj3" fmla="val 134106"/>
              <a:gd name="adj4" fmla="val 13635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MarkView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TopLayoutGuide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+mn-ea"/>
              </a:rPr>
              <a:t>Height=45</a:t>
            </a:r>
            <a:endParaRPr kumimoji="1" lang="ja-JP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強調線吹き出し 1 (枠付き) 20"/>
          <p:cNvSpPr/>
          <p:nvPr/>
        </p:nvSpPr>
        <p:spPr>
          <a:xfrm>
            <a:off x="710975" y="1889864"/>
            <a:ext cx="3038241" cy="736041"/>
          </a:xfrm>
          <a:prstGeom prst="accentBorderCallout1">
            <a:avLst>
              <a:gd name="adj1" fmla="val 36755"/>
              <a:gd name="adj2" fmla="val 106784"/>
              <a:gd name="adj3" fmla="val 54885"/>
              <a:gd name="adj4" fmla="val 12980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TrashView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MarkView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強調線吹き出し 1 (枠付き) 21"/>
          <p:cNvSpPr/>
          <p:nvPr/>
        </p:nvSpPr>
        <p:spPr>
          <a:xfrm>
            <a:off x="710975" y="2755983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-60345"/>
              <a:gd name="adj4" fmla="val 130654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SearchView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TrashView</a:t>
            </a:r>
            <a:r>
              <a:rPr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</a:p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Height=0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強調線吹き出し 1 (枠付き) 22"/>
          <p:cNvSpPr/>
          <p:nvPr/>
        </p:nvSpPr>
        <p:spPr>
          <a:xfrm>
            <a:off x="710975" y="4419527"/>
            <a:ext cx="3024336" cy="736041"/>
          </a:xfrm>
          <a:prstGeom prst="accentBorderCallout1">
            <a:avLst>
              <a:gd name="adj1" fmla="val 36755"/>
              <a:gd name="adj2" fmla="val 106784"/>
              <a:gd name="adj3" fmla="val 11674"/>
              <a:gd name="adj4" fmla="val 13835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b="1" dirty="0" err="1">
                <a:latin typeface="+mn-ea"/>
              </a:rPr>
              <a:t>tableView</a:t>
            </a:r>
            <a:endParaRPr lang="en-US" altLang="ja-JP" sz="1600" b="1" dirty="0">
              <a:latin typeface="+mn-ea"/>
            </a:endParaRPr>
          </a:p>
          <a:p>
            <a:pPr algn="ctr"/>
            <a:r>
              <a:rPr kumimoji="1" lang="en-US" altLang="ja-JP" sz="14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SearchView</a:t>
            </a:r>
            <a:r>
              <a:rPr kumimoji="1" lang="en-US" altLang="ja-JP" sz="14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distance=0</a:t>
            </a:r>
            <a:endParaRPr kumimoji="1" lang="ja-JP" altLang="en-US" sz="14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60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18261</TotalTime>
  <Words>2784</Words>
  <Application>Microsoft Macintosh PowerPoint</Application>
  <PresentationFormat>画面に合わせる (4:3)</PresentationFormat>
  <Paragraphs>1089</Paragraphs>
  <Slides>46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ホワイト</vt:lpstr>
      <vt:lpstr>ToDoApp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削除処理まだ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SIN</dc:creator>
  <cp:lastModifiedBy>SIN</cp:lastModifiedBy>
  <cp:revision>151</cp:revision>
  <dcterms:created xsi:type="dcterms:W3CDTF">2015-06-09T23:20:37Z</dcterms:created>
  <dcterms:modified xsi:type="dcterms:W3CDTF">2015-07-24T17:03:57Z</dcterms:modified>
</cp:coreProperties>
</file>