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3"/>
  </p:notesMasterIdLst>
  <p:sldIdLst>
    <p:sldId id="257" r:id="rId2"/>
    <p:sldId id="276" r:id="rId3"/>
    <p:sldId id="289" r:id="rId4"/>
    <p:sldId id="277" r:id="rId5"/>
    <p:sldId id="285" r:id="rId6"/>
    <p:sldId id="284" r:id="rId7"/>
    <p:sldId id="290" r:id="rId8"/>
    <p:sldId id="288" r:id="rId9"/>
    <p:sldId id="287" r:id="rId10"/>
    <p:sldId id="297" r:id="rId11"/>
    <p:sldId id="302" r:id="rId12"/>
    <p:sldId id="303" r:id="rId13"/>
    <p:sldId id="293" r:id="rId14"/>
    <p:sldId id="311" r:id="rId15"/>
    <p:sldId id="299" r:id="rId16"/>
    <p:sldId id="304" r:id="rId17"/>
    <p:sldId id="300" r:id="rId18"/>
    <p:sldId id="298" r:id="rId19"/>
    <p:sldId id="310" r:id="rId20"/>
    <p:sldId id="295" r:id="rId21"/>
    <p:sldId id="307" r:id="rId22"/>
    <p:sldId id="296" r:id="rId23"/>
    <p:sldId id="309" r:id="rId24"/>
    <p:sldId id="312" r:id="rId25"/>
    <p:sldId id="314" r:id="rId26"/>
    <p:sldId id="313" r:id="rId27"/>
    <p:sldId id="315" r:id="rId28"/>
    <p:sldId id="316" r:id="rId29"/>
    <p:sldId id="317" r:id="rId30"/>
    <p:sldId id="318" r:id="rId31"/>
    <p:sldId id="26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31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テスト否定者への提言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67544" y="1916832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1660" y="2840627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4501" y="3880578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90262" y="411652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10645" y="52682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テストでの重要ポイント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760647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テストコードも単なるプログラムなので当然バグ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わざとバグら</a:t>
            </a:r>
            <a:r>
              <a:rPr kumimoji="1" lang="ja-JP" altLang="en-US" dirty="0" err="1" smtClean="0"/>
              <a:t>せて</a:t>
            </a:r>
            <a:r>
              <a:rPr kumimoji="1" lang="ja-JP" altLang="en-US" dirty="0" smtClean="0"/>
              <a:t>テストの正当性を確かめる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結構</a:t>
            </a:r>
            <a:r>
              <a:rPr lang="ja-JP" altLang="en-US" sz="2000" dirty="0"/>
              <a:t>長い間、抵抗があって躊躇っていたが・・・</a:t>
            </a:r>
            <a:r>
              <a:rPr lang="ja-JP" altLang="en-US" sz="2000" dirty="0" smtClean="0"/>
              <a:t>・</a:t>
            </a:r>
            <a:endParaRPr lang="ja-JP" alt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6317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やってみるとあまりにも分かりやすいのでハマる</a:t>
            </a:r>
            <a:endParaRPr lang="ja-JP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9913"/>
            <a:ext cx="6624736" cy="525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5724128" y="5949280"/>
            <a:ext cx="3170376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ReSharper+NUnit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29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556792"/>
            <a:ext cx="7920880" cy="413794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サンプルプログラムとスライドを下記に置きました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興味を持っていただけた場合は、ぜひご利用ください。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>
                <a:solidFill>
                  <a:schemeClr val="tx1"/>
                </a:solidFill>
                <a:latin typeface="+mn-ea"/>
                <a:hlinkClick r:id="rId3"/>
              </a:rPr>
              <a:t>http</a:t>
            </a:r>
            <a:r>
              <a:rPr lang="en-US" altLang="ja-JP" sz="2400">
                <a:solidFill>
                  <a:schemeClr val="tx1"/>
                </a:solidFill>
                <a:latin typeface="+mn-ea"/>
                <a:hlinkClick r:id="rId3"/>
              </a:rPr>
              <a:t>://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hlinkClick r:id="rId3"/>
              </a:rPr>
              <a:t>www.sapporoworks.ne.jp/session/2011.05.20/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「アジャイルテストの４象限」より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２．ＴＤＤへの道のり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1879</TotalTime>
  <Words>716</Words>
  <Application>Microsoft Office PowerPoint</Application>
  <PresentationFormat>画面に合わせる (4:3)</PresentationFormat>
  <Paragraphs>214</Paragraphs>
  <Slides>31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２．ＴＤＤへの道のり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X．テスト否定者への提言 xxx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X．テストでの重要ポイント xxx</vt:lpstr>
      <vt:lpstr>テストが最初に赤くなること テストコードも単なるプログラム</vt:lpstr>
      <vt:lpstr>第１期 CCCC</vt:lpstr>
      <vt:lpstr>ターゲットが複数にわたるプロジェクト テストによる新たな手法になるか・・・・</vt:lpstr>
      <vt:lpstr>第１期 CCCC</vt:lpstr>
      <vt:lpstr>メソッドは日本語（１） 結構長い間、抵抗があって躊躇っていたが・・・・</vt:lpstr>
      <vt:lpstr>メソッドは日本語（２） やってみるとあまりにも分かりやすいのでハマる</vt:lpstr>
      <vt:lpstr>第１期 CCCC</vt:lpstr>
      <vt:lpstr>第１期 CCCC</vt:lpstr>
      <vt:lpstr>第１期 CCCC</vt:lpstr>
      <vt:lpstr>第１期 CCCC</vt:lpstr>
      <vt:lpstr>第１期 CCCC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162</cp:revision>
  <dcterms:created xsi:type="dcterms:W3CDTF">2011-02-27T01:59:13Z</dcterms:created>
  <dcterms:modified xsi:type="dcterms:W3CDTF">2013-01-12T22:51:25Z</dcterms:modified>
</cp:coreProperties>
</file>