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6" r:id="rId10"/>
    <p:sldId id="261" r:id="rId11"/>
    <p:sldId id="262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0966C-7E7F-4DC6-B597-0806720EE5BF}" v="75" dt="2020-05-20T11:08:22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-1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y Verhoeven" userId="85519bcf83c4f7ac" providerId="LiveId" clId="{86B0966C-7E7F-4DC6-B597-0806720EE5BF}"/>
    <pc:docChg chg="undo custSel addSld delSld modSld sldOrd">
      <pc:chgData name="Indy Verhoeven" userId="85519bcf83c4f7ac" providerId="LiveId" clId="{86B0966C-7E7F-4DC6-B597-0806720EE5BF}" dt="2020-05-20T12:10:05.822" v="7043" actId="20577"/>
      <pc:docMkLst>
        <pc:docMk/>
      </pc:docMkLst>
      <pc:sldChg chg="modSp mod">
        <pc:chgData name="Indy Verhoeven" userId="85519bcf83c4f7ac" providerId="LiveId" clId="{86B0966C-7E7F-4DC6-B597-0806720EE5BF}" dt="2020-05-19T16:15:25.789" v="5238" actId="20577"/>
        <pc:sldMkLst>
          <pc:docMk/>
          <pc:sldMk cId="3350817954" sldId="256"/>
        </pc:sldMkLst>
        <pc:spChg chg="mod">
          <ac:chgData name="Indy Verhoeven" userId="85519bcf83c4f7ac" providerId="LiveId" clId="{86B0966C-7E7F-4DC6-B597-0806720EE5BF}" dt="2020-05-19T16:15:25.789" v="5238" actId="20577"/>
          <ac:spMkLst>
            <pc:docMk/>
            <pc:sldMk cId="3350817954" sldId="256"/>
            <ac:spMk id="2" creationId="{39E75055-C3F2-4AFB-B945-2DBDBA9AF9E9}"/>
          </ac:spMkLst>
        </pc:spChg>
      </pc:sldChg>
      <pc:sldChg chg="addSp delSp modSp mod modAnim modNotesTx">
        <pc:chgData name="Indy Verhoeven" userId="85519bcf83c4f7ac" providerId="LiveId" clId="{86B0966C-7E7F-4DC6-B597-0806720EE5BF}" dt="2020-05-20T08:31:34.096" v="6132"/>
        <pc:sldMkLst>
          <pc:docMk/>
          <pc:sldMk cId="2046901650" sldId="258"/>
        </pc:sldMkLst>
        <pc:spChg chg="mod">
          <ac:chgData name="Indy Verhoeven" userId="85519bcf83c4f7ac" providerId="LiveId" clId="{86B0966C-7E7F-4DC6-B597-0806720EE5BF}" dt="2020-05-19T11:21:13.804" v="50" actId="20577"/>
          <ac:spMkLst>
            <pc:docMk/>
            <pc:sldMk cId="2046901650" sldId="258"/>
            <ac:spMk id="2" creationId="{D24F7E72-A471-4BDD-A208-7EC4DE66669E}"/>
          </ac:spMkLst>
        </pc:spChg>
        <pc:spChg chg="mod">
          <ac:chgData name="Indy Verhoeven" userId="85519bcf83c4f7ac" providerId="LiveId" clId="{86B0966C-7E7F-4DC6-B597-0806720EE5BF}" dt="2020-05-20T08:31:00.478" v="6131" actId="20577"/>
          <ac:spMkLst>
            <pc:docMk/>
            <pc:sldMk cId="2046901650" sldId="258"/>
            <ac:spMk id="3" creationId="{A4C32363-B221-4449-ABB2-005757E5371A}"/>
          </ac:spMkLst>
        </pc:spChg>
        <pc:picChg chg="add del mod">
          <ac:chgData name="Indy Verhoeven" userId="85519bcf83c4f7ac" providerId="LiveId" clId="{86B0966C-7E7F-4DC6-B597-0806720EE5BF}" dt="2020-05-19T11:23:11.072" v="85" actId="478"/>
          <ac:picMkLst>
            <pc:docMk/>
            <pc:sldMk cId="2046901650" sldId="258"/>
            <ac:picMk id="4" creationId="{77E47292-6A09-4104-A4D7-62CA5B0D1482}"/>
          </ac:picMkLst>
        </pc:picChg>
      </pc:sldChg>
      <pc:sldChg chg="modSp mod modAnim modNotesTx">
        <pc:chgData name="Indy Verhoeven" userId="85519bcf83c4f7ac" providerId="LiveId" clId="{86B0966C-7E7F-4DC6-B597-0806720EE5BF}" dt="2020-05-20T11:12:49.816" v="6605" actId="20577"/>
        <pc:sldMkLst>
          <pc:docMk/>
          <pc:sldMk cId="2020195693" sldId="259"/>
        </pc:sldMkLst>
        <pc:spChg chg="mod">
          <ac:chgData name="Indy Verhoeven" userId="85519bcf83c4f7ac" providerId="LiveId" clId="{86B0966C-7E7F-4DC6-B597-0806720EE5BF}" dt="2020-05-19T13:20:23.112" v="2978" actId="20577"/>
          <ac:spMkLst>
            <pc:docMk/>
            <pc:sldMk cId="2020195693" sldId="259"/>
            <ac:spMk id="2" creationId="{D24F7E72-A471-4BDD-A208-7EC4DE66669E}"/>
          </ac:spMkLst>
        </pc:spChg>
        <pc:spChg chg="mod">
          <ac:chgData name="Indy Verhoeven" userId="85519bcf83c4f7ac" providerId="LiveId" clId="{86B0966C-7E7F-4DC6-B597-0806720EE5BF}" dt="2020-05-19T14:14:54.051" v="3724" actId="27636"/>
          <ac:spMkLst>
            <pc:docMk/>
            <pc:sldMk cId="2020195693" sldId="259"/>
            <ac:spMk id="3" creationId="{A4C32363-B221-4449-ABB2-005757E5371A}"/>
          </ac:spMkLst>
        </pc:spChg>
      </pc:sldChg>
      <pc:sldChg chg="addSp delSp modSp mod modAnim modNotesTx">
        <pc:chgData name="Indy Verhoeven" userId="85519bcf83c4f7ac" providerId="LiveId" clId="{86B0966C-7E7F-4DC6-B597-0806720EE5BF}" dt="2020-05-20T11:14:22.855" v="6794" actId="20577"/>
        <pc:sldMkLst>
          <pc:docMk/>
          <pc:sldMk cId="3001346679" sldId="260"/>
        </pc:sldMkLst>
        <pc:spChg chg="mod">
          <ac:chgData name="Indy Verhoeven" userId="85519bcf83c4f7ac" providerId="LiveId" clId="{86B0966C-7E7F-4DC6-B597-0806720EE5BF}" dt="2020-05-19T14:17:09.420" v="3747" actId="20577"/>
          <ac:spMkLst>
            <pc:docMk/>
            <pc:sldMk cId="3001346679" sldId="260"/>
            <ac:spMk id="2" creationId="{D24F7E72-A471-4BDD-A208-7EC4DE66669E}"/>
          </ac:spMkLst>
        </pc:spChg>
        <pc:spChg chg="add del mod">
          <ac:chgData name="Indy Verhoeven" userId="85519bcf83c4f7ac" providerId="LiveId" clId="{86B0966C-7E7F-4DC6-B597-0806720EE5BF}" dt="2020-05-19T15:46:52.268" v="4215" actId="20577"/>
          <ac:spMkLst>
            <pc:docMk/>
            <pc:sldMk cId="3001346679" sldId="260"/>
            <ac:spMk id="3" creationId="{A4C32363-B221-4449-ABB2-005757E5371A}"/>
          </ac:spMkLst>
        </pc:spChg>
        <pc:graphicFrameChg chg="add mod">
          <ac:chgData name="Indy Verhoeven" userId="85519bcf83c4f7ac" providerId="LiveId" clId="{86B0966C-7E7F-4DC6-B597-0806720EE5BF}" dt="2020-05-19T14:33:14.401" v="3749"/>
          <ac:graphicFrameMkLst>
            <pc:docMk/>
            <pc:sldMk cId="3001346679" sldId="260"/>
            <ac:graphicFrameMk id="5" creationId="{01665C7B-F517-4BCC-B6CA-E3F381D6F6FD}"/>
          </ac:graphicFrameMkLst>
        </pc:graphicFrameChg>
        <pc:graphicFrameChg chg="add mod">
          <ac:chgData name="Indy Verhoeven" userId="85519bcf83c4f7ac" providerId="LiveId" clId="{86B0966C-7E7F-4DC6-B597-0806720EE5BF}" dt="2020-05-19T14:34:36.403" v="3757"/>
          <ac:graphicFrameMkLst>
            <pc:docMk/>
            <pc:sldMk cId="3001346679" sldId="260"/>
            <ac:graphicFrameMk id="8" creationId="{01665C7B-F517-4BCC-B6CA-E3F381D6F6FD}"/>
          </ac:graphicFrameMkLst>
        </pc:graphicFrameChg>
        <pc:graphicFrameChg chg="add mod">
          <ac:chgData name="Indy Verhoeven" userId="85519bcf83c4f7ac" providerId="LiveId" clId="{86B0966C-7E7F-4DC6-B597-0806720EE5BF}" dt="2020-05-19T14:45:54.203" v="3808"/>
          <ac:graphicFrameMkLst>
            <pc:docMk/>
            <pc:sldMk cId="3001346679" sldId="260"/>
            <ac:graphicFrameMk id="12" creationId="{01665C7B-F517-4BCC-B6CA-E3F381D6F6FD}"/>
          </ac:graphicFrameMkLst>
        </pc:graphicFrameChg>
        <pc:graphicFrameChg chg="add mod">
          <ac:chgData name="Indy Verhoeven" userId="85519bcf83c4f7ac" providerId="LiveId" clId="{86B0966C-7E7F-4DC6-B597-0806720EE5BF}" dt="2020-05-19T14:56:39.319" v="4154"/>
          <ac:graphicFrameMkLst>
            <pc:docMk/>
            <pc:sldMk cId="3001346679" sldId="260"/>
            <ac:graphicFrameMk id="14" creationId="{01665C7B-F517-4BCC-B6CA-E3F381D6F6FD}"/>
          </ac:graphicFrameMkLst>
        </pc:graphicFrameChg>
        <pc:picChg chg="add del mod">
          <ac:chgData name="Indy Verhoeven" userId="85519bcf83c4f7ac" providerId="LiveId" clId="{86B0966C-7E7F-4DC6-B597-0806720EE5BF}" dt="2020-05-19T14:33:29.312" v="3752" actId="478"/>
          <ac:picMkLst>
            <pc:docMk/>
            <pc:sldMk cId="3001346679" sldId="260"/>
            <ac:picMk id="6" creationId="{174609F5-EC9E-47DA-902D-15A4B91360B4}"/>
          </ac:picMkLst>
        </pc:picChg>
        <pc:picChg chg="add del mod">
          <ac:chgData name="Indy Verhoeven" userId="85519bcf83c4f7ac" providerId="LiveId" clId="{86B0966C-7E7F-4DC6-B597-0806720EE5BF}" dt="2020-05-19T14:34:34.122" v="3755" actId="478"/>
          <ac:picMkLst>
            <pc:docMk/>
            <pc:sldMk cId="3001346679" sldId="260"/>
            <ac:picMk id="7" creationId="{EAE93129-678F-4153-A954-D8E5545C26A9}"/>
          </ac:picMkLst>
        </pc:picChg>
        <pc:picChg chg="add del mod">
          <ac:chgData name="Indy Verhoeven" userId="85519bcf83c4f7ac" providerId="LiveId" clId="{86B0966C-7E7F-4DC6-B597-0806720EE5BF}" dt="2020-05-19T14:34:53.511" v="3760" actId="478"/>
          <ac:picMkLst>
            <pc:docMk/>
            <pc:sldMk cId="3001346679" sldId="260"/>
            <ac:picMk id="9" creationId="{79D69789-E7B9-42E0-972F-734A907E9E6F}"/>
          </ac:picMkLst>
        </pc:picChg>
        <pc:picChg chg="add del mod">
          <ac:chgData name="Indy Verhoeven" userId="85519bcf83c4f7ac" providerId="LiveId" clId="{86B0966C-7E7F-4DC6-B597-0806720EE5BF}" dt="2020-05-19T14:35:23.243" v="3763" actId="478"/>
          <ac:picMkLst>
            <pc:docMk/>
            <pc:sldMk cId="3001346679" sldId="260"/>
            <ac:picMk id="10" creationId="{B15140A0-3740-412D-9C91-FE628F545804}"/>
          </ac:picMkLst>
        </pc:picChg>
        <pc:picChg chg="add del mod">
          <ac:chgData name="Indy Verhoeven" userId="85519bcf83c4f7ac" providerId="LiveId" clId="{86B0966C-7E7F-4DC6-B597-0806720EE5BF}" dt="2020-05-19T14:45:56.856" v="3809" actId="478"/>
          <ac:picMkLst>
            <pc:docMk/>
            <pc:sldMk cId="3001346679" sldId="260"/>
            <ac:picMk id="11" creationId="{21DDDEA7-4C6A-4D10-BD18-0EF383D16405}"/>
          </ac:picMkLst>
        </pc:picChg>
        <pc:picChg chg="add del mod">
          <ac:chgData name="Indy Verhoeven" userId="85519bcf83c4f7ac" providerId="LiveId" clId="{86B0966C-7E7F-4DC6-B597-0806720EE5BF}" dt="2020-05-19T14:56:37.140" v="4152" actId="478"/>
          <ac:picMkLst>
            <pc:docMk/>
            <pc:sldMk cId="3001346679" sldId="260"/>
            <ac:picMk id="13" creationId="{F6B6D726-9DAB-4780-B981-C37E0062CBFE}"/>
          </ac:picMkLst>
        </pc:picChg>
        <pc:picChg chg="add mod">
          <ac:chgData name="Indy Verhoeven" userId="85519bcf83c4f7ac" providerId="LiveId" clId="{86B0966C-7E7F-4DC6-B597-0806720EE5BF}" dt="2020-05-19T15:46:26.120" v="4174" actId="1037"/>
          <ac:picMkLst>
            <pc:docMk/>
            <pc:sldMk cId="3001346679" sldId="260"/>
            <ac:picMk id="15" creationId="{D51FD4D2-B421-46C5-8883-9E20A4922FA6}"/>
          </ac:picMkLst>
        </pc:picChg>
      </pc:sldChg>
      <pc:sldChg chg="addSp delSp modSp mod modAnim modNotesTx">
        <pc:chgData name="Indy Verhoeven" userId="85519bcf83c4f7ac" providerId="LiveId" clId="{86B0966C-7E7F-4DC6-B597-0806720EE5BF}" dt="2020-05-20T12:10:05.822" v="7043" actId="20577"/>
        <pc:sldMkLst>
          <pc:docMk/>
          <pc:sldMk cId="1038303918" sldId="261"/>
        </pc:sldMkLst>
        <pc:spChg chg="mod">
          <ac:chgData name="Indy Verhoeven" userId="85519bcf83c4f7ac" providerId="LiveId" clId="{86B0966C-7E7F-4DC6-B597-0806720EE5BF}" dt="2020-05-19T15:56:07.168" v="4620" actId="20577"/>
          <ac:spMkLst>
            <pc:docMk/>
            <pc:sldMk cId="1038303918" sldId="261"/>
            <ac:spMk id="2" creationId="{D24F7E72-A471-4BDD-A208-7EC4DE66669E}"/>
          </ac:spMkLst>
        </pc:spChg>
        <pc:spChg chg="mod">
          <ac:chgData name="Indy Verhoeven" userId="85519bcf83c4f7ac" providerId="LiveId" clId="{86B0966C-7E7F-4DC6-B597-0806720EE5BF}" dt="2020-05-19T16:06:53.213" v="4921" actId="20577"/>
          <ac:spMkLst>
            <pc:docMk/>
            <pc:sldMk cId="1038303918" sldId="261"/>
            <ac:spMk id="3" creationId="{A4C32363-B221-4449-ABB2-005757E5371A}"/>
          </ac:spMkLst>
        </pc:spChg>
        <pc:graphicFrameChg chg="add mod modGraphic">
          <ac:chgData name="Indy Verhoeven" userId="85519bcf83c4f7ac" providerId="LiveId" clId="{86B0966C-7E7F-4DC6-B597-0806720EE5BF}" dt="2020-05-19T16:03:10.976" v="4736" actId="1076"/>
          <ac:graphicFrameMkLst>
            <pc:docMk/>
            <pc:sldMk cId="1038303918" sldId="261"/>
            <ac:graphicFrameMk id="7" creationId="{70DCA181-E449-4637-BAFD-834B769B3BA1}"/>
          </ac:graphicFrameMkLst>
        </pc:graphicFrameChg>
        <pc:picChg chg="add del mod">
          <ac:chgData name="Indy Verhoeven" userId="85519bcf83c4f7ac" providerId="LiveId" clId="{86B0966C-7E7F-4DC6-B597-0806720EE5BF}" dt="2020-05-19T15:56:16.279" v="4623" actId="478"/>
          <ac:picMkLst>
            <pc:docMk/>
            <pc:sldMk cId="1038303918" sldId="261"/>
            <ac:picMk id="5" creationId="{46A6624B-80D6-41E9-8926-AE477E5F85C0}"/>
          </ac:picMkLst>
        </pc:picChg>
        <pc:picChg chg="add mod">
          <ac:chgData name="Indy Verhoeven" userId="85519bcf83c4f7ac" providerId="LiveId" clId="{86B0966C-7E7F-4DC6-B597-0806720EE5BF}" dt="2020-05-19T15:56:36.145" v="4625" actId="1076"/>
          <ac:picMkLst>
            <pc:docMk/>
            <pc:sldMk cId="1038303918" sldId="261"/>
            <ac:picMk id="6" creationId="{25EE365C-A080-44C1-9CF9-EA8D41D5EED4}"/>
          </ac:picMkLst>
        </pc:picChg>
      </pc:sldChg>
      <pc:sldChg chg="modSp mod modAnim modNotesTx">
        <pc:chgData name="Indy Verhoeven" userId="85519bcf83c4f7ac" providerId="LiveId" clId="{86B0966C-7E7F-4DC6-B597-0806720EE5BF}" dt="2020-05-20T11:15:23.291" v="6908" actId="20577"/>
        <pc:sldMkLst>
          <pc:docMk/>
          <pc:sldMk cId="1133679422" sldId="262"/>
        </pc:sldMkLst>
        <pc:spChg chg="mod">
          <ac:chgData name="Indy Verhoeven" userId="85519bcf83c4f7ac" providerId="LiveId" clId="{86B0966C-7E7F-4DC6-B597-0806720EE5BF}" dt="2020-05-19T16:08:26.597" v="5034" actId="20577"/>
          <ac:spMkLst>
            <pc:docMk/>
            <pc:sldMk cId="1133679422" sldId="262"/>
            <ac:spMk id="2" creationId="{D24F7E72-A471-4BDD-A208-7EC4DE66669E}"/>
          </ac:spMkLst>
        </pc:spChg>
        <pc:spChg chg="mod">
          <ac:chgData name="Indy Verhoeven" userId="85519bcf83c4f7ac" providerId="LiveId" clId="{86B0966C-7E7F-4DC6-B597-0806720EE5BF}" dt="2020-05-19T16:22:38.427" v="5614" actId="313"/>
          <ac:spMkLst>
            <pc:docMk/>
            <pc:sldMk cId="1133679422" sldId="262"/>
            <ac:spMk id="3" creationId="{A4C32363-B221-4449-ABB2-005757E5371A}"/>
          </ac:spMkLst>
        </pc:spChg>
      </pc:sldChg>
      <pc:sldChg chg="modSp add del mod modAnim modNotesTx">
        <pc:chgData name="Indy Verhoeven" userId="85519bcf83c4f7ac" providerId="LiveId" clId="{86B0966C-7E7F-4DC6-B597-0806720EE5BF}" dt="2020-05-20T11:03:07.915" v="6341" actId="20577"/>
        <pc:sldMkLst>
          <pc:docMk/>
          <pc:sldMk cId="1036859046" sldId="263"/>
        </pc:sldMkLst>
        <pc:spChg chg="mod">
          <ac:chgData name="Indy Verhoeven" userId="85519bcf83c4f7ac" providerId="LiveId" clId="{86B0966C-7E7F-4DC6-B597-0806720EE5BF}" dt="2020-05-19T12:00:17.614" v="1373" actId="20577"/>
          <ac:spMkLst>
            <pc:docMk/>
            <pc:sldMk cId="1036859046" sldId="263"/>
            <ac:spMk id="3" creationId="{A4C32363-B221-4449-ABB2-005757E5371A}"/>
          </ac:spMkLst>
        </pc:spChg>
      </pc:sldChg>
      <pc:sldChg chg="modSp add mod modAnim modNotesTx">
        <pc:chgData name="Indy Verhoeven" userId="85519bcf83c4f7ac" providerId="LiveId" clId="{86B0966C-7E7F-4DC6-B597-0806720EE5BF}" dt="2020-05-20T11:07:23.354" v="6431" actId="20577"/>
        <pc:sldMkLst>
          <pc:docMk/>
          <pc:sldMk cId="1770666968" sldId="264"/>
        </pc:sldMkLst>
        <pc:spChg chg="mod">
          <ac:chgData name="Indy Verhoeven" userId="85519bcf83c4f7ac" providerId="LiveId" clId="{86B0966C-7E7F-4DC6-B597-0806720EE5BF}" dt="2020-05-19T12:38:59.488" v="2200" actId="14100"/>
          <ac:spMkLst>
            <pc:docMk/>
            <pc:sldMk cId="1770666968" sldId="264"/>
            <ac:spMk id="2" creationId="{D24F7E72-A471-4BDD-A208-7EC4DE66669E}"/>
          </ac:spMkLst>
        </pc:spChg>
        <pc:spChg chg="mod">
          <ac:chgData name="Indy Verhoeven" userId="85519bcf83c4f7ac" providerId="LiveId" clId="{86B0966C-7E7F-4DC6-B597-0806720EE5BF}" dt="2020-05-19T12:45:35.819" v="2260" actId="20577"/>
          <ac:spMkLst>
            <pc:docMk/>
            <pc:sldMk cId="1770666968" sldId="264"/>
            <ac:spMk id="3" creationId="{A4C32363-B221-4449-ABB2-005757E5371A}"/>
          </ac:spMkLst>
        </pc:spChg>
      </pc:sldChg>
      <pc:sldChg chg="modSp add mod ord modAnim modNotesTx">
        <pc:chgData name="Indy Verhoeven" userId="85519bcf83c4f7ac" providerId="LiveId" clId="{86B0966C-7E7F-4DC6-B597-0806720EE5BF}" dt="2020-05-20T11:10:37.821" v="6550" actId="20577"/>
        <pc:sldMkLst>
          <pc:docMk/>
          <pc:sldMk cId="1063935263" sldId="265"/>
        </pc:sldMkLst>
        <pc:spChg chg="mod">
          <ac:chgData name="Indy Verhoeven" userId="85519bcf83c4f7ac" providerId="LiveId" clId="{86B0966C-7E7F-4DC6-B597-0806720EE5BF}" dt="2020-05-19T13:17:08.333" v="2861" actId="20577"/>
          <ac:spMkLst>
            <pc:docMk/>
            <pc:sldMk cId="1063935263" sldId="265"/>
            <ac:spMk id="3" creationId="{A4C32363-B221-4449-ABB2-005757E5371A}"/>
          </ac:spMkLst>
        </pc:spChg>
      </pc:sldChg>
      <pc:sldChg chg="addSp delSp modSp add mod modAnim modNotesTx">
        <pc:chgData name="Indy Verhoeven" userId="85519bcf83c4f7ac" providerId="LiveId" clId="{86B0966C-7E7F-4DC6-B597-0806720EE5BF}" dt="2020-05-20T08:34:57.142" v="6163"/>
        <pc:sldMkLst>
          <pc:docMk/>
          <pc:sldMk cId="475463953" sldId="266"/>
        </pc:sldMkLst>
        <pc:spChg chg="mod">
          <ac:chgData name="Indy Verhoeven" userId="85519bcf83c4f7ac" providerId="LiveId" clId="{86B0966C-7E7F-4DC6-B597-0806720EE5BF}" dt="2020-05-19T15:49:00.354" v="4459" actId="20577"/>
          <ac:spMkLst>
            <pc:docMk/>
            <pc:sldMk cId="475463953" sldId="266"/>
            <ac:spMk id="3" creationId="{A4C32363-B221-4449-ABB2-005757E5371A}"/>
          </ac:spMkLst>
        </pc:spChg>
        <pc:graphicFrameChg chg="add mod">
          <ac:chgData name="Indy Verhoeven" userId="85519bcf83c4f7ac" providerId="LiveId" clId="{86B0966C-7E7F-4DC6-B597-0806720EE5BF}" dt="2020-05-19T15:45:21.985" v="4161"/>
          <ac:graphicFrameMkLst>
            <pc:docMk/>
            <pc:sldMk cId="475463953" sldId="266"/>
            <ac:graphicFrameMk id="6" creationId="{D2AC7B7D-1E6F-453E-B356-19875C811140}"/>
          </ac:graphicFrameMkLst>
        </pc:graphicFrameChg>
        <pc:picChg chg="add mod">
          <ac:chgData name="Indy Verhoeven" userId="85519bcf83c4f7ac" providerId="LiveId" clId="{86B0966C-7E7F-4DC6-B597-0806720EE5BF}" dt="2020-05-19T15:46:28.829" v="4176" actId="1037"/>
          <ac:picMkLst>
            <pc:docMk/>
            <pc:sldMk cId="475463953" sldId="266"/>
            <ac:picMk id="5" creationId="{6AF113B9-D4C5-4E46-A0F5-C870A1306E86}"/>
          </ac:picMkLst>
        </pc:picChg>
        <pc:picChg chg="del">
          <ac:chgData name="Indy Verhoeven" userId="85519bcf83c4f7ac" providerId="LiveId" clId="{86B0966C-7E7F-4DC6-B597-0806720EE5BF}" dt="2020-05-19T15:45:19.837" v="4159" actId="478"/>
          <ac:picMkLst>
            <pc:docMk/>
            <pc:sldMk cId="475463953" sldId="266"/>
            <ac:picMk id="15" creationId="{D51FD4D2-B421-46C5-8883-9E20A4922FA6}"/>
          </ac:picMkLst>
        </pc:picChg>
      </pc:sldChg>
      <pc:sldChg chg="add del">
        <pc:chgData name="Indy Verhoeven" userId="85519bcf83c4f7ac" providerId="LiveId" clId="{86B0966C-7E7F-4DC6-B597-0806720EE5BF}" dt="2020-05-19T14:56:52.757" v="4157" actId="2696"/>
        <pc:sldMkLst>
          <pc:docMk/>
          <pc:sldMk cId="2763966748" sldId="266"/>
        </pc:sldMkLst>
      </pc:sldChg>
      <pc:sldChg chg="modSp add mod modAnim modNotesTx">
        <pc:chgData name="Indy Verhoeven" userId="85519bcf83c4f7ac" providerId="LiveId" clId="{86B0966C-7E7F-4DC6-B597-0806720EE5BF}" dt="2020-05-20T11:15:43.089" v="6962" actId="20577"/>
        <pc:sldMkLst>
          <pc:docMk/>
          <pc:sldMk cId="2632602573" sldId="267"/>
        </pc:sldMkLst>
        <pc:spChg chg="mod">
          <ac:chgData name="Indy Verhoeven" userId="85519bcf83c4f7ac" providerId="LiveId" clId="{86B0966C-7E7F-4DC6-B597-0806720EE5BF}" dt="2020-05-19T16:23:14.499" v="5631" actId="20577"/>
          <ac:spMkLst>
            <pc:docMk/>
            <pc:sldMk cId="2632602573" sldId="267"/>
            <ac:spMk id="2" creationId="{D24F7E72-A471-4BDD-A208-7EC4DE66669E}"/>
          </ac:spMkLst>
        </pc:spChg>
        <pc:spChg chg="mod">
          <ac:chgData name="Indy Verhoeven" userId="85519bcf83c4f7ac" providerId="LiveId" clId="{86B0966C-7E7F-4DC6-B597-0806720EE5BF}" dt="2020-05-19T16:31:04.521" v="6124" actId="20577"/>
          <ac:spMkLst>
            <pc:docMk/>
            <pc:sldMk cId="2632602573" sldId="267"/>
            <ac:spMk id="3" creationId="{A4C32363-B221-4449-ABB2-005757E5371A}"/>
          </ac:spMkLst>
        </pc:spChg>
      </pc:sldChg>
      <pc:sldChg chg="add del">
        <pc:chgData name="Indy Verhoeven" userId="85519bcf83c4f7ac" providerId="LiveId" clId="{86B0966C-7E7F-4DC6-B597-0806720EE5BF}" dt="2020-05-20T08:35:56.207" v="6174" actId="47"/>
        <pc:sldMkLst>
          <pc:docMk/>
          <pc:sldMk cId="587243351" sldId="268"/>
        </pc:sldMkLst>
      </pc:sldChg>
      <pc:sldChg chg="add ord">
        <pc:chgData name="Indy Verhoeven" userId="85519bcf83c4f7ac" providerId="LiveId" clId="{86B0966C-7E7F-4DC6-B597-0806720EE5BF}" dt="2020-05-19T16:32:04.950" v="6127"/>
        <pc:sldMkLst>
          <pc:docMk/>
          <pc:sldMk cId="940271073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36BA4-5F78-4655-9D2B-DED76956FADF}" type="datetimeFigureOut">
              <a:rPr lang="nl-BE" smtClean="0"/>
              <a:t>20/05/2020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E9EAA-B86B-4B0F-AED9-53FADC097EF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324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Python lussen = traag, Fortran veel sneller</a:t>
            </a:r>
          </a:p>
          <a:p>
            <a:r>
              <a:rPr lang="nl-BE" dirty="0"/>
              <a:t>Machten en wortels = dure berekeningen =&gt; atomenfv2 sneller?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E9EAA-B86B-4B0F-AED9-53FADC097EF7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32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Fortran functies: zag de fout niet altijd (gaf ook niet altijd de regel aan waarin de fout zit)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E9EAA-B86B-4B0F-AED9-53FADC097EF7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918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Python variant wordt niet gebruikt.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E9EAA-B86B-4B0F-AED9-53FADC097EF7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2738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v3: aantal conformaties: enkel geheel veelvoud van aantal </a:t>
            </a:r>
            <a:r>
              <a:rPr lang="nl-BE" dirty="0" err="1"/>
              <a:t>cores</a:t>
            </a:r>
            <a:r>
              <a:rPr lang="nl-BE" dirty="0"/>
              <a:t> mogelijk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E9EAA-B86B-4B0F-AED9-53FADC097EF7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356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Codesimulatie: NIET parallel (</a:t>
            </a:r>
            <a:r>
              <a:rPr lang="nl-BE" dirty="0" err="1"/>
              <a:t>bash</a:t>
            </a:r>
            <a:r>
              <a:rPr lang="nl-BE" dirty="0"/>
              <a:t> commando nodig om parallel te kunnen draaien), gebruikt </a:t>
            </a:r>
            <a:r>
              <a:rPr lang="nl-BE" dirty="0" err="1"/>
              <a:t>fsrtings</a:t>
            </a:r>
            <a:endParaRPr lang="nl-BE" dirty="0"/>
          </a:p>
          <a:p>
            <a:r>
              <a:rPr lang="nl-BE" dirty="0"/>
              <a:t>script3.py: bevat code van v3, omdat v3 anders niet gevonden wordt en niet parallel uitgevoerd kan worden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E9EAA-B86B-4B0F-AED9-53FADC097EF7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3740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Verschillende versies om </a:t>
            </a:r>
            <a:r>
              <a:rPr lang="nl-BE" dirty="0" err="1"/>
              <a:t>timings</a:t>
            </a:r>
            <a:r>
              <a:rPr lang="nl-BE" dirty="0"/>
              <a:t> te kunnen vergelijken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E9EAA-B86B-4B0F-AED9-53FADC097EF7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464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Exponentieel verloop verwacht, exponent moet 2 zijn, want aantal berekeningen evenredig met x²</a:t>
            </a:r>
          </a:p>
          <a:p>
            <a:r>
              <a:rPr lang="nl-BE" dirty="0"/>
              <a:t>v3 (56c) in het begin veel trager, waarschijnlijk omdat de taken verdelen en het samenbrengen van de gegevens veel meer tijd vraagt dan de berekeningen.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E9EAA-B86B-4B0F-AED9-53FADC097EF7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423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 principe lineair verloop, want als configuraties x2, tijd x2</a:t>
            </a:r>
          </a:p>
          <a:p>
            <a:r>
              <a:rPr lang="nl-BE" dirty="0"/>
              <a:t>Tijdwinst minder groot, waarschijnlijk te wijten aan lineair verloop een laag aantal atomen</a:t>
            </a:r>
          </a:p>
          <a:p>
            <a:r>
              <a:rPr lang="nl-BE" dirty="0"/>
              <a:t>Parallellisatie minder groot verschil, omdat er waarschijnlijk veel tijd gaat naar het verdelen van de configuraties onder de </a:t>
            </a:r>
            <a:r>
              <a:rPr lang="nl-BE" dirty="0" err="1"/>
              <a:t>cores</a:t>
            </a:r>
            <a:r>
              <a:rPr lang="nl-B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E9EAA-B86B-4B0F-AED9-53FADC097EF7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1051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Gem en </a:t>
            </a:r>
            <a:r>
              <a:rPr lang="nl-BE" dirty="0" err="1"/>
              <a:t>std</a:t>
            </a:r>
            <a:r>
              <a:rPr lang="nl-BE" dirty="0"/>
              <a:t> gelijk verwacht, want veel getallen gesimuleerd, dus ongeveer gelijk</a:t>
            </a:r>
          </a:p>
          <a:p>
            <a:r>
              <a:rPr lang="nl-BE" dirty="0"/>
              <a:t>Misschien beter 3 x array van 333333 getallen, want </a:t>
            </a:r>
            <a:r>
              <a:rPr lang="nl-BE" dirty="0" err="1"/>
              <a:t>strcture</a:t>
            </a:r>
            <a:r>
              <a:rPr lang="nl-BE" dirty="0"/>
              <a:t> of arrays =&gt; realistischer voor simulaties</a:t>
            </a:r>
          </a:p>
          <a:p>
            <a:r>
              <a:rPr lang="nl-BE" dirty="0"/>
              <a:t>Voor Fortran generator, misschien beter 1x 333333 atomen </a:t>
            </a:r>
            <a:r>
              <a:rPr lang="nl-BE" dirty="0" err="1"/>
              <a:t>ipv</a:t>
            </a:r>
            <a:r>
              <a:rPr lang="nl-BE" dirty="0"/>
              <a:t> </a:t>
            </a:r>
            <a:r>
              <a:rPr lang="nl-BE"/>
              <a:t>1000000 getallen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E9EAA-B86B-4B0F-AED9-53FADC097EF7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1981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Opzoeken bespaart zowel tijd tijdens programmeren als tijd nodig om te draaien.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E9EAA-B86B-4B0F-AED9-53FADC097EF7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170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8" name="Rectangle 6"/>
          <p:cNvSpPr/>
          <p:nvPr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6696-613E-4EE2-BFED-E45DDFF82CC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7251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968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6696-613E-4EE2-BFED-E45DDFF82CC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298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843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6696-613E-4EE2-BFED-E45DDFF82CC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038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6696-613E-4EE2-BFED-E45DDFF82CC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860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09B6696-613E-4EE2-BFED-E45DDFF82CC2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6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75055-C3F2-4AFB-B945-2DBDBA9AF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Project Parallel Programmeren: Monte Carlo Simulatie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8D7A5BB-2354-4D62-9D72-5E8E917D3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Indy Verhoeven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F13847-6485-4E63-AD85-35AD427F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6696-613E-4EE2-BFED-E45DDFF82CC2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081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F7E72-A471-4BDD-A208-7EC4DE66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10515600" cy="830062"/>
          </a:xfrm>
        </p:spPr>
        <p:txBody>
          <a:bodyPr/>
          <a:lstStyle/>
          <a:p>
            <a:r>
              <a:rPr lang="nl-BE" dirty="0"/>
              <a:t>Resultaten (op Leibniz)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C32363-B221-4449-ABB2-005757E53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429305"/>
            <a:ext cx="10515600" cy="4431745"/>
          </a:xfrm>
        </p:spPr>
        <p:txBody>
          <a:bodyPr/>
          <a:lstStyle/>
          <a:p>
            <a:r>
              <a:rPr lang="nl-BE" dirty="0"/>
              <a:t>Vergelijking </a:t>
            </a:r>
            <a:r>
              <a:rPr lang="nl-BE" dirty="0" err="1"/>
              <a:t>Numpy</a:t>
            </a:r>
            <a:r>
              <a:rPr lang="nl-BE" dirty="0"/>
              <a:t> </a:t>
            </a:r>
            <a:r>
              <a:rPr lang="nl-BE" dirty="0" err="1"/>
              <a:t>rng</a:t>
            </a:r>
            <a:r>
              <a:rPr lang="nl-BE" dirty="0"/>
              <a:t> met</a:t>
            </a:r>
            <a:br>
              <a:rPr lang="nl-BE" dirty="0"/>
            </a:br>
            <a:r>
              <a:rPr lang="nl-BE" dirty="0" err="1"/>
              <a:t>zelfgescchreven</a:t>
            </a:r>
            <a:r>
              <a:rPr lang="nl-BE" dirty="0"/>
              <a:t> Fortran </a:t>
            </a:r>
            <a:r>
              <a:rPr lang="nl-BE" dirty="0" err="1"/>
              <a:t>rng</a:t>
            </a:r>
            <a:endParaRPr lang="nl-BE" dirty="0"/>
          </a:p>
          <a:p>
            <a:r>
              <a:rPr lang="nl-BE" dirty="0" err="1"/>
              <a:t>random.randint</a:t>
            </a:r>
            <a:r>
              <a:rPr lang="nl-BE" dirty="0"/>
              <a:t>()</a:t>
            </a:r>
          </a:p>
          <a:p>
            <a:pPr lvl="1"/>
            <a:r>
              <a:rPr lang="nl-BE" dirty="0"/>
              <a:t>1.000.000 x 1 getal</a:t>
            </a:r>
          </a:p>
          <a:p>
            <a:pPr lvl="1"/>
            <a:r>
              <a:rPr lang="nl-BE" dirty="0"/>
              <a:t>1 x 1.000.000 getallen</a:t>
            </a:r>
          </a:p>
          <a:p>
            <a:r>
              <a:rPr lang="nl-BE" dirty="0"/>
              <a:t>1 x </a:t>
            </a:r>
            <a:r>
              <a:rPr lang="nl-BE" dirty="0" err="1"/>
              <a:t>Numpy</a:t>
            </a:r>
            <a:r>
              <a:rPr lang="nl-BE" dirty="0"/>
              <a:t> iets sneller dan Fortran </a:t>
            </a:r>
            <a:r>
              <a:rPr lang="nl-BE" dirty="0" err="1"/>
              <a:t>rng</a:t>
            </a:r>
            <a:r>
              <a:rPr lang="nl-BE" dirty="0"/>
              <a:t>,</a:t>
            </a:r>
            <a:br>
              <a:rPr lang="nl-BE" dirty="0"/>
            </a:br>
            <a:r>
              <a:rPr lang="nl-BE" dirty="0"/>
              <a:t>1.000.000 x </a:t>
            </a:r>
            <a:r>
              <a:rPr lang="nl-BE" dirty="0" err="1"/>
              <a:t>Numpy</a:t>
            </a:r>
            <a:r>
              <a:rPr lang="nl-BE" dirty="0"/>
              <a:t> veel trager</a:t>
            </a:r>
          </a:p>
          <a:p>
            <a:r>
              <a:rPr lang="nl-BE" dirty="0"/>
              <a:t>Gemiddelde en standaardafwijking</a:t>
            </a:r>
            <a:br>
              <a:rPr lang="nl-BE" dirty="0"/>
            </a:br>
            <a:r>
              <a:rPr lang="nl-BE" dirty="0"/>
              <a:t>gelijkaardig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375B75-41FF-43F9-8793-F1123B5F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6696-613E-4EE2-BFED-E45DDFF82CC2}" type="slidenum">
              <a:rPr lang="nl-BE" smtClean="0"/>
              <a:t>10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5EE365C-A080-44C1-9CF9-EA8D41D5E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192" y="154196"/>
            <a:ext cx="6809822" cy="5968501"/>
          </a:xfrm>
          <a:prstGeom prst="rect">
            <a:avLst/>
          </a:prstGeom>
        </p:spPr>
      </p:pic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70DCA181-E449-4637-BAFD-834B769B3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88063"/>
              </p:ext>
            </p:extLst>
          </p:nvPr>
        </p:nvGraphicFramePr>
        <p:xfrm>
          <a:off x="395927" y="4779389"/>
          <a:ext cx="4496128" cy="13433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0057">
                  <a:extLst>
                    <a:ext uri="{9D8B030D-6E8A-4147-A177-3AD203B41FA5}">
                      <a16:colId xmlns:a16="http://schemas.microsoft.com/office/drawing/2014/main" val="4036093751"/>
                    </a:ext>
                  </a:extLst>
                </a:gridCol>
                <a:gridCol w="1072030">
                  <a:extLst>
                    <a:ext uri="{9D8B030D-6E8A-4147-A177-3AD203B41FA5}">
                      <a16:colId xmlns:a16="http://schemas.microsoft.com/office/drawing/2014/main" val="958184700"/>
                    </a:ext>
                  </a:extLst>
                </a:gridCol>
                <a:gridCol w="1424041">
                  <a:extLst>
                    <a:ext uri="{9D8B030D-6E8A-4147-A177-3AD203B41FA5}">
                      <a16:colId xmlns:a16="http://schemas.microsoft.com/office/drawing/2014/main" val="1118982355"/>
                    </a:ext>
                  </a:extLst>
                </a:gridCol>
              </a:tblGrid>
              <a:tr h="335827">
                <a:tc>
                  <a:txBody>
                    <a:bodyPr/>
                    <a:lstStyle/>
                    <a:p>
                      <a:pPr algn="l" fontAlgn="b"/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400" u="none" strike="noStrike">
                          <a:effectLst/>
                        </a:rPr>
                        <a:t>gemiddelde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BE" sz="1400" u="none" strike="noStrike">
                          <a:effectLst/>
                        </a:rPr>
                        <a:t>standaardafwijking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684738"/>
                  </a:ext>
                </a:extLst>
              </a:tr>
              <a:tr h="335827">
                <a:tc>
                  <a:txBody>
                    <a:bodyPr/>
                    <a:lstStyle/>
                    <a:p>
                      <a:pPr algn="l" fontAlgn="b"/>
                      <a:r>
                        <a:rPr lang="nl-BE" sz="1400" u="none" strike="noStrike" dirty="0" err="1">
                          <a:effectLst/>
                        </a:rPr>
                        <a:t>random.randint</a:t>
                      </a:r>
                      <a:r>
                        <a:rPr lang="nl-BE" sz="1400" u="none" strike="noStrike" dirty="0">
                          <a:effectLst/>
                        </a:rPr>
                        <a:t>(1)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>
                          <a:effectLst/>
                        </a:rPr>
                        <a:t>1,072629E+09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>
                          <a:effectLst/>
                        </a:rPr>
                        <a:t>6,200271E+08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3340843"/>
                  </a:ext>
                </a:extLst>
              </a:tr>
              <a:tr h="335827">
                <a:tc>
                  <a:txBody>
                    <a:bodyPr/>
                    <a:lstStyle/>
                    <a:p>
                      <a:pPr algn="l" fontAlgn="b"/>
                      <a:r>
                        <a:rPr lang="nl-BE" sz="1400" u="none" strike="noStrike" dirty="0" err="1">
                          <a:effectLst/>
                        </a:rPr>
                        <a:t>random.randint</a:t>
                      </a:r>
                      <a:r>
                        <a:rPr lang="nl-BE" sz="1400" u="none" strike="noStrike" dirty="0">
                          <a:effectLst/>
                        </a:rPr>
                        <a:t>(1.000.000)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 dirty="0">
                          <a:effectLst/>
                        </a:rPr>
                        <a:t>1,074113E+09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>
                          <a:effectLst/>
                        </a:rPr>
                        <a:t>6,197742E+08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5990851"/>
                  </a:ext>
                </a:extLst>
              </a:tr>
              <a:tr h="335827">
                <a:tc>
                  <a:txBody>
                    <a:bodyPr/>
                    <a:lstStyle/>
                    <a:p>
                      <a:pPr algn="l" fontAlgn="b"/>
                      <a:r>
                        <a:rPr lang="nl-BE" sz="1400" u="none" strike="noStrike">
                          <a:effectLst/>
                        </a:rPr>
                        <a:t>Fortran rng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 dirty="0">
                          <a:effectLst/>
                        </a:rPr>
                        <a:t>1,073829E+09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 dirty="0">
                          <a:effectLst/>
                        </a:rPr>
                        <a:t>6,200617E+08</a:t>
                      </a:r>
                      <a:endParaRPr lang="nl-B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4376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30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F7E72-A471-4BDD-A208-7EC4DE66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10515600" cy="830062"/>
          </a:xfrm>
        </p:spPr>
        <p:txBody>
          <a:bodyPr/>
          <a:lstStyle/>
          <a:p>
            <a:r>
              <a:rPr lang="nl-BE" dirty="0"/>
              <a:t>Wat heb ik geleerd?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C32363-B221-4449-ABB2-005757E53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429305"/>
            <a:ext cx="10515600" cy="4431745"/>
          </a:xfrm>
        </p:spPr>
        <p:txBody>
          <a:bodyPr/>
          <a:lstStyle/>
          <a:p>
            <a:r>
              <a:rPr lang="nl-BE" dirty="0"/>
              <a:t>Gebruik het internet! Dit kan veel tijd uitsparen.</a:t>
            </a:r>
          </a:p>
          <a:p>
            <a:pPr lvl="1"/>
            <a:r>
              <a:rPr lang="nl-BE" dirty="0"/>
              <a:t>Alles slechts 1x berekenen (E</a:t>
            </a:r>
            <a:r>
              <a:rPr lang="nl-BE" baseline="-25000" dirty="0"/>
              <a:t>1-2</a:t>
            </a:r>
            <a:r>
              <a:rPr lang="nl-BE" dirty="0"/>
              <a:t> = E</a:t>
            </a:r>
            <a:r>
              <a:rPr lang="nl-BE" baseline="-25000" dirty="0"/>
              <a:t>2-1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Bestaande </a:t>
            </a:r>
            <a:r>
              <a:rPr lang="nl-BE" dirty="0" err="1"/>
              <a:t>rng</a:t>
            </a:r>
            <a:r>
              <a:rPr lang="nl-BE" dirty="0"/>
              <a:t> aangepast i.p.v. volledig nieuwe te maken</a:t>
            </a:r>
          </a:p>
          <a:p>
            <a:pPr lvl="1"/>
            <a:r>
              <a:rPr lang="nl-BE" dirty="0"/>
              <a:t>mpi4py gebruiken i.p.v. alles zelf te schrijven</a:t>
            </a:r>
          </a:p>
          <a:p>
            <a:r>
              <a:rPr lang="nl-BE" dirty="0"/>
              <a:t>Optimalisatie kan zeer nuttig zijn, maar</a:t>
            </a:r>
          </a:p>
          <a:p>
            <a:r>
              <a:rPr lang="nl-BE" dirty="0"/>
              <a:t>Is niet altijd nodig</a:t>
            </a:r>
          </a:p>
          <a:p>
            <a:pPr lvl="1"/>
            <a:r>
              <a:rPr lang="nl-BE" dirty="0"/>
              <a:t>Bij klein aantal atomen/conformaties is tijdwinst beperkt</a:t>
            </a:r>
          </a:p>
          <a:p>
            <a:r>
              <a:rPr lang="nl-BE" dirty="0"/>
              <a:t>Fortran modules maken</a:t>
            </a:r>
          </a:p>
          <a:p>
            <a:pPr lvl="1"/>
            <a:r>
              <a:rPr lang="nl-BE" dirty="0"/>
              <a:t>Voor het project had ik nog geen ervaring met Fortran</a:t>
            </a:r>
          </a:p>
          <a:p>
            <a:r>
              <a:rPr lang="nl-BE" dirty="0"/>
              <a:t>GitHub leren gebruiken</a:t>
            </a:r>
          </a:p>
          <a:p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C8291E1-6B94-447B-BEA7-897C5A62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6696-613E-4EE2-BFED-E45DDFF82CC2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367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F7E72-A471-4BDD-A208-7EC4DE66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10515600" cy="830062"/>
          </a:xfrm>
        </p:spPr>
        <p:txBody>
          <a:bodyPr/>
          <a:lstStyle/>
          <a:p>
            <a:r>
              <a:rPr lang="nl-BE" dirty="0"/>
              <a:t>Moeilijkheden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C32363-B221-4449-ABB2-005757E53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429305"/>
            <a:ext cx="10515600" cy="4431745"/>
          </a:xfrm>
        </p:spPr>
        <p:txBody>
          <a:bodyPr/>
          <a:lstStyle/>
          <a:p>
            <a:r>
              <a:rPr lang="nl-BE" dirty="0"/>
              <a:t>Beginnen aan het project. (Waar moet ik mee starten?)</a:t>
            </a:r>
          </a:p>
          <a:p>
            <a:r>
              <a:rPr lang="nl-BE" dirty="0"/>
              <a:t>Fortran functies maken</a:t>
            </a:r>
          </a:p>
          <a:p>
            <a:pPr lvl="1"/>
            <a:r>
              <a:rPr lang="nl-BE" dirty="0"/>
              <a:t>Soms gaf de compiler geen duidelijke error =&gt; internet</a:t>
            </a:r>
          </a:p>
          <a:p>
            <a:r>
              <a:rPr lang="nl-BE" dirty="0"/>
              <a:t>Parallellisatie</a:t>
            </a:r>
          </a:p>
          <a:p>
            <a:pPr lvl="1"/>
            <a:r>
              <a:rPr lang="nl-BE" dirty="0"/>
              <a:t>Resultaten van verschillende </a:t>
            </a:r>
            <a:r>
              <a:rPr lang="nl-BE" dirty="0" err="1"/>
              <a:t>cores</a:t>
            </a:r>
            <a:r>
              <a:rPr lang="nl-BE" dirty="0"/>
              <a:t> samenvoegen =&gt; internet + veel </a:t>
            </a:r>
            <a:r>
              <a:rPr lang="nl-BE" dirty="0" err="1"/>
              <a:t>trail</a:t>
            </a:r>
            <a:r>
              <a:rPr lang="nl-BE" dirty="0"/>
              <a:t>-</a:t>
            </a:r>
            <a:r>
              <a:rPr lang="nl-BE" dirty="0" err="1"/>
              <a:t>and</a:t>
            </a:r>
            <a:r>
              <a:rPr lang="nl-BE" dirty="0"/>
              <a:t>-error</a:t>
            </a:r>
          </a:p>
          <a:p>
            <a:r>
              <a:rPr lang="nl-BE" dirty="0"/>
              <a:t>Testen op cluster</a:t>
            </a:r>
          </a:p>
          <a:p>
            <a:pPr lvl="1"/>
            <a:r>
              <a:rPr lang="nl-BE" dirty="0"/>
              <a:t>Niet alle modules werden herkend (bv. montecarlo_v0 wel, v1, v2 en v3 niet)</a:t>
            </a:r>
            <a:br>
              <a:rPr lang="nl-BE" dirty="0"/>
            </a:br>
            <a:r>
              <a:rPr lang="nl-BE" dirty="0"/>
              <a:t>=&gt; “import montecarlo_v1”, … in montecarlo_v0 typen en het werkt wel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C8291E1-6B94-447B-BEA7-897C5A62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6696-613E-4EE2-BFED-E45DDFF82CC2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260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75055-C3F2-4AFB-B945-2DBDBA9AF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Project Parallel Programmeren: Monte Carlo Simulatie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8D7A5BB-2354-4D62-9D72-5E8E917D3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Indy Verhoeven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F13847-6485-4E63-AD85-35AD427F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6696-613E-4EE2-BFED-E45DDFF82CC2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027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F7E72-A471-4BDD-A208-7EC4DE66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10515600" cy="830062"/>
          </a:xfrm>
        </p:spPr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C32363-B221-4449-ABB2-005757E53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429305"/>
            <a:ext cx="10515600" cy="4431745"/>
          </a:xfrm>
        </p:spPr>
        <p:txBody>
          <a:bodyPr/>
          <a:lstStyle/>
          <a:p>
            <a:r>
              <a:rPr lang="nl-BE" dirty="0"/>
              <a:t>Wat doet de code?</a:t>
            </a:r>
          </a:p>
          <a:p>
            <a:r>
              <a:rPr lang="nl-BE" dirty="0"/>
              <a:t>Aanpak </a:t>
            </a:r>
          </a:p>
          <a:p>
            <a:r>
              <a:rPr lang="nl-BE" dirty="0"/>
              <a:t>Resultaten (op Leibniz)</a:t>
            </a:r>
          </a:p>
          <a:p>
            <a:r>
              <a:rPr lang="nl-BE" dirty="0"/>
              <a:t>Wat heb ik geleerd?</a:t>
            </a:r>
          </a:p>
          <a:p>
            <a:r>
              <a:rPr lang="nl-BE" dirty="0"/>
              <a:t>Moeilijkheden</a:t>
            </a:r>
          </a:p>
          <a:p>
            <a:endParaRPr lang="nl-BE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36AE21DB-A288-4BC5-ADEA-878FB25F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6696-613E-4EE2-BFED-E45DDFF82CC2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97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F7E72-A471-4BDD-A208-7EC4DE66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10515600" cy="830062"/>
          </a:xfrm>
        </p:spPr>
        <p:txBody>
          <a:bodyPr/>
          <a:lstStyle/>
          <a:p>
            <a:r>
              <a:rPr lang="nl-BE" dirty="0"/>
              <a:t>Wat doet de code? (Wat heb ik gedaan?)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C32363-B221-4449-ABB2-005757E53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429305"/>
            <a:ext cx="10515600" cy="4431745"/>
          </a:xfrm>
        </p:spPr>
        <p:txBody>
          <a:bodyPr/>
          <a:lstStyle/>
          <a:p>
            <a:r>
              <a:rPr lang="nl-BE" dirty="0"/>
              <a:t>Module en klasse ‘Atomen’</a:t>
            </a:r>
          </a:p>
          <a:p>
            <a:pPr lvl="1"/>
            <a:r>
              <a:rPr lang="nl-BE" dirty="0"/>
              <a:t>Genereert array met coördinaten van atomen</a:t>
            </a:r>
          </a:p>
          <a:p>
            <a:pPr lvl="2"/>
            <a:r>
              <a:rPr lang="nl-BE" dirty="0"/>
              <a:t>Fortran module ‘</a:t>
            </a:r>
            <a:r>
              <a:rPr lang="nl-BE" dirty="0" err="1"/>
              <a:t>rng</a:t>
            </a:r>
            <a:r>
              <a:rPr lang="nl-BE" dirty="0"/>
              <a:t>’</a:t>
            </a:r>
          </a:p>
          <a:p>
            <a:pPr lvl="1"/>
            <a:r>
              <a:rPr lang="nl-BE" dirty="0"/>
              <a:t>Functies:</a:t>
            </a:r>
          </a:p>
          <a:p>
            <a:pPr lvl="2"/>
            <a:r>
              <a:rPr lang="nl-BE" dirty="0"/>
              <a:t>Coördinaten van 1 of alle atomen opvragen</a:t>
            </a:r>
          </a:p>
          <a:p>
            <a:pPr lvl="2"/>
            <a:r>
              <a:rPr lang="nl-BE" dirty="0"/>
              <a:t>Afstand tussen 2 atomen berekenen</a:t>
            </a:r>
          </a:p>
          <a:p>
            <a:pPr lvl="2"/>
            <a:r>
              <a:rPr lang="nl-BE" dirty="0"/>
              <a:t>Totale LJ potentiaal bereken</a:t>
            </a:r>
          </a:p>
          <a:p>
            <a:r>
              <a:rPr lang="nl-BE" dirty="0"/>
              <a:t>2 Fortran varianten: ‘</a:t>
            </a:r>
            <a:r>
              <a:rPr lang="nl-BE" dirty="0" err="1"/>
              <a:t>atomenf</a:t>
            </a:r>
            <a:r>
              <a:rPr lang="nl-BE" dirty="0"/>
              <a:t>’ en ‘atomenfv2’</a:t>
            </a:r>
          </a:p>
          <a:p>
            <a:pPr lvl="1"/>
            <a:r>
              <a:rPr lang="nl-BE" dirty="0"/>
              <a:t>Doen hetzelfde als functies Python module</a:t>
            </a:r>
          </a:p>
          <a:p>
            <a:pPr lvl="1"/>
            <a:r>
              <a:rPr lang="nl-BE" dirty="0" err="1"/>
              <a:t>Berekenten</a:t>
            </a:r>
            <a:r>
              <a:rPr lang="nl-BE" dirty="0"/>
              <a:t> LJ potentiaal tussen 2 of tussen alle atomen</a:t>
            </a:r>
          </a:p>
          <a:p>
            <a:pPr lvl="1"/>
            <a:r>
              <a:rPr lang="nl-BE" dirty="0"/>
              <a:t>‘atomenfv2’ vermijdt het berekenen van machten</a:t>
            </a:r>
          </a:p>
          <a:p>
            <a:pPr lvl="1"/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F8669C3-43DA-4715-9471-AA577FA5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6696-613E-4EE2-BFED-E45DDFF82CC2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690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F7E72-A471-4BDD-A208-7EC4DE66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10515600" cy="830062"/>
          </a:xfrm>
        </p:spPr>
        <p:txBody>
          <a:bodyPr/>
          <a:lstStyle/>
          <a:p>
            <a:r>
              <a:rPr lang="nl-BE" dirty="0"/>
              <a:t>Wat doet de code? (Wat heb ik gedaan?)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C32363-B221-4449-ABB2-005757E53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429305"/>
            <a:ext cx="10515600" cy="4431745"/>
          </a:xfrm>
        </p:spPr>
        <p:txBody>
          <a:bodyPr/>
          <a:lstStyle/>
          <a:p>
            <a:r>
              <a:rPr lang="nl-BE" dirty="0"/>
              <a:t>Fortran module ‘</a:t>
            </a:r>
            <a:r>
              <a:rPr lang="nl-BE" dirty="0" err="1"/>
              <a:t>rng</a:t>
            </a:r>
            <a:r>
              <a:rPr lang="nl-BE" dirty="0"/>
              <a:t>’</a:t>
            </a:r>
          </a:p>
          <a:p>
            <a:pPr lvl="1"/>
            <a:r>
              <a:rPr lang="nl-BE" dirty="0"/>
              <a:t>2 functies + 1 subroutine</a:t>
            </a:r>
          </a:p>
          <a:p>
            <a:pPr lvl="2"/>
            <a:r>
              <a:rPr lang="nl-BE" dirty="0"/>
              <a:t>Subroutine ‘</a:t>
            </a:r>
            <a:r>
              <a:rPr lang="nl-BE" dirty="0" err="1"/>
              <a:t>set_seed</a:t>
            </a:r>
            <a:r>
              <a:rPr lang="nl-BE" dirty="0"/>
              <a:t>(s)’</a:t>
            </a:r>
          </a:p>
          <a:p>
            <a:pPr lvl="3"/>
            <a:r>
              <a:rPr lang="nl-BE" dirty="0"/>
              <a:t>Stelt </a:t>
            </a:r>
            <a:r>
              <a:rPr lang="nl-BE" dirty="0" err="1"/>
              <a:t>seed</a:t>
            </a:r>
            <a:r>
              <a:rPr lang="nl-BE" dirty="0"/>
              <a:t> in op basis van de huidige tijd (indien waarde ‘s’ niet opgegeven)</a:t>
            </a:r>
          </a:p>
          <a:p>
            <a:pPr lvl="2"/>
            <a:r>
              <a:rPr lang="nl-BE" dirty="0"/>
              <a:t>Functie ‘lcg1()’</a:t>
            </a:r>
          </a:p>
          <a:p>
            <a:pPr lvl="3"/>
            <a:r>
              <a:rPr lang="nl-BE" dirty="0"/>
              <a:t>Genereert 1 pseudowillekeurig getal</a:t>
            </a:r>
          </a:p>
          <a:p>
            <a:pPr lvl="2"/>
            <a:r>
              <a:rPr lang="nl-BE" dirty="0"/>
              <a:t>Functie ‘</a:t>
            </a:r>
            <a:r>
              <a:rPr lang="nl-BE" dirty="0" err="1"/>
              <a:t>coordinaten</a:t>
            </a:r>
            <a:r>
              <a:rPr lang="nl-BE" dirty="0"/>
              <a:t>(hoeveel)’</a:t>
            </a:r>
          </a:p>
          <a:p>
            <a:pPr lvl="3"/>
            <a:r>
              <a:rPr lang="nl-BE" dirty="0"/>
              <a:t>Genereert alle willekeurige getallen voor de coördinaten</a:t>
            </a:r>
          </a:p>
          <a:p>
            <a:pPr lvl="3"/>
            <a:r>
              <a:rPr lang="nl-BE" dirty="0"/>
              <a:t>Gebruikt bovenstaande functie en subroutine</a:t>
            </a:r>
          </a:p>
          <a:p>
            <a:r>
              <a:rPr lang="nl-BE" dirty="0"/>
              <a:t>Python variant (klasse ‘LCG’)</a:t>
            </a:r>
          </a:p>
          <a:p>
            <a:pPr lvl="1"/>
            <a:r>
              <a:rPr lang="nl-BE" dirty="0"/>
              <a:t>In __init__.py</a:t>
            </a:r>
          </a:p>
          <a:p>
            <a:pPr lvl="1"/>
            <a:r>
              <a:rPr lang="nl-BE" dirty="0"/>
              <a:t>Doet hetzelfde als Fortran module</a:t>
            </a:r>
          </a:p>
          <a:p>
            <a:pPr lvl="1"/>
            <a:r>
              <a:rPr lang="nl-BE" dirty="0"/>
              <a:t>Enkel voor 1 getal</a:t>
            </a:r>
          </a:p>
          <a:p>
            <a:pPr lvl="3"/>
            <a:endParaRPr lang="nl-BE" dirty="0"/>
          </a:p>
          <a:p>
            <a:pPr lvl="2"/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F8669C3-43DA-4715-9471-AA577FA5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6696-613E-4EE2-BFED-E45DDFF82CC2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685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F7E72-A471-4BDD-A208-7EC4DE66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10515600" cy="579747"/>
          </a:xfrm>
        </p:spPr>
        <p:txBody>
          <a:bodyPr/>
          <a:lstStyle/>
          <a:p>
            <a:r>
              <a:rPr lang="nl-BE" dirty="0"/>
              <a:t>Wat doet de code? (Wat heb ik gedaan?)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C32363-B221-4449-ABB2-005757E53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036947"/>
            <a:ext cx="10515600" cy="5712521"/>
          </a:xfrm>
        </p:spPr>
        <p:txBody>
          <a:bodyPr>
            <a:normAutofit/>
          </a:bodyPr>
          <a:lstStyle/>
          <a:p>
            <a:r>
              <a:rPr lang="nl-BE" dirty="0"/>
              <a:t>Python module ‘</a:t>
            </a:r>
            <a:r>
              <a:rPr lang="nl-BE" dirty="0" err="1"/>
              <a:t>montecarlo</a:t>
            </a:r>
            <a:r>
              <a:rPr lang="nl-BE" dirty="0"/>
              <a:t>’</a:t>
            </a:r>
          </a:p>
          <a:p>
            <a:pPr lvl="1"/>
            <a:r>
              <a:rPr lang="nl-BE" dirty="0"/>
              <a:t>Voert simulatie uit</a:t>
            </a:r>
          </a:p>
          <a:p>
            <a:pPr lvl="2"/>
            <a:r>
              <a:rPr lang="nl-BE" dirty="0"/>
              <a:t>Creëer lijst van atomen</a:t>
            </a:r>
          </a:p>
          <a:p>
            <a:pPr lvl="2"/>
            <a:r>
              <a:rPr lang="nl-BE" dirty="0"/>
              <a:t>Bereken totale LJ potentiaal</a:t>
            </a:r>
          </a:p>
          <a:p>
            <a:pPr lvl="2"/>
            <a:r>
              <a:rPr lang="nl-BE" dirty="0"/>
              <a:t>Controleer of conformatie die met de laagste potentiaal is</a:t>
            </a:r>
          </a:p>
          <a:p>
            <a:pPr lvl="2"/>
            <a:r>
              <a:rPr lang="nl-BE" dirty="0"/>
              <a:t>Herhaal voor alle conformaties</a:t>
            </a:r>
          </a:p>
          <a:p>
            <a:pPr lvl="1"/>
            <a:r>
              <a:rPr lang="nl-BE" dirty="0"/>
              <a:t>4 versies</a:t>
            </a:r>
          </a:p>
          <a:p>
            <a:pPr lvl="2"/>
            <a:r>
              <a:rPr lang="nl-BE" dirty="0"/>
              <a:t>v0</a:t>
            </a:r>
          </a:p>
          <a:p>
            <a:pPr lvl="3"/>
            <a:r>
              <a:rPr lang="nl-BE" dirty="0"/>
              <a:t>Alles Python (op </a:t>
            </a:r>
            <a:r>
              <a:rPr lang="nl-BE" dirty="0" err="1"/>
              <a:t>rng</a:t>
            </a:r>
            <a:r>
              <a:rPr lang="nl-BE" dirty="0"/>
              <a:t> na)</a:t>
            </a:r>
          </a:p>
          <a:p>
            <a:pPr lvl="3"/>
            <a:r>
              <a:rPr lang="nl-BE" dirty="0"/>
              <a:t>Niet geparallelliseerd</a:t>
            </a:r>
          </a:p>
          <a:p>
            <a:pPr lvl="2"/>
            <a:r>
              <a:rPr lang="nl-BE" dirty="0"/>
              <a:t>v1</a:t>
            </a:r>
          </a:p>
          <a:p>
            <a:pPr lvl="3"/>
            <a:r>
              <a:rPr lang="nl-BE" dirty="0"/>
              <a:t>Waar mogelijk Fortran modules gebruikt</a:t>
            </a:r>
          </a:p>
          <a:p>
            <a:pPr lvl="3"/>
            <a:r>
              <a:rPr lang="nl-BE" dirty="0"/>
              <a:t>Niet geparallelliseerd</a:t>
            </a:r>
          </a:p>
          <a:p>
            <a:pPr lvl="2"/>
            <a:r>
              <a:rPr lang="nl-BE" dirty="0"/>
              <a:t>v2</a:t>
            </a:r>
          </a:p>
          <a:p>
            <a:pPr lvl="3"/>
            <a:r>
              <a:rPr lang="nl-BE" dirty="0"/>
              <a:t>Zelfde als v1, maar geen machten in berekeningen</a:t>
            </a:r>
          </a:p>
          <a:p>
            <a:pPr lvl="3"/>
            <a:r>
              <a:rPr lang="nl-BE" dirty="0"/>
              <a:t>Niet geparallelliseerd</a:t>
            </a:r>
          </a:p>
          <a:p>
            <a:pPr lvl="2"/>
            <a:r>
              <a:rPr lang="nl-BE" dirty="0"/>
              <a:t>v3</a:t>
            </a:r>
          </a:p>
          <a:p>
            <a:pPr lvl="3"/>
            <a:r>
              <a:rPr lang="nl-BE" dirty="0"/>
              <a:t>Geparallelliseerde versie van v2 (gebruikt mpi4py)</a:t>
            </a:r>
          </a:p>
          <a:p>
            <a:pPr lvl="3"/>
            <a:r>
              <a:rPr lang="nl-BE" dirty="0"/>
              <a:t>Aantal conformaties verdeeld over alle </a:t>
            </a:r>
            <a:r>
              <a:rPr lang="nl-BE" dirty="0" err="1"/>
              <a:t>cores</a:t>
            </a:r>
            <a:endParaRPr lang="nl-BE" dirty="0"/>
          </a:p>
          <a:p>
            <a:pPr lvl="3"/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F8669C3-43DA-4715-9471-AA577FA5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6696-613E-4EE2-BFED-E45DDFF82CC2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066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F7E72-A471-4BDD-A208-7EC4DE66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10515600" cy="830062"/>
          </a:xfrm>
        </p:spPr>
        <p:txBody>
          <a:bodyPr/>
          <a:lstStyle/>
          <a:p>
            <a:r>
              <a:rPr lang="nl-BE" dirty="0"/>
              <a:t>Wat doet de code? (Wat heb ik gedaan?)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C32363-B221-4449-ABB2-005757E53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429305"/>
            <a:ext cx="10515600" cy="4431745"/>
          </a:xfrm>
        </p:spPr>
        <p:txBody>
          <a:bodyPr/>
          <a:lstStyle/>
          <a:p>
            <a:r>
              <a:rPr lang="nl-BE" dirty="0"/>
              <a:t>Python module ‘codesimulatie’</a:t>
            </a:r>
          </a:p>
          <a:p>
            <a:pPr lvl="1"/>
            <a:r>
              <a:rPr lang="nl-BE" dirty="0"/>
              <a:t>Bevat functie die alle versies na elkaar uitvoert</a:t>
            </a:r>
          </a:p>
          <a:p>
            <a:r>
              <a:rPr lang="nl-BE" dirty="0"/>
              <a:t>In projectmap nog enkele scripts voor testen op Leibniz</a:t>
            </a:r>
          </a:p>
          <a:p>
            <a:pPr lvl="1"/>
            <a:r>
              <a:rPr lang="nl-BE" dirty="0"/>
              <a:t>run.sh: test alle versies op 1 node (28 </a:t>
            </a:r>
            <a:r>
              <a:rPr lang="nl-BE" dirty="0" err="1"/>
              <a:t>cores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run1.sh: test v3 op 2 </a:t>
            </a:r>
            <a:r>
              <a:rPr lang="nl-BE" dirty="0" err="1"/>
              <a:t>nodes</a:t>
            </a:r>
            <a:r>
              <a:rPr lang="nl-BE" dirty="0"/>
              <a:t> (56 </a:t>
            </a:r>
            <a:r>
              <a:rPr lang="nl-BE" dirty="0" err="1"/>
              <a:t>cores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script.py: test de invloed van het aantal atomen</a:t>
            </a:r>
          </a:p>
          <a:p>
            <a:pPr lvl="1"/>
            <a:r>
              <a:rPr lang="nl-BE" dirty="0"/>
              <a:t>script1.py: test de invloed van het aantal simulaties</a:t>
            </a:r>
          </a:p>
          <a:p>
            <a:pPr lvl="1"/>
            <a:r>
              <a:rPr lang="nl-BE" dirty="0"/>
              <a:t>script2.py: test de </a:t>
            </a:r>
            <a:r>
              <a:rPr lang="nl-BE" dirty="0" err="1"/>
              <a:t>rng</a:t>
            </a:r>
            <a:r>
              <a:rPr lang="nl-BE" dirty="0"/>
              <a:t> met een </a:t>
            </a:r>
            <a:r>
              <a:rPr lang="nl-BE" dirty="0" err="1"/>
              <a:t>numpy</a:t>
            </a:r>
            <a:r>
              <a:rPr lang="nl-BE" dirty="0"/>
              <a:t> </a:t>
            </a:r>
            <a:r>
              <a:rPr lang="nl-BE" dirty="0" err="1"/>
              <a:t>rng</a:t>
            </a:r>
            <a:r>
              <a:rPr lang="nl-BE" dirty="0"/>
              <a:t> (</a:t>
            </a:r>
            <a:r>
              <a:rPr lang="nl-BE" dirty="0" err="1"/>
              <a:t>random.randint</a:t>
            </a:r>
            <a:r>
              <a:rPr lang="nl-BE" dirty="0"/>
              <a:t>())</a:t>
            </a:r>
          </a:p>
          <a:p>
            <a:pPr lvl="1"/>
            <a:r>
              <a:rPr lang="nl-BE" dirty="0"/>
              <a:t>script3.py: bevat code van v3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F8669C3-43DA-4715-9471-AA577FA5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6696-613E-4EE2-BFED-E45DDFF82CC2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393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F7E72-A471-4BDD-A208-7EC4DE66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10515600" cy="830062"/>
          </a:xfrm>
        </p:spPr>
        <p:txBody>
          <a:bodyPr/>
          <a:lstStyle/>
          <a:p>
            <a:r>
              <a:rPr lang="nl-BE" dirty="0"/>
              <a:t>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C32363-B221-4449-ABB2-005757E53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429305"/>
            <a:ext cx="10515600" cy="5075190"/>
          </a:xfrm>
        </p:spPr>
        <p:txBody>
          <a:bodyPr>
            <a:normAutofit/>
          </a:bodyPr>
          <a:lstStyle/>
          <a:p>
            <a:r>
              <a:rPr lang="nl-BE" dirty="0"/>
              <a:t>Eerst alles in Python</a:t>
            </a:r>
          </a:p>
          <a:p>
            <a:pPr lvl="1"/>
            <a:r>
              <a:rPr lang="nl-BE" dirty="0"/>
              <a:t>Begonnen met module ‘atomen’</a:t>
            </a:r>
          </a:p>
          <a:p>
            <a:pPr lvl="1"/>
            <a:r>
              <a:rPr lang="nl-BE" dirty="0"/>
              <a:t>Dan systematisch modules toevoegen</a:t>
            </a:r>
          </a:p>
          <a:p>
            <a:pPr lvl="1"/>
            <a:r>
              <a:rPr lang="nl-BE" dirty="0"/>
              <a:t>Veel testen, o.a. met </a:t>
            </a:r>
            <a:r>
              <a:rPr lang="nl-BE" dirty="0" err="1"/>
              <a:t>pytest</a:t>
            </a:r>
            <a:endParaRPr lang="nl-BE" dirty="0"/>
          </a:p>
          <a:p>
            <a:r>
              <a:rPr lang="nl-BE" dirty="0"/>
              <a:t>Fortran modules toevoegen</a:t>
            </a:r>
          </a:p>
          <a:p>
            <a:pPr lvl="1"/>
            <a:r>
              <a:rPr lang="nl-BE" dirty="0"/>
              <a:t>Python functies/modules vervangen</a:t>
            </a:r>
          </a:p>
          <a:p>
            <a:pPr lvl="1"/>
            <a:r>
              <a:rPr lang="nl-BE" dirty="0"/>
              <a:t>Vooral degenen die lussen bevatten</a:t>
            </a:r>
          </a:p>
          <a:p>
            <a:r>
              <a:rPr lang="nl-BE" dirty="0"/>
              <a:t>Timing testen doen op kleine schaal</a:t>
            </a:r>
          </a:p>
          <a:p>
            <a:r>
              <a:rPr lang="nl-BE" dirty="0"/>
              <a:t>Alles tot 1 geheel samenbrengen</a:t>
            </a:r>
          </a:p>
          <a:p>
            <a:pPr lvl="1"/>
            <a:r>
              <a:rPr lang="nl-BE" dirty="0"/>
              <a:t>In Python</a:t>
            </a:r>
          </a:p>
          <a:p>
            <a:pPr lvl="1"/>
            <a:r>
              <a:rPr lang="nl-BE" dirty="0"/>
              <a:t>verschillende versies maken</a:t>
            </a:r>
          </a:p>
          <a:p>
            <a:pPr lvl="2"/>
            <a:r>
              <a:rPr lang="nl-BE" dirty="0"/>
              <a:t>montecarlo_v0, montecarlo_v1, …</a:t>
            </a:r>
          </a:p>
          <a:p>
            <a:r>
              <a:rPr lang="nl-BE" dirty="0"/>
              <a:t>Parallelliseren (met mpi4py)</a:t>
            </a:r>
          </a:p>
          <a:p>
            <a:r>
              <a:rPr lang="nl-BE" dirty="0" err="1"/>
              <a:t>Performantietesten</a:t>
            </a:r>
            <a:r>
              <a:rPr lang="nl-BE" dirty="0"/>
              <a:t> uitvoeren op de cluster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FC80C04-712A-477D-9F55-D2647864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6696-613E-4EE2-BFED-E45DDFF82CC2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019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F7E72-A471-4BDD-A208-7EC4DE66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10515600" cy="830062"/>
          </a:xfrm>
        </p:spPr>
        <p:txBody>
          <a:bodyPr/>
          <a:lstStyle/>
          <a:p>
            <a:r>
              <a:rPr lang="nl-BE" dirty="0"/>
              <a:t>Resultaten (op Leibniz)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C32363-B221-4449-ABB2-005757E53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429305"/>
            <a:ext cx="10515600" cy="4431745"/>
          </a:xfrm>
        </p:spPr>
        <p:txBody>
          <a:bodyPr/>
          <a:lstStyle/>
          <a:p>
            <a:r>
              <a:rPr lang="nl-BE" dirty="0"/>
              <a:t>100 configuraties</a:t>
            </a:r>
          </a:p>
          <a:p>
            <a:r>
              <a:rPr lang="nl-BE" dirty="0"/>
              <a:t>100-100.000 atomen</a:t>
            </a:r>
          </a:p>
          <a:p>
            <a:r>
              <a:rPr lang="nl-BE" dirty="0"/>
              <a:t>Parallel (56 </a:t>
            </a:r>
            <a:r>
              <a:rPr lang="nl-BE" dirty="0" err="1"/>
              <a:t>cores</a:t>
            </a:r>
            <a:r>
              <a:rPr lang="nl-BE" dirty="0"/>
              <a:t>) tot 52500x</a:t>
            </a:r>
            <a:br>
              <a:rPr lang="nl-BE" dirty="0"/>
            </a:br>
            <a:r>
              <a:rPr lang="nl-BE" dirty="0"/>
              <a:t>sneller dan v0 (enkel Python)</a:t>
            </a:r>
            <a:br>
              <a:rPr lang="nl-BE" dirty="0"/>
            </a:br>
            <a:r>
              <a:rPr lang="nl-BE" dirty="0"/>
              <a:t>en tot 100x sneller dan v1 en v2</a:t>
            </a:r>
          </a:p>
          <a:p>
            <a:r>
              <a:rPr lang="nl-BE" dirty="0"/>
              <a:t>Niet parallel: mooi exponentieel</a:t>
            </a:r>
            <a:br>
              <a:rPr lang="nl-BE" dirty="0"/>
            </a:br>
            <a:r>
              <a:rPr lang="nl-BE" dirty="0"/>
              <a:t>verloop</a:t>
            </a:r>
          </a:p>
          <a:p>
            <a:r>
              <a:rPr lang="nl-BE" dirty="0"/>
              <a:t>v1, v2 en v3 (op 1 </a:t>
            </a:r>
            <a:r>
              <a:rPr lang="nl-BE" dirty="0" err="1"/>
              <a:t>core</a:t>
            </a:r>
            <a:r>
              <a:rPr lang="nl-BE" dirty="0"/>
              <a:t>) ongeveer</a:t>
            </a:r>
            <a:br>
              <a:rPr lang="nl-BE" dirty="0"/>
            </a:br>
            <a:r>
              <a:rPr lang="nl-BE" dirty="0"/>
              <a:t>even snel (v3 meestal iets trager)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990A926-C592-40FE-82C2-80747581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6696-613E-4EE2-BFED-E45DDFF82CC2}" type="slidenum">
              <a:rPr lang="nl-BE" smtClean="0"/>
              <a:t>8</a:t>
            </a:fld>
            <a:endParaRPr lang="nl-BE" dirty="0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D51FD4D2-B421-46C5-8883-9E20A4922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031" y="457201"/>
            <a:ext cx="7212193" cy="54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4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F7E72-A471-4BDD-A208-7EC4DE66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10515600" cy="830062"/>
          </a:xfrm>
        </p:spPr>
        <p:txBody>
          <a:bodyPr/>
          <a:lstStyle/>
          <a:p>
            <a:r>
              <a:rPr lang="nl-BE" dirty="0"/>
              <a:t>Resultaten (op Leibniz)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C32363-B221-4449-ABB2-005757E53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429305"/>
            <a:ext cx="10515600" cy="4431745"/>
          </a:xfrm>
        </p:spPr>
        <p:txBody>
          <a:bodyPr/>
          <a:lstStyle/>
          <a:p>
            <a:r>
              <a:rPr lang="nl-BE" dirty="0"/>
              <a:t>100 atomen</a:t>
            </a:r>
          </a:p>
          <a:p>
            <a:r>
              <a:rPr lang="nl-BE" dirty="0"/>
              <a:t>10-10.000 configuraties</a:t>
            </a:r>
          </a:p>
          <a:p>
            <a:r>
              <a:rPr lang="nl-BE" dirty="0"/>
              <a:t>Parallel (56 </a:t>
            </a:r>
            <a:r>
              <a:rPr lang="nl-BE" dirty="0" err="1"/>
              <a:t>cores</a:t>
            </a:r>
            <a:r>
              <a:rPr lang="nl-BE" dirty="0"/>
              <a:t>) tot 900x</a:t>
            </a:r>
            <a:br>
              <a:rPr lang="nl-BE" dirty="0"/>
            </a:br>
            <a:r>
              <a:rPr lang="nl-BE" dirty="0"/>
              <a:t>sneller dan v0 (enkel Python)</a:t>
            </a:r>
            <a:br>
              <a:rPr lang="nl-BE" dirty="0"/>
            </a:br>
            <a:r>
              <a:rPr lang="nl-BE" dirty="0"/>
              <a:t>en tot 3x sneller dan v1 en v2</a:t>
            </a:r>
          </a:p>
          <a:p>
            <a:r>
              <a:rPr lang="nl-BE" dirty="0"/>
              <a:t>Niet parallel: mooi lineair verloop</a:t>
            </a:r>
          </a:p>
          <a:p>
            <a:r>
              <a:rPr lang="nl-BE" dirty="0"/>
              <a:t>v1, v2 en v3 (op 1 </a:t>
            </a:r>
            <a:r>
              <a:rPr lang="nl-BE" dirty="0" err="1"/>
              <a:t>core</a:t>
            </a:r>
            <a:r>
              <a:rPr lang="nl-BE" dirty="0"/>
              <a:t>) ongeveer</a:t>
            </a:r>
            <a:br>
              <a:rPr lang="nl-BE" dirty="0"/>
            </a:br>
            <a:r>
              <a:rPr lang="nl-BE" dirty="0"/>
              <a:t>even snel (v3 meestal iets trager)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990A926-C592-40FE-82C2-80747581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B6696-613E-4EE2-BFED-E45DDFF82CC2}" type="slidenum">
              <a:rPr lang="nl-BE" smtClean="0"/>
              <a:t>9</a:t>
            </a:fld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AF113B9-D4C5-4E46-A0F5-C870A1306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84" y="457201"/>
            <a:ext cx="7218290" cy="54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6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VSC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C" id="{7A1F0978-2C0C-44F8-9250-35E9963773AA}" vid="{4499D3FF-3A37-4BF7-AAE9-DDEF4526EAB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VSC</Template>
  <TotalTime>681</TotalTime>
  <Words>1106</Words>
  <Application>Microsoft Office PowerPoint</Application>
  <PresentationFormat>Breedbeeld</PresentationFormat>
  <Paragraphs>170</Paragraphs>
  <Slides>13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9" baseType="lpstr">
      <vt:lpstr>Arial</vt:lpstr>
      <vt:lpstr>Calibri</vt:lpstr>
      <vt:lpstr>FlandersArtSans-Bold</vt:lpstr>
      <vt:lpstr>FlandersArtSans-Medium</vt:lpstr>
      <vt:lpstr>FlandersArtSans-Regular</vt:lpstr>
      <vt:lpstr>VSC</vt:lpstr>
      <vt:lpstr>Project Parallel Programmeren: Monte Carlo Simulatie</vt:lpstr>
      <vt:lpstr>Inhoud</vt:lpstr>
      <vt:lpstr>Wat doet de code? (Wat heb ik gedaan?)</vt:lpstr>
      <vt:lpstr>Wat doet de code? (Wat heb ik gedaan?)</vt:lpstr>
      <vt:lpstr>Wat doet de code? (Wat heb ik gedaan?)</vt:lpstr>
      <vt:lpstr>Wat doet de code? (Wat heb ik gedaan?)</vt:lpstr>
      <vt:lpstr>Aanpak</vt:lpstr>
      <vt:lpstr>Resultaten (op Leibniz)</vt:lpstr>
      <vt:lpstr>Resultaten (op Leibniz)</vt:lpstr>
      <vt:lpstr>Resultaten (op Leibniz)</vt:lpstr>
      <vt:lpstr>Wat heb ik geleerd?</vt:lpstr>
      <vt:lpstr>Moeilijkheden</vt:lpstr>
      <vt:lpstr>Project Parallel Programmeren: Monte Carlo Simulatie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Parallel Programmeren: Monte Carlo simulatie</dc:title>
  <dc:creator>Indy Verhoeven</dc:creator>
  <cp:lastModifiedBy>Indy Verhoeven</cp:lastModifiedBy>
  <cp:revision>3</cp:revision>
  <dcterms:created xsi:type="dcterms:W3CDTF">2020-05-19T08:49:43Z</dcterms:created>
  <dcterms:modified xsi:type="dcterms:W3CDTF">2020-05-20T12:10:06Z</dcterms:modified>
</cp:coreProperties>
</file>