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4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70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文件影像縫合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加速與優化技巧</a:t>
            </a:r>
            <a:endParaRPr lang="en-US" sz="6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Document Image Stitching – Acceleration and Optimization Technique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4880" y="2775574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賈恩宇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7616" y="3958002"/>
            <a:ext cx="200012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上學期完成平面影像縫合的核心演算法後，這個學期我們首先試著將演算移植到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平台，之後再利用多項技巧加速文件縫合速度與優化文件縫合效果。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8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微軟正黑體</vt:lpstr>
      <vt:lpstr>標楷體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6</cp:revision>
  <dcterms:created xsi:type="dcterms:W3CDTF">2016-06-08T01:34:01Z</dcterms:created>
  <dcterms:modified xsi:type="dcterms:W3CDTF">2016-06-08T02:12:12Z</dcterms:modified>
</cp:coreProperties>
</file>