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7" autoAdjust="0"/>
    <p:restoredTop sz="94660"/>
  </p:normalViewPr>
  <p:slideViewPr>
    <p:cSldViewPr snapToGrid="0">
      <p:cViewPr>
        <p:scale>
          <a:sx n="33" d="100"/>
          <a:sy n="33" d="100"/>
        </p:scale>
        <p:origin x="2461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746760"/>
            <a:ext cx="21383625" cy="286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en-US" sz="6600" b="1" dirty="0" smtClean="0">
                <a:latin typeface="Trebuchet MS" panose="020B0603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基於加速穩健特徵與最佳影像縫線演算法之平面影像縫合</a:t>
            </a:r>
            <a:endParaRPr lang="en-US" sz="6600" dirty="0" smtClean="0"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Planar Image Stitching Based on SURF and Optimal Seam Selection</a:t>
            </a:r>
            <a:endParaRPr lang="en-US" sz="4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標楷體" panose="03000509000000000000" pitchFamily="65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14350" y="3133797"/>
            <a:ext cx="3583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指導教授：董蘭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生：王順興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恩宇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5350" y="5178368"/>
            <a:ext cx="9372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壹、摘要</a:t>
            </a:r>
            <a:endParaRPr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的智慧型手機文件掃描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是利用相機拍測單張照片後，經過處理並轉換為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。如果文件太大，則單次掃描沒有辦法掃完整份文件，或者會喪失太多的細節。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解決方法：將多張圖片合而為一。無論文件多大或有多少細節，最終都能得到高品質的掃描結果。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因此，我們將使用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加速穩健特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(SURF)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Optimal Seam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Selection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，來實作一高速、容錯性高、系統資源消耗少的影像縫合演算法，並實際應用於智慧型手機。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95350" y="11118456"/>
            <a:ext cx="93726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貳、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為了能在尺度大小、旋轉角度甚至是影像亮度不同的情形下，仍能辨別影像中相同之處，我們使用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來快速擷取影像中的特徵點。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接著我們使用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座標轉換矩陣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Homography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，以下簡稱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，將影像轉換至同一座標並對齊。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RANSAC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，透過隨機選取不同影像中配對好的特徵點，計算出座標轉換矩陣，再套用至其餘配對完成的特徵點檢驗轉換座標後是否吻合，最後找出可產生最多組吻合特徵點的矩陣作為整體影像的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，則是為了解決影像重合區域內容並非完全相符，而產生的疊影與失真。因此我們在影像重疊區域中利用動態規畫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(DP)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尋找一條路徑，該路徑上的重疊影像的差異最小，由此劃分不同區域分屬何影像，減少縫合處的不自然。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10374284" y="5410788"/>
            <a:ext cx="1063151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產生路徑上各節點間之座標轉換矩陣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，由路徑最短至最長產生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，並存入一二維陣列。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3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3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3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3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895350" y="19520757"/>
            <a:ext cx="9478934" cy="9712149"/>
            <a:chOff x="895350" y="19520757"/>
            <a:chExt cx="9478934" cy="9712149"/>
          </a:xfrm>
        </p:grpSpPr>
        <p:grpSp>
          <p:nvGrpSpPr>
            <p:cNvPr id="13" name="群組 12"/>
            <p:cNvGrpSpPr/>
            <p:nvPr/>
          </p:nvGrpSpPr>
          <p:grpSpPr>
            <a:xfrm>
              <a:off x="895350" y="19520757"/>
              <a:ext cx="9478934" cy="8032968"/>
              <a:chOff x="895350" y="19520756"/>
              <a:chExt cx="9478934" cy="8129156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895350" y="19520756"/>
                <a:ext cx="9478934" cy="8129156"/>
                <a:chOff x="895350" y="21420246"/>
                <a:chExt cx="9372600" cy="8129156"/>
              </a:xfrm>
            </p:grpSpPr>
            <p:sp>
              <p:nvSpPr>
                <p:cNvPr id="8" name="TextBox 8"/>
                <p:cNvSpPr txBox="1"/>
                <p:nvPr/>
              </p:nvSpPr>
              <p:spPr>
                <a:xfrm>
                  <a:off x="895350" y="21420246"/>
                  <a:ext cx="9372600" cy="8129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zh-TW" altLang="en-US" sz="48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参</a:t>
                  </a:r>
                  <a:r>
                    <a:rPr lang="zh-TW" altLang="en-US" sz="48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zh-TW" altLang="en-US" sz="48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實作方法</a:t>
                  </a:r>
                  <a:endParaRPr lang="en-US" altLang="zh-TW" sz="4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r>
                    <a:rPr lang="zh-TW" altLang="en-US" sz="28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對一文件拍攝四張</a:t>
                  </a:r>
                  <a:r>
                    <a:rPr lang="zh-TW" altLang="en-US" sz="28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圖片，分別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對四張圖片使用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SURF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找尋特徵</a:t>
                  </a:r>
                  <a:r>
                    <a:rPr lang="zh-TW" altLang="en-US" sz="28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點，最後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將相同的特徵點配對</a:t>
                  </a: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產生不同影像特徵點配對數的陣列，決定以第幾張為基底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此處設為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1)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，並依序利用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DP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找出能轉至基底的路徑</a:t>
                  </a: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728" t="17596" r="52083" b="19843"/>
                <a:stretch/>
              </p:blipFill>
              <p:spPr>
                <a:xfrm>
                  <a:off x="2015482" y="23445825"/>
                  <a:ext cx="3129451" cy="3953415"/>
                </a:xfrm>
                <a:prstGeom prst="rect">
                  <a:avLst/>
                </a:prstGeom>
              </p:spPr>
            </p:pic>
          </p:grpSp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5" t="10586" r="46968" b="11171"/>
              <a:stretch/>
            </p:blipFill>
            <p:spPr>
              <a:xfrm>
                <a:off x="5581651" y="21439561"/>
                <a:ext cx="3460750" cy="4065247"/>
              </a:xfrm>
              <a:prstGeom prst="rect">
                <a:avLst/>
              </a:prstGeom>
            </p:spPr>
          </p:pic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886" y="26767308"/>
              <a:ext cx="4016943" cy="2465598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69" y="26767308"/>
              <a:ext cx="3939381" cy="2465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85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131</Words>
  <Application>Microsoft Office PowerPoint</Application>
  <PresentationFormat>自訂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微軟正黑體</vt:lpstr>
      <vt:lpstr>Arial</vt:lpstr>
      <vt:lpstr>Calibri</vt:lpstr>
      <vt:lpstr>Calibri Light</vt:lpstr>
      <vt:lpstr>Times New Roman</vt:lpstr>
      <vt:lpstr>Trebuchet MS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Ernie</cp:lastModifiedBy>
  <cp:revision>18</cp:revision>
  <dcterms:created xsi:type="dcterms:W3CDTF">2015-12-30T05:27:49Z</dcterms:created>
  <dcterms:modified xsi:type="dcterms:W3CDTF">2015-12-30T07:56:58Z</dcterms:modified>
</cp:coreProperties>
</file>