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7" autoAdjust="0"/>
    <p:restoredTop sz="94660"/>
  </p:normalViewPr>
  <p:slideViewPr>
    <p:cSldViewPr snapToGrid="0">
      <p:cViewPr>
        <p:scale>
          <a:sx n="50" d="100"/>
          <a:sy n="50" d="100"/>
        </p:scale>
        <p:origin x="1299" y="-5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8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b="1" dirty="0" smtClean="0">
                <a:latin typeface="Trebuchet MS" panose="020B0603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基於加速穩健特徵與最佳影像縫線演算法之平面影像縫合</a:t>
            </a:r>
            <a:endParaRPr lang="en-US" sz="6600" dirty="0" smtClean="0"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Planar Image Stitching Based on SURF and Optimal Seam Selection</a:t>
            </a:r>
            <a:endParaRPr lang="en-US" sz="4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14350" y="3133797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5350" y="5178368"/>
            <a:ext cx="9372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現有的智慧型手機文件掃描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是利用相機拍測單張照片後，經過處理並轉換為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。如果文件太大，則單次掃描沒有辦法掃完整份文件，或者會喪失太多的細節。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解決方法：將多張圖片合而為一。無論文件多大或有多少細節，最終都能得到高品質的掃描結果。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因此，我們將使用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加速穩健特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(SURF)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Selection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，來實作一高速、容錯性高、系統資源消耗少的影像縫合演算法，並實際應用於智慧型手機。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95350" y="11118456"/>
            <a:ext cx="9372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壹、簡介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為了能在尺度大小、旋轉角度甚至是影像亮度不同的情形下，仍能辨別影像中相同之處，我們使用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來快速擷取影像中的特徵點。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接著我們使用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座標轉換矩陣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(Homography)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，將影像轉換至同一座標並對齊。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RANSAC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，透過隨機選取不同影像中配對好的特徵點，計算出座標轉換矩陣，再套用至其餘配對完成的特徵點檢驗轉換座標後是否吻合，最後找出可產生最多組吻合特徵點的矩陣作為整體影像的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，則是為了解決影像重合區域內容並非完全相符，而產生的疊影與失真。因此我們在影像重疊區域中利用動態規畫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(DP)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尋找一條路徑，該路徑上的重疊影像的差異最小，由此劃分不同區域分屬何影像，減少縫合處的不自然。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5350" y="19489977"/>
            <a:ext cx="937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貳、實作方法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對一文件拍攝四張圖片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分別對四張圖片使用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找尋特徵點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88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56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微軟正黑體</vt:lpstr>
      <vt:lpstr>Arial</vt:lpstr>
      <vt:lpstr>Calibri</vt:lpstr>
      <vt:lpstr>Calibri Light</vt:lpstr>
      <vt:lpstr>Times New Roman</vt:lpstr>
      <vt:lpstr>Trebuchet MS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Ernie</cp:lastModifiedBy>
  <cp:revision>13</cp:revision>
  <dcterms:created xsi:type="dcterms:W3CDTF">2015-12-30T05:27:49Z</dcterms:created>
  <dcterms:modified xsi:type="dcterms:W3CDTF">2015-12-30T07:21:34Z</dcterms:modified>
</cp:coreProperties>
</file>