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27" autoAdjust="0"/>
    <p:restoredTop sz="94660"/>
  </p:normalViewPr>
  <p:slideViewPr>
    <p:cSldViewPr snapToGrid="0">
      <p:cViewPr>
        <p:scale>
          <a:sx n="50" d="100"/>
          <a:sy n="50" d="100"/>
        </p:scale>
        <p:origin x="63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2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746760"/>
            <a:ext cx="21383625" cy="2866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en-US" sz="6600" b="1" dirty="0" smtClean="0">
                <a:latin typeface="Trebuchet MS" panose="020B0603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基於加速穩健特徵與最佳影像縫線演算法之平面影像縫合</a:t>
            </a:r>
            <a:endParaRPr lang="en-US" sz="6600" dirty="0" smtClean="0"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Planar Image Stitching Based on SURF and Optimal Seam Selection</a:t>
            </a:r>
            <a:endParaRPr lang="en-US" sz="4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標楷體" panose="03000509000000000000" pitchFamily="65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14350" y="3133797"/>
            <a:ext cx="35839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指導教授：董蘭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生：王順興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恩宇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5350" y="5178368"/>
            <a:ext cx="9372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  <a:endParaRPr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現有的智慧型手機文件掃描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是利用相機拍測單張照片後，經過處理並轉換為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。如果文件太大，則單次掃描沒有辦法掃完整份文件，或者會喪失太多的細節。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解決方法：將多張圖片合而為一。無論文件多大或有多少細節，最終都能得到高品質的掃描結果。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因此，我們將使用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加速穩健特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(SURF)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最佳影像縫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Optimal Seam 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Selection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，來實作一高速、容錯性高、系統資源消耗少的影像縫合演算法，並實際應用於智慧型手機。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885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51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微軟正黑體</vt:lpstr>
      <vt:lpstr>標楷體</vt:lpstr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Wang</dc:creator>
  <cp:lastModifiedBy>Jacky Wang</cp:lastModifiedBy>
  <cp:revision>6</cp:revision>
  <dcterms:created xsi:type="dcterms:W3CDTF">2015-12-30T05:27:49Z</dcterms:created>
  <dcterms:modified xsi:type="dcterms:W3CDTF">2015-12-30T06:16:27Z</dcterms:modified>
</cp:coreProperties>
</file>