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-75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4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8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5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0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4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8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0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0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89653"/>
              </p:ext>
            </p:extLst>
          </p:nvPr>
        </p:nvGraphicFramePr>
        <p:xfrm>
          <a:off x="2031999" y="719666"/>
          <a:ext cx="6654800" cy="41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960">
                  <a:extLst>
                    <a:ext uri="{9D8B030D-6E8A-4147-A177-3AD203B41FA5}">
                      <a16:colId xmlns:a16="http://schemas.microsoft.com/office/drawing/2014/main" val="678072886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738716958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4071315082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3639788145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625412719"/>
                    </a:ext>
                  </a:extLst>
                </a:gridCol>
              </a:tblGrid>
              <a:tr h="8264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9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Blue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29312"/>
                  </a:ext>
                </a:extLst>
              </a:tr>
              <a:tr h="8264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Blue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124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extLst>
                  <a:ext uri="{0D108BD9-81ED-4DB2-BD59-A6C34878D82A}">
                    <a16:rowId xmlns:a16="http://schemas.microsoft.com/office/drawing/2014/main" val="582442839"/>
                  </a:ext>
                </a:extLst>
              </a:tr>
              <a:tr h="8264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124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extLst>
                  <a:ext uri="{0D108BD9-81ED-4DB2-BD59-A6C34878D82A}">
                    <a16:rowId xmlns:a16="http://schemas.microsoft.com/office/drawing/2014/main" val="695346815"/>
                  </a:ext>
                </a:extLst>
              </a:tr>
              <a:tr h="8264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extLst>
                  <a:ext uri="{0D108BD9-81ED-4DB2-BD59-A6C34878D82A}">
                    <a16:rowId xmlns:a16="http://schemas.microsoft.com/office/drawing/2014/main" val="947448903"/>
                  </a:ext>
                </a:extLst>
              </a:tr>
              <a:tr h="8264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extLst>
                  <a:ext uri="{0D108BD9-81ED-4DB2-BD59-A6C34878D82A}">
                    <a16:rowId xmlns:a16="http://schemas.microsoft.com/office/drawing/2014/main" val="1462316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57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Wang</dc:creator>
  <cp:lastModifiedBy>Jacky Wang</cp:lastModifiedBy>
  <cp:revision>1</cp:revision>
  <dcterms:created xsi:type="dcterms:W3CDTF">2015-12-30T07:10:16Z</dcterms:created>
  <dcterms:modified xsi:type="dcterms:W3CDTF">2015-12-30T07:10:27Z</dcterms:modified>
</cp:coreProperties>
</file>