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33" d="100"/>
          <a:sy n="33" d="100"/>
        </p:scale>
        <p:origin x="134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315B-AAF9-451F-A295-29DAEA10E95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B952-EF37-4A37-ABA3-641E3BCD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701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基於最佳縫線之文件影像縫合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加速與優化技巧</a:t>
            </a:r>
            <a:endParaRPr lang="en-US" sz="6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Stitching for Document Image – Acceleration and Optimization Technique</a:t>
            </a:r>
            <a:endParaRPr 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44880" y="2775574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賈恩宇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7616" y="4037458"/>
            <a:ext cx="200012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上學期完成平面影像縫合的核心演算法後，這個學期我們首先試著將演算移植到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平台，之後再利用多項技巧加速文件縫合速度與優化文件縫合效果。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616" y="6134688"/>
            <a:ext cx="200012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像素差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(Pixel Difference)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與梯度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(Gradient)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過去在搜尋最佳縫線時，我們計算該點在兩張圖上的像素差，以此作為該點的誤差值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(Error)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，這使縫線容易貼近文字，增加文字被切割的機會。而為了讓縫線遠離文字，我們除了計算該點像素差外，還考慮了縫線前進時，當前像素和下一個像素的梯度。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616" y="10571020"/>
            <a:ext cx="20001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特徵與最佳縫線搜尋加速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在處理高解析度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(~800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萬畫素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的圖片時，搜尋特徵與最佳縫線相當耗時，而解決方法便是將圖片縮小後再做處理，並將小圖的最佳縫線放大回原圖。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965"/>
              </p:ext>
            </p:extLst>
          </p:nvPr>
        </p:nvGraphicFramePr>
        <p:xfrm>
          <a:off x="827616" y="13741119"/>
          <a:ext cx="20001204" cy="2931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71746">
                  <a:extLst>
                    <a:ext uri="{9D8B030D-6E8A-4147-A177-3AD203B41FA5}">
                      <a16:colId xmlns:a16="http://schemas.microsoft.com/office/drawing/2014/main" val="4081085336"/>
                    </a:ext>
                  </a:extLst>
                </a:gridCol>
                <a:gridCol w="3195322">
                  <a:extLst>
                    <a:ext uri="{9D8B030D-6E8A-4147-A177-3AD203B41FA5}">
                      <a16:colId xmlns:a16="http://schemas.microsoft.com/office/drawing/2014/main" val="2774472591"/>
                    </a:ext>
                  </a:extLst>
                </a:gridCol>
                <a:gridCol w="3333534">
                  <a:extLst>
                    <a:ext uri="{9D8B030D-6E8A-4147-A177-3AD203B41FA5}">
                      <a16:colId xmlns:a16="http://schemas.microsoft.com/office/drawing/2014/main" val="3583958869"/>
                    </a:ext>
                  </a:extLst>
                </a:gridCol>
                <a:gridCol w="3333534">
                  <a:extLst>
                    <a:ext uri="{9D8B030D-6E8A-4147-A177-3AD203B41FA5}">
                      <a16:colId xmlns:a16="http://schemas.microsoft.com/office/drawing/2014/main" val="859445991"/>
                    </a:ext>
                  </a:extLst>
                </a:gridCol>
                <a:gridCol w="3333534">
                  <a:extLst>
                    <a:ext uri="{9D8B030D-6E8A-4147-A177-3AD203B41FA5}">
                      <a16:colId xmlns:a16="http://schemas.microsoft.com/office/drawing/2014/main" val="500072462"/>
                    </a:ext>
                  </a:extLst>
                </a:gridCol>
                <a:gridCol w="3333534">
                  <a:extLst>
                    <a:ext uri="{9D8B030D-6E8A-4147-A177-3AD203B41FA5}">
                      <a16:colId xmlns:a16="http://schemas.microsoft.com/office/drawing/2014/main" val="2157207200"/>
                    </a:ext>
                  </a:extLst>
                </a:gridCol>
              </a:tblGrid>
              <a:tr h="62778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  <a:r>
                        <a:rPr lang="en-US" baseline="0" dirty="0"/>
                        <a:t> -</a:t>
                      </a:r>
                      <a:r>
                        <a:rPr lang="en-US" dirty="0"/>
                        <a:t> 2448*3264px</a:t>
                      </a:r>
                      <a:r>
                        <a:rPr lang="en-US"/>
                        <a:t>, Average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of five tests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extLst>
                  <a:ext uri="{0D108BD9-81ED-4DB2-BD59-A6C34878D82A}">
                    <a16:rowId xmlns:a16="http://schemas.microsoft.com/office/drawing/2014/main" val="200131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SURF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 Match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Stitching</a:t>
                      </a:r>
                      <a:r>
                        <a:rPr lang="en-US" sz="40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Order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Stitching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39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w/o</a:t>
                      </a:r>
                      <a:r>
                        <a:rPr lang="en-US" baseline="0" dirty="0"/>
                        <a:t> Scaling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dirty="0">
                          <a:effectLst/>
                        </a:rPr>
                        <a:t>7.99s</a:t>
                      </a:r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dirty="0">
                          <a:effectLst/>
                        </a:rPr>
                        <a:t>0.96s</a:t>
                      </a:r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dirty="0">
                          <a:effectLst/>
                        </a:rPr>
                        <a:t>4.02s</a:t>
                      </a:r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dirty="0">
                          <a:effectLst/>
                        </a:rPr>
                        <a:t>5.62s</a:t>
                      </a:r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dirty="0">
                          <a:effectLst/>
                        </a:rPr>
                        <a:t>25.26s</a:t>
                      </a:r>
                      <a:endParaRPr lang="en-US" sz="3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93" marR="32393" marT="32393" marB="0" anchor="b"/>
                </a:tc>
                <a:extLst>
                  <a:ext uri="{0D108BD9-81ED-4DB2-BD59-A6C34878D82A}">
                    <a16:rowId xmlns:a16="http://schemas.microsoft.com/office/drawing/2014/main" val="33638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Scaled  to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5.08s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10.47s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64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102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微軟正黑體</vt:lpstr>
      <vt:lpstr>標楷體</vt:lpstr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Jacky Wang</cp:lastModifiedBy>
  <cp:revision>13</cp:revision>
  <dcterms:created xsi:type="dcterms:W3CDTF">2016-06-08T01:34:01Z</dcterms:created>
  <dcterms:modified xsi:type="dcterms:W3CDTF">2016-06-08T03:40:24Z</dcterms:modified>
</cp:coreProperties>
</file>