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2" r:id="rId4"/>
    <p:sldId id="257" r:id="rId5"/>
    <p:sldId id="260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76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638043"/>
            <a:ext cx="6888596" cy="395896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857" y="4597006"/>
            <a:ext cx="4980285" cy="6463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IVY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学生に向けたチャット機能 </a:t>
            </a: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endParaRPr lang="ja-JP" altLang="en-US" sz="2000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92F93-8B1E-4E5D-9E47-AA6616FDAF0A}"/>
              </a:ext>
            </a:extLst>
          </p:cNvPr>
          <p:cNvSpPr txBox="1"/>
          <p:nvPr/>
        </p:nvSpPr>
        <p:spPr>
          <a:xfrm>
            <a:off x="7211715" y="5418672"/>
            <a:ext cx="498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２０２４年９月２０日　</a:t>
            </a:r>
            <a:endParaRPr lang="en-US" altLang="ja-JP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K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（牧・上原）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A733B23-1D9E-48EA-A61B-6DC209308698}"/>
              </a:ext>
            </a:extLst>
          </p:cNvPr>
          <p:cNvSpPr txBox="1">
            <a:spLocks/>
          </p:cNvSpPr>
          <p:nvPr/>
        </p:nvSpPr>
        <p:spPr>
          <a:xfrm>
            <a:off x="0" y="638043"/>
            <a:ext cx="498028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3986120"/>
            <a:ext cx="74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4108D0-0FB9-4F03-9273-7FFCD8747983}"/>
              </a:ext>
            </a:extLst>
          </p:cNvPr>
          <p:cNvSpPr txBox="1"/>
          <p:nvPr/>
        </p:nvSpPr>
        <p:spPr>
          <a:xfrm>
            <a:off x="1155940" y="180513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B04883-179B-4D54-8095-8A8B799C4A1B}"/>
              </a:ext>
            </a:extLst>
          </p:cNvPr>
          <p:cNvSpPr txBox="1"/>
          <p:nvPr/>
        </p:nvSpPr>
        <p:spPr>
          <a:xfrm>
            <a:off x="1155940" y="2871880"/>
            <a:ext cx="56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366695"/>
            <a:ext cx="10515600" cy="5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・ログイン画面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19E9E-0B22-45C3-A63E-6E01046D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9" y="984054"/>
            <a:ext cx="9314081" cy="48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969"/>
            <a:ext cx="10586663" cy="6709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・メイン画面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5FB7C6-1CE1-49F3-905A-7CDFD05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2" y="968189"/>
            <a:ext cx="9374516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72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Room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5BA9A6-CC04-4775-9BCA-77D581C7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1016952"/>
            <a:ext cx="9188755" cy="4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AF4F01F-75D7-4C90-906A-84D97139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577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</a:t>
            </a:r>
            <a:endParaRPr kumimoji="1" lang="ja-JP" altLang="en-US" sz="4400" b="1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026" name="Picture 2" descr="温活 お茶を飲む女の子">
            <a:extLst>
              <a:ext uri="{FF2B5EF4-FFF2-40B4-BE49-F238E27FC236}">
                <a16:creationId xmlns:a16="http://schemas.microsoft.com/office/drawing/2014/main" id="{E501E6BC-D424-4560-B565-A8474920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16" y="3130071"/>
            <a:ext cx="3810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275</Words>
  <Application>Microsoft Office PowerPoint</Application>
  <PresentationFormat>ワイド画面</PresentationFormat>
  <Paragraphs>33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アプリの概要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2023_CS 尾中 紫</cp:lastModifiedBy>
  <cp:revision>10</cp:revision>
  <dcterms:created xsi:type="dcterms:W3CDTF">2024-07-16T04:38:43Z</dcterms:created>
  <dcterms:modified xsi:type="dcterms:W3CDTF">2024-09-17T04:11:31Z</dcterms:modified>
</cp:coreProperties>
</file>