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2" r:id="rId4"/>
    <p:sldId id="257" r:id="rId5"/>
    <p:sldId id="260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000"/>
    <a:srgbClr val="2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76" autoAdjust="0"/>
  </p:normalViewPr>
  <p:slideViewPr>
    <p:cSldViewPr snapToGrid="0">
      <p:cViewPr varScale="1">
        <p:scale>
          <a:sx n="60" d="100"/>
          <a:sy n="60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51F94-B430-4360-9A44-0FFB898CA081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124C7-A5D6-4683-8ED6-F1F5B09EC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94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IVY</a:t>
            </a:r>
            <a:r>
              <a:rPr kumimoji="1" lang="ja-JP" altLang="en-US" dirty="0"/>
              <a:t>学生に向けてのチャット機能を考えました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01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目的別の部屋に分かれて自由にチャットができる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81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まずはログイン画面です。</a:t>
            </a:r>
            <a:endParaRPr kumimoji="1" lang="en-US" altLang="ja-JP" dirty="0"/>
          </a:p>
          <a:p>
            <a:r>
              <a:rPr kumimoji="1" lang="ja-JP" altLang="en-US" dirty="0"/>
              <a:t>ユーザー情報ですが、ログイン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PW</a:t>
            </a:r>
            <a:r>
              <a:rPr kumimoji="1" lang="ja-JP" altLang="en-US" dirty="0"/>
              <a:t>が一致することでメインメニューにすすめます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54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メインメニューではグループを４つに分けることで、チャット内がわかりやすくなるようにしました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校内イベント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（親睦会やボーリング大会など）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（ボランティア活動など）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就活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（就活に関する情報の共有など）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みんなの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（その他のことで、なんでも話をしてもいい）です</a:t>
            </a:r>
            <a:endParaRPr kumimoji="1" lang="en-US" altLang="ja-JP" dirty="0"/>
          </a:p>
          <a:p>
            <a:r>
              <a:rPr kumimoji="1" lang="ja-JP" altLang="en-US" dirty="0"/>
              <a:t>全ての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はデータベース別で保存しています</a:t>
            </a:r>
            <a:endParaRPr kumimoji="1" lang="en-US" altLang="ja-JP" dirty="0"/>
          </a:p>
          <a:p>
            <a:r>
              <a:rPr kumimoji="1" lang="ja-JP" altLang="en-US" dirty="0"/>
              <a:t>では、校外イベント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に試しに入ってみます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25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上部にロゴとルーム名が表示されるので、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間違いにならないようにしています。</a:t>
            </a:r>
            <a:endParaRPr kumimoji="1" lang="en-US" altLang="ja-JP" dirty="0"/>
          </a:p>
          <a:p>
            <a:r>
              <a:rPr kumimoji="1" lang="ja-JP" altLang="en-US" dirty="0"/>
              <a:t>真ん中にメッセージ欄</a:t>
            </a:r>
            <a:endParaRPr kumimoji="1" lang="en-US" altLang="ja-JP" dirty="0"/>
          </a:p>
          <a:p>
            <a:r>
              <a:rPr kumimoji="1" lang="ja-JP" altLang="en-US" dirty="0"/>
              <a:t>下部に名前とメッセージを入力欄があります。</a:t>
            </a:r>
            <a:endParaRPr kumimoji="1" lang="en-US" altLang="ja-JP" dirty="0"/>
          </a:p>
          <a:p>
            <a:r>
              <a:rPr kumimoji="1" lang="ja-JP" altLang="en-US" dirty="0"/>
              <a:t>入力するとウィンドウに表示され、更新した情報「名前、メッセージ、時間」がウィンドウ内に表示されるようにしています</a:t>
            </a:r>
            <a:endParaRPr kumimoji="1" lang="en-US" altLang="ja-JP" dirty="0"/>
          </a:p>
          <a:p>
            <a:r>
              <a:rPr kumimoji="1" lang="ja-JP" altLang="en-US" dirty="0"/>
              <a:t>別日にコメント入力しても、メッセージの表示が割込み入力されないようにしています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メッセージ欄は入力文字が多くなり見えにくくなると、調整でウィンドウ幅を変更することができます</a:t>
            </a:r>
            <a:endParaRPr kumimoji="1" lang="en-US" altLang="ja-JP" dirty="0"/>
          </a:p>
          <a:p>
            <a:r>
              <a:rPr kumimoji="1" lang="ja-JP" altLang="en-US" dirty="0"/>
              <a:t>どの部屋からもメインルームに戻ることができ、ログアウトを押すとログイン画面に飛ぶようにしています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22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D9784-8AFA-F1F5-F71A-0986FD67F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92CC02-382E-078C-8777-ADB49832F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A3E2F-20E4-ECA9-5562-5713E779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9807F-B272-AFA8-8B5A-D21A79A8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10233-9556-D318-DBBE-1AC63C24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22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96BD2-1F2A-F157-D565-9CD57A5E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FC6B3B-E25D-F601-61AC-EF3C5A5D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C65EE-BB21-60B2-1AAA-A6282057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60AF4-CC18-6800-74B1-919B5F1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E66A2E-FE4C-9B03-CE1A-4F8CA530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3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E25452-6457-E5B6-5994-89E9680C0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FFE69-897B-4BA3-1FDC-F7C04870B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995839-AA85-3CE5-9560-16A60FD8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BAC77-EA7A-784D-AFEE-54F7BC94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AC5CB-CDDD-74F3-4471-393A573A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3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34997-4DA5-FFC6-165E-55ECAC0D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2C054-5B79-F4A2-4993-E202FA8B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48094-F196-2B23-2628-95740276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CA677-821B-7831-D57A-258DB538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DE48E-C184-246A-CD48-BA2433F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8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9906D-612D-4FE0-BC66-B3569BCF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B7DA5F-9270-E750-DCF1-75983EC1E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3806A-AF06-CC16-4970-6D769F1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40596-D1FC-B4B6-811A-EA1EFA6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A24D4-65F3-6792-39FA-F482CB6C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1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4092F-8739-123E-14CF-311B0144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1B001-DFE2-0DCE-2CA4-A85DED6B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B867E-FD38-6ECB-924A-2EA5DE51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263B1-543E-BB60-A65F-FA07774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90608-5278-721B-B7BF-21B811E3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B3E2CA-5973-0443-997C-BFE2B20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72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B3B25-7CE3-F2E4-8CC2-F050FC7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04ABB-5541-F502-A386-2EE49A73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8F2E7-084F-3A19-97FC-605ECCA24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E05F8A-DD1C-334A-92C6-DAB9F9E55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3E6DCF-F715-2285-4C96-EB6137257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7703FC-C573-CB7F-3324-D4D2EF51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37DEC4-F805-9D3C-3279-7F4A0F01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2DF7C3-04C3-534C-7B0E-002F2CB3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6BF52-BF3E-3629-728F-7EB5FDB1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F27036-47C6-1F99-AF94-C645A4CC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04CBA4-19F4-26B5-FB8F-CB9DE236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6EEA0-DE9E-60FA-1EDB-2A56C0D1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17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7B4A0A-CDDC-5B61-6D1F-E36B611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86E660-DE8B-5FEE-0920-404A108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4F893-5829-F1C6-E852-E1F4333D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3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7E7A-DC3C-5CDF-A442-EF2D8340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A2B20A-1F50-40A5-638F-6DFCE2A4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25C66-F90E-EE4B-2939-FDBC4DA3F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CCCC46-1695-B37C-7472-690D37D9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73631-D0CC-A719-7441-5FF425C3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70B37A-1978-4A2C-7568-A730958F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46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C015B-C40C-5271-076B-43A506FF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EF4F20-CD74-4D59-120A-F52082DB9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016794-F62E-BD85-5C3D-EBDDC8BA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E0B3F2-77B0-236E-8C68-2071F94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3A4FD-D703-C621-43DE-E10D7622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1650E3-4929-011B-3BE1-D3626473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8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D51B5E-FF0E-CC66-5C27-4B117CA3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33FDA-9A5F-82F3-C415-893D0C68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507B4-A76E-7391-14EE-FF2CC56F9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15FE-B674-476C-BF52-73267CFAC7F5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FE66B-5BBF-B502-FAD8-3362F6C8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E4ABE-C391-EFC0-5F95-62C8E4578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346EA0C-9C13-9A39-B33B-DFD5F15D3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02" y="638043"/>
            <a:ext cx="6888596" cy="3958963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D8D5C618-5DDF-DD31-6390-EE2F4AD34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857" y="4597006"/>
            <a:ext cx="4980285" cy="6463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000" dirty="0" err="1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ー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lang="en-US" altLang="ja-JP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IVY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学生に向けたチャット機能 </a:t>
            </a:r>
            <a:r>
              <a:rPr lang="ja-JP" altLang="en-US" sz="2000" dirty="0" err="1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ー</a:t>
            </a:r>
            <a:endParaRPr lang="ja-JP" altLang="en-US" sz="2000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692F93-8B1E-4E5D-9E47-AA6616FDAF0A}"/>
              </a:ext>
            </a:extLst>
          </p:cNvPr>
          <p:cNvSpPr txBox="1"/>
          <p:nvPr/>
        </p:nvSpPr>
        <p:spPr>
          <a:xfrm>
            <a:off x="7211715" y="5418672"/>
            <a:ext cx="498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２０２４年９月２０日　</a:t>
            </a:r>
            <a:endParaRPr lang="en-US" altLang="ja-JP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</a:t>
            </a:r>
            <a:r>
              <a:rPr lang="en-US" altLang="ja-JP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K</a:t>
            </a: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（牧・上原）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BA733B23-1D9E-48EA-A61B-6DC209308698}"/>
              </a:ext>
            </a:extLst>
          </p:cNvPr>
          <p:cNvSpPr txBox="1">
            <a:spLocks/>
          </p:cNvSpPr>
          <p:nvPr/>
        </p:nvSpPr>
        <p:spPr>
          <a:xfrm>
            <a:off x="0" y="638043"/>
            <a:ext cx="498028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Web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アプリ開発　最終発表</a:t>
            </a:r>
          </a:p>
        </p:txBody>
      </p:sp>
    </p:spTree>
    <p:extLst>
      <p:ext uri="{BB962C8B-B14F-4D97-AF65-F5344CB8AC3E}">
        <p14:creationId xmlns:p14="http://schemas.microsoft.com/office/powerpoint/2010/main" val="30475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04B3-3A9C-4E4C-2652-65BB7A5C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アプリの概要</a:t>
            </a:r>
          </a:p>
        </p:txBody>
      </p:sp>
      <p:pic>
        <p:nvPicPr>
          <p:cNvPr id="1026" name="Picture 2" descr="スマホを見る女性">
            <a:extLst>
              <a:ext uri="{FF2B5EF4-FFF2-40B4-BE49-F238E27FC236}">
                <a16:creationId xmlns:a16="http://schemas.microsoft.com/office/drawing/2014/main" id="{073BD806-5EE8-939A-1FD4-532A1DB19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87" y="2297666"/>
            <a:ext cx="28575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CB9B03-E0BE-FE86-2C0E-29721E58B8D4}"/>
              </a:ext>
            </a:extLst>
          </p:cNvPr>
          <p:cNvSpPr txBox="1"/>
          <p:nvPr/>
        </p:nvSpPr>
        <p:spPr>
          <a:xfrm>
            <a:off x="1155940" y="3986120"/>
            <a:ext cx="741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目的別の部屋に分かれて自由にチャットができる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4108D0-0FB9-4F03-9273-7FFCD8747983}"/>
              </a:ext>
            </a:extLst>
          </p:cNvPr>
          <p:cNvSpPr txBox="1"/>
          <p:nvPr/>
        </p:nvSpPr>
        <p:spPr>
          <a:xfrm>
            <a:off x="1155940" y="180513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コミュニケーションをとる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B04883-179B-4D54-8095-8A8B799C4A1B}"/>
              </a:ext>
            </a:extLst>
          </p:cNvPr>
          <p:cNvSpPr txBox="1"/>
          <p:nvPr/>
        </p:nvSpPr>
        <p:spPr>
          <a:xfrm>
            <a:off x="1155940" y="2871880"/>
            <a:ext cx="562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情報収集、共有をする</a:t>
            </a:r>
          </a:p>
        </p:txBody>
      </p:sp>
    </p:spTree>
    <p:extLst>
      <p:ext uri="{BB962C8B-B14F-4D97-AF65-F5344CB8AC3E}">
        <p14:creationId xmlns:p14="http://schemas.microsoft.com/office/powerpoint/2010/main" val="13929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A18AC-4E56-A997-CD14-D534E24F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5" y="366695"/>
            <a:ext cx="10515600" cy="52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・ログイン画面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619E9E-0B22-45C3-A63E-6E01046D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59" y="984054"/>
            <a:ext cx="9314081" cy="48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9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C094-877E-1108-F7FE-75D74D52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6969"/>
            <a:ext cx="10586663" cy="67099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・メイン画面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5FB7C6-1CE1-49F3-905A-7CDFD058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2" y="968189"/>
            <a:ext cx="9374516" cy="49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10360F-A521-8F4B-6561-3E2D9885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7720"/>
            <a:ext cx="10515600" cy="56923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Room</a:t>
            </a: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5BA9A6-CC04-4775-9BCA-77D581C70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22" y="1016952"/>
            <a:ext cx="9188755" cy="48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2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EAF4F01F-75D7-4C90-906A-84D97139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5772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ご清聴ありがとうございました</a:t>
            </a:r>
            <a:endParaRPr kumimoji="1" lang="ja-JP" altLang="en-US" sz="4400" b="1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026" name="Picture 2" descr="温活 お茶を飲む女の子">
            <a:extLst>
              <a:ext uri="{FF2B5EF4-FFF2-40B4-BE49-F238E27FC236}">
                <a16:creationId xmlns:a16="http://schemas.microsoft.com/office/drawing/2014/main" id="{E501E6BC-D424-4560-B565-A8474920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516" y="3130071"/>
            <a:ext cx="3810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5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318</Words>
  <Application>Microsoft Office PowerPoint</Application>
  <PresentationFormat>ワイド画面</PresentationFormat>
  <Paragraphs>36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アプリの概要</vt:lpstr>
      <vt:lpstr>PowerPoint プレゼンテーション</vt:lpstr>
      <vt:lpstr>PowerPoint プレゼンテーション</vt:lpstr>
      <vt:lpstr>PowerPoint プレゼンテーション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2023_CS 牧 紫</cp:lastModifiedBy>
  <cp:revision>11</cp:revision>
  <dcterms:created xsi:type="dcterms:W3CDTF">2024-07-16T04:38:43Z</dcterms:created>
  <dcterms:modified xsi:type="dcterms:W3CDTF">2024-09-18T07:14:41Z</dcterms:modified>
</cp:coreProperties>
</file>