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2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1F94-B430-4360-9A44-0FFB898CA081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24C7-A5D6-4683-8ED6-F1F5B09EC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4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IVY</a:t>
            </a:r>
            <a:r>
              <a:rPr kumimoji="1" lang="ja-JP" altLang="en-US" dirty="0"/>
              <a:t>学生に向けてのチャット機能を考えました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アプリの目的は生徒同士のコミュニケーションをとることと</a:t>
            </a:r>
            <a:endParaRPr kumimoji="1" lang="en-US" altLang="ja-JP" dirty="0"/>
          </a:p>
          <a:p>
            <a:r>
              <a:rPr kumimoji="1" lang="ja-JP" altLang="en-US" dirty="0"/>
              <a:t>情報収集、情報共有をもくてきにしていｍ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目的別の部屋に分かれて自由にチャットができる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1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まずはログイン画面です。</a:t>
            </a:r>
            <a:endParaRPr kumimoji="1" lang="en-US" altLang="ja-JP" dirty="0"/>
          </a:p>
          <a:p>
            <a:r>
              <a:rPr kumimoji="1" lang="ja-JP" altLang="en-US" dirty="0"/>
              <a:t>ユーザー情報ですが、ログイン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が一致することでメインメニューにすすめます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4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メインメニューではグループを４つに分けることで、チャット内がわかりやすくなるようにしました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校内イベント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（親睦会やボーリング大会など）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（ボランティア活動など）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就活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（就活に関する情報の共有など）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みんなの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（その他のことで、なんでも話をしてもいい）です</a:t>
            </a:r>
            <a:endParaRPr kumimoji="1" lang="en-US" altLang="ja-JP" dirty="0"/>
          </a:p>
          <a:p>
            <a:r>
              <a:rPr kumimoji="1" lang="ja-JP" altLang="en-US" dirty="0"/>
              <a:t>全ての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はデータベース別で保存しています</a:t>
            </a:r>
            <a:endParaRPr kumimoji="1" lang="en-US" altLang="ja-JP" dirty="0"/>
          </a:p>
          <a:p>
            <a:r>
              <a:rPr kumimoji="1" lang="ja-JP" altLang="en-US" dirty="0"/>
              <a:t>では、校外イベント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に試しに入ってみます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5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上部にロゴとルーム名が表示されるので、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間違いにならないようにしています。</a:t>
            </a:r>
            <a:endParaRPr kumimoji="1" lang="en-US" altLang="ja-JP" dirty="0"/>
          </a:p>
          <a:p>
            <a:r>
              <a:rPr kumimoji="1" lang="ja-JP" altLang="en-US" dirty="0"/>
              <a:t>真ん中にメッセージ欄</a:t>
            </a:r>
            <a:endParaRPr kumimoji="1" lang="en-US" altLang="ja-JP" dirty="0"/>
          </a:p>
          <a:p>
            <a:r>
              <a:rPr kumimoji="1" lang="ja-JP" altLang="en-US" dirty="0"/>
              <a:t>下部に名前とメッセージを入力欄があります。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入力するとウィンドウに表示され、更新した情報「名前、メッセージ、時間」がウィンドウ内に表示されるようにしています</a:t>
            </a:r>
            <a:endParaRPr kumimoji="1" lang="en-US" altLang="ja-JP" dirty="0"/>
          </a:p>
          <a:p>
            <a:r>
              <a:rPr kumimoji="1" lang="ja-JP" altLang="en-US" dirty="0"/>
              <a:t>別日にコメント入力しても、メッセージの表示が割込み入力されないようにしています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2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9784-8AFA-F1F5-F71A-0986FD67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2CC02-382E-078C-8777-ADB49832F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3E2F-20E4-ECA9-5562-5713E77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9807F-B272-AFA8-8B5A-D21A79A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10233-9556-D318-DBBE-1AC63C2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96BD2-1F2A-F157-D565-9CD57A5E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C6B3B-E25D-F601-61AC-EF3C5A5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C65EE-BB21-60B2-1AAA-A628205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60AF4-CC18-6800-74B1-919B5F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66A2E-FE4C-9B03-CE1A-4F8CA53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25452-6457-E5B6-5994-89E9680C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FFE69-897B-4BA3-1FDC-F7C04870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95839-AA85-3CE5-9560-16A60FD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AC77-EA7A-784D-AFEE-54F7BC9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C5CB-CDDD-74F3-4471-393A573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34997-4DA5-FFC6-165E-55ECAC0D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C054-5B79-F4A2-4993-E202FA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48094-F196-2B23-2628-9574027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CA677-821B-7831-D57A-258DB538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DE48E-C184-246A-CD48-BA2433F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06D-612D-4FE0-BC66-B3569BC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DA5F-9270-E750-DCF1-75983EC1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3806A-AF06-CC16-4970-6D769F1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40596-D1FC-B4B6-811A-EA1EFA6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A24D4-65F3-6792-39FA-F482CB6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4092F-8739-123E-14CF-311B014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1B001-DFE2-0DCE-2CA4-A85DED6B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B867E-FD38-6ECB-924A-2EA5DE5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63B1-543E-BB60-A65F-FA0777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90608-5278-721B-B7BF-21B811E3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3E2CA-5973-0443-997C-BFE2B2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3B25-7CE3-F2E4-8CC2-F050FC7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04ABB-5541-F502-A386-2EE49A73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8F2E7-084F-3A19-97FC-605ECCA2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05F8A-DD1C-334A-92C6-DAB9F9E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3E6DCF-F715-2285-4C96-EB61372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7703FC-C573-CB7F-3324-D4D2EF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7DEC4-F805-9D3C-3279-7F4A0F01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DF7C3-04C3-534C-7B0E-002F2CB3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6BF52-BF3E-3629-728F-7EB5FDB1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27036-47C6-1F99-AF94-C645A4C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04CBA4-19F4-26B5-FB8F-CB9DE2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6EEA0-DE9E-60FA-1EDB-2A56C0D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4A0A-CDDC-5B61-6D1F-E36B611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86E660-DE8B-5FEE-0920-404A108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4F893-5829-F1C6-E852-E1F4333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7E7A-DC3C-5CDF-A442-EF2D8340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2B20A-1F50-40A5-638F-6DFCE2A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25C66-F90E-EE4B-2939-FDBC4DA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CCC46-1695-B37C-7472-690D37D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73631-D0CC-A719-7441-5FF425C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0B37A-1978-4A2C-7568-A730958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015B-C40C-5271-076B-43A506F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F4F20-CD74-4D59-120A-F52082DB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16794-F62E-BD85-5C3D-EBDDC8B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B3F2-77B0-236E-8C68-2071F94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3A4FD-D703-C621-43DE-E10D762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650E3-4929-011B-3BE1-D362647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D51B5E-FF0E-CC66-5C27-4B117CA3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3FDA-9A5F-82F3-C415-893D0C68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507B4-A76E-7391-14EE-FF2CC56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15FE-B674-476C-BF52-73267CFAC7F5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E66B-5BBF-B502-FAD8-3362F6C8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4ABE-C391-EFC0-5F95-62C8E45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346EA0C-9C13-9A39-B33B-DFD5F15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05" y="314294"/>
            <a:ext cx="8601699" cy="494350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D8D5C618-5DDF-DD31-6390-EE2F4AD3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211" y="4983910"/>
            <a:ext cx="4281577" cy="547777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>
                <a:solidFill>
                  <a:srgbClr val="460000"/>
                </a:solidFill>
              </a:rPr>
              <a:t>IVY</a:t>
            </a:r>
            <a:r>
              <a:rPr lang="ja-JP" altLang="en-US" dirty="0">
                <a:solidFill>
                  <a:srgbClr val="460000"/>
                </a:solidFill>
              </a:rPr>
              <a:t>学生に向けた</a:t>
            </a:r>
            <a:r>
              <a:rPr kumimoji="1" lang="ja-JP" altLang="en-US" dirty="0">
                <a:solidFill>
                  <a:srgbClr val="460000"/>
                </a:solidFill>
              </a:rPr>
              <a:t>チャット機能</a:t>
            </a:r>
          </a:p>
        </p:txBody>
      </p:sp>
    </p:spTree>
    <p:extLst>
      <p:ext uri="{BB962C8B-B14F-4D97-AF65-F5344CB8AC3E}">
        <p14:creationId xmlns:p14="http://schemas.microsoft.com/office/powerpoint/2010/main" val="30475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C49F5-7135-7D61-A99C-624DE6AE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</a:t>
            </a:r>
            <a:r>
              <a:rPr kumimoji="1" lang="ja-JP" altLang="en-US" sz="48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342993-0F26-B698-3E43-AD79825683E4}"/>
              </a:ext>
            </a:extLst>
          </p:cNvPr>
          <p:cNvSpPr txBox="1"/>
          <p:nvPr/>
        </p:nvSpPr>
        <p:spPr>
          <a:xfrm>
            <a:off x="1889185" y="231187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コミュニケーションをとる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BFE21-6BB9-0B91-0B91-FBEE51271122}"/>
              </a:ext>
            </a:extLst>
          </p:cNvPr>
          <p:cNvSpPr txBox="1"/>
          <p:nvPr/>
        </p:nvSpPr>
        <p:spPr>
          <a:xfrm>
            <a:off x="1949570" y="3605842"/>
            <a:ext cx="562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情報収集、共有をする</a:t>
            </a:r>
          </a:p>
        </p:txBody>
      </p:sp>
      <p:pic>
        <p:nvPicPr>
          <p:cNvPr id="1028" name="Picture 4" descr="スマホを見る女の子">
            <a:extLst>
              <a:ext uri="{FF2B5EF4-FFF2-40B4-BE49-F238E27FC236}">
                <a16:creationId xmlns:a16="http://schemas.microsoft.com/office/drawing/2014/main" id="{D7733300-4F4A-54E3-C210-1FA91E9D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96" y="3252158"/>
            <a:ext cx="3314183" cy="29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04B3-3A9C-4E4C-2652-65BB7A5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アプリの概要</a:t>
            </a:r>
          </a:p>
        </p:txBody>
      </p:sp>
      <p:pic>
        <p:nvPicPr>
          <p:cNvPr id="1026" name="Picture 2" descr="スマホを見る女性">
            <a:extLst>
              <a:ext uri="{FF2B5EF4-FFF2-40B4-BE49-F238E27FC236}">
                <a16:creationId xmlns:a16="http://schemas.microsoft.com/office/drawing/2014/main" id="{073BD806-5EE8-939A-1FD4-532A1DB19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87" y="2297666"/>
            <a:ext cx="2857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B9B03-E0BE-FE86-2C0E-29721E58B8D4}"/>
              </a:ext>
            </a:extLst>
          </p:cNvPr>
          <p:cNvSpPr txBox="1"/>
          <p:nvPr/>
        </p:nvSpPr>
        <p:spPr>
          <a:xfrm>
            <a:off x="1155940" y="2527540"/>
            <a:ext cx="607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目的別の部屋に分かれて自由にチャットができる</a:t>
            </a:r>
          </a:p>
        </p:txBody>
      </p:sp>
    </p:spTree>
    <p:extLst>
      <p:ext uri="{BB962C8B-B14F-4D97-AF65-F5344CB8AC3E}">
        <p14:creationId xmlns:p14="http://schemas.microsoft.com/office/powerpoint/2010/main" val="13929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18AC-4E56-A997-CD14-D534E24F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ログイン画面のスクショ</a:t>
            </a:r>
          </a:p>
        </p:txBody>
      </p:sp>
    </p:spTree>
    <p:extLst>
      <p:ext uri="{BB962C8B-B14F-4D97-AF65-F5344CB8AC3E}">
        <p14:creationId xmlns:p14="http://schemas.microsoft.com/office/powerpoint/2010/main" val="29718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C094-877E-1108-F7FE-75D74D52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メイン画面のスクショ貼る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0360F-A521-8F4B-6561-3E2D9885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Room</a:t>
            </a:r>
            <a:r>
              <a:rPr kumimoji="1" lang="ja-JP" altLang="en-US" dirty="0"/>
              <a:t>内のスクショ　</a:t>
            </a:r>
            <a:r>
              <a:rPr kumimoji="1" lang="en-US" altLang="ja-JP" dirty="0"/>
              <a:t>var.1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72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6275F-88E8-E78A-0937-D6DC036B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Room</a:t>
            </a:r>
            <a:r>
              <a:rPr kumimoji="1" lang="ja-JP" altLang="en-US" dirty="0"/>
              <a:t>内のスクショ　</a:t>
            </a:r>
            <a:r>
              <a:rPr lang="en-US" altLang="ja-JP" dirty="0"/>
              <a:t>var.2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13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297</Words>
  <Application>Microsoft Office PowerPoint</Application>
  <PresentationFormat>ワイド画面</PresentationFormat>
  <Paragraphs>35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アプリの目的</vt:lpstr>
      <vt:lpstr>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GAKUSEI</dc:creator>
  <cp:lastModifiedBy>GAKUSEI</cp:lastModifiedBy>
  <cp:revision>3</cp:revision>
  <dcterms:created xsi:type="dcterms:W3CDTF">2024-07-16T04:38:43Z</dcterms:created>
  <dcterms:modified xsi:type="dcterms:W3CDTF">2024-07-16T05:50:10Z</dcterms:modified>
</cp:coreProperties>
</file>