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8" r:id="rId4"/>
    <p:sldId id="260" r:id="rId5"/>
    <p:sldId id="259" r:id="rId6"/>
    <p:sldId id="261" r:id="rId7"/>
    <p:sldId id="257" r:id="rId8"/>
    <p:sldId id="272" r:id="rId9"/>
    <p:sldId id="264" r:id="rId10"/>
    <p:sldId id="265" r:id="rId11"/>
    <p:sldId id="263" r:id="rId12"/>
    <p:sldId id="262" r:id="rId13"/>
    <p:sldId id="273" r:id="rId14"/>
    <p:sldId id="267" r:id="rId15"/>
    <p:sldId id="268" r:id="rId16"/>
    <p:sldId id="266" r:id="rId17"/>
    <p:sldId id="270" r:id="rId18"/>
    <p:sldId id="271" r:id="rId19"/>
    <p:sldId id="274" r:id="rId20"/>
    <p:sldId id="279" r:id="rId21"/>
    <p:sldId id="275" r:id="rId22"/>
    <p:sldId id="276" r:id="rId23"/>
    <p:sldId id="277" r:id="rId24"/>
    <p:sldId id="278" r:id="rId25"/>
    <p:sldId id="300" r:id="rId26"/>
    <p:sldId id="281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80" r:id="rId37"/>
    <p:sldId id="289" r:id="rId38"/>
    <p:sldId id="282" r:id="rId39"/>
    <p:sldId id="283" r:id="rId40"/>
    <p:sldId id="28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42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2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65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2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21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6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29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4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0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49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4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76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2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84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228-4FB4-473B-8BD7-369B8F49C894}" type="datetimeFigureOut">
              <a:rPr lang="zh-TW" altLang="en-US" smtClean="0"/>
              <a:t>2019/01/16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7451F7-0C11-418E-AA7D-AA5C86F99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情緒</a:t>
            </a:r>
            <a:r>
              <a:rPr lang="zh-TW" altLang="en-US" dirty="0"/>
              <a:t>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7106029063</a:t>
            </a:r>
            <a:r>
              <a:rPr lang="zh-TW" altLang="en-US" dirty="0" smtClean="0"/>
              <a:t> 傅思允</a:t>
            </a:r>
            <a:endParaRPr lang="en-US" altLang="zh-TW" dirty="0" smtClean="0"/>
          </a:p>
          <a:p>
            <a:r>
              <a:rPr lang="en-US" altLang="zh-TW" dirty="0" smtClean="0"/>
              <a:t>7106029058</a:t>
            </a:r>
            <a:r>
              <a:rPr lang="zh-TW" altLang="en-US" dirty="0" smtClean="0"/>
              <a:t> 洪承榆</a:t>
            </a:r>
            <a:endParaRPr lang="en-US" altLang="zh-TW" dirty="0" smtClean="0"/>
          </a:p>
          <a:p>
            <a:r>
              <a:rPr lang="en-US" altLang="zh-TW" dirty="0" smtClean="0"/>
              <a:t>7107029053</a:t>
            </a:r>
            <a:r>
              <a:rPr lang="zh-TW" altLang="en-US" smtClean="0"/>
              <a:t> </a:t>
            </a:r>
            <a:r>
              <a:rPr lang="zh-TW" altLang="en-US" smtClean="0"/>
              <a:t>李劭鎧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2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8" y="-5704849"/>
            <a:ext cx="7910111" cy="110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2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26" y="2311394"/>
            <a:ext cx="10553923" cy="39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次結果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88" y="2250923"/>
            <a:ext cx="5444262" cy="362106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11" y="2250923"/>
            <a:ext cx="5280466" cy="36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validation_data_dir</a:t>
            </a:r>
            <a:r>
              <a:rPr lang="en-US" altLang="zh-TW" dirty="0"/>
              <a:t> = 'data/validation'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446</a:t>
            </a:r>
          </a:p>
          <a:p>
            <a:r>
              <a:rPr lang="en-US" altLang="zh-TW" dirty="0" err="1"/>
              <a:t>nb_validation_samples</a:t>
            </a:r>
            <a:r>
              <a:rPr lang="en-US" altLang="zh-TW" dirty="0"/>
              <a:t> = 298</a:t>
            </a:r>
          </a:p>
          <a:p>
            <a:r>
              <a:rPr lang="en-US" altLang="zh-TW" dirty="0"/>
              <a:t>epochs = 10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0" y="625152"/>
            <a:ext cx="8682265" cy="1212240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49342" y="197374"/>
            <a:ext cx="7962813" cy="85555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第</a:t>
            </a:r>
            <a:r>
              <a:rPr lang="en-US" altLang="zh-TW" dirty="0"/>
              <a:t>2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7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0" y="-6167538"/>
            <a:ext cx="8682265" cy="121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7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0102"/>
            <a:ext cx="8596312" cy="30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8" y="2370266"/>
            <a:ext cx="4985433" cy="32001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370265"/>
            <a:ext cx="4946647" cy="32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52" y="1520890"/>
            <a:ext cx="3522946" cy="494650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0911"/>
              </p:ext>
            </p:extLst>
          </p:nvPr>
        </p:nvGraphicFramePr>
        <p:xfrm>
          <a:off x="5191111" y="1930400"/>
          <a:ext cx="45391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10">
                  <a:extLst>
                    <a:ext uri="{9D8B030D-6E8A-4147-A177-3AD203B41FA5}">
                      <a16:colId xmlns:a16="http://schemas.microsoft.com/office/drawing/2014/main" val="104933087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1155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1922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188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220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614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789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247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910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9496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6769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3911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8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0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正式進度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程式碼與資料完備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7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</a:t>
            </a:r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6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87533" y="2746198"/>
            <a:ext cx="4942059" cy="13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訓練：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 831 images belonging to 7 classes.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測試：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 210 images belonging to 7 classes.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預測：</a:t>
            </a:r>
            <a:r>
              <a:rPr lang="zh-TW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  <a:r>
              <a:rPr lang="zh-TW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 belonging to 7 classes.</a:t>
            </a:r>
            <a:r>
              <a:rPr lang="zh-TW" altLang="zh-TW" sz="1100" dirty="0">
                <a:solidFill>
                  <a:prstClr val="black"/>
                </a:solidFill>
              </a:rPr>
              <a:t> </a:t>
            </a:r>
            <a:endParaRPr lang="en-US" altLang="zh-TW" sz="1100" dirty="0">
              <a:solidFill>
                <a:prstClr val="black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次參數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validation_data_dir</a:t>
            </a:r>
            <a:r>
              <a:rPr lang="en-US" altLang="zh-TW" dirty="0"/>
              <a:t> = 'data/test'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1000</a:t>
            </a:r>
          </a:p>
          <a:p>
            <a:r>
              <a:rPr lang="en-US" altLang="zh-TW" dirty="0" err="1"/>
              <a:t>nb_validation_samples</a:t>
            </a:r>
            <a:r>
              <a:rPr lang="en-US" altLang="zh-TW" dirty="0"/>
              <a:t> = 250</a:t>
            </a:r>
          </a:p>
          <a:p>
            <a:r>
              <a:rPr lang="en-US" altLang="zh-TW" dirty="0"/>
              <a:t>epochs = 10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84359"/>
            <a:ext cx="8596312" cy="32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95" y="2632026"/>
            <a:ext cx="3971925" cy="2714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612976"/>
            <a:ext cx="3962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次預測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6" y="2441683"/>
            <a:ext cx="5521957" cy="32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N</a:t>
            </a:r>
            <a:r>
              <a:rPr lang="zh-TW" altLang="en-US" sz="3600" dirty="0" smtClean="0"/>
              <a:t>次後效果仍是不彰、調整資料集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398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19166" y="2481246"/>
            <a:ext cx="4942059" cy="1461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訓練：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 770 images belonging to 7 classes.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測試：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 210 images belonging to 7 classes.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預測：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 images belonging to 7 classes.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52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validation_data_dir</a:t>
            </a:r>
            <a:r>
              <a:rPr lang="en-US" altLang="zh-TW" dirty="0"/>
              <a:t> = 'data/test'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1000</a:t>
            </a:r>
          </a:p>
          <a:p>
            <a:r>
              <a:rPr lang="en-US" altLang="zh-TW" dirty="0" err="1"/>
              <a:t>nb_validation_samples</a:t>
            </a:r>
            <a:r>
              <a:rPr lang="en-US" altLang="zh-TW" dirty="0"/>
              <a:t> = 250</a:t>
            </a:r>
          </a:p>
          <a:p>
            <a:r>
              <a:rPr lang="en-US" altLang="zh-TW" dirty="0"/>
              <a:t>epochs = 15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39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次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175" y="2160588"/>
            <a:ext cx="687568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4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次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574" y="2407771"/>
            <a:ext cx="3857625" cy="2771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48" y="2426821"/>
            <a:ext cx="4200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407"/>
          </a:xfrm>
        </p:spPr>
        <p:txBody>
          <a:bodyPr/>
          <a:lstStyle/>
          <a:p>
            <a:r>
              <a:rPr lang="zh-TW" altLang="en-US" dirty="0" smtClean="0"/>
              <a:t>圖片裁切、灰階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2" y="1742140"/>
            <a:ext cx="79819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次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019" y="2739231"/>
            <a:ext cx="4572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7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validation_data_dir</a:t>
            </a:r>
            <a:r>
              <a:rPr lang="en-US" altLang="zh-TW" dirty="0"/>
              <a:t> = 'data/test'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1000</a:t>
            </a:r>
          </a:p>
          <a:p>
            <a:r>
              <a:rPr lang="en-US" altLang="zh-TW" dirty="0" err="1"/>
              <a:t>nb_validation_samples</a:t>
            </a:r>
            <a:r>
              <a:rPr lang="en-US" altLang="zh-TW" dirty="0"/>
              <a:t> = 250</a:t>
            </a:r>
          </a:p>
          <a:p>
            <a:r>
              <a:rPr lang="en-US" altLang="zh-TW" dirty="0"/>
              <a:t>epochs =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4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05" y="1568615"/>
            <a:ext cx="8411623" cy="486636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77334" y="4811283"/>
            <a:ext cx="1536027" cy="8545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77334" y="5272754"/>
            <a:ext cx="1536027" cy="769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9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60613"/>
            <a:ext cx="8596312" cy="32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50" y="2839822"/>
            <a:ext cx="3981450" cy="2762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77" y="2839822"/>
            <a:ext cx="3971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57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07" y="3025159"/>
            <a:ext cx="4857750" cy="26479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8422" y="2745730"/>
            <a:ext cx="2127903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正確率：51.4%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10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次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validation_data_dir</a:t>
            </a:r>
            <a:r>
              <a:rPr lang="en-US" altLang="zh-TW" dirty="0"/>
              <a:t> = 'data/test'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1000</a:t>
            </a:r>
          </a:p>
          <a:p>
            <a:r>
              <a:rPr lang="en-US" altLang="zh-TW" dirty="0" err="1"/>
              <a:t>nb_validation_samples</a:t>
            </a:r>
            <a:r>
              <a:rPr lang="en-US" altLang="zh-TW" dirty="0"/>
              <a:t> = 250</a:t>
            </a:r>
          </a:p>
          <a:p>
            <a:r>
              <a:rPr lang="en-US" altLang="zh-TW" dirty="0"/>
              <a:t>epochs = 10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6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85" y="1500084"/>
            <a:ext cx="8735617" cy="512058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77333" y="4896741"/>
            <a:ext cx="1536027" cy="8545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77333" y="5358212"/>
            <a:ext cx="1536027" cy="769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8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31507"/>
            <a:ext cx="8596312" cy="31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4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09811"/>
            <a:ext cx="3981450" cy="2714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59" y="2709811"/>
            <a:ext cx="3962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71851"/>
            <a:ext cx="8596312" cy="36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/>
              <a:t>6</a:t>
            </a:r>
            <a:r>
              <a:rPr lang="zh-TW" altLang="en-US" dirty="0" smtClean="0"/>
              <a:t>次預測結果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554" y="2557801"/>
            <a:ext cx="4953000" cy="27336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59623" y="2400066"/>
            <a:ext cx="4563208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正確率：56.4%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4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test_data_dir</a:t>
            </a:r>
            <a:r>
              <a:rPr lang="en-US" altLang="zh-TW" dirty="0"/>
              <a:t> = 'data/test'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831</a:t>
            </a:r>
          </a:p>
          <a:p>
            <a:r>
              <a:rPr lang="en-US" altLang="zh-TW" dirty="0" err="1"/>
              <a:t>nb_test_samples</a:t>
            </a:r>
            <a:r>
              <a:rPr lang="en-US" altLang="zh-TW" dirty="0"/>
              <a:t> = 210</a:t>
            </a:r>
          </a:p>
          <a:p>
            <a:r>
              <a:rPr lang="en-US" altLang="zh-TW" dirty="0"/>
              <a:t>epochs = 10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9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136" y="305720"/>
            <a:ext cx="6819544" cy="637724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145136" y="4862558"/>
            <a:ext cx="1536027" cy="8545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145136" y="5563311"/>
            <a:ext cx="1536027" cy="769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23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次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602" y="2419551"/>
            <a:ext cx="4301835" cy="29063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37" y="2401761"/>
            <a:ext cx="42481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1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次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281" y="2753519"/>
            <a:ext cx="4943475" cy="269557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04281" y="2591936"/>
            <a:ext cx="1828800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正確率：57.1%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處理過的資料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91075"/>
            <a:ext cx="8596312" cy="36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800/1*HpvpA9pBJXKxaPCl5tKnL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9" y="2239169"/>
            <a:ext cx="7620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56" y="3017694"/>
            <a:ext cx="7400925" cy="1285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5508" y="26483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./</a:t>
            </a:r>
            <a:r>
              <a:rPr lang="zh-TW" altLang="en-US" dirty="0" smtClean="0"/>
              <a:t>data/train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5508" y="46221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Found 446 images belonging to 7 classes.</a:t>
            </a:r>
          </a:p>
          <a:p>
            <a:r>
              <a:rPr lang="en-US" altLang="zh-TW" dirty="0" smtClean="0"/>
              <a:t>Found 298 images belonging to 7 classes.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6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img_width</a:t>
            </a:r>
            <a:r>
              <a:rPr lang="en-US" altLang="zh-TW" dirty="0"/>
              <a:t>, </a:t>
            </a:r>
            <a:r>
              <a:rPr lang="en-US" altLang="zh-TW" dirty="0" err="1"/>
              <a:t>img_height</a:t>
            </a:r>
            <a:r>
              <a:rPr lang="en-US" altLang="zh-TW" dirty="0"/>
              <a:t> = 250, 250</a:t>
            </a:r>
          </a:p>
          <a:p>
            <a:endParaRPr lang="en-US" altLang="zh-TW" dirty="0"/>
          </a:p>
          <a:p>
            <a:r>
              <a:rPr lang="en-US" altLang="zh-TW" dirty="0" err="1"/>
              <a:t>train_data_dir</a:t>
            </a:r>
            <a:r>
              <a:rPr lang="en-US" altLang="zh-TW" dirty="0"/>
              <a:t> = 'data/train'</a:t>
            </a:r>
          </a:p>
          <a:p>
            <a:r>
              <a:rPr lang="en-US" altLang="zh-TW" dirty="0" err="1"/>
              <a:t>validation_data_dir</a:t>
            </a:r>
            <a:r>
              <a:rPr lang="en-US" altLang="zh-TW" dirty="0"/>
              <a:t> = 'data/validation'</a:t>
            </a:r>
          </a:p>
          <a:p>
            <a:r>
              <a:rPr lang="en-US" altLang="zh-TW" dirty="0" err="1"/>
              <a:t>pred_data_dir</a:t>
            </a:r>
            <a:r>
              <a:rPr lang="en-US" altLang="zh-TW" dirty="0"/>
              <a:t> = 'data/</a:t>
            </a:r>
            <a:r>
              <a:rPr lang="en-US" altLang="zh-TW" dirty="0" err="1"/>
              <a:t>pred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nb_train_samples</a:t>
            </a:r>
            <a:r>
              <a:rPr lang="en-US" altLang="zh-TW" dirty="0"/>
              <a:t> = </a:t>
            </a:r>
            <a:r>
              <a:rPr lang="en-US" altLang="zh-TW" dirty="0" smtClean="0"/>
              <a:t>800</a:t>
            </a:r>
          </a:p>
          <a:p>
            <a:r>
              <a:rPr lang="en-US" altLang="zh-TW" dirty="0" err="1" smtClean="0"/>
              <a:t>nb_validation_samples</a:t>
            </a:r>
            <a:r>
              <a:rPr lang="en-US" altLang="zh-TW" dirty="0" smtClean="0"/>
              <a:t> = 500</a:t>
            </a:r>
          </a:p>
          <a:p>
            <a:r>
              <a:rPr lang="en-US" altLang="zh-TW" dirty="0" smtClean="0"/>
              <a:t>epochs </a:t>
            </a:r>
            <a:r>
              <a:rPr lang="en-US" altLang="zh-TW" dirty="0"/>
              <a:t>= 10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6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4028" y="292359"/>
            <a:ext cx="7962813" cy="855555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736" y="1147914"/>
            <a:ext cx="7910111" cy="110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稻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稻" id="{91D880E1-37CC-4208-9B78-ADB227DA41C1}" vid="{97AAA3EB-80E9-491F-AD44-6A6FAA1776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稻</Template>
  <TotalTime>325</TotalTime>
  <Words>499</Words>
  <Application>Microsoft Office PowerPoint</Application>
  <PresentationFormat>寬螢幕</PresentationFormat>
  <Paragraphs>133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微軟正黑體</vt:lpstr>
      <vt:lpstr>Arial</vt:lpstr>
      <vt:lpstr>Courier New</vt:lpstr>
      <vt:lpstr>Wingdings 3</vt:lpstr>
      <vt:lpstr>稻</vt:lpstr>
      <vt:lpstr>情緒辨識</vt:lpstr>
      <vt:lpstr>期末進度報告</vt:lpstr>
      <vt:lpstr>圖片裁切、灰階</vt:lpstr>
      <vt:lpstr>原始資料</vt:lpstr>
      <vt:lpstr>處理過的資料</vt:lpstr>
      <vt:lpstr>PowerPoint 簡報</vt:lpstr>
      <vt:lpstr>PowerPoint 簡報</vt:lpstr>
      <vt:lpstr>第1次參數</vt:lpstr>
      <vt:lpstr>第1次</vt:lpstr>
      <vt:lpstr>PowerPoint 簡報</vt:lpstr>
      <vt:lpstr>第1次</vt:lpstr>
      <vt:lpstr>第1次結果</vt:lpstr>
      <vt:lpstr>第2次參數</vt:lpstr>
      <vt:lpstr>PowerPoint 簡報</vt:lpstr>
      <vt:lpstr>PowerPoint 簡報</vt:lpstr>
      <vt:lpstr>第2次</vt:lpstr>
      <vt:lpstr>第2次結果</vt:lpstr>
      <vt:lpstr>預測</vt:lpstr>
      <vt:lpstr>正式進度</vt:lpstr>
      <vt:lpstr>資料</vt:lpstr>
      <vt:lpstr>第3次參數</vt:lpstr>
      <vt:lpstr>第3次</vt:lpstr>
      <vt:lpstr>第3次</vt:lpstr>
      <vt:lpstr>第3次預測</vt:lpstr>
      <vt:lpstr>PowerPoint 簡報</vt:lpstr>
      <vt:lpstr>資料</vt:lpstr>
      <vt:lpstr>第4次參數</vt:lpstr>
      <vt:lpstr>第4次</vt:lpstr>
      <vt:lpstr>第4次</vt:lpstr>
      <vt:lpstr>第4次</vt:lpstr>
      <vt:lpstr>第5次參數</vt:lpstr>
      <vt:lpstr>PowerPoint 簡報</vt:lpstr>
      <vt:lpstr>第5次</vt:lpstr>
      <vt:lpstr>第5次</vt:lpstr>
      <vt:lpstr>第5次結果</vt:lpstr>
      <vt:lpstr>第6次參數</vt:lpstr>
      <vt:lpstr>PowerPoint 簡報</vt:lpstr>
      <vt:lpstr>第6次</vt:lpstr>
      <vt:lpstr>第6次</vt:lpstr>
      <vt:lpstr>第6次預測結果</vt:lpstr>
      <vt:lpstr>第7次</vt:lpstr>
      <vt:lpstr>PowerPoint 簡報</vt:lpstr>
      <vt:lpstr>第7次</vt:lpstr>
      <vt:lpstr>第7次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fusayyun</dc:creator>
  <cp:lastModifiedBy>fusayyun</cp:lastModifiedBy>
  <cp:revision>21</cp:revision>
  <dcterms:created xsi:type="dcterms:W3CDTF">2019-01-09T16:34:13Z</dcterms:created>
  <dcterms:modified xsi:type="dcterms:W3CDTF">2019-01-16T15:53:47Z</dcterms:modified>
</cp:coreProperties>
</file>