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004D-E5B3-44C9-9256-CDDCE8BE3A91}" type="datetimeFigureOut">
              <a:rPr lang="pt-BR" smtClean="0"/>
              <a:t>29/6/2012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CD86-B062-4C26-B0C4-24224E856C4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004D-E5B3-44C9-9256-CDDCE8BE3A91}" type="datetimeFigureOut">
              <a:rPr lang="pt-BR" smtClean="0"/>
              <a:t>29/6/2012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CD86-B062-4C26-B0C4-24224E856C4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004D-E5B3-44C9-9256-CDDCE8BE3A91}" type="datetimeFigureOut">
              <a:rPr lang="pt-BR" smtClean="0"/>
              <a:t>29/6/2012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CD86-B062-4C26-B0C4-24224E856C4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004D-E5B3-44C9-9256-CDDCE8BE3A91}" type="datetimeFigureOut">
              <a:rPr lang="pt-BR" smtClean="0"/>
              <a:t>29/6/2012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CD86-B062-4C26-B0C4-24224E856C4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004D-E5B3-44C9-9256-CDDCE8BE3A91}" type="datetimeFigureOut">
              <a:rPr lang="pt-BR" smtClean="0"/>
              <a:t>29/6/2012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CD86-B062-4C26-B0C4-24224E856C4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004D-E5B3-44C9-9256-CDDCE8BE3A91}" type="datetimeFigureOut">
              <a:rPr lang="pt-BR" smtClean="0"/>
              <a:t>29/6/2012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CD86-B062-4C26-B0C4-24224E856C4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004D-E5B3-44C9-9256-CDDCE8BE3A91}" type="datetimeFigureOut">
              <a:rPr lang="pt-BR" smtClean="0"/>
              <a:t>29/6/2012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CD86-B062-4C26-B0C4-24224E856C4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004D-E5B3-44C9-9256-CDDCE8BE3A91}" type="datetimeFigureOut">
              <a:rPr lang="pt-BR" smtClean="0"/>
              <a:t>29/6/2012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CD86-B062-4C26-B0C4-24224E856C4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004D-E5B3-44C9-9256-CDDCE8BE3A91}" type="datetimeFigureOut">
              <a:rPr lang="pt-BR" smtClean="0"/>
              <a:t>29/6/2012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CD86-B062-4C26-B0C4-24224E856C4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004D-E5B3-44C9-9256-CDDCE8BE3A91}" type="datetimeFigureOut">
              <a:rPr lang="pt-BR" smtClean="0"/>
              <a:t>29/6/2012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CD86-B062-4C26-B0C4-24224E856C4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004D-E5B3-44C9-9256-CDDCE8BE3A91}" type="datetimeFigureOut">
              <a:rPr lang="pt-BR" smtClean="0"/>
              <a:t>29/6/2012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CD86-B062-4C26-B0C4-24224E856C4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F004D-E5B3-44C9-9256-CDDCE8BE3A91}" type="datetimeFigureOut">
              <a:rPr lang="pt-BR" smtClean="0"/>
              <a:t>29/6/2012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6CD86-B062-4C26-B0C4-24224E856C4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Prototype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novas instâncias simplesmente copiando instâncias existentes.</a:t>
            </a:r>
          </a:p>
          <a:p>
            <a:r>
              <a:rPr lang="pt-BR" dirty="0" smtClean="0"/>
              <a:t>Oculta do cliente as complexidades da criação de novas instâncias.</a:t>
            </a:r>
          </a:p>
          <a:p>
            <a:r>
              <a:rPr lang="pt-BR" dirty="0" smtClean="0"/>
              <a:t>Oferece ao cliente a opção de gerar objetos cujo tipo ele desconhece.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1506" name="Picture 2" descr="http://1.bp.blogspot.com/_VQbC70-URjo/TIg3kYOVAtI/AAAAAAAAAR8/U_D-UzH4gMA/s400/GoF-PrototypeI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428736"/>
            <a:ext cx="6339303" cy="3786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http://www.devmedia.com.br/imagens/articles/226729/Classificacao%20go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000108"/>
            <a:ext cx="7468304" cy="49387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Factory</a:t>
            </a:r>
            <a:r>
              <a:rPr lang="pt-BR" dirty="0" smtClean="0"/>
              <a:t> </a:t>
            </a:r>
            <a:r>
              <a:rPr lang="pt-BR" dirty="0" err="1" smtClean="0"/>
              <a:t>Method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factory</a:t>
            </a:r>
            <a:r>
              <a:rPr lang="pt-BR" dirty="0" smtClean="0"/>
              <a:t> </a:t>
            </a:r>
            <a:r>
              <a:rPr lang="pt-BR" dirty="0" err="1" smtClean="0"/>
              <a:t>method</a:t>
            </a:r>
            <a:r>
              <a:rPr lang="pt-BR" dirty="0" smtClean="0"/>
              <a:t> permite delegar a instanciação para as subclasses.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Abstract </a:t>
            </a:r>
            <a:r>
              <a:rPr lang="pt-BR" dirty="0" err="1" smtClean="0"/>
              <a:t>Factory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Fornece uma interface para criar uma </a:t>
            </a:r>
            <a:r>
              <a:rPr lang="pt-BR" dirty="0" err="1" smtClean="0"/>
              <a:t>familia</a:t>
            </a:r>
            <a:r>
              <a:rPr lang="pt-BR" dirty="0" smtClean="0"/>
              <a:t> de objetos relacionados ou dependentes sem especificar a classe completa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 descr="abstractfactory-1024x65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39750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Singleton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Garante que uma classe tenha apenas uma instância e fornece um ponto global de acesso a ela.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Builder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Usado para encapsular a construção de um produto e permitir que ele seja construído em etapas.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196" name="Picture 4" descr="http://staff.aist.go.jp/tanaka-akira/mj/design-pattern/fig-GoF/PNG/bui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0042"/>
            <a:ext cx="8429652" cy="58102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Builder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Encapsula a maneira como um objeto complexo é construído</a:t>
            </a:r>
          </a:p>
          <a:p>
            <a:r>
              <a:rPr lang="pt-BR" dirty="0" smtClean="0"/>
              <a:t>Implementações de produtos podem ser incluídas e removidas, porque o cliente só vê uma interface abstrata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129</Words>
  <Application>Microsoft Office PowerPoint</Application>
  <PresentationFormat>Apresentação na tela 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Slide 1</vt:lpstr>
      <vt:lpstr>Slide 2</vt:lpstr>
      <vt:lpstr>Factory Method</vt:lpstr>
      <vt:lpstr>Abstract Factory</vt:lpstr>
      <vt:lpstr>Slide 5</vt:lpstr>
      <vt:lpstr>Singleton</vt:lpstr>
      <vt:lpstr>Builder</vt:lpstr>
      <vt:lpstr>Slide 8</vt:lpstr>
      <vt:lpstr>Builder</vt:lpstr>
      <vt:lpstr>Prototype</vt:lpstr>
      <vt:lpstr>Slide 11</vt:lpstr>
    </vt:vector>
  </TitlesOfParts>
  <Company>cesumar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professor</dc:creator>
  <cp:lastModifiedBy>professor</cp:lastModifiedBy>
  <cp:revision>6</cp:revision>
  <dcterms:created xsi:type="dcterms:W3CDTF">2012-06-29T16:12:56Z</dcterms:created>
  <dcterms:modified xsi:type="dcterms:W3CDTF">2012-06-29T16:40:56Z</dcterms:modified>
</cp:coreProperties>
</file>