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D371-BE61-C485-F295-1F536C9A0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D765C-8E09-2B8D-123A-42D35AFD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818D-C1AD-93E6-F446-57EE0FA9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DAC4-2AB3-B2BE-E295-3E6DB728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67E7-48BE-A7B5-8A55-929A97FE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5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095C-781A-D92D-B47A-26E572BE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02FD0-BCF7-9402-D0E7-12120B71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8164-9213-27EF-7B55-8FF3503D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6A89-316F-9CFD-EDE6-5B4FB537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64CC-961F-F687-5636-1AE4832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52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7BB8-EB60-59F9-8DC9-06647AE5F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052C7-3F95-8FB8-6F62-D479EF42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784-4D1C-A750-D451-5F71D19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8E7C-FCA9-8AFC-6F08-37CC6ABE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9173-168C-2748-2C69-9E0B08AA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35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0313-029F-0DC3-EB0F-E6AD40F0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8AB6-6F9F-825C-F979-359AAEC6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B05D-EB15-D002-E39F-D21892ED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84FA-EA83-D9D1-D53B-7081C7C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E9E3-C2C8-66F4-DA75-5BB16326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2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D8A0-F4CF-10C3-4EA9-9677896D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8D04-A9E4-AFA7-8966-6182EC04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152E-44E9-A016-F518-4347A8E1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2901-6ECE-EE2F-9BE4-EC24B45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BFB9-F0A4-7B3E-422E-8C86F65A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9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7825-3A3A-A0ED-D2D2-AC4548C8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893C-F898-F6C6-9557-8D28F9C5B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E5D54-C450-421E-3455-9284E890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401E5-565D-52DD-CBD1-C546274B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86EA-BC06-1574-0698-2C452B9F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94E12-6753-3885-A56F-7DA4CA32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5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88D4-DD38-4EC2-3926-77F66F58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D73B-A4D7-AECE-DE02-B2A403D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E66C6-23CE-8704-6B53-4548A068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61298-D6CD-439F-B6A0-1355FBA1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A7EDF-34B3-B35E-4DA9-AECBA422B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9E875-57C3-2842-6C62-8E5A974A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D625C-9CFC-5E39-3DE2-7621072E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6A519-D6D4-86EB-966F-DDA9A7EC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1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7F4F-17C3-0307-57F2-D3C0AA6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C8BC0-070F-9205-5C47-E9196937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7A39F-4A6B-C6E9-7C02-8E148993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B6C8-D166-2551-D71D-60048763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6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5C93B-801D-09D7-3F2C-F4253E7D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E4B47-1B19-F8DB-E8B9-4FC6E69D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705D5-4DAA-6FF2-D473-446EC48D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15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3770-CCA3-4858-B004-962C44A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BA39-0793-43BD-209A-4074DB1D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904AC-EDD2-F523-27EF-3FA53BF2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24BA-6F98-D401-1703-F32A8F07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21085-CC02-FFFA-DCE1-AC4E0440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99C27-CBB4-4676-6DF0-CC9417DC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21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FE69-48C4-D1F1-795F-FE631179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28D0A-1088-B9CE-140D-6611CA1BE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691D1-C520-B4A3-E324-2159A86E4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A132A-4BDD-3C18-180B-AC9D62B5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9FD6-6CFB-2D34-D679-8D9CED9C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9B2C-9690-1FC8-1D1D-43F72F1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836B-7087-D665-8794-B960A282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875A-B068-A342-FF42-74B3A622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BF10-A3F5-C8F0-F8A0-FC0B581C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2F84-FFDA-4516-BCA2-D1D5E346B26A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E46B-C1C3-74DF-671D-1EE8AF2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B1FE-B1E4-8E9A-D97E-C03C77100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C659-2D7E-4BB7-BC39-C7D20B6852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9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618CA202-4E01-5AF2-1726-2668D9D8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8" y="74951"/>
            <a:ext cx="11827239" cy="3354049"/>
          </a:xfrm>
          <a:prstGeom prst="rect">
            <a:avLst/>
          </a:prstGeom>
        </p:spPr>
      </p:pic>
      <p:pic>
        <p:nvPicPr>
          <p:cNvPr id="10" name="Picture 9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3164EF80-CC33-253A-C767-79849527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9" y="3562803"/>
            <a:ext cx="11827239" cy="32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78C1DB-CCC5-88E0-6272-370C3AAFD2A3}"/>
              </a:ext>
            </a:extLst>
          </p:cNvPr>
          <p:cNvSpPr txBox="1"/>
          <p:nvPr/>
        </p:nvSpPr>
        <p:spPr>
          <a:xfrm>
            <a:off x="2166079" y="1648917"/>
            <a:ext cx="8184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From slide 1 we can sell that </a:t>
            </a:r>
            <a:r>
              <a:rPr lang="en-US" sz="5400" dirty="0"/>
              <a:t>he adverse effects of the two drugs seem to differ.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73677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now, need more time to learn the AI part</dc:title>
  <dc:creator>Fu Allen</dc:creator>
  <cp:lastModifiedBy>Fu Allen</cp:lastModifiedBy>
  <cp:revision>3</cp:revision>
  <dcterms:created xsi:type="dcterms:W3CDTF">2023-08-19T23:02:25Z</dcterms:created>
  <dcterms:modified xsi:type="dcterms:W3CDTF">2023-08-27T06:39:59Z</dcterms:modified>
</cp:coreProperties>
</file>