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9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1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3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5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7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9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  <Override PartName="/ppt/diagrams/data14.xml" ContentType="application/vnd.openxmlformats-officedocument.drawingml.diagramData+xml"/>
  <Override PartName="/ppt/diagrams/data16.xml" ContentType="application/vnd.openxmlformats-officedocument.drawingml.diagramData+xml"/>
  <Override PartName="/ppt/diagrams/data18.xml" ContentType="application/vnd.openxmlformats-officedocument.drawingml.diagramData+xml"/>
  <Override PartName="/ppt/diagrams/data2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image" Target="../media/image190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0.pn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0.pn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0.png"/></Relationships>
</file>

<file path=ppt/diagrams/_rels/data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55FB2-E1D0-44F3-AB64-C2C0995A0A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2BFA33-6328-4BDF-A3E6-7332C34FBB29}">
      <dgm:prSet/>
      <dgm:spPr/>
      <dgm:t>
        <a:bodyPr/>
        <a:lstStyle/>
        <a:p>
          <a:r>
            <a:rPr lang="it-IT"/>
            <a:t>L’azione del campo è tangente alla linea</a:t>
          </a:r>
          <a:endParaRPr lang="en-US"/>
        </a:p>
      </dgm:t>
    </dgm:pt>
    <dgm:pt modelId="{0F92B738-09C0-4E5B-B56B-9A9EF0C566BF}" type="parTrans" cxnId="{2A49D71C-4893-420A-9E83-64530A833303}">
      <dgm:prSet/>
      <dgm:spPr/>
      <dgm:t>
        <a:bodyPr/>
        <a:lstStyle/>
        <a:p>
          <a:endParaRPr lang="en-US"/>
        </a:p>
      </dgm:t>
    </dgm:pt>
    <dgm:pt modelId="{A6DDD753-3B96-4F90-BAA8-0F054813B1E8}" type="sibTrans" cxnId="{2A49D71C-4893-420A-9E83-64530A833303}">
      <dgm:prSet/>
      <dgm:spPr/>
      <dgm:t>
        <a:bodyPr/>
        <a:lstStyle/>
        <a:p>
          <a:endParaRPr lang="en-US"/>
        </a:p>
      </dgm:t>
    </dgm:pt>
    <dgm:pt modelId="{87510CA1-ABD9-4F50-A68B-8074F3C1B1EF}">
      <dgm:prSet/>
      <dgm:spPr/>
      <dgm:t>
        <a:bodyPr/>
        <a:lstStyle/>
        <a:p>
          <a:r>
            <a:rPr lang="it-IT"/>
            <a:t>Intensità costante lungo ogni linea</a:t>
          </a:r>
          <a:endParaRPr lang="en-US"/>
        </a:p>
      </dgm:t>
    </dgm:pt>
    <dgm:pt modelId="{2125B0AC-E4A9-4C6F-8A33-9A824A671AC0}" type="parTrans" cxnId="{C5520941-470D-4BAF-A45E-B3C033C7C142}">
      <dgm:prSet/>
      <dgm:spPr/>
      <dgm:t>
        <a:bodyPr/>
        <a:lstStyle/>
        <a:p>
          <a:endParaRPr lang="en-US"/>
        </a:p>
      </dgm:t>
    </dgm:pt>
    <dgm:pt modelId="{5F3CFC65-A72A-4C40-8C55-841F33D8D7C5}" type="sibTrans" cxnId="{C5520941-470D-4BAF-A45E-B3C033C7C142}">
      <dgm:prSet/>
      <dgm:spPr/>
      <dgm:t>
        <a:bodyPr/>
        <a:lstStyle/>
        <a:p>
          <a:endParaRPr lang="en-US"/>
        </a:p>
      </dgm:t>
    </dgm:pt>
    <dgm:pt modelId="{F6A9BF26-4F7D-4DB8-8296-6B402F60596F}">
      <dgm:prSet/>
      <dgm:spPr/>
      <dgm:t>
        <a:bodyPr/>
        <a:lstStyle/>
        <a:p>
          <a:r>
            <a:rPr lang="it-IT"/>
            <a:t>Diminuisce all’aumentare della distanza</a:t>
          </a:r>
          <a:endParaRPr lang="en-US"/>
        </a:p>
      </dgm:t>
    </dgm:pt>
    <dgm:pt modelId="{361CEA91-577D-47AD-8D2D-6F1C0E83DC38}" type="parTrans" cxnId="{1407888C-FF00-4FE7-8F2C-645CF569BDBF}">
      <dgm:prSet/>
      <dgm:spPr/>
      <dgm:t>
        <a:bodyPr/>
        <a:lstStyle/>
        <a:p>
          <a:endParaRPr lang="en-US"/>
        </a:p>
      </dgm:t>
    </dgm:pt>
    <dgm:pt modelId="{7382D7FF-AF37-4C96-A3C6-6BC733F0C08D}" type="sibTrans" cxnId="{1407888C-FF00-4FE7-8F2C-645CF569BDBF}">
      <dgm:prSet/>
      <dgm:spPr/>
      <dgm:t>
        <a:bodyPr/>
        <a:lstStyle/>
        <a:p>
          <a:endParaRPr lang="en-US"/>
        </a:p>
      </dgm:t>
    </dgm:pt>
    <dgm:pt modelId="{565873D5-7CA0-4435-BA27-E692B0474500}" type="pres">
      <dgm:prSet presAssocID="{F0E55FB2-E1D0-44F3-AB64-C2C0995A0AFF}" presName="root" presStyleCnt="0">
        <dgm:presLayoutVars>
          <dgm:dir/>
          <dgm:resizeHandles val="exact"/>
        </dgm:presLayoutVars>
      </dgm:prSet>
      <dgm:spPr/>
    </dgm:pt>
    <dgm:pt modelId="{F045A42A-F70C-4A2F-A66F-BFF5C552A9D0}" type="pres">
      <dgm:prSet presAssocID="{F32BFA33-6328-4BDF-A3E6-7332C34FBB29}" presName="compNode" presStyleCnt="0"/>
      <dgm:spPr/>
    </dgm:pt>
    <dgm:pt modelId="{687F0963-7866-4D32-AD5C-FC42B4B35891}" type="pres">
      <dgm:prSet presAssocID="{F32BFA33-6328-4BDF-A3E6-7332C34FBB29}" presName="bgRect" presStyleLbl="bgShp" presStyleIdx="0" presStyleCnt="3"/>
      <dgm:spPr/>
    </dgm:pt>
    <dgm:pt modelId="{24464AC9-40F2-4BA2-8AD9-996A89858248}" type="pres">
      <dgm:prSet presAssocID="{F32BFA33-6328-4BDF-A3E6-7332C34FBB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lipse"/>
        </a:ext>
      </dgm:extLst>
    </dgm:pt>
    <dgm:pt modelId="{7DE5ABAC-6F50-4AA6-99A7-956A9F46D030}" type="pres">
      <dgm:prSet presAssocID="{F32BFA33-6328-4BDF-A3E6-7332C34FBB29}" presName="spaceRect" presStyleCnt="0"/>
      <dgm:spPr/>
    </dgm:pt>
    <dgm:pt modelId="{BD8DBA4E-69BE-4205-9C03-E63C6879BF5F}" type="pres">
      <dgm:prSet presAssocID="{F32BFA33-6328-4BDF-A3E6-7332C34FBB29}" presName="parTx" presStyleLbl="revTx" presStyleIdx="0" presStyleCnt="3">
        <dgm:presLayoutVars>
          <dgm:chMax val="0"/>
          <dgm:chPref val="0"/>
        </dgm:presLayoutVars>
      </dgm:prSet>
      <dgm:spPr/>
    </dgm:pt>
    <dgm:pt modelId="{D85B4F85-0DE5-440D-BC79-5A94180BB9A1}" type="pres">
      <dgm:prSet presAssocID="{A6DDD753-3B96-4F90-BAA8-0F054813B1E8}" presName="sibTrans" presStyleCnt="0"/>
      <dgm:spPr/>
    </dgm:pt>
    <dgm:pt modelId="{F4DC7985-34DA-4630-8350-944A3C098AB1}" type="pres">
      <dgm:prSet presAssocID="{87510CA1-ABD9-4F50-A68B-8074F3C1B1EF}" presName="compNode" presStyleCnt="0"/>
      <dgm:spPr/>
    </dgm:pt>
    <dgm:pt modelId="{B3F698B9-F75B-4E6E-B8BE-CF553ADF6735}" type="pres">
      <dgm:prSet presAssocID="{87510CA1-ABD9-4F50-A68B-8074F3C1B1EF}" presName="bgRect" presStyleLbl="bgShp" presStyleIdx="1" presStyleCnt="3"/>
      <dgm:spPr/>
    </dgm:pt>
    <dgm:pt modelId="{15E5CB1F-6463-4D6D-8FF2-B847FA7CD644}" type="pres">
      <dgm:prSet presAssocID="{87510CA1-ABD9-4F50-A68B-8074F3C1B1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AA735098-03BB-4F4F-8D81-C0B39CF6309E}" type="pres">
      <dgm:prSet presAssocID="{87510CA1-ABD9-4F50-A68B-8074F3C1B1EF}" presName="spaceRect" presStyleCnt="0"/>
      <dgm:spPr/>
    </dgm:pt>
    <dgm:pt modelId="{892A4723-6646-4AE4-B692-3E84665C8BF4}" type="pres">
      <dgm:prSet presAssocID="{87510CA1-ABD9-4F50-A68B-8074F3C1B1EF}" presName="parTx" presStyleLbl="revTx" presStyleIdx="1" presStyleCnt="3">
        <dgm:presLayoutVars>
          <dgm:chMax val="0"/>
          <dgm:chPref val="0"/>
        </dgm:presLayoutVars>
      </dgm:prSet>
      <dgm:spPr/>
    </dgm:pt>
    <dgm:pt modelId="{F50C1DDD-39D8-4555-AF4C-F04BA4CDB31F}" type="pres">
      <dgm:prSet presAssocID="{5F3CFC65-A72A-4C40-8C55-841F33D8D7C5}" presName="sibTrans" presStyleCnt="0"/>
      <dgm:spPr/>
    </dgm:pt>
    <dgm:pt modelId="{30808C0C-7117-413D-995B-068130CD4F66}" type="pres">
      <dgm:prSet presAssocID="{F6A9BF26-4F7D-4DB8-8296-6B402F60596F}" presName="compNode" presStyleCnt="0"/>
      <dgm:spPr/>
    </dgm:pt>
    <dgm:pt modelId="{02B72721-20CB-41CD-8D16-BFEF063F7880}" type="pres">
      <dgm:prSet presAssocID="{F6A9BF26-4F7D-4DB8-8296-6B402F60596F}" presName="bgRect" presStyleLbl="bgShp" presStyleIdx="2" presStyleCnt="3"/>
      <dgm:spPr/>
    </dgm:pt>
    <dgm:pt modelId="{34283F03-B76B-42B8-847C-33B5CA2D77A0}" type="pres">
      <dgm:prSet presAssocID="{F6A9BF26-4F7D-4DB8-8296-6B402F6059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f Ball"/>
        </a:ext>
      </dgm:extLst>
    </dgm:pt>
    <dgm:pt modelId="{5EA3270F-3459-4E86-B95B-5EB38BF5A79E}" type="pres">
      <dgm:prSet presAssocID="{F6A9BF26-4F7D-4DB8-8296-6B402F60596F}" presName="spaceRect" presStyleCnt="0"/>
      <dgm:spPr/>
    </dgm:pt>
    <dgm:pt modelId="{A826A26E-4C7B-4B44-914A-B4D164C9857D}" type="pres">
      <dgm:prSet presAssocID="{F6A9BF26-4F7D-4DB8-8296-6B402F6059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A49D71C-4893-420A-9E83-64530A833303}" srcId="{F0E55FB2-E1D0-44F3-AB64-C2C0995A0AFF}" destId="{F32BFA33-6328-4BDF-A3E6-7332C34FBB29}" srcOrd="0" destOrd="0" parTransId="{0F92B738-09C0-4E5B-B56B-9A9EF0C566BF}" sibTransId="{A6DDD753-3B96-4F90-BAA8-0F054813B1E8}"/>
    <dgm:cxn modelId="{C5520941-470D-4BAF-A45E-B3C033C7C142}" srcId="{F0E55FB2-E1D0-44F3-AB64-C2C0995A0AFF}" destId="{87510CA1-ABD9-4F50-A68B-8074F3C1B1EF}" srcOrd="1" destOrd="0" parTransId="{2125B0AC-E4A9-4C6F-8A33-9A824A671AC0}" sibTransId="{5F3CFC65-A72A-4C40-8C55-841F33D8D7C5}"/>
    <dgm:cxn modelId="{8F2FC754-92DF-44A5-B605-0ED660E1BA79}" type="presOf" srcId="{F0E55FB2-E1D0-44F3-AB64-C2C0995A0AFF}" destId="{565873D5-7CA0-4435-BA27-E692B0474500}" srcOrd="0" destOrd="0" presId="urn:microsoft.com/office/officeart/2018/2/layout/IconVerticalSolidList"/>
    <dgm:cxn modelId="{18F3775A-9517-4E53-B765-BE0CEA7FE92A}" type="presOf" srcId="{F6A9BF26-4F7D-4DB8-8296-6B402F60596F}" destId="{A826A26E-4C7B-4B44-914A-B4D164C9857D}" srcOrd="0" destOrd="0" presId="urn:microsoft.com/office/officeart/2018/2/layout/IconVerticalSolidList"/>
    <dgm:cxn modelId="{1407888C-FF00-4FE7-8F2C-645CF569BDBF}" srcId="{F0E55FB2-E1D0-44F3-AB64-C2C0995A0AFF}" destId="{F6A9BF26-4F7D-4DB8-8296-6B402F60596F}" srcOrd="2" destOrd="0" parTransId="{361CEA91-577D-47AD-8D2D-6F1C0E83DC38}" sibTransId="{7382D7FF-AF37-4C96-A3C6-6BC733F0C08D}"/>
    <dgm:cxn modelId="{8C54A5C7-FDEB-4859-82FE-698A163D5CDA}" type="presOf" srcId="{87510CA1-ABD9-4F50-A68B-8074F3C1B1EF}" destId="{892A4723-6646-4AE4-B692-3E84665C8BF4}" srcOrd="0" destOrd="0" presId="urn:microsoft.com/office/officeart/2018/2/layout/IconVerticalSolidList"/>
    <dgm:cxn modelId="{FD891DCC-23D0-4A5D-89A4-2CE8F115208D}" type="presOf" srcId="{F32BFA33-6328-4BDF-A3E6-7332C34FBB29}" destId="{BD8DBA4E-69BE-4205-9C03-E63C6879BF5F}" srcOrd="0" destOrd="0" presId="urn:microsoft.com/office/officeart/2018/2/layout/IconVerticalSolidList"/>
    <dgm:cxn modelId="{0710A49C-A9FA-4454-BBAC-7E532743D931}" type="presParOf" srcId="{565873D5-7CA0-4435-BA27-E692B0474500}" destId="{F045A42A-F70C-4A2F-A66F-BFF5C552A9D0}" srcOrd="0" destOrd="0" presId="urn:microsoft.com/office/officeart/2018/2/layout/IconVerticalSolidList"/>
    <dgm:cxn modelId="{EF5A5581-978F-43C7-A554-2CFD7DAAA7A6}" type="presParOf" srcId="{F045A42A-F70C-4A2F-A66F-BFF5C552A9D0}" destId="{687F0963-7866-4D32-AD5C-FC42B4B35891}" srcOrd="0" destOrd="0" presId="urn:microsoft.com/office/officeart/2018/2/layout/IconVerticalSolidList"/>
    <dgm:cxn modelId="{7E2D1A37-5CA5-4BA1-ACDE-63AC3597B210}" type="presParOf" srcId="{F045A42A-F70C-4A2F-A66F-BFF5C552A9D0}" destId="{24464AC9-40F2-4BA2-8AD9-996A89858248}" srcOrd="1" destOrd="0" presId="urn:microsoft.com/office/officeart/2018/2/layout/IconVerticalSolidList"/>
    <dgm:cxn modelId="{F9C9C33E-0246-48D2-9F4F-92E3ACD73212}" type="presParOf" srcId="{F045A42A-F70C-4A2F-A66F-BFF5C552A9D0}" destId="{7DE5ABAC-6F50-4AA6-99A7-956A9F46D030}" srcOrd="2" destOrd="0" presId="urn:microsoft.com/office/officeart/2018/2/layout/IconVerticalSolidList"/>
    <dgm:cxn modelId="{B0354F62-3BD7-45F6-8045-EA8D2C9B6E7A}" type="presParOf" srcId="{F045A42A-F70C-4A2F-A66F-BFF5C552A9D0}" destId="{BD8DBA4E-69BE-4205-9C03-E63C6879BF5F}" srcOrd="3" destOrd="0" presId="urn:microsoft.com/office/officeart/2018/2/layout/IconVerticalSolidList"/>
    <dgm:cxn modelId="{1862AE33-9AC6-4958-950C-D24ED8BF61AF}" type="presParOf" srcId="{565873D5-7CA0-4435-BA27-E692B0474500}" destId="{D85B4F85-0DE5-440D-BC79-5A94180BB9A1}" srcOrd="1" destOrd="0" presId="urn:microsoft.com/office/officeart/2018/2/layout/IconVerticalSolidList"/>
    <dgm:cxn modelId="{4C72897A-6BE3-40BA-B144-DE6808FF1BA4}" type="presParOf" srcId="{565873D5-7CA0-4435-BA27-E692B0474500}" destId="{F4DC7985-34DA-4630-8350-944A3C098AB1}" srcOrd="2" destOrd="0" presId="urn:microsoft.com/office/officeart/2018/2/layout/IconVerticalSolidList"/>
    <dgm:cxn modelId="{B4A96E77-D1A2-419C-ADD8-6076B4D5BD2C}" type="presParOf" srcId="{F4DC7985-34DA-4630-8350-944A3C098AB1}" destId="{B3F698B9-F75B-4E6E-B8BE-CF553ADF6735}" srcOrd="0" destOrd="0" presId="urn:microsoft.com/office/officeart/2018/2/layout/IconVerticalSolidList"/>
    <dgm:cxn modelId="{514B1DB3-FF46-48C6-9FC9-F05CAC7B1835}" type="presParOf" srcId="{F4DC7985-34DA-4630-8350-944A3C098AB1}" destId="{15E5CB1F-6463-4D6D-8FF2-B847FA7CD644}" srcOrd="1" destOrd="0" presId="urn:microsoft.com/office/officeart/2018/2/layout/IconVerticalSolidList"/>
    <dgm:cxn modelId="{14D64A29-9CA7-40EE-8BFF-DCD52E546BAA}" type="presParOf" srcId="{F4DC7985-34DA-4630-8350-944A3C098AB1}" destId="{AA735098-03BB-4F4F-8D81-C0B39CF6309E}" srcOrd="2" destOrd="0" presId="urn:microsoft.com/office/officeart/2018/2/layout/IconVerticalSolidList"/>
    <dgm:cxn modelId="{DC4962CE-46C1-4AB5-955E-90A9A7CDE2CE}" type="presParOf" srcId="{F4DC7985-34DA-4630-8350-944A3C098AB1}" destId="{892A4723-6646-4AE4-B692-3E84665C8BF4}" srcOrd="3" destOrd="0" presId="urn:microsoft.com/office/officeart/2018/2/layout/IconVerticalSolidList"/>
    <dgm:cxn modelId="{2109E72C-4AB9-45F3-B10B-DD8E07E6BB26}" type="presParOf" srcId="{565873D5-7CA0-4435-BA27-E692B0474500}" destId="{F50C1DDD-39D8-4555-AF4C-F04BA4CDB31F}" srcOrd="3" destOrd="0" presId="urn:microsoft.com/office/officeart/2018/2/layout/IconVerticalSolidList"/>
    <dgm:cxn modelId="{E46EB899-393F-4770-BAD5-DEA57A53459B}" type="presParOf" srcId="{565873D5-7CA0-4435-BA27-E692B0474500}" destId="{30808C0C-7117-413D-995B-068130CD4F66}" srcOrd="4" destOrd="0" presId="urn:microsoft.com/office/officeart/2018/2/layout/IconVerticalSolidList"/>
    <dgm:cxn modelId="{4B0ECC1D-E889-4E9D-A0DF-9792B454A00D}" type="presParOf" srcId="{30808C0C-7117-413D-995B-068130CD4F66}" destId="{02B72721-20CB-41CD-8D16-BFEF063F7880}" srcOrd="0" destOrd="0" presId="urn:microsoft.com/office/officeart/2018/2/layout/IconVerticalSolidList"/>
    <dgm:cxn modelId="{7A412CDA-1C4C-4BD7-AF77-59CDB7AF4F20}" type="presParOf" srcId="{30808C0C-7117-413D-995B-068130CD4F66}" destId="{34283F03-B76B-42B8-847C-33B5CA2D77A0}" srcOrd="1" destOrd="0" presId="urn:microsoft.com/office/officeart/2018/2/layout/IconVerticalSolidList"/>
    <dgm:cxn modelId="{5A1468FE-30EE-4701-AB54-01097776AEE1}" type="presParOf" srcId="{30808C0C-7117-413D-995B-068130CD4F66}" destId="{5EA3270F-3459-4E86-B95B-5EB38BF5A79E}" srcOrd="2" destOrd="0" presId="urn:microsoft.com/office/officeart/2018/2/layout/IconVerticalSolidList"/>
    <dgm:cxn modelId="{4BDFE86C-2176-4D0C-B49B-5CF9939FDFCD}" type="presParOf" srcId="{30808C0C-7117-413D-995B-068130CD4F66}" destId="{A826A26E-4C7B-4B44-914A-B4D164C985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BAAFAC5-3F09-4F1C-9615-DACBB7BD454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E53A29D4-C4C4-4A73-91EC-EBC9AADFEA6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8E07A012-C6AB-4770-A68C-F127E5A9EFD8}" type="parTrans" cxnId="{293DE532-9136-4B3F-AFFE-A95C9082DCE8}">
      <dgm:prSet/>
      <dgm:spPr/>
      <dgm:t>
        <a:bodyPr/>
        <a:lstStyle/>
        <a:p>
          <a:endParaRPr lang="it-IT"/>
        </a:p>
      </dgm:t>
    </dgm:pt>
    <dgm:pt modelId="{6CC1D601-E42F-4371-8DF0-12A31512276E}" type="sibTrans" cxnId="{293DE532-9136-4B3F-AFFE-A95C9082DCE8}">
      <dgm:prSet/>
      <dgm:spPr/>
      <dgm:t>
        <a:bodyPr/>
        <a:lstStyle/>
        <a:p>
          <a:endParaRPr lang="it-IT"/>
        </a:p>
      </dgm:t>
    </dgm:pt>
    <dgm:pt modelId="{70330BC9-A487-4044-854A-B24F0AB911F0}">
      <dgm:prSet/>
      <dgm:spPr>
        <a:blipFill>
          <a:blip xmlns:r="http://schemas.openxmlformats.org/officeDocument/2006/relationships" r:embed="rId2"/>
          <a:stretch>
            <a:fillRect l="-58" t="-6378" b="-9795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29B8E58A-5108-422C-B105-A1D5CA693193}" type="parTrans" cxnId="{7A026025-A48E-4439-885F-902F1DC9887D}">
      <dgm:prSet/>
      <dgm:spPr/>
      <dgm:t>
        <a:bodyPr/>
        <a:lstStyle/>
        <a:p>
          <a:endParaRPr lang="it-IT"/>
        </a:p>
      </dgm:t>
    </dgm:pt>
    <dgm:pt modelId="{3EC45293-B346-45E1-B4AA-4DB92259CC17}" type="sibTrans" cxnId="{7A026025-A48E-4439-885F-902F1DC9887D}">
      <dgm:prSet/>
      <dgm:spPr/>
      <dgm:t>
        <a:bodyPr/>
        <a:lstStyle/>
        <a:p>
          <a:endParaRPr lang="it-IT"/>
        </a:p>
      </dgm:t>
    </dgm:pt>
    <dgm:pt modelId="{6EFA8A44-F77D-446E-AC76-0BEADD63B896}">
      <dgm:prSet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E8E4B5BE-F064-4319-8538-7429A6F2D2E4}" type="parTrans" cxnId="{E990F0E4-7768-44B7-B92B-0676E79FF104}">
      <dgm:prSet/>
      <dgm:spPr/>
      <dgm:t>
        <a:bodyPr/>
        <a:lstStyle/>
        <a:p>
          <a:endParaRPr lang="it-IT"/>
        </a:p>
      </dgm:t>
    </dgm:pt>
    <dgm:pt modelId="{84E5F479-355E-4978-86AF-BB6735ED0907}" type="sibTrans" cxnId="{E990F0E4-7768-44B7-B92B-0676E79FF104}">
      <dgm:prSet/>
      <dgm:spPr/>
      <dgm:t>
        <a:bodyPr/>
        <a:lstStyle/>
        <a:p>
          <a:endParaRPr lang="it-IT"/>
        </a:p>
      </dgm:t>
    </dgm:pt>
    <dgm:pt modelId="{6DFD334D-B216-4B86-B161-E862308FA75D}" type="pres">
      <dgm:prSet presAssocID="{9BAAFAC5-3F09-4F1C-9615-DACBB7BD454D}" presName="linear" presStyleCnt="0">
        <dgm:presLayoutVars>
          <dgm:animLvl val="lvl"/>
          <dgm:resizeHandles val="exact"/>
        </dgm:presLayoutVars>
      </dgm:prSet>
      <dgm:spPr/>
    </dgm:pt>
    <dgm:pt modelId="{CDAD243C-C1CD-48F9-8ECD-6DECB929B802}" type="pres">
      <dgm:prSet presAssocID="{E53A29D4-C4C4-4A73-91EC-EBC9AADFEA6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0E3D95A-E12F-4F74-A1E0-A7EAB183978B}" type="pres">
      <dgm:prSet presAssocID="{E53A29D4-C4C4-4A73-91EC-EBC9AADFEA6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A026025-A48E-4439-885F-902F1DC9887D}" srcId="{E53A29D4-C4C4-4A73-91EC-EBC9AADFEA66}" destId="{70330BC9-A487-4044-854A-B24F0AB911F0}" srcOrd="0" destOrd="0" parTransId="{29B8E58A-5108-422C-B105-A1D5CA693193}" sibTransId="{3EC45293-B346-45E1-B4AA-4DB92259CC17}"/>
    <dgm:cxn modelId="{293DE532-9136-4B3F-AFFE-A95C9082DCE8}" srcId="{9BAAFAC5-3F09-4F1C-9615-DACBB7BD454D}" destId="{E53A29D4-C4C4-4A73-91EC-EBC9AADFEA66}" srcOrd="0" destOrd="0" parTransId="{8E07A012-C6AB-4770-A68C-F127E5A9EFD8}" sibTransId="{6CC1D601-E42F-4371-8DF0-12A31512276E}"/>
    <dgm:cxn modelId="{1E1ADF76-7708-4FAE-BB1F-B71BEB2255F1}" type="presOf" srcId="{E53A29D4-C4C4-4A73-91EC-EBC9AADFEA66}" destId="{CDAD243C-C1CD-48F9-8ECD-6DECB929B802}" srcOrd="0" destOrd="0" presId="urn:microsoft.com/office/officeart/2005/8/layout/vList2"/>
    <dgm:cxn modelId="{B8E52786-CE98-4CE6-B4C6-01E22B5B58D8}" type="presOf" srcId="{70330BC9-A487-4044-854A-B24F0AB911F0}" destId="{C0E3D95A-E12F-4F74-A1E0-A7EAB183978B}" srcOrd="0" destOrd="0" presId="urn:microsoft.com/office/officeart/2005/8/layout/vList2"/>
    <dgm:cxn modelId="{67C047A7-DAE4-4AA5-B2E2-B26985DE29B9}" type="presOf" srcId="{9BAAFAC5-3F09-4F1C-9615-DACBB7BD454D}" destId="{6DFD334D-B216-4B86-B161-E862308FA75D}" srcOrd="0" destOrd="0" presId="urn:microsoft.com/office/officeart/2005/8/layout/vList2"/>
    <dgm:cxn modelId="{7D4F02CC-A5BD-4F60-A298-C5A4B33018C3}" type="presOf" srcId="{6EFA8A44-F77D-446E-AC76-0BEADD63B896}" destId="{C0E3D95A-E12F-4F74-A1E0-A7EAB183978B}" srcOrd="0" destOrd="1" presId="urn:microsoft.com/office/officeart/2005/8/layout/vList2"/>
    <dgm:cxn modelId="{E990F0E4-7768-44B7-B92B-0676E79FF104}" srcId="{E53A29D4-C4C4-4A73-91EC-EBC9AADFEA66}" destId="{6EFA8A44-F77D-446E-AC76-0BEADD63B896}" srcOrd="1" destOrd="0" parTransId="{E8E4B5BE-F064-4319-8538-7429A6F2D2E4}" sibTransId="{84E5F479-355E-4978-86AF-BB6735ED0907}"/>
    <dgm:cxn modelId="{F4088ABC-8372-4303-A638-8AA3B15C39E9}" type="presParOf" srcId="{6DFD334D-B216-4B86-B161-E862308FA75D}" destId="{CDAD243C-C1CD-48F9-8ECD-6DECB929B802}" srcOrd="0" destOrd="0" presId="urn:microsoft.com/office/officeart/2005/8/layout/vList2"/>
    <dgm:cxn modelId="{C83E35E2-4A02-4037-B55B-1E366B897DD1}" type="presParOf" srcId="{6DFD334D-B216-4B86-B161-E862308FA75D}" destId="{C0E3D95A-E12F-4F74-A1E0-A7EAB183978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9EB253-E23A-4B19-999D-E5C3AE27AC44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FE55B2AE-118C-423C-B220-654A3214FFCB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it-IT" i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m:oMathPara>
              </a14:m>
              <a:endParaRPr lang="it-IT"/>
            </a:p>
          </dgm:t>
        </dgm:pt>
      </mc:Choice>
      <mc:Fallback xmlns="">
        <dgm:pt modelId="{FE55B2AE-118C-423C-B220-654A3214FFCB}">
          <dgm:prSet/>
          <dgm:spPr/>
          <dgm:t>
            <a:bodyPr/>
            <a:lstStyle/>
            <a:p>
              <a:r>
                <a:rPr lang="it-IT" i="0"/>
                <a:t>𝜀=−Δ𝜙/Δ𝑡</a:t>
              </a:r>
              <a:endParaRPr lang="it-IT"/>
            </a:p>
          </dgm:t>
        </dgm:pt>
      </mc:Fallback>
    </mc:AlternateContent>
    <dgm:pt modelId="{49A48FCC-94BD-4966-B172-2F5D099EFABE}" type="parTrans" cxnId="{7A998A90-7407-4774-93A9-C816456A3FD2}">
      <dgm:prSet/>
      <dgm:spPr/>
      <dgm:t>
        <a:bodyPr/>
        <a:lstStyle/>
        <a:p>
          <a:endParaRPr lang="it-IT"/>
        </a:p>
      </dgm:t>
    </dgm:pt>
    <dgm:pt modelId="{C597B46F-3225-4E11-9205-81A4A1296109}" type="sibTrans" cxnId="{7A998A90-7407-4774-93A9-C816456A3FD2}">
      <dgm:prSet/>
      <dgm:spPr/>
      <dgm:t>
        <a:bodyPr/>
        <a:lstStyle/>
        <a:p>
          <a:endParaRPr lang="it-IT"/>
        </a:p>
      </dgm:t>
    </dgm:pt>
    <dgm:pt modelId="{BB591C87-A0EC-4A99-9EA3-F26C18B887E3}">
      <dgm:prSet/>
      <dgm:spPr/>
      <dgm:t>
        <a:bodyPr/>
        <a:lstStyle/>
        <a:p>
          <a:r>
            <a:rPr lang="it-IT"/>
            <a:t>La forza elettromotrice indotta in un circuito chiuso è proporzionale alla velocità di variazione del flusso concatenato col circuito stesso</a:t>
          </a:r>
        </a:p>
      </dgm:t>
    </dgm:pt>
    <dgm:pt modelId="{3C4C89F7-10BB-43AE-BD94-E48DAEBD378B}" type="parTrans" cxnId="{82165F5E-7E01-4564-8DFA-F00D84A27986}">
      <dgm:prSet/>
      <dgm:spPr/>
      <dgm:t>
        <a:bodyPr/>
        <a:lstStyle/>
        <a:p>
          <a:endParaRPr lang="it-IT"/>
        </a:p>
      </dgm:t>
    </dgm:pt>
    <dgm:pt modelId="{A763EEE6-91AA-4504-BD60-67BAD838BBB3}" type="sibTrans" cxnId="{82165F5E-7E01-4564-8DFA-F00D84A27986}">
      <dgm:prSet/>
      <dgm:spPr/>
      <dgm:t>
        <a:bodyPr/>
        <a:lstStyle/>
        <a:p>
          <a:endParaRPr lang="it-IT"/>
        </a:p>
      </dgm:t>
    </dgm:pt>
    <dgm:pt modelId="{DEF8E920-238D-4EC3-8475-FACD01A82E52}">
      <dgm:prSet/>
      <dgm:spPr/>
      <dgm:t>
        <a:bodyPr/>
        <a:lstStyle/>
        <a:p>
          <a:r>
            <a:rPr lang="it-IT" dirty="0"/>
            <a:t>Si crea quando una spira, immersa in un campo magnetico, viene spostata o il flusso cambia</a:t>
          </a:r>
        </a:p>
      </dgm:t>
    </dgm:pt>
    <dgm:pt modelId="{06ABB756-F9A0-4A2D-9207-549F6A9AAEF5}" type="parTrans" cxnId="{1D725792-D214-47DD-A810-12C633591C08}">
      <dgm:prSet/>
      <dgm:spPr/>
      <dgm:t>
        <a:bodyPr/>
        <a:lstStyle/>
        <a:p>
          <a:endParaRPr lang="it-IT"/>
        </a:p>
      </dgm:t>
    </dgm:pt>
    <dgm:pt modelId="{FAFA2286-74A6-4A56-9AE4-7DC7E07C80B8}" type="sibTrans" cxnId="{1D725792-D214-47DD-A810-12C633591C08}">
      <dgm:prSet/>
      <dgm:spPr/>
      <dgm:t>
        <a:bodyPr/>
        <a:lstStyle/>
        <a:p>
          <a:endParaRPr lang="it-IT"/>
        </a:p>
      </dgm:t>
    </dgm:pt>
    <dgm:pt modelId="{69DE3118-3F5F-4C8F-807E-9FB8D46AEE67}" type="pres">
      <dgm:prSet presAssocID="{A99EB253-E23A-4B19-999D-E5C3AE27AC44}" presName="linear" presStyleCnt="0">
        <dgm:presLayoutVars>
          <dgm:animLvl val="lvl"/>
          <dgm:resizeHandles val="exact"/>
        </dgm:presLayoutVars>
      </dgm:prSet>
      <dgm:spPr/>
    </dgm:pt>
    <dgm:pt modelId="{E4C8A376-E912-406D-97BB-0555D788107D}" type="pres">
      <dgm:prSet presAssocID="{FE55B2AE-118C-423C-B220-654A3214FFC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13D61DE-6F22-42B7-A08B-ABC70CF186D8}" type="pres">
      <dgm:prSet presAssocID="{FE55B2AE-118C-423C-B220-654A3214FFC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BE3E08-5FAE-4780-B25E-531613CDBAAD}" type="presOf" srcId="{FE55B2AE-118C-423C-B220-654A3214FFCB}" destId="{E4C8A376-E912-406D-97BB-0555D788107D}" srcOrd="0" destOrd="0" presId="urn:microsoft.com/office/officeart/2005/8/layout/vList2"/>
    <dgm:cxn modelId="{82165F5E-7E01-4564-8DFA-F00D84A27986}" srcId="{FE55B2AE-118C-423C-B220-654A3214FFCB}" destId="{BB591C87-A0EC-4A99-9EA3-F26C18B887E3}" srcOrd="0" destOrd="0" parTransId="{3C4C89F7-10BB-43AE-BD94-E48DAEBD378B}" sibTransId="{A763EEE6-91AA-4504-BD60-67BAD838BBB3}"/>
    <dgm:cxn modelId="{EBF26E4E-9F5A-4292-87C7-616A110B2065}" type="presOf" srcId="{A99EB253-E23A-4B19-999D-E5C3AE27AC44}" destId="{69DE3118-3F5F-4C8F-807E-9FB8D46AEE67}" srcOrd="0" destOrd="0" presId="urn:microsoft.com/office/officeart/2005/8/layout/vList2"/>
    <dgm:cxn modelId="{7A998A90-7407-4774-93A9-C816456A3FD2}" srcId="{A99EB253-E23A-4B19-999D-E5C3AE27AC44}" destId="{FE55B2AE-118C-423C-B220-654A3214FFCB}" srcOrd="0" destOrd="0" parTransId="{49A48FCC-94BD-4966-B172-2F5D099EFABE}" sibTransId="{C597B46F-3225-4E11-9205-81A4A1296109}"/>
    <dgm:cxn modelId="{1D725792-D214-47DD-A810-12C633591C08}" srcId="{FE55B2AE-118C-423C-B220-654A3214FFCB}" destId="{DEF8E920-238D-4EC3-8475-FACD01A82E52}" srcOrd="1" destOrd="0" parTransId="{06ABB756-F9A0-4A2D-9207-549F6A9AAEF5}" sibTransId="{FAFA2286-74A6-4A56-9AE4-7DC7E07C80B8}"/>
    <dgm:cxn modelId="{5F3754A2-E4C6-4BCE-8CA1-A37DDC019A12}" type="presOf" srcId="{BB591C87-A0EC-4A99-9EA3-F26C18B887E3}" destId="{813D61DE-6F22-42B7-A08B-ABC70CF186D8}" srcOrd="0" destOrd="0" presId="urn:microsoft.com/office/officeart/2005/8/layout/vList2"/>
    <dgm:cxn modelId="{E6BF4EB9-D897-40C9-8E17-1BBC6F8A37DD}" type="presOf" srcId="{DEF8E920-238D-4EC3-8475-FACD01A82E52}" destId="{813D61DE-6F22-42B7-A08B-ABC70CF186D8}" srcOrd="0" destOrd="1" presId="urn:microsoft.com/office/officeart/2005/8/layout/vList2"/>
    <dgm:cxn modelId="{0EFA9D1C-EF12-4836-BE3C-5EABA6110B12}" type="presParOf" srcId="{69DE3118-3F5F-4C8F-807E-9FB8D46AEE67}" destId="{E4C8A376-E912-406D-97BB-0555D788107D}" srcOrd="0" destOrd="0" presId="urn:microsoft.com/office/officeart/2005/8/layout/vList2"/>
    <dgm:cxn modelId="{686D80A0-B375-4131-AA9E-C273B8A06998}" type="presParOf" srcId="{69DE3118-3F5F-4C8F-807E-9FB8D46AEE67}" destId="{813D61DE-6F22-42B7-A08B-ABC70CF186D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99EB253-E23A-4B19-999D-E5C3AE27AC44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FE55B2AE-118C-423C-B220-654A3214FFCB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49A48FCC-94BD-4966-B172-2F5D099EFABE}" type="parTrans" cxnId="{7A998A90-7407-4774-93A9-C816456A3FD2}">
      <dgm:prSet/>
      <dgm:spPr/>
      <dgm:t>
        <a:bodyPr/>
        <a:lstStyle/>
        <a:p>
          <a:endParaRPr lang="it-IT"/>
        </a:p>
      </dgm:t>
    </dgm:pt>
    <dgm:pt modelId="{C597B46F-3225-4E11-9205-81A4A1296109}" type="sibTrans" cxnId="{7A998A90-7407-4774-93A9-C816456A3FD2}">
      <dgm:prSet/>
      <dgm:spPr/>
      <dgm:t>
        <a:bodyPr/>
        <a:lstStyle/>
        <a:p>
          <a:endParaRPr lang="it-IT"/>
        </a:p>
      </dgm:t>
    </dgm:pt>
    <dgm:pt modelId="{BB591C87-A0EC-4A99-9EA3-F26C18B887E3}">
      <dgm:prSet/>
      <dgm:spPr/>
      <dgm:t>
        <a:bodyPr/>
        <a:lstStyle/>
        <a:p>
          <a:r>
            <a:rPr lang="it-IT"/>
            <a:t>La forza elettromotrice indotta in un circuito chiuso è proporzionale alla velocità di variazione del flusso concatenato col circuito stesso</a:t>
          </a:r>
        </a:p>
      </dgm:t>
    </dgm:pt>
    <dgm:pt modelId="{3C4C89F7-10BB-43AE-BD94-E48DAEBD378B}" type="parTrans" cxnId="{82165F5E-7E01-4564-8DFA-F00D84A27986}">
      <dgm:prSet/>
      <dgm:spPr/>
      <dgm:t>
        <a:bodyPr/>
        <a:lstStyle/>
        <a:p>
          <a:endParaRPr lang="it-IT"/>
        </a:p>
      </dgm:t>
    </dgm:pt>
    <dgm:pt modelId="{A763EEE6-91AA-4504-BD60-67BAD838BBB3}" type="sibTrans" cxnId="{82165F5E-7E01-4564-8DFA-F00D84A27986}">
      <dgm:prSet/>
      <dgm:spPr/>
      <dgm:t>
        <a:bodyPr/>
        <a:lstStyle/>
        <a:p>
          <a:endParaRPr lang="it-IT"/>
        </a:p>
      </dgm:t>
    </dgm:pt>
    <dgm:pt modelId="{DEF8E920-238D-4EC3-8475-FACD01A82E52}">
      <dgm:prSet/>
      <dgm:spPr/>
      <dgm:t>
        <a:bodyPr/>
        <a:lstStyle/>
        <a:p>
          <a:r>
            <a:rPr lang="it-IT" dirty="0"/>
            <a:t>Si crea quando una spira, immersa in un campo magnetico, viene spostata o il flusso cambia</a:t>
          </a:r>
        </a:p>
      </dgm:t>
    </dgm:pt>
    <dgm:pt modelId="{06ABB756-F9A0-4A2D-9207-549F6A9AAEF5}" type="parTrans" cxnId="{1D725792-D214-47DD-A810-12C633591C08}">
      <dgm:prSet/>
      <dgm:spPr/>
      <dgm:t>
        <a:bodyPr/>
        <a:lstStyle/>
        <a:p>
          <a:endParaRPr lang="it-IT"/>
        </a:p>
      </dgm:t>
    </dgm:pt>
    <dgm:pt modelId="{FAFA2286-74A6-4A56-9AE4-7DC7E07C80B8}" type="sibTrans" cxnId="{1D725792-D214-47DD-A810-12C633591C08}">
      <dgm:prSet/>
      <dgm:spPr/>
      <dgm:t>
        <a:bodyPr/>
        <a:lstStyle/>
        <a:p>
          <a:endParaRPr lang="it-IT"/>
        </a:p>
      </dgm:t>
    </dgm:pt>
    <dgm:pt modelId="{69DE3118-3F5F-4C8F-807E-9FB8D46AEE67}" type="pres">
      <dgm:prSet presAssocID="{A99EB253-E23A-4B19-999D-E5C3AE27AC44}" presName="linear" presStyleCnt="0">
        <dgm:presLayoutVars>
          <dgm:animLvl val="lvl"/>
          <dgm:resizeHandles val="exact"/>
        </dgm:presLayoutVars>
      </dgm:prSet>
      <dgm:spPr/>
    </dgm:pt>
    <dgm:pt modelId="{E4C8A376-E912-406D-97BB-0555D788107D}" type="pres">
      <dgm:prSet presAssocID="{FE55B2AE-118C-423C-B220-654A3214FFC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13D61DE-6F22-42B7-A08B-ABC70CF186D8}" type="pres">
      <dgm:prSet presAssocID="{FE55B2AE-118C-423C-B220-654A3214FFC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BE3E08-5FAE-4780-B25E-531613CDBAAD}" type="presOf" srcId="{FE55B2AE-118C-423C-B220-654A3214FFCB}" destId="{E4C8A376-E912-406D-97BB-0555D788107D}" srcOrd="0" destOrd="0" presId="urn:microsoft.com/office/officeart/2005/8/layout/vList2"/>
    <dgm:cxn modelId="{82165F5E-7E01-4564-8DFA-F00D84A27986}" srcId="{FE55B2AE-118C-423C-B220-654A3214FFCB}" destId="{BB591C87-A0EC-4A99-9EA3-F26C18B887E3}" srcOrd="0" destOrd="0" parTransId="{3C4C89F7-10BB-43AE-BD94-E48DAEBD378B}" sibTransId="{A763EEE6-91AA-4504-BD60-67BAD838BBB3}"/>
    <dgm:cxn modelId="{EBF26E4E-9F5A-4292-87C7-616A110B2065}" type="presOf" srcId="{A99EB253-E23A-4B19-999D-E5C3AE27AC44}" destId="{69DE3118-3F5F-4C8F-807E-9FB8D46AEE67}" srcOrd="0" destOrd="0" presId="urn:microsoft.com/office/officeart/2005/8/layout/vList2"/>
    <dgm:cxn modelId="{7A998A90-7407-4774-93A9-C816456A3FD2}" srcId="{A99EB253-E23A-4B19-999D-E5C3AE27AC44}" destId="{FE55B2AE-118C-423C-B220-654A3214FFCB}" srcOrd="0" destOrd="0" parTransId="{49A48FCC-94BD-4966-B172-2F5D099EFABE}" sibTransId="{C597B46F-3225-4E11-9205-81A4A1296109}"/>
    <dgm:cxn modelId="{1D725792-D214-47DD-A810-12C633591C08}" srcId="{FE55B2AE-118C-423C-B220-654A3214FFCB}" destId="{DEF8E920-238D-4EC3-8475-FACD01A82E52}" srcOrd="1" destOrd="0" parTransId="{06ABB756-F9A0-4A2D-9207-549F6A9AAEF5}" sibTransId="{FAFA2286-74A6-4A56-9AE4-7DC7E07C80B8}"/>
    <dgm:cxn modelId="{5F3754A2-E4C6-4BCE-8CA1-A37DDC019A12}" type="presOf" srcId="{BB591C87-A0EC-4A99-9EA3-F26C18B887E3}" destId="{813D61DE-6F22-42B7-A08B-ABC70CF186D8}" srcOrd="0" destOrd="0" presId="urn:microsoft.com/office/officeart/2005/8/layout/vList2"/>
    <dgm:cxn modelId="{E6BF4EB9-D897-40C9-8E17-1BBC6F8A37DD}" type="presOf" srcId="{DEF8E920-238D-4EC3-8475-FACD01A82E52}" destId="{813D61DE-6F22-42B7-A08B-ABC70CF186D8}" srcOrd="0" destOrd="1" presId="urn:microsoft.com/office/officeart/2005/8/layout/vList2"/>
    <dgm:cxn modelId="{0EFA9D1C-EF12-4836-BE3C-5EABA6110B12}" type="presParOf" srcId="{69DE3118-3F5F-4C8F-807E-9FB8D46AEE67}" destId="{E4C8A376-E912-406D-97BB-0555D788107D}" srcOrd="0" destOrd="0" presId="urn:microsoft.com/office/officeart/2005/8/layout/vList2"/>
    <dgm:cxn modelId="{686D80A0-B375-4131-AA9E-C273B8A06998}" type="presParOf" srcId="{69DE3118-3F5F-4C8F-807E-9FB8D46AEE67}" destId="{813D61DE-6F22-42B7-A08B-ABC70CF186D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6F6E267-592D-4B58-99B9-76073C52279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591BFC9E-D8D8-4E8B-95E8-7771BCFB8B9C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m:oMathPara>
              </a14:m>
              <a:endParaRPr lang="it-IT" dirty="0"/>
            </a:p>
          </dgm:t>
        </dgm:pt>
      </mc:Choice>
      <mc:Fallback xmlns="">
        <dgm:pt modelId="{591BFC9E-D8D8-4E8B-95E8-7771BCFB8B9C}">
          <dgm:prSet/>
          <dgm:spPr/>
          <dgm:t>
            <a:bodyPr/>
            <a:lstStyle/>
            <a:p>
              <a:r>
                <a:rPr lang="it-IT" i="0"/>
                <a:t>𝐿=𝜙/</a:t>
              </a:r>
              <a:r>
                <a:rPr lang="it-IT" b="0" i="0">
                  <a:latin typeface="Cambria Math" panose="02040503050406030204" pitchFamily="18" charset="0"/>
                </a:rPr>
                <a:t>𝑖</a:t>
              </a:r>
              <a:endParaRPr lang="it-IT" dirty="0"/>
            </a:p>
          </dgm:t>
        </dgm:pt>
      </mc:Fallback>
    </mc:AlternateContent>
    <dgm:pt modelId="{D1360722-EA0F-43AB-B2A6-AC7CFC010D23}" type="parTrans" cxnId="{C55955CF-D9B8-4A9A-8EEB-5E1B87C1C9D2}">
      <dgm:prSet/>
      <dgm:spPr/>
      <dgm:t>
        <a:bodyPr/>
        <a:lstStyle/>
        <a:p>
          <a:endParaRPr lang="it-IT"/>
        </a:p>
      </dgm:t>
    </dgm:pt>
    <dgm:pt modelId="{9AB1E199-4E6E-4B7E-86F0-6EC0BF3755F0}" type="sibTrans" cxnId="{C55955CF-D9B8-4A9A-8EEB-5E1B87C1C9D2}">
      <dgm:prSet/>
      <dgm:spPr/>
      <dgm:t>
        <a:bodyPr/>
        <a:lstStyle/>
        <a:p>
          <a:endParaRPr lang="it-IT"/>
        </a:p>
      </dgm:t>
    </dgm:pt>
    <dgm:pt modelId="{CB83A045-937F-48C2-A37B-421C749FE9FA}">
      <dgm:prSet/>
      <dgm:spPr/>
      <dgm:t>
        <a:bodyPr/>
        <a:lstStyle/>
        <a:p>
          <a:r>
            <a:rPr lang="it-IT"/>
            <a:t>La variazione di corrente genera un variazione del flusso magnetico</a:t>
          </a:r>
        </a:p>
      </dgm:t>
    </dgm:pt>
    <dgm:pt modelId="{E41AD85C-ED41-4C31-BF52-1326F94D1ABA}" type="parTrans" cxnId="{9CEC1A38-81C3-4867-A5F7-245E13129059}">
      <dgm:prSet/>
      <dgm:spPr/>
      <dgm:t>
        <a:bodyPr/>
        <a:lstStyle/>
        <a:p>
          <a:endParaRPr lang="it-IT"/>
        </a:p>
      </dgm:t>
    </dgm:pt>
    <dgm:pt modelId="{D6AE9CEA-13D6-4516-A885-0DE5B6E06FE5}" type="sibTrans" cxnId="{9CEC1A38-81C3-4867-A5F7-245E13129059}">
      <dgm:prSet/>
      <dgm:spPr/>
      <dgm:t>
        <a:bodyPr/>
        <a:lstStyle/>
        <a:p>
          <a:endParaRPr lang="it-IT"/>
        </a:p>
      </dgm:t>
    </dgm:pt>
    <dgm:pt modelId="{E7656C69-D790-45CF-B120-8B94C1CFB536}">
      <dgm:prSet/>
      <dgm:spPr/>
      <dgm:t>
        <a:bodyPr/>
        <a:lstStyle/>
        <a:p>
          <a:r>
            <a:rPr lang="it-IT"/>
            <a:t>Dannosa quando non si vogliono cadute di tensione indesiderata</a:t>
          </a:r>
        </a:p>
      </dgm:t>
    </dgm:pt>
    <dgm:pt modelId="{501F798C-D59C-4C22-BD89-9876D91E608F}" type="parTrans" cxnId="{9F27567D-CEBC-413D-8F6A-27FDF07E9415}">
      <dgm:prSet/>
      <dgm:spPr/>
      <dgm:t>
        <a:bodyPr/>
        <a:lstStyle/>
        <a:p>
          <a:endParaRPr lang="it-IT"/>
        </a:p>
      </dgm:t>
    </dgm:pt>
    <dgm:pt modelId="{F943D835-703B-4896-B402-48634B5F9FE1}" type="sibTrans" cxnId="{9F27567D-CEBC-413D-8F6A-27FDF07E9415}">
      <dgm:prSet/>
      <dgm:spPr/>
      <dgm:t>
        <a:bodyPr/>
        <a:lstStyle/>
        <a:p>
          <a:endParaRPr lang="it-IT"/>
        </a:p>
      </dgm:t>
    </dgm:pt>
    <dgm:pt modelId="{57079CBF-3C51-4DCF-B21C-47ADF6D7058B}">
      <dgm:prSet/>
      <dgm:spPr/>
      <dgm:t>
        <a:bodyPr/>
        <a:lstStyle/>
        <a:p>
          <a:r>
            <a:rPr lang="it-IT"/>
            <a:t>Utile quando si sfrutta questo fenomeno (motori o trasformatori)</a:t>
          </a:r>
        </a:p>
      </dgm:t>
    </dgm:pt>
    <dgm:pt modelId="{C2007A49-AA58-4AAC-AB01-A2CD680FD9E0}" type="parTrans" cxnId="{DEBFAE16-197A-446D-A1F5-F61B368717CE}">
      <dgm:prSet/>
      <dgm:spPr/>
      <dgm:t>
        <a:bodyPr/>
        <a:lstStyle/>
        <a:p>
          <a:endParaRPr lang="it-IT"/>
        </a:p>
      </dgm:t>
    </dgm:pt>
    <dgm:pt modelId="{18784921-2E93-40B0-A00C-801C1DBBB40F}" type="sibTrans" cxnId="{DEBFAE16-197A-446D-A1F5-F61B368717CE}">
      <dgm:prSet/>
      <dgm:spPr/>
      <dgm:t>
        <a:bodyPr/>
        <a:lstStyle/>
        <a:p>
          <a:endParaRPr lang="it-IT"/>
        </a:p>
      </dgm:t>
    </dgm:pt>
    <dgm:pt modelId="{72646AD9-F2DF-4875-B237-F3532B139D88}" type="pres">
      <dgm:prSet presAssocID="{06F6E267-592D-4B58-99B9-76073C522799}" presName="linear" presStyleCnt="0">
        <dgm:presLayoutVars>
          <dgm:animLvl val="lvl"/>
          <dgm:resizeHandles val="exact"/>
        </dgm:presLayoutVars>
      </dgm:prSet>
      <dgm:spPr/>
    </dgm:pt>
    <dgm:pt modelId="{8A878DFA-D397-42EB-9872-B7F1C1EC279C}" type="pres">
      <dgm:prSet presAssocID="{591BFC9E-D8D8-4E8B-95E8-7771BCFB8B9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2F744EC-403E-4A4D-B1E4-F45574E6AC5E}" type="pres">
      <dgm:prSet presAssocID="{591BFC9E-D8D8-4E8B-95E8-7771BCFB8B9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1A51B13-2D16-408A-87D2-3820CE2F202C}" type="presOf" srcId="{E7656C69-D790-45CF-B120-8B94C1CFB536}" destId="{E2F744EC-403E-4A4D-B1E4-F45574E6AC5E}" srcOrd="0" destOrd="1" presId="urn:microsoft.com/office/officeart/2005/8/layout/vList2"/>
    <dgm:cxn modelId="{DEBFAE16-197A-446D-A1F5-F61B368717CE}" srcId="{591BFC9E-D8D8-4E8B-95E8-7771BCFB8B9C}" destId="{57079CBF-3C51-4DCF-B21C-47ADF6D7058B}" srcOrd="2" destOrd="0" parTransId="{C2007A49-AA58-4AAC-AB01-A2CD680FD9E0}" sibTransId="{18784921-2E93-40B0-A00C-801C1DBBB40F}"/>
    <dgm:cxn modelId="{9CEC1A38-81C3-4867-A5F7-245E13129059}" srcId="{591BFC9E-D8D8-4E8B-95E8-7771BCFB8B9C}" destId="{CB83A045-937F-48C2-A37B-421C749FE9FA}" srcOrd="0" destOrd="0" parTransId="{E41AD85C-ED41-4C31-BF52-1326F94D1ABA}" sibTransId="{D6AE9CEA-13D6-4516-A885-0DE5B6E06FE5}"/>
    <dgm:cxn modelId="{A4E09D45-F674-4FE4-9EB1-7235C887307D}" type="presOf" srcId="{CB83A045-937F-48C2-A37B-421C749FE9FA}" destId="{E2F744EC-403E-4A4D-B1E4-F45574E6AC5E}" srcOrd="0" destOrd="0" presId="urn:microsoft.com/office/officeart/2005/8/layout/vList2"/>
    <dgm:cxn modelId="{9F27567D-CEBC-413D-8F6A-27FDF07E9415}" srcId="{591BFC9E-D8D8-4E8B-95E8-7771BCFB8B9C}" destId="{E7656C69-D790-45CF-B120-8B94C1CFB536}" srcOrd="1" destOrd="0" parTransId="{501F798C-D59C-4C22-BD89-9876D91E608F}" sibTransId="{F943D835-703B-4896-B402-48634B5F9FE1}"/>
    <dgm:cxn modelId="{CEA92992-F3F0-428A-A880-B82C8D2E35DF}" type="presOf" srcId="{06F6E267-592D-4B58-99B9-76073C522799}" destId="{72646AD9-F2DF-4875-B237-F3532B139D88}" srcOrd="0" destOrd="0" presId="urn:microsoft.com/office/officeart/2005/8/layout/vList2"/>
    <dgm:cxn modelId="{01BE4CBA-8C85-4E37-A81A-EE49C057274C}" type="presOf" srcId="{591BFC9E-D8D8-4E8B-95E8-7771BCFB8B9C}" destId="{8A878DFA-D397-42EB-9872-B7F1C1EC279C}" srcOrd="0" destOrd="0" presId="urn:microsoft.com/office/officeart/2005/8/layout/vList2"/>
    <dgm:cxn modelId="{FED00EBD-C7AE-4DE3-ACAB-85404D2D5678}" type="presOf" srcId="{57079CBF-3C51-4DCF-B21C-47ADF6D7058B}" destId="{E2F744EC-403E-4A4D-B1E4-F45574E6AC5E}" srcOrd="0" destOrd="2" presId="urn:microsoft.com/office/officeart/2005/8/layout/vList2"/>
    <dgm:cxn modelId="{C55955CF-D9B8-4A9A-8EEB-5E1B87C1C9D2}" srcId="{06F6E267-592D-4B58-99B9-76073C522799}" destId="{591BFC9E-D8D8-4E8B-95E8-7771BCFB8B9C}" srcOrd="0" destOrd="0" parTransId="{D1360722-EA0F-43AB-B2A6-AC7CFC010D23}" sibTransId="{9AB1E199-4E6E-4B7E-86F0-6EC0BF3755F0}"/>
    <dgm:cxn modelId="{79904893-0049-45D1-AF0B-85B03A748482}" type="presParOf" srcId="{72646AD9-F2DF-4875-B237-F3532B139D88}" destId="{8A878DFA-D397-42EB-9872-B7F1C1EC279C}" srcOrd="0" destOrd="0" presId="urn:microsoft.com/office/officeart/2005/8/layout/vList2"/>
    <dgm:cxn modelId="{2A6A14DB-E926-448B-81C5-D8EA9BBC7B4F}" type="presParOf" srcId="{72646AD9-F2DF-4875-B237-F3532B139D88}" destId="{E2F744EC-403E-4A4D-B1E4-F45574E6AC5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6F6E267-592D-4B58-99B9-76073C52279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591BFC9E-D8D8-4E8B-95E8-7771BCFB8B9C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D1360722-EA0F-43AB-B2A6-AC7CFC010D23}" type="parTrans" cxnId="{C55955CF-D9B8-4A9A-8EEB-5E1B87C1C9D2}">
      <dgm:prSet/>
      <dgm:spPr/>
      <dgm:t>
        <a:bodyPr/>
        <a:lstStyle/>
        <a:p>
          <a:endParaRPr lang="it-IT"/>
        </a:p>
      </dgm:t>
    </dgm:pt>
    <dgm:pt modelId="{9AB1E199-4E6E-4B7E-86F0-6EC0BF3755F0}" type="sibTrans" cxnId="{C55955CF-D9B8-4A9A-8EEB-5E1B87C1C9D2}">
      <dgm:prSet/>
      <dgm:spPr/>
      <dgm:t>
        <a:bodyPr/>
        <a:lstStyle/>
        <a:p>
          <a:endParaRPr lang="it-IT"/>
        </a:p>
      </dgm:t>
    </dgm:pt>
    <dgm:pt modelId="{CB83A045-937F-48C2-A37B-421C749FE9FA}">
      <dgm:prSet/>
      <dgm:spPr/>
      <dgm:t>
        <a:bodyPr/>
        <a:lstStyle/>
        <a:p>
          <a:r>
            <a:rPr lang="it-IT"/>
            <a:t>La variazione di corrente genera un variazione del flusso magnetico</a:t>
          </a:r>
        </a:p>
      </dgm:t>
    </dgm:pt>
    <dgm:pt modelId="{E41AD85C-ED41-4C31-BF52-1326F94D1ABA}" type="parTrans" cxnId="{9CEC1A38-81C3-4867-A5F7-245E13129059}">
      <dgm:prSet/>
      <dgm:spPr/>
      <dgm:t>
        <a:bodyPr/>
        <a:lstStyle/>
        <a:p>
          <a:endParaRPr lang="it-IT"/>
        </a:p>
      </dgm:t>
    </dgm:pt>
    <dgm:pt modelId="{D6AE9CEA-13D6-4516-A885-0DE5B6E06FE5}" type="sibTrans" cxnId="{9CEC1A38-81C3-4867-A5F7-245E13129059}">
      <dgm:prSet/>
      <dgm:spPr/>
      <dgm:t>
        <a:bodyPr/>
        <a:lstStyle/>
        <a:p>
          <a:endParaRPr lang="it-IT"/>
        </a:p>
      </dgm:t>
    </dgm:pt>
    <dgm:pt modelId="{E7656C69-D790-45CF-B120-8B94C1CFB536}">
      <dgm:prSet/>
      <dgm:spPr/>
      <dgm:t>
        <a:bodyPr/>
        <a:lstStyle/>
        <a:p>
          <a:r>
            <a:rPr lang="it-IT"/>
            <a:t>Dannosa quando non si vogliono cadute di tensione indesiderata</a:t>
          </a:r>
        </a:p>
      </dgm:t>
    </dgm:pt>
    <dgm:pt modelId="{501F798C-D59C-4C22-BD89-9876D91E608F}" type="parTrans" cxnId="{9F27567D-CEBC-413D-8F6A-27FDF07E9415}">
      <dgm:prSet/>
      <dgm:spPr/>
      <dgm:t>
        <a:bodyPr/>
        <a:lstStyle/>
        <a:p>
          <a:endParaRPr lang="it-IT"/>
        </a:p>
      </dgm:t>
    </dgm:pt>
    <dgm:pt modelId="{F943D835-703B-4896-B402-48634B5F9FE1}" type="sibTrans" cxnId="{9F27567D-CEBC-413D-8F6A-27FDF07E9415}">
      <dgm:prSet/>
      <dgm:spPr/>
      <dgm:t>
        <a:bodyPr/>
        <a:lstStyle/>
        <a:p>
          <a:endParaRPr lang="it-IT"/>
        </a:p>
      </dgm:t>
    </dgm:pt>
    <dgm:pt modelId="{57079CBF-3C51-4DCF-B21C-47ADF6D7058B}">
      <dgm:prSet/>
      <dgm:spPr/>
      <dgm:t>
        <a:bodyPr/>
        <a:lstStyle/>
        <a:p>
          <a:r>
            <a:rPr lang="it-IT"/>
            <a:t>Utile quando si sfrutta questo fenomeno (motori o trasformatori)</a:t>
          </a:r>
        </a:p>
      </dgm:t>
    </dgm:pt>
    <dgm:pt modelId="{C2007A49-AA58-4AAC-AB01-A2CD680FD9E0}" type="parTrans" cxnId="{DEBFAE16-197A-446D-A1F5-F61B368717CE}">
      <dgm:prSet/>
      <dgm:spPr/>
      <dgm:t>
        <a:bodyPr/>
        <a:lstStyle/>
        <a:p>
          <a:endParaRPr lang="it-IT"/>
        </a:p>
      </dgm:t>
    </dgm:pt>
    <dgm:pt modelId="{18784921-2E93-40B0-A00C-801C1DBBB40F}" type="sibTrans" cxnId="{DEBFAE16-197A-446D-A1F5-F61B368717CE}">
      <dgm:prSet/>
      <dgm:spPr/>
      <dgm:t>
        <a:bodyPr/>
        <a:lstStyle/>
        <a:p>
          <a:endParaRPr lang="it-IT"/>
        </a:p>
      </dgm:t>
    </dgm:pt>
    <dgm:pt modelId="{72646AD9-F2DF-4875-B237-F3532B139D88}" type="pres">
      <dgm:prSet presAssocID="{06F6E267-592D-4B58-99B9-76073C522799}" presName="linear" presStyleCnt="0">
        <dgm:presLayoutVars>
          <dgm:animLvl val="lvl"/>
          <dgm:resizeHandles val="exact"/>
        </dgm:presLayoutVars>
      </dgm:prSet>
      <dgm:spPr/>
    </dgm:pt>
    <dgm:pt modelId="{8A878DFA-D397-42EB-9872-B7F1C1EC279C}" type="pres">
      <dgm:prSet presAssocID="{591BFC9E-D8D8-4E8B-95E8-7771BCFB8B9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2F744EC-403E-4A4D-B1E4-F45574E6AC5E}" type="pres">
      <dgm:prSet presAssocID="{591BFC9E-D8D8-4E8B-95E8-7771BCFB8B9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1A51B13-2D16-408A-87D2-3820CE2F202C}" type="presOf" srcId="{E7656C69-D790-45CF-B120-8B94C1CFB536}" destId="{E2F744EC-403E-4A4D-B1E4-F45574E6AC5E}" srcOrd="0" destOrd="1" presId="urn:microsoft.com/office/officeart/2005/8/layout/vList2"/>
    <dgm:cxn modelId="{DEBFAE16-197A-446D-A1F5-F61B368717CE}" srcId="{591BFC9E-D8D8-4E8B-95E8-7771BCFB8B9C}" destId="{57079CBF-3C51-4DCF-B21C-47ADF6D7058B}" srcOrd="2" destOrd="0" parTransId="{C2007A49-AA58-4AAC-AB01-A2CD680FD9E0}" sibTransId="{18784921-2E93-40B0-A00C-801C1DBBB40F}"/>
    <dgm:cxn modelId="{9CEC1A38-81C3-4867-A5F7-245E13129059}" srcId="{591BFC9E-D8D8-4E8B-95E8-7771BCFB8B9C}" destId="{CB83A045-937F-48C2-A37B-421C749FE9FA}" srcOrd="0" destOrd="0" parTransId="{E41AD85C-ED41-4C31-BF52-1326F94D1ABA}" sibTransId="{D6AE9CEA-13D6-4516-A885-0DE5B6E06FE5}"/>
    <dgm:cxn modelId="{A4E09D45-F674-4FE4-9EB1-7235C887307D}" type="presOf" srcId="{CB83A045-937F-48C2-A37B-421C749FE9FA}" destId="{E2F744EC-403E-4A4D-B1E4-F45574E6AC5E}" srcOrd="0" destOrd="0" presId="urn:microsoft.com/office/officeart/2005/8/layout/vList2"/>
    <dgm:cxn modelId="{9F27567D-CEBC-413D-8F6A-27FDF07E9415}" srcId="{591BFC9E-D8D8-4E8B-95E8-7771BCFB8B9C}" destId="{E7656C69-D790-45CF-B120-8B94C1CFB536}" srcOrd="1" destOrd="0" parTransId="{501F798C-D59C-4C22-BD89-9876D91E608F}" sibTransId="{F943D835-703B-4896-B402-48634B5F9FE1}"/>
    <dgm:cxn modelId="{CEA92992-F3F0-428A-A880-B82C8D2E35DF}" type="presOf" srcId="{06F6E267-592D-4B58-99B9-76073C522799}" destId="{72646AD9-F2DF-4875-B237-F3532B139D88}" srcOrd="0" destOrd="0" presId="urn:microsoft.com/office/officeart/2005/8/layout/vList2"/>
    <dgm:cxn modelId="{01BE4CBA-8C85-4E37-A81A-EE49C057274C}" type="presOf" srcId="{591BFC9E-D8D8-4E8B-95E8-7771BCFB8B9C}" destId="{8A878DFA-D397-42EB-9872-B7F1C1EC279C}" srcOrd="0" destOrd="0" presId="urn:microsoft.com/office/officeart/2005/8/layout/vList2"/>
    <dgm:cxn modelId="{FED00EBD-C7AE-4DE3-ACAB-85404D2D5678}" type="presOf" srcId="{57079CBF-3C51-4DCF-B21C-47ADF6D7058B}" destId="{E2F744EC-403E-4A4D-B1E4-F45574E6AC5E}" srcOrd="0" destOrd="2" presId="urn:microsoft.com/office/officeart/2005/8/layout/vList2"/>
    <dgm:cxn modelId="{C55955CF-D9B8-4A9A-8EEB-5E1B87C1C9D2}" srcId="{06F6E267-592D-4B58-99B9-76073C522799}" destId="{591BFC9E-D8D8-4E8B-95E8-7771BCFB8B9C}" srcOrd="0" destOrd="0" parTransId="{D1360722-EA0F-43AB-B2A6-AC7CFC010D23}" sibTransId="{9AB1E199-4E6E-4B7E-86F0-6EC0BF3755F0}"/>
    <dgm:cxn modelId="{79904893-0049-45D1-AF0B-85B03A748482}" type="presParOf" srcId="{72646AD9-F2DF-4875-B237-F3532B139D88}" destId="{8A878DFA-D397-42EB-9872-B7F1C1EC279C}" srcOrd="0" destOrd="0" presId="urn:microsoft.com/office/officeart/2005/8/layout/vList2"/>
    <dgm:cxn modelId="{2A6A14DB-E926-448B-81C5-D8EA9BBC7B4F}" type="presParOf" srcId="{72646AD9-F2DF-4875-B237-F3532B139D88}" destId="{E2F744EC-403E-4A4D-B1E4-F45574E6AC5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46D7F01-CC93-480E-BB31-D18743FF5DD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D984726E-3BA4-4425-8DCE-ED8762334AED}">
          <dgm:prSet/>
          <dgm:spPr/>
          <dgm:t>
            <a:bodyPr/>
            <a:lstStyle/>
            <a:p>
              <a:pPr algn="ctr"/>
              <a14:m>
                <m:oMath xmlns:m="http://schemas.openxmlformats.org/officeDocument/2006/math">
                  <m:r>
                    <a:rPr lang="it-IT" b="0" i="1" smtClean="0">
                      <a:latin typeface="Cambria Math" panose="02040503050406030204" pitchFamily="18" charset="0"/>
                    </a:rPr>
                    <m:t>𝐼</m:t>
                  </m:r>
                  <m:r>
                    <a:rPr lang="it-IT" b="0" i="1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it-IT" b="0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t-IT" b="0" i="1">
                          <a:latin typeface="Cambria Math" panose="02040503050406030204" pitchFamily="18" charset="0"/>
                        </a:rPr>
                        <m:t>𝐼</m:t>
                      </m:r>
                    </m:e>
                    <m:sup>
                      <m:r>
                        <a:rPr lang="it-IT" b="0" i="1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it-IT" b="0" i="1">
                      <a:latin typeface="Cambria Math" panose="02040503050406030204" pitchFamily="18" charset="0"/>
                    </a:rPr>
                    <m:t>(</m:t>
                  </m:r>
                  <m:sSup>
                    <m:sSupPr>
                      <m:ctrlPr>
                        <a:rPr lang="it-IT" b="0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t-IT" b="0" i="1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 lang="it-IT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sup>
                  </m:sSup>
                </m:oMath>
              </a14:m>
              <a:r>
                <a:rPr lang="it-IT" b="0" dirty="0"/>
                <a:t>)</a:t>
              </a:r>
              <a:endParaRPr lang="it-IT" dirty="0"/>
            </a:p>
          </dgm:t>
        </dgm:pt>
      </mc:Choice>
      <mc:Fallback xmlns="">
        <dgm:pt modelId="{D984726E-3BA4-4425-8DCE-ED8762334AED}">
          <dgm:prSet/>
          <dgm:spPr/>
          <dgm:t>
            <a:bodyPr/>
            <a:lstStyle/>
            <a:p>
              <a:pPr algn="ctr"/>
              <a:r>
                <a:rPr lang="it-IT" b="0" i="0"/>
                <a:t>𝐼=𝐼^′ (𝑒^(−(𝑡−𝑡_0)/𝜏)</a:t>
              </a:r>
              <a:r>
                <a:rPr lang="it-IT" b="0" dirty="0"/>
                <a:t>)</a:t>
              </a:r>
              <a:endParaRPr lang="it-IT" dirty="0"/>
            </a:p>
          </dgm:t>
        </dgm:pt>
      </mc:Fallback>
    </mc:AlternateContent>
    <dgm:pt modelId="{05E4B084-FDC7-4F6C-A777-6483EB93E6DF}" type="parTrans" cxnId="{26E3FD82-9135-48A4-BEFD-73740BFC4570}">
      <dgm:prSet/>
      <dgm:spPr/>
      <dgm:t>
        <a:bodyPr/>
        <a:lstStyle/>
        <a:p>
          <a:endParaRPr lang="it-IT"/>
        </a:p>
      </dgm:t>
    </dgm:pt>
    <dgm:pt modelId="{C35D75AC-8A8F-421B-BCDC-1D205777FD5F}" type="sibTrans" cxnId="{26E3FD82-9135-48A4-BEFD-73740BFC4570}">
      <dgm:prSet/>
      <dgm:spPr/>
      <dgm:t>
        <a:bodyPr/>
        <a:lstStyle/>
        <a:p>
          <a:endParaRPr lang="it-IT"/>
        </a:p>
      </dgm:t>
    </dgm:pt>
    <dgm:pt modelId="{72798F8A-CE57-4FAB-AB45-03D11696FA0C}">
      <dgm:prSet/>
      <dgm:spPr/>
      <dgm:t>
        <a:bodyPr/>
        <a:lstStyle/>
        <a:p>
          <a:r>
            <a:rPr lang="it-IT"/>
            <a:t>La corrente tende a zero, ma l’autoinduzione limita l’andamento</a:t>
          </a:r>
        </a:p>
      </dgm:t>
    </dgm:pt>
    <dgm:pt modelId="{82AD5306-81F7-4243-88C0-9E87F539ACDC}" type="parTrans" cxnId="{E3390774-C0D4-4884-B12B-5981F58D5322}">
      <dgm:prSet/>
      <dgm:spPr/>
      <dgm:t>
        <a:bodyPr/>
        <a:lstStyle/>
        <a:p>
          <a:endParaRPr lang="it-IT"/>
        </a:p>
      </dgm:t>
    </dgm:pt>
    <dgm:pt modelId="{72C9C33F-C6FB-4715-809C-D712BE02DFA7}" type="sibTrans" cxnId="{E3390774-C0D4-4884-B12B-5981F58D5322}">
      <dgm:prSet/>
      <dgm:spPr/>
      <dgm:t>
        <a:bodyPr/>
        <a:lstStyle/>
        <a:p>
          <a:endParaRPr lang="it-IT"/>
        </a:p>
      </dgm:t>
    </dgm:pt>
    <dgm:pt modelId="{8A83A077-AE36-43D8-8F61-85BC50923FB0}">
      <dgm:prSet/>
      <dgm:spPr/>
      <dgm:t>
        <a:bodyPr/>
        <a:lstStyle/>
        <a:p>
          <a:r>
            <a:rPr lang="el-GR" dirty="0"/>
            <a:t>τ</a:t>
          </a:r>
          <a:r>
            <a:rPr lang="it-IT" dirty="0"/>
            <a:t> = L/R è la costante di tempo</a:t>
          </a:r>
        </a:p>
      </dgm:t>
    </dgm:pt>
    <dgm:pt modelId="{79754E55-6F3E-4FE9-86EB-3816B97B067C}" type="parTrans" cxnId="{DF04C42D-103A-4922-9630-C259B980F6C1}">
      <dgm:prSet/>
      <dgm:spPr/>
      <dgm:t>
        <a:bodyPr/>
        <a:lstStyle/>
        <a:p>
          <a:endParaRPr lang="it-IT"/>
        </a:p>
      </dgm:t>
    </dgm:pt>
    <dgm:pt modelId="{2E5FDB86-737D-4EDD-A012-04E3B4DAC83F}" type="sibTrans" cxnId="{DF04C42D-103A-4922-9630-C259B980F6C1}">
      <dgm:prSet/>
      <dgm:spPr/>
      <dgm:t>
        <a:bodyPr/>
        <a:lstStyle/>
        <a:p>
          <a:endParaRPr lang="it-IT"/>
        </a:p>
      </dgm:t>
    </dgm:pt>
    <dgm:pt modelId="{7D67A996-57C0-437B-8701-943ACAC9B88F}">
      <dgm:prSet phldrT="[Testo]"/>
      <dgm:spPr/>
      <dgm:t>
        <a:bodyPr/>
        <a:lstStyle/>
        <a:p>
          <a:r>
            <a:rPr lang="it-IT" dirty="0"/>
            <a:t>Andamento esponenziale decrescente</a:t>
          </a:r>
        </a:p>
      </dgm:t>
    </dgm:pt>
    <dgm:pt modelId="{8F478B46-E66C-47D3-B5D5-FA81AE228050}" type="parTrans" cxnId="{0B1B29F7-F1D6-4391-BB9B-44F9D392D994}">
      <dgm:prSet/>
      <dgm:spPr/>
    </dgm:pt>
    <dgm:pt modelId="{3673D2B2-7B36-4210-9881-C04E8ABAEDE6}" type="sibTrans" cxnId="{0B1B29F7-F1D6-4391-BB9B-44F9D392D994}">
      <dgm:prSet/>
      <dgm:spPr/>
    </dgm:pt>
    <dgm:pt modelId="{FFD38C96-82E5-483E-BD69-076408BE565E}" type="pres">
      <dgm:prSet presAssocID="{346D7F01-CC93-480E-BB31-D18743FF5DDA}" presName="linear" presStyleCnt="0">
        <dgm:presLayoutVars>
          <dgm:animLvl val="lvl"/>
          <dgm:resizeHandles val="exact"/>
        </dgm:presLayoutVars>
      </dgm:prSet>
      <dgm:spPr/>
    </dgm:pt>
    <dgm:pt modelId="{7503651D-DC29-4A0B-B544-2C6E730577BE}" type="pres">
      <dgm:prSet presAssocID="{D984726E-3BA4-4425-8DCE-ED8762334AE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7E36D9C-4A7D-46AC-A10F-356198435ADF}" type="pres">
      <dgm:prSet presAssocID="{D984726E-3BA4-4425-8DCE-ED8762334AE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F04C42D-103A-4922-9630-C259B980F6C1}" srcId="{D984726E-3BA4-4425-8DCE-ED8762334AED}" destId="{8A83A077-AE36-43D8-8F61-85BC50923FB0}" srcOrd="1" destOrd="0" parTransId="{79754E55-6F3E-4FE9-86EB-3816B97B067C}" sibTransId="{2E5FDB86-737D-4EDD-A012-04E3B4DAC83F}"/>
    <dgm:cxn modelId="{C67CF239-7D7C-414D-8DEA-45B8EED8010E}" type="presOf" srcId="{346D7F01-CC93-480E-BB31-D18743FF5DDA}" destId="{FFD38C96-82E5-483E-BD69-076408BE565E}" srcOrd="0" destOrd="0" presId="urn:microsoft.com/office/officeart/2005/8/layout/vList2"/>
    <dgm:cxn modelId="{B7FF5B6F-427A-4D7B-9947-694DEE3B89B4}" type="presOf" srcId="{8A83A077-AE36-43D8-8F61-85BC50923FB0}" destId="{D7E36D9C-4A7D-46AC-A10F-356198435ADF}" srcOrd="0" destOrd="1" presId="urn:microsoft.com/office/officeart/2005/8/layout/vList2"/>
    <dgm:cxn modelId="{31AA3D71-5C75-4FF6-ACDE-085CF04F73FD}" type="presOf" srcId="{72798F8A-CE57-4FAB-AB45-03D11696FA0C}" destId="{D7E36D9C-4A7D-46AC-A10F-356198435ADF}" srcOrd="0" destOrd="0" presId="urn:microsoft.com/office/officeart/2005/8/layout/vList2"/>
    <dgm:cxn modelId="{E3390774-C0D4-4884-B12B-5981F58D5322}" srcId="{D984726E-3BA4-4425-8DCE-ED8762334AED}" destId="{72798F8A-CE57-4FAB-AB45-03D11696FA0C}" srcOrd="0" destOrd="0" parTransId="{82AD5306-81F7-4243-88C0-9E87F539ACDC}" sibTransId="{72C9C33F-C6FB-4715-809C-D712BE02DFA7}"/>
    <dgm:cxn modelId="{26E3FD82-9135-48A4-BEFD-73740BFC4570}" srcId="{346D7F01-CC93-480E-BB31-D18743FF5DDA}" destId="{D984726E-3BA4-4425-8DCE-ED8762334AED}" srcOrd="0" destOrd="0" parTransId="{05E4B084-FDC7-4F6C-A777-6483EB93E6DF}" sibTransId="{C35D75AC-8A8F-421B-BCDC-1D205777FD5F}"/>
    <dgm:cxn modelId="{06BDD9E7-C76F-4AF8-B389-B05183967115}" type="presOf" srcId="{D984726E-3BA4-4425-8DCE-ED8762334AED}" destId="{7503651D-DC29-4A0B-B544-2C6E730577BE}" srcOrd="0" destOrd="0" presId="urn:microsoft.com/office/officeart/2005/8/layout/vList2"/>
    <dgm:cxn modelId="{B6D9C3EE-EF63-4F0E-BF03-FC4A9E9876B9}" type="presOf" srcId="{7D67A996-57C0-437B-8701-943ACAC9B88F}" destId="{D7E36D9C-4A7D-46AC-A10F-356198435ADF}" srcOrd="0" destOrd="2" presId="urn:microsoft.com/office/officeart/2005/8/layout/vList2"/>
    <dgm:cxn modelId="{0B1B29F7-F1D6-4391-BB9B-44F9D392D994}" srcId="{D984726E-3BA4-4425-8DCE-ED8762334AED}" destId="{7D67A996-57C0-437B-8701-943ACAC9B88F}" srcOrd="2" destOrd="0" parTransId="{8F478B46-E66C-47D3-B5D5-FA81AE228050}" sibTransId="{3673D2B2-7B36-4210-9881-C04E8ABAEDE6}"/>
    <dgm:cxn modelId="{73F865AE-9C77-4546-92EC-5544ABF9DAB2}" type="presParOf" srcId="{FFD38C96-82E5-483E-BD69-076408BE565E}" destId="{7503651D-DC29-4A0B-B544-2C6E730577BE}" srcOrd="0" destOrd="0" presId="urn:microsoft.com/office/officeart/2005/8/layout/vList2"/>
    <dgm:cxn modelId="{F56AF0B2-D623-42D0-99C3-125F5782D73B}" type="presParOf" srcId="{FFD38C96-82E5-483E-BD69-076408BE565E}" destId="{D7E36D9C-4A7D-46AC-A10F-356198435A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46D7F01-CC93-480E-BB31-D18743FF5DD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D984726E-3BA4-4425-8DCE-ED8762334AED}">
      <dgm:prSet/>
      <dgm:spPr>
        <a:blipFill>
          <a:blip xmlns:r="http://schemas.openxmlformats.org/officeDocument/2006/relationships" r:embed="rId1"/>
          <a:stretch>
            <a:fillRect b="-7519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05E4B084-FDC7-4F6C-A777-6483EB93E6DF}" type="parTrans" cxnId="{26E3FD82-9135-48A4-BEFD-73740BFC4570}">
      <dgm:prSet/>
      <dgm:spPr/>
      <dgm:t>
        <a:bodyPr/>
        <a:lstStyle/>
        <a:p>
          <a:endParaRPr lang="it-IT"/>
        </a:p>
      </dgm:t>
    </dgm:pt>
    <dgm:pt modelId="{C35D75AC-8A8F-421B-BCDC-1D205777FD5F}" type="sibTrans" cxnId="{26E3FD82-9135-48A4-BEFD-73740BFC4570}">
      <dgm:prSet/>
      <dgm:spPr/>
      <dgm:t>
        <a:bodyPr/>
        <a:lstStyle/>
        <a:p>
          <a:endParaRPr lang="it-IT"/>
        </a:p>
      </dgm:t>
    </dgm:pt>
    <dgm:pt modelId="{72798F8A-CE57-4FAB-AB45-03D11696FA0C}">
      <dgm:prSet/>
      <dgm:spPr/>
      <dgm:t>
        <a:bodyPr/>
        <a:lstStyle/>
        <a:p>
          <a:r>
            <a:rPr lang="it-IT"/>
            <a:t>La corrente tende a zero, ma l’autoinduzione limita l’andamento</a:t>
          </a:r>
        </a:p>
      </dgm:t>
    </dgm:pt>
    <dgm:pt modelId="{82AD5306-81F7-4243-88C0-9E87F539ACDC}" type="parTrans" cxnId="{E3390774-C0D4-4884-B12B-5981F58D5322}">
      <dgm:prSet/>
      <dgm:spPr/>
      <dgm:t>
        <a:bodyPr/>
        <a:lstStyle/>
        <a:p>
          <a:endParaRPr lang="it-IT"/>
        </a:p>
      </dgm:t>
    </dgm:pt>
    <dgm:pt modelId="{72C9C33F-C6FB-4715-809C-D712BE02DFA7}" type="sibTrans" cxnId="{E3390774-C0D4-4884-B12B-5981F58D5322}">
      <dgm:prSet/>
      <dgm:spPr/>
      <dgm:t>
        <a:bodyPr/>
        <a:lstStyle/>
        <a:p>
          <a:endParaRPr lang="it-IT"/>
        </a:p>
      </dgm:t>
    </dgm:pt>
    <dgm:pt modelId="{8A83A077-AE36-43D8-8F61-85BC50923FB0}">
      <dgm:prSet/>
      <dgm:spPr/>
      <dgm:t>
        <a:bodyPr/>
        <a:lstStyle/>
        <a:p>
          <a:r>
            <a:rPr lang="el-GR" dirty="0"/>
            <a:t>τ</a:t>
          </a:r>
          <a:r>
            <a:rPr lang="it-IT" dirty="0"/>
            <a:t> = L/R è la costante di tempo</a:t>
          </a:r>
        </a:p>
      </dgm:t>
    </dgm:pt>
    <dgm:pt modelId="{79754E55-6F3E-4FE9-86EB-3816B97B067C}" type="parTrans" cxnId="{DF04C42D-103A-4922-9630-C259B980F6C1}">
      <dgm:prSet/>
      <dgm:spPr/>
      <dgm:t>
        <a:bodyPr/>
        <a:lstStyle/>
        <a:p>
          <a:endParaRPr lang="it-IT"/>
        </a:p>
      </dgm:t>
    </dgm:pt>
    <dgm:pt modelId="{2E5FDB86-737D-4EDD-A012-04E3B4DAC83F}" type="sibTrans" cxnId="{DF04C42D-103A-4922-9630-C259B980F6C1}">
      <dgm:prSet/>
      <dgm:spPr/>
      <dgm:t>
        <a:bodyPr/>
        <a:lstStyle/>
        <a:p>
          <a:endParaRPr lang="it-IT"/>
        </a:p>
      </dgm:t>
    </dgm:pt>
    <dgm:pt modelId="{7D67A996-57C0-437B-8701-943ACAC9B88F}">
      <dgm:prSet phldrT="[Testo]"/>
      <dgm:spPr/>
      <dgm:t>
        <a:bodyPr/>
        <a:lstStyle/>
        <a:p>
          <a:r>
            <a:rPr lang="it-IT" dirty="0"/>
            <a:t>Andamento esponenziale decrescente</a:t>
          </a:r>
        </a:p>
      </dgm:t>
    </dgm:pt>
    <dgm:pt modelId="{8F478B46-E66C-47D3-B5D5-FA81AE228050}" type="parTrans" cxnId="{0B1B29F7-F1D6-4391-BB9B-44F9D392D994}">
      <dgm:prSet/>
      <dgm:spPr/>
    </dgm:pt>
    <dgm:pt modelId="{3673D2B2-7B36-4210-9881-C04E8ABAEDE6}" type="sibTrans" cxnId="{0B1B29F7-F1D6-4391-BB9B-44F9D392D994}">
      <dgm:prSet/>
      <dgm:spPr/>
    </dgm:pt>
    <dgm:pt modelId="{FFD38C96-82E5-483E-BD69-076408BE565E}" type="pres">
      <dgm:prSet presAssocID="{346D7F01-CC93-480E-BB31-D18743FF5DDA}" presName="linear" presStyleCnt="0">
        <dgm:presLayoutVars>
          <dgm:animLvl val="lvl"/>
          <dgm:resizeHandles val="exact"/>
        </dgm:presLayoutVars>
      </dgm:prSet>
      <dgm:spPr/>
    </dgm:pt>
    <dgm:pt modelId="{7503651D-DC29-4A0B-B544-2C6E730577BE}" type="pres">
      <dgm:prSet presAssocID="{D984726E-3BA4-4425-8DCE-ED8762334AE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7E36D9C-4A7D-46AC-A10F-356198435ADF}" type="pres">
      <dgm:prSet presAssocID="{D984726E-3BA4-4425-8DCE-ED8762334AE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F04C42D-103A-4922-9630-C259B980F6C1}" srcId="{D984726E-3BA4-4425-8DCE-ED8762334AED}" destId="{8A83A077-AE36-43D8-8F61-85BC50923FB0}" srcOrd="1" destOrd="0" parTransId="{79754E55-6F3E-4FE9-86EB-3816B97B067C}" sibTransId="{2E5FDB86-737D-4EDD-A012-04E3B4DAC83F}"/>
    <dgm:cxn modelId="{C67CF239-7D7C-414D-8DEA-45B8EED8010E}" type="presOf" srcId="{346D7F01-CC93-480E-BB31-D18743FF5DDA}" destId="{FFD38C96-82E5-483E-BD69-076408BE565E}" srcOrd="0" destOrd="0" presId="urn:microsoft.com/office/officeart/2005/8/layout/vList2"/>
    <dgm:cxn modelId="{B7FF5B6F-427A-4D7B-9947-694DEE3B89B4}" type="presOf" srcId="{8A83A077-AE36-43D8-8F61-85BC50923FB0}" destId="{D7E36D9C-4A7D-46AC-A10F-356198435ADF}" srcOrd="0" destOrd="1" presId="urn:microsoft.com/office/officeart/2005/8/layout/vList2"/>
    <dgm:cxn modelId="{31AA3D71-5C75-4FF6-ACDE-085CF04F73FD}" type="presOf" srcId="{72798F8A-CE57-4FAB-AB45-03D11696FA0C}" destId="{D7E36D9C-4A7D-46AC-A10F-356198435ADF}" srcOrd="0" destOrd="0" presId="urn:microsoft.com/office/officeart/2005/8/layout/vList2"/>
    <dgm:cxn modelId="{E3390774-C0D4-4884-B12B-5981F58D5322}" srcId="{D984726E-3BA4-4425-8DCE-ED8762334AED}" destId="{72798F8A-CE57-4FAB-AB45-03D11696FA0C}" srcOrd="0" destOrd="0" parTransId="{82AD5306-81F7-4243-88C0-9E87F539ACDC}" sibTransId="{72C9C33F-C6FB-4715-809C-D712BE02DFA7}"/>
    <dgm:cxn modelId="{26E3FD82-9135-48A4-BEFD-73740BFC4570}" srcId="{346D7F01-CC93-480E-BB31-D18743FF5DDA}" destId="{D984726E-3BA4-4425-8DCE-ED8762334AED}" srcOrd="0" destOrd="0" parTransId="{05E4B084-FDC7-4F6C-A777-6483EB93E6DF}" sibTransId="{C35D75AC-8A8F-421B-BCDC-1D205777FD5F}"/>
    <dgm:cxn modelId="{06BDD9E7-C76F-4AF8-B389-B05183967115}" type="presOf" srcId="{D984726E-3BA4-4425-8DCE-ED8762334AED}" destId="{7503651D-DC29-4A0B-B544-2C6E730577BE}" srcOrd="0" destOrd="0" presId="urn:microsoft.com/office/officeart/2005/8/layout/vList2"/>
    <dgm:cxn modelId="{B6D9C3EE-EF63-4F0E-BF03-FC4A9E9876B9}" type="presOf" srcId="{7D67A996-57C0-437B-8701-943ACAC9B88F}" destId="{D7E36D9C-4A7D-46AC-A10F-356198435ADF}" srcOrd="0" destOrd="2" presId="urn:microsoft.com/office/officeart/2005/8/layout/vList2"/>
    <dgm:cxn modelId="{0B1B29F7-F1D6-4391-BB9B-44F9D392D994}" srcId="{D984726E-3BA4-4425-8DCE-ED8762334AED}" destId="{7D67A996-57C0-437B-8701-943ACAC9B88F}" srcOrd="2" destOrd="0" parTransId="{8F478B46-E66C-47D3-B5D5-FA81AE228050}" sibTransId="{3673D2B2-7B36-4210-9881-C04E8ABAEDE6}"/>
    <dgm:cxn modelId="{73F865AE-9C77-4546-92EC-5544ABF9DAB2}" type="presParOf" srcId="{FFD38C96-82E5-483E-BD69-076408BE565E}" destId="{7503651D-DC29-4A0B-B544-2C6E730577BE}" srcOrd="0" destOrd="0" presId="urn:microsoft.com/office/officeart/2005/8/layout/vList2"/>
    <dgm:cxn modelId="{F56AF0B2-D623-42D0-99C3-125F5782D73B}" type="presParOf" srcId="{FFD38C96-82E5-483E-BD69-076408BE565E}" destId="{D7E36D9C-4A7D-46AC-A10F-356198435A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3DEC6B2-E3FC-47F2-BEC6-624EF2F52BD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F047E6E8-EAE8-4877-9B0A-490400C98515}">
          <dgm:prSet/>
          <dgm:spPr/>
          <dgm:t>
            <a:bodyPr/>
            <a:lstStyle/>
            <a:p>
              <a:pPr algn="ctr"/>
              <a14:m>
                <m:oMath xmlns:m="http://schemas.openxmlformats.org/officeDocument/2006/math">
                  <m:r>
                    <a:rPr lang="it-IT" i="1" smtClean="0">
                      <a:latin typeface="Cambria Math" panose="02040503050406030204" pitchFamily="18" charset="0"/>
                    </a:rPr>
                    <m:t>𝐼</m:t>
                  </m:r>
                  <m:r>
                    <a:rPr lang="it-IT" i="1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it-IT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t-IT" i="1">
                          <a:latin typeface="Cambria Math" panose="02040503050406030204" pitchFamily="18" charset="0"/>
                        </a:rPr>
                        <m:t>𝐼</m:t>
                      </m:r>
                    </m:e>
                    <m:sup>
                      <m:r>
                        <a:rPr lang="it-IT" i="1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it-IT" i="1">
                      <a:latin typeface="Cambria Math" panose="02040503050406030204" pitchFamily="18" charset="0"/>
                    </a:rPr>
                    <m:t>(</m:t>
                  </m:r>
                  <m:r>
                    <a:rPr lang="it-IT" b="0" i="1">
                      <a:latin typeface="Cambria Math" panose="02040503050406030204" pitchFamily="18" charset="0"/>
                    </a:rPr>
                    <m:t>1−</m:t>
                  </m:r>
                  <m:sSup>
                    <m:sSupPr>
                      <m:ctrlPr>
                        <a:rPr lang="it-IT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sup>
                  </m:sSup>
                </m:oMath>
              </a14:m>
              <a:r>
                <a:rPr lang="it-IT"/>
                <a:t>)</a:t>
              </a:r>
            </a:p>
          </dgm:t>
        </dgm:pt>
      </mc:Choice>
      <mc:Fallback xmlns="">
        <dgm:pt modelId="{F047E6E8-EAE8-4877-9B0A-490400C98515}">
          <dgm:prSet/>
          <dgm:spPr/>
          <dgm:t>
            <a:bodyPr/>
            <a:lstStyle/>
            <a:p>
              <a:pPr algn="ctr"/>
              <a:r>
                <a:rPr lang="it-IT" i="0"/>
                <a:t>𝐼=𝐼^′ (</a:t>
              </a:r>
              <a:r>
                <a:rPr lang="it-IT" b="0" i="0"/>
                <a:t>1−</a:t>
              </a:r>
              <a:r>
                <a:rPr lang="it-IT" i="0"/>
                <a:t>𝑒^(−𝑡/𝜏)</a:t>
              </a:r>
              <a:r>
                <a:rPr lang="it-IT"/>
                <a:t>)</a:t>
              </a:r>
            </a:p>
          </dgm:t>
        </dgm:pt>
      </mc:Fallback>
    </mc:AlternateContent>
    <dgm:pt modelId="{E47EE685-B226-4C14-B361-720E65B1FA6C}" type="parTrans" cxnId="{794A7415-912E-4300-8A03-9BF0C9CF8522}">
      <dgm:prSet/>
      <dgm:spPr/>
      <dgm:t>
        <a:bodyPr/>
        <a:lstStyle/>
        <a:p>
          <a:endParaRPr lang="it-IT"/>
        </a:p>
      </dgm:t>
    </dgm:pt>
    <dgm:pt modelId="{EDAB94D2-E107-4914-89B9-63CDCCCF8A13}" type="sibTrans" cxnId="{794A7415-912E-4300-8A03-9BF0C9CF8522}">
      <dgm:prSet/>
      <dgm:spPr/>
      <dgm:t>
        <a:bodyPr/>
        <a:lstStyle/>
        <a:p>
          <a:endParaRPr lang="it-IT"/>
        </a:p>
      </dgm:t>
    </dgm:pt>
    <dgm:pt modelId="{DFDFF755-D73F-4925-B3EC-50CD4EF9FDD3}">
      <dgm:prSet/>
      <dgm:spPr/>
      <dgm:t>
        <a:bodyPr/>
        <a:lstStyle/>
        <a:p>
          <a:r>
            <a:rPr lang="it-IT"/>
            <a:t>La corrente deve passare da zero a regime, si crea un’autoinduzione che rallenta</a:t>
          </a:r>
        </a:p>
      </dgm:t>
    </dgm:pt>
    <dgm:pt modelId="{9F519303-A7BB-4A2F-84D2-F450E699DBAE}" type="parTrans" cxnId="{9C4B6CE8-0A47-4826-96D0-3843752F6F33}">
      <dgm:prSet/>
      <dgm:spPr/>
      <dgm:t>
        <a:bodyPr/>
        <a:lstStyle/>
        <a:p>
          <a:endParaRPr lang="it-IT"/>
        </a:p>
      </dgm:t>
    </dgm:pt>
    <dgm:pt modelId="{17BA30E5-E05D-4127-8D20-895F61DF3F1D}" type="sibTrans" cxnId="{9C4B6CE8-0A47-4826-96D0-3843752F6F33}">
      <dgm:prSet/>
      <dgm:spPr/>
      <dgm:t>
        <a:bodyPr/>
        <a:lstStyle/>
        <a:p>
          <a:endParaRPr lang="it-IT"/>
        </a:p>
      </dgm:t>
    </dgm:pt>
    <dgm:pt modelId="{E7F2573E-20DD-4E4F-AE19-67184C0712AB}">
      <dgm:prSet/>
      <dgm:spPr/>
      <dgm:t>
        <a:bodyPr/>
        <a:lstStyle/>
        <a:p>
          <a:r>
            <a:rPr lang="el-GR"/>
            <a:t>τ</a:t>
          </a:r>
          <a:r>
            <a:rPr lang="it-IT"/>
            <a:t> = L/R è la costante di tempo</a:t>
          </a:r>
        </a:p>
      </dgm:t>
    </dgm:pt>
    <dgm:pt modelId="{A2977881-DB32-4C5A-BE46-8A5A19220ACE}" type="parTrans" cxnId="{23260271-0F77-44FD-938E-95B9E65ACF31}">
      <dgm:prSet/>
      <dgm:spPr/>
      <dgm:t>
        <a:bodyPr/>
        <a:lstStyle/>
        <a:p>
          <a:endParaRPr lang="it-IT"/>
        </a:p>
      </dgm:t>
    </dgm:pt>
    <dgm:pt modelId="{3BC27D6F-4975-4EEE-98E0-E96702ADCAEE}" type="sibTrans" cxnId="{23260271-0F77-44FD-938E-95B9E65ACF31}">
      <dgm:prSet/>
      <dgm:spPr/>
      <dgm:t>
        <a:bodyPr/>
        <a:lstStyle/>
        <a:p>
          <a:endParaRPr lang="it-IT"/>
        </a:p>
      </dgm:t>
    </dgm:pt>
    <dgm:pt modelId="{591D369F-436F-45B9-8FF8-20E3A73C1593}">
      <dgm:prSet/>
      <dgm:spPr/>
      <dgm:t>
        <a:bodyPr/>
        <a:lstStyle/>
        <a:p>
          <a:r>
            <a:rPr lang="it-IT"/>
            <a:t>Andamento esponenziale crescente</a:t>
          </a:r>
        </a:p>
      </dgm:t>
    </dgm:pt>
    <dgm:pt modelId="{B75B78D7-F76C-463A-B006-08C78DA398CD}" type="parTrans" cxnId="{37A51DAF-3E5F-40B3-8364-DE37E4473CA8}">
      <dgm:prSet/>
      <dgm:spPr/>
      <dgm:t>
        <a:bodyPr/>
        <a:lstStyle/>
        <a:p>
          <a:endParaRPr lang="it-IT"/>
        </a:p>
      </dgm:t>
    </dgm:pt>
    <dgm:pt modelId="{1068E1BA-7A9D-4A01-95F3-14C75B8005BA}" type="sibTrans" cxnId="{37A51DAF-3E5F-40B3-8364-DE37E4473CA8}">
      <dgm:prSet/>
      <dgm:spPr/>
      <dgm:t>
        <a:bodyPr/>
        <a:lstStyle/>
        <a:p>
          <a:endParaRPr lang="it-IT"/>
        </a:p>
      </dgm:t>
    </dgm:pt>
    <dgm:pt modelId="{A9998043-2350-450E-A2AA-E4B075D1ACF9}" type="pres">
      <dgm:prSet presAssocID="{23DEC6B2-E3FC-47F2-BEC6-624EF2F52BD7}" presName="linear" presStyleCnt="0">
        <dgm:presLayoutVars>
          <dgm:animLvl val="lvl"/>
          <dgm:resizeHandles val="exact"/>
        </dgm:presLayoutVars>
      </dgm:prSet>
      <dgm:spPr/>
    </dgm:pt>
    <dgm:pt modelId="{27516CF2-CF7D-4FFF-B941-CD83501382AE}" type="pres">
      <dgm:prSet presAssocID="{F047E6E8-EAE8-4877-9B0A-490400C9851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32A6B4C-8A8C-4711-97D8-76632CD68CDF}" type="pres">
      <dgm:prSet presAssocID="{F047E6E8-EAE8-4877-9B0A-490400C9851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F8E4D0E-380E-4F59-9DF8-C1DF2B5482AD}" type="presOf" srcId="{DFDFF755-D73F-4925-B3EC-50CD4EF9FDD3}" destId="{B32A6B4C-8A8C-4711-97D8-76632CD68CDF}" srcOrd="0" destOrd="0" presId="urn:microsoft.com/office/officeart/2005/8/layout/vList2"/>
    <dgm:cxn modelId="{794A7415-912E-4300-8A03-9BF0C9CF8522}" srcId="{23DEC6B2-E3FC-47F2-BEC6-624EF2F52BD7}" destId="{F047E6E8-EAE8-4877-9B0A-490400C98515}" srcOrd="0" destOrd="0" parTransId="{E47EE685-B226-4C14-B361-720E65B1FA6C}" sibTransId="{EDAB94D2-E107-4914-89B9-63CDCCCF8A13}"/>
    <dgm:cxn modelId="{B6F0CD30-F9B2-423D-8C6C-28F21C5E7103}" type="presOf" srcId="{23DEC6B2-E3FC-47F2-BEC6-624EF2F52BD7}" destId="{A9998043-2350-450E-A2AA-E4B075D1ACF9}" srcOrd="0" destOrd="0" presId="urn:microsoft.com/office/officeart/2005/8/layout/vList2"/>
    <dgm:cxn modelId="{DA0A5C3F-3965-48BC-A19D-C147FC932ACE}" type="presOf" srcId="{F047E6E8-EAE8-4877-9B0A-490400C98515}" destId="{27516CF2-CF7D-4FFF-B941-CD83501382AE}" srcOrd="0" destOrd="0" presId="urn:microsoft.com/office/officeart/2005/8/layout/vList2"/>
    <dgm:cxn modelId="{23260271-0F77-44FD-938E-95B9E65ACF31}" srcId="{F047E6E8-EAE8-4877-9B0A-490400C98515}" destId="{E7F2573E-20DD-4E4F-AE19-67184C0712AB}" srcOrd="1" destOrd="0" parTransId="{A2977881-DB32-4C5A-BE46-8A5A19220ACE}" sibTransId="{3BC27D6F-4975-4EEE-98E0-E96702ADCAEE}"/>
    <dgm:cxn modelId="{217763A2-F6E2-4F0C-9A7A-7882FF6DB07F}" type="presOf" srcId="{591D369F-436F-45B9-8FF8-20E3A73C1593}" destId="{B32A6B4C-8A8C-4711-97D8-76632CD68CDF}" srcOrd="0" destOrd="2" presId="urn:microsoft.com/office/officeart/2005/8/layout/vList2"/>
    <dgm:cxn modelId="{F6571FA7-C508-4BDB-BA26-18DCB635DB62}" type="presOf" srcId="{E7F2573E-20DD-4E4F-AE19-67184C0712AB}" destId="{B32A6B4C-8A8C-4711-97D8-76632CD68CDF}" srcOrd="0" destOrd="1" presId="urn:microsoft.com/office/officeart/2005/8/layout/vList2"/>
    <dgm:cxn modelId="{37A51DAF-3E5F-40B3-8364-DE37E4473CA8}" srcId="{F047E6E8-EAE8-4877-9B0A-490400C98515}" destId="{591D369F-436F-45B9-8FF8-20E3A73C1593}" srcOrd="2" destOrd="0" parTransId="{B75B78D7-F76C-463A-B006-08C78DA398CD}" sibTransId="{1068E1BA-7A9D-4A01-95F3-14C75B8005BA}"/>
    <dgm:cxn modelId="{9C4B6CE8-0A47-4826-96D0-3843752F6F33}" srcId="{F047E6E8-EAE8-4877-9B0A-490400C98515}" destId="{DFDFF755-D73F-4925-B3EC-50CD4EF9FDD3}" srcOrd="0" destOrd="0" parTransId="{9F519303-A7BB-4A2F-84D2-F450E699DBAE}" sibTransId="{17BA30E5-E05D-4127-8D20-895F61DF3F1D}"/>
    <dgm:cxn modelId="{7F4203C3-4E3E-41B9-B85B-14A29F2A2B0C}" type="presParOf" srcId="{A9998043-2350-450E-A2AA-E4B075D1ACF9}" destId="{27516CF2-CF7D-4FFF-B941-CD83501382AE}" srcOrd="0" destOrd="0" presId="urn:microsoft.com/office/officeart/2005/8/layout/vList2"/>
    <dgm:cxn modelId="{99C43E94-09D3-468B-A9DD-E4CBB1558804}" type="presParOf" srcId="{A9998043-2350-450E-A2AA-E4B075D1ACF9}" destId="{B32A6B4C-8A8C-4711-97D8-76632CD68C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3DEC6B2-E3FC-47F2-BEC6-624EF2F52BD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F047E6E8-EAE8-4877-9B0A-490400C98515}">
      <dgm:prSet/>
      <dgm:spPr>
        <a:blipFill>
          <a:blip xmlns:r="http://schemas.openxmlformats.org/officeDocument/2006/relationships" r:embed="rId1"/>
          <a:stretch>
            <a:fillRect b="-8015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E47EE685-B226-4C14-B361-720E65B1FA6C}" type="parTrans" cxnId="{794A7415-912E-4300-8A03-9BF0C9CF8522}">
      <dgm:prSet/>
      <dgm:spPr/>
      <dgm:t>
        <a:bodyPr/>
        <a:lstStyle/>
        <a:p>
          <a:endParaRPr lang="it-IT"/>
        </a:p>
      </dgm:t>
    </dgm:pt>
    <dgm:pt modelId="{EDAB94D2-E107-4914-89B9-63CDCCCF8A13}" type="sibTrans" cxnId="{794A7415-912E-4300-8A03-9BF0C9CF8522}">
      <dgm:prSet/>
      <dgm:spPr/>
      <dgm:t>
        <a:bodyPr/>
        <a:lstStyle/>
        <a:p>
          <a:endParaRPr lang="it-IT"/>
        </a:p>
      </dgm:t>
    </dgm:pt>
    <dgm:pt modelId="{DFDFF755-D73F-4925-B3EC-50CD4EF9FDD3}">
      <dgm:prSet/>
      <dgm:spPr/>
      <dgm:t>
        <a:bodyPr/>
        <a:lstStyle/>
        <a:p>
          <a:r>
            <a:rPr lang="it-IT"/>
            <a:t>La corrente deve passare da zero a regime, si crea un’autoinduzione che rallenta</a:t>
          </a:r>
        </a:p>
      </dgm:t>
    </dgm:pt>
    <dgm:pt modelId="{9F519303-A7BB-4A2F-84D2-F450E699DBAE}" type="parTrans" cxnId="{9C4B6CE8-0A47-4826-96D0-3843752F6F33}">
      <dgm:prSet/>
      <dgm:spPr/>
      <dgm:t>
        <a:bodyPr/>
        <a:lstStyle/>
        <a:p>
          <a:endParaRPr lang="it-IT"/>
        </a:p>
      </dgm:t>
    </dgm:pt>
    <dgm:pt modelId="{17BA30E5-E05D-4127-8D20-895F61DF3F1D}" type="sibTrans" cxnId="{9C4B6CE8-0A47-4826-96D0-3843752F6F33}">
      <dgm:prSet/>
      <dgm:spPr/>
      <dgm:t>
        <a:bodyPr/>
        <a:lstStyle/>
        <a:p>
          <a:endParaRPr lang="it-IT"/>
        </a:p>
      </dgm:t>
    </dgm:pt>
    <dgm:pt modelId="{E7F2573E-20DD-4E4F-AE19-67184C0712AB}">
      <dgm:prSet/>
      <dgm:spPr/>
      <dgm:t>
        <a:bodyPr/>
        <a:lstStyle/>
        <a:p>
          <a:r>
            <a:rPr lang="el-GR"/>
            <a:t>τ</a:t>
          </a:r>
          <a:r>
            <a:rPr lang="it-IT"/>
            <a:t> = L/R è la costante di tempo</a:t>
          </a:r>
        </a:p>
      </dgm:t>
    </dgm:pt>
    <dgm:pt modelId="{A2977881-DB32-4C5A-BE46-8A5A19220ACE}" type="parTrans" cxnId="{23260271-0F77-44FD-938E-95B9E65ACF31}">
      <dgm:prSet/>
      <dgm:spPr/>
      <dgm:t>
        <a:bodyPr/>
        <a:lstStyle/>
        <a:p>
          <a:endParaRPr lang="it-IT"/>
        </a:p>
      </dgm:t>
    </dgm:pt>
    <dgm:pt modelId="{3BC27D6F-4975-4EEE-98E0-E96702ADCAEE}" type="sibTrans" cxnId="{23260271-0F77-44FD-938E-95B9E65ACF31}">
      <dgm:prSet/>
      <dgm:spPr/>
      <dgm:t>
        <a:bodyPr/>
        <a:lstStyle/>
        <a:p>
          <a:endParaRPr lang="it-IT"/>
        </a:p>
      </dgm:t>
    </dgm:pt>
    <dgm:pt modelId="{591D369F-436F-45B9-8FF8-20E3A73C1593}">
      <dgm:prSet/>
      <dgm:spPr/>
      <dgm:t>
        <a:bodyPr/>
        <a:lstStyle/>
        <a:p>
          <a:r>
            <a:rPr lang="it-IT"/>
            <a:t>Andamento esponenziale crescente</a:t>
          </a:r>
        </a:p>
      </dgm:t>
    </dgm:pt>
    <dgm:pt modelId="{B75B78D7-F76C-463A-B006-08C78DA398CD}" type="parTrans" cxnId="{37A51DAF-3E5F-40B3-8364-DE37E4473CA8}">
      <dgm:prSet/>
      <dgm:spPr/>
      <dgm:t>
        <a:bodyPr/>
        <a:lstStyle/>
        <a:p>
          <a:endParaRPr lang="it-IT"/>
        </a:p>
      </dgm:t>
    </dgm:pt>
    <dgm:pt modelId="{1068E1BA-7A9D-4A01-95F3-14C75B8005BA}" type="sibTrans" cxnId="{37A51DAF-3E5F-40B3-8364-DE37E4473CA8}">
      <dgm:prSet/>
      <dgm:spPr/>
      <dgm:t>
        <a:bodyPr/>
        <a:lstStyle/>
        <a:p>
          <a:endParaRPr lang="it-IT"/>
        </a:p>
      </dgm:t>
    </dgm:pt>
    <dgm:pt modelId="{A9998043-2350-450E-A2AA-E4B075D1ACF9}" type="pres">
      <dgm:prSet presAssocID="{23DEC6B2-E3FC-47F2-BEC6-624EF2F52BD7}" presName="linear" presStyleCnt="0">
        <dgm:presLayoutVars>
          <dgm:animLvl val="lvl"/>
          <dgm:resizeHandles val="exact"/>
        </dgm:presLayoutVars>
      </dgm:prSet>
      <dgm:spPr/>
    </dgm:pt>
    <dgm:pt modelId="{27516CF2-CF7D-4FFF-B941-CD83501382AE}" type="pres">
      <dgm:prSet presAssocID="{F047E6E8-EAE8-4877-9B0A-490400C9851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32A6B4C-8A8C-4711-97D8-76632CD68CDF}" type="pres">
      <dgm:prSet presAssocID="{F047E6E8-EAE8-4877-9B0A-490400C9851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F8E4D0E-380E-4F59-9DF8-C1DF2B5482AD}" type="presOf" srcId="{DFDFF755-D73F-4925-B3EC-50CD4EF9FDD3}" destId="{B32A6B4C-8A8C-4711-97D8-76632CD68CDF}" srcOrd="0" destOrd="0" presId="urn:microsoft.com/office/officeart/2005/8/layout/vList2"/>
    <dgm:cxn modelId="{794A7415-912E-4300-8A03-9BF0C9CF8522}" srcId="{23DEC6B2-E3FC-47F2-BEC6-624EF2F52BD7}" destId="{F047E6E8-EAE8-4877-9B0A-490400C98515}" srcOrd="0" destOrd="0" parTransId="{E47EE685-B226-4C14-B361-720E65B1FA6C}" sibTransId="{EDAB94D2-E107-4914-89B9-63CDCCCF8A13}"/>
    <dgm:cxn modelId="{B6F0CD30-F9B2-423D-8C6C-28F21C5E7103}" type="presOf" srcId="{23DEC6B2-E3FC-47F2-BEC6-624EF2F52BD7}" destId="{A9998043-2350-450E-A2AA-E4B075D1ACF9}" srcOrd="0" destOrd="0" presId="urn:microsoft.com/office/officeart/2005/8/layout/vList2"/>
    <dgm:cxn modelId="{DA0A5C3F-3965-48BC-A19D-C147FC932ACE}" type="presOf" srcId="{F047E6E8-EAE8-4877-9B0A-490400C98515}" destId="{27516CF2-CF7D-4FFF-B941-CD83501382AE}" srcOrd="0" destOrd="0" presId="urn:microsoft.com/office/officeart/2005/8/layout/vList2"/>
    <dgm:cxn modelId="{23260271-0F77-44FD-938E-95B9E65ACF31}" srcId="{F047E6E8-EAE8-4877-9B0A-490400C98515}" destId="{E7F2573E-20DD-4E4F-AE19-67184C0712AB}" srcOrd="1" destOrd="0" parTransId="{A2977881-DB32-4C5A-BE46-8A5A19220ACE}" sibTransId="{3BC27D6F-4975-4EEE-98E0-E96702ADCAEE}"/>
    <dgm:cxn modelId="{217763A2-F6E2-4F0C-9A7A-7882FF6DB07F}" type="presOf" srcId="{591D369F-436F-45B9-8FF8-20E3A73C1593}" destId="{B32A6B4C-8A8C-4711-97D8-76632CD68CDF}" srcOrd="0" destOrd="2" presId="urn:microsoft.com/office/officeart/2005/8/layout/vList2"/>
    <dgm:cxn modelId="{F6571FA7-C508-4BDB-BA26-18DCB635DB62}" type="presOf" srcId="{E7F2573E-20DD-4E4F-AE19-67184C0712AB}" destId="{B32A6B4C-8A8C-4711-97D8-76632CD68CDF}" srcOrd="0" destOrd="1" presId="urn:microsoft.com/office/officeart/2005/8/layout/vList2"/>
    <dgm:cxn modelId="{37A51DAF-3E5F-40B3-8364-DE37E4473CA8}" srcId="{F047E6E8-EAE8-4877-9B0A-490400C98515}" destId="{591D369F-436F-45B9-8FF8-20E3A73C1593}" srcOrd="2" destOrd="0" parTransId="{B75B78D7-F76C-463A-B006-08C78DA398CD}" sibTransId="{1068E1BA-7A9D-4A01-95F3-14C75B8005BA}"/>
    <dgm:cxn modelId="{9C4B6CE8-0A47-4826-96D0-3843752F6F33}" srcId="{F047E6E8-EAE8-4877-9B0A-490400C98515}" destId="{DFDFF755-D73F-4925-B3EC-50CD4EF9FDD3}" srcOrd="0" destOrd="0" parTransId="{9F519303-A7BB-4A2F-84D2-F450E699DBAE}" sibTransId="{17BA30E5-E05D-4127-8D20-895F61DF3F1D}"/>
    <dgm:cxn modelId="{7F4203C3-4E3E-41B9-B85B-14A29F2A2B0C}" type="presParOf" srcId="{A9998043-2350-450E-A2AA-E4B075D1ACF9}" destId="{27516CF2-CF7D-4FFF-B941-CD83501382AE}" srcOrd="0" destOrd="0" presId="urn:microsoft.com/office/officeart/2005/8/layout/vList2"/>
    <dgm:cxn modelId="{99C43E94-09D3-468B-A9DD-E4CBB1558804}" type="presParOf" srcId="{A9998043-2350-450E-A2AA-E4B075D1ACF9}" destId="{B32A6B4C-8A8C-4711-97D8-76632CD68C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22D198E-ABC3-45F1-AC72-8B6EE4B8DD3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6C51D927-ACBC-4EE2-8C67-A871AB72F78C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it-IT" b="0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it-IT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it-IT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m:oMathPara>
              </a14:m>
              <a:endParaRPr lang="it-IT"/>
            </a:p>
          </dgm:t>
        </dgm:pt>
      </mc:Choice>
      <mc:Fallback xmlns="">
        <dgm:pt modelId="{6C51D927-ACBC-4EE2-8C67-A871AB72F78C}">
          <dgm:prSet/>
          <dgm:spPr/>
          <dgm:t>
            <a:bodyPr/>
            <a:lstStyle/>
            <a:p>
              <a:r>
                <a:rPr lang="it-IT" b="0" i="0"/>
                <a:t>𝑈=(𝐿∗𝐼^2)/2</a:t>
              </a:r>
              <a:endParaRPr lang="it-IT"/>
            </a:p>
          </dgm:t>
        </dgm:pt>
      </mc:Fallback>
    </mc:AlternateContent>
    <dgm:pt modelId="{F3AC3996-058A-4FBF-A374-8F6FD5A28086}" type="parTrans" cxnId="{749C942B-7DD5-422A-80EA-CD7DF97FEE4F}">
      <dgm:prSet/>
      <dgm:spPr/>
      <dgm:t>
        <a:bodyPr/>
        <a:lstStyle/>
        <a:p>
          <a:endParaRPr lang="it-IT"/>
        </a:p>
      </dgm:t>
    </dgm:pt>
    <dgm:pt modelId="{7AE06F3D-0132-4DAE-9551-B5092FA61184}" type="sibTrans" cxnId="{749C942B-7DD5-422A-80EA-CD7DF97FEE4F}">
      <dgm:prSet/>
      <dgm:spPr/>
      <dgm:t>
        <a:bodyPr/>
        <a:lstStyle/>
        <a:p>
          <a:endParaRPr lang="it-IT"/>
        </a:p>
      </dgm:t>
    </dgm:pt>
    <dgm:pt modelId="{617B70FD-EAFE-409A-88FB-0667DF3C649F}">
      <dgm:prSet/>
      <dgm:spPr/>
      <dgm:t>
        <a:bodyPr/>
        <a:lstStyle/>
        <a:p>
          <a:r>
            <a:rPr lang="it-IT"/>
            <a:t>Viene accumulata durante la fase di chiusura e restituita durante la fase di apertura</a:t>
          </a:r>
        </a:p>
      </dgm:t>
    </dgm:pt>
    <dgm:pt modelId="{53DDC589-9E59-4066-9A17-599B45A789FB}" type="parTrans" cxnId="{C2333998-40F7-41FD-8CC7-1CC616D2C2FC}">
      <dgm:prSet/>
      <dgm:spPr/>
      <dgm:t>
        <a:bodyPr/>
        <a:lstStyle/>
        <a:p>
          <a:endParaRPr lang="it-IT"/>
        </a:p>
      </dgm:t>
    </dgm:pt>
    <dgm:pt modelId="{C687D2B6-438A-4611-ADCE-536C8588AE90}" type="sibTrans" cxnId="{C2333998-40F7-41FD-8CC7-1CC616D2C2FC}">
      <dgm:prSet/>
      <dgm:spPr/>
      <dgm:t>
        <a:bodyPr/>
        <a:lstStyle/>
        <a:p>
          <a:endParaRPr lang="it-IT"/>
        </a:p>
      </dgm:t>
    </dgm:pt>
    <dgm:pt modelId="{F68CD2F7-8911-4DAF-93D4-493D8DC5FC5B}">
      <dgm:prSet/>
      <dgm:spPr/>
      <dgm:t>
        <a:bodyPr/>
        <a:lstStyle/>
        <a:p>
          <a:r>
            <a:rPr lang="it-IT"/>
            <a:t>Non viene dissipata, ma solo scambiata tra generatore e circuito</a:t>
          </a:r>
        </a:p>
      </dgm:t>
    </dgm:pt>
    <dgm:pt modelId="{F6C099F1-CE6A-4626-8429-9AEB12F2E51E}" type="parTrans" cxnId="{14331A9D-7D45-4167-AFF7-953881148268}">
      <dgm:prSet/>
      <dgm:spPr/>
      <dgm:t>
        <a:bodyPr/>
        <a:lstStyle/>
        <a:p>
          <a:endParaRPr lang="it-IT"/>
        </a:p>
      </dgm:t>
    </dgm:pt>
    <dgm:pt modelId="{785CFA28-A4FE-4D9F-81AA-5B294E818469}" type="sibTrans" cxnId="{14331A9D-7D45-4167-AFF7-953881148268}">
      <dgm:prSet/>
      <dgm:spPr/>
      <dgm:t>
        <a:bodyPr/>
        <a:lstStyle/>
        <a:p>
          <a:endParaRPr lang="it-IT"/>
        </a:p>
      </dgm:t>
    </dgm:pt>
    <dgm:pt modelId="{B69C4216-F762-4066-8568-C9715B2BB77D}" type="pres">
      <dgm:prSet presAssocID="{622D198E-ABC3-45F1-AC72-8B6EE4B8DD3C}" presName="linear" presStyleCnt="0">
        <dgm:presLayoutVars>
          <dgm:animLvl val="lvl"/>
          <dgm:resizeHandles val="exact"/>
        </dgm:presLayoutVars>
      </dgm:prSet>
      <dgm:spPr/>
    </dgm:pt>
    <dgm:pt modelId="{96AFFB49-6C0C-4A97-8E8C-D24BBBEF198B}" type="pres">
      <dgm:prSet presAssocID="{6C51D927-ACBC-4EE2-8C67-A871AB72F78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A61E0F5-59E1-400B-9DB1-F77008A2FF69}" type="pres">
      <dgm:prSet presAssocID="{6C51D927-ACBC-4EE2-8C67-A871AB72F78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CED9511-A78A-4369-938C-5B57B562C387}" type="presOf" srcId="{622D198E-ABC3-45F1-AC72-8B6EE4B8DD3C}" destId="{B69C4216-F762-4066-8568-C9715B2BB77D}" srcOrd="0" destOrd="0" presId="urn:microsoft.com/office/officeart/2005/8/layout/vList2"/>
    <dgm:cxn modelId="{749C942B-7DD5-422A-80EA-CD7DF97FEE4F}" srcId="{622D198E-ABC3-45F1-AC72-8B6EE4B8DD3C}" destId="{6C51D927-ACBC-4EE2-8C67-A871AB72F78C}" srcOrd="0" destOrd="0" parTransId="{F3AC3996-058A-4FBF-A374-8F6FD5A28086}" sibTransId="{7AE06F3D-0132-4DAE-9551-B5092FA61184}"/>
    <dgm:cxn modelId="{7B6FDB78-ED1A-45F4-8998-54AE06152402}" type="presOf" srcId="{617B70FD-EAFE-409A-88FB-0667DF3C649F}" destId="{BA61E0F5-59E1-400B-9DB1-F77008A2FF69}" srcOrd="0" destOrd="0" presId="urn:microsoft.com/office/officeart/2005/8/layout/vList2"/>
    <dgm:cxn modelId="{7830B495-65A0-4AC6-BF4D-BBEEE841CB7C}" type="presOf" srcId="{6C51D927-ACBC-4EE2-8C67-A871AB72F78C}" destId="{96AFFB49-6C0C-4A97-8E8C-D24BBBEF198B}" srcOrd="0" destOrd="0" presId="urn:microsoft.com/office/officeart/2005/8/layout/vList2"/>
    <dgm:cxn modelId="{C2333998-40F7-41FD-8CC7-1CC616D2C2FC}" srcId="{6C51D927-ACBC-4EE2-8C67-A871AB72F78C}" destId="{617B70FD-EAFE-409A-88FB-0667DF3C649F}" srcOrd="0" destOrd="0" parTransId="{53DDC589-9E59-4066-9A17-599B45A789FB}" sibTransId="{C687D2B6-438A-4611-ADCE-536C8588AE90}"/>
    <dgm:cxn modelId="{254EEF98-7337-4D8A-B539-6CC100D6FD0B}" type="presOf" srcId="{F68CD2F7-8911-4DAF-93D4-493D8DC5FC5B}" destId="{BA61E0F5-59E1-400B-9DB1-F77008A2FF69}" srcOrd="0" destOrd="1" presId="urn:microsoft.com/office/officeart/2005/8/layout/vList2"/>
    <dgm:cxn modelId="{14331A9D-7D45-4167-AFF7-953881148268}" srcId="{6C51D927-ACBC-4EE2-8C67-A871AB72F78C}" destId="{F68CD2F7-8911-4DAF-93D4-493D8DC5FC5B}" srcOrd="1" destOrd="0" parTransId="{F6C099F1-CE6A-4626-8429-9AEB12F2E51E}" sibTransId="{785CFA28-A4FE-4D9F-81AA-5B294E818469}"/>
    <dgm:cxn modelId="{9D07E4F8-E86B-4DB0-8CC0-B5B043E9E853}" type="presParOf" srcId="{B69C4216-F762-4066-8568-C9715B2BB77D}" destId="{96AFFB49-6C0C-4A97-8E8C-D24BBBEF198B}" srcOrd="0" destOrd="0" presId="urn:microsoft.com/office/officeart/2005/8/layout/vList2"/>
    <dgm:cxn modelId="{51A90832-C590-41F7-A37D-364EDFC9BAE7}" type="presParOf" srcId="{B69C4216-F762-4066-8568-C9715B2BB77D}" destId="{BA61E0F5-59E1-400B-9DB1-F77008A2FF6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0199A5-6F3B-4361-BADC-94AB424D53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5E15CC6-DAC0-4ACB-9020-6DAF81FC16BD}">
      <dgm:prSet/>
      <dgm:spPr/>
      <dgm:t>
        <a:bodyPr/>
        <a:lstStyle/>
        <a:p>
          <a:r>
            <a:rPr lang="it-IT"/>
            <a:t>F= N * I</a:t>
          </a:r>
        </a:p>
      </dgm:t>
    </dgm:pt>
    <dgm:pt modelId="{1FF3C647-3C1E-4552-89BA-7DF27E498177}" type="parTrans" cxnId="{76633395-9C2B-4231-B1DD-FCCF3039C3E7}">
      <dgm:prSet/>
      <dgm:spPr/>
      <dgm:t>
        <a:bodyPr/>
        <a:lstStyle/>
        <a:p>
          <a:endParaRPr lang="it-IT"/>
        </a:p>
      </dgm:t>
    </dgm:pt>
    <dgm:pt modelId="{7C8E90E4-BCEE-431B-B19F-10BE424DDC07}" type="sibTrans" cxnId="{76633395-9C2B-4231-B1DD-FCCF3039C3E7}">
      <dgm:prSet/>
      <dgm:spPr/>
      <dgm:t>
        <a:bodyPr/>
        <a:lstStyle/>
        <a:p>
          <a:endParaRPr lang="it-IT"/>
        </a:p>
      </dgm:t>
    </dgm:pt>
    <dgm:pt modelId="{C0A88E3E-325E-4DF2-8E24-57C2C4877153}">
      <dgm:prSet/>
      <dgm:spPr/>
      <dgm:t>
        <a:bodyPr/>
        <a:lstStyle/>
        <a:p>
          <a:r>
            <a:rPr lang="it-IT"/>
            <a:t>N = numero di spire</a:t>
          </a:r>
        </a:p>
      </dgm:t>
    </dgm:pt>
    <dgm:pt modelId="{7734539D-20C5-434C-8824-3547FA4EECAF}" type="parTrans" cxnId="{79B308C5-6501-4986-A913-3610FA4B9254}">
      <dgm:prSet/>
      <dgm:spPr/>
      <dgm:t>
        <a:bodyPr/>
        <a:lstStyle/>
        <a:p>
          <a:endParaRPr lang="it-IT"/>
        </a:p>
      </dgm:t>
    </dgm:pt>
    <dgm:pt modelId="{3EDD4E41-4D97-4945-BD90-35AEB18E6329}" type="sibTrans" cxnId="{79B308C5-6501-4986-A913-3610FA4B9254}">
      <dgm:prSet/>
      <dgm:spPr/>
      <dgm:t>
        <a:bodyPr/>
        <a:lstStyle/>
        <a:p>
          <a:endParaRPr lang="it-IT"/>
        </a:p>
      </dgm:t>
    </dgm:pt>
    <dgm:pt modelId="{ACDDC343-A90A-4FAD-A48D-2CE0445B47B3}">
      <dgm:prSet/>
      <dgm:spPr/>
      <dgm:t>
        <a:bodyPr/>
        <a:lstStyle/>
        <a:p>
          <a:r>
            <a:rPr lang="it-IT"/>
            <a:t>I = intensità di corrente</a:t>
          </a:r>
        </a:p>
      </dgm:t>
    </dgm:pt>
    <dgm:pt modelId="{CF8155D9-A87A-4DE0-8624-5AC52B1CB413}" type="parTrans" cxnId="{B581CA4C-A470-4E46-A3D7-D4A39DAD0CFA}">
      <dgm:prSet/>
      <dgm:spPr/>
      <dgm:t>
        <a:bodyPr/>
        <a:lstStyle/>
        <a:p>
          <a:endParaRPr lang="it-IT"/>
        </a:p>
      </dgm:t>
    </dgm:pt>
    <dgm:pt modelId="{8BBAF3B5-82D1-4F8F-8EBF-C34857A38E67}" type="sibTrans" cxnId="{B581CA4C-A470-4E46-A3D7-D4A39DAD0CFA}">
      <dgm:prSet/>
      <dgm:spPr/>
      <dgm:t>
        <a:bodyPr/>
        <a:lstStyle/>
        <a:p>
          <a:endParaRPr lang="it-IT"/>
        </a:p>
      </dgm:t>
    </dgm:pt>
    <dgm:pt modelId="{3F29650B-69DC-47A0-9F6A-3EEBEAE4213D}" type="pres">
      <dgm:prSet presAssocID="{000199A5-6F3B-4361-BADC-94AB424D5389}" presName="linear" presStyleCnt="0">
        <dgm:presLayoutVars>
          <dgm:animLvl val="lvl"/>
          <dgm:resizeHandles val="exact"/>
        </dgm:presLayoutVars>
      </dgm:prSet>
      <dgm:spPr/>
    </dgm:pt>
    <dgm:pt modelId="{778AF6E5-05A1-4A2E-AE56-F35E9AF5C838}" type="pres">
      <dgm:prSet presAssocID="{C5E15CC6-DAC0-4ACB-9020-6DAF81FC16B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996C635-E6A1-4258-8091-55A2C7FFAA32}" type="pres">
      <dgm:prSet presAssocID="{C5E15CC6-DAC0-4ACB-9020-6DAF81FC16B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921F4A-8A70-452D-804A-C1506C33E89F}" type="presOf" srcId="{ACDDC343-A90A-4FAD-A48D-2CE0445B47B3}" destId="{6996C635-E6A1-4258-8091-55A2C7FFAA32}" srcOrd="0" destOrd="1" presId="urn:microsoft.com/office/officeart/2005/8/layout/vList2"/>
    <dgm:cxn modelId="{B581CA4C-A470-4E46-A3D7-D4A39DAD0CFA}" srcId="{C5E15CC6-DAC0-4ACB-9020-6DAF81FC16BD}" destId="{ACDDC343-A90A-4FAD-A48D-2CE0445B47B3}" srcOrd="1" destOrd="0" parTransId="{CF8155D9-A87A-4DE0-8624-5AC52B1CB413}" sibTransId="{8BBAF3B5-82D1-4F8F-8EBF-C34857A38E67}"/>
    <dgm:cxn modelId="{6D711D71-425B-458E-8E61-E3E11DF769C1}" type="presOf" srcId="{000199A5-6F3B-4361-BADC-94AB424D5389}" destId="{3F29650B-69DC-47A0-9F6A-3EEBEAE4213D}" srcOrd="0" destOrd="0" presId="urn:microsoft.com/office/officeart/2005/8/layout/vList2"/>
    <dgm:cxn modelId="{76633395-9C2B-4231-B1DD-FCCF3039C3E7}" srcId="{000199A5-6F3B-4361-BADC-94AB424D5389}" destId="{C5E15CC6-DAC0-4ACB-9020-6DAF81FC16BD}" srcOrd="0" destOrd="0" parTransId="{1FF3C647-3C1E-4552-89BA-7DF27E498177}" sibTransId="{7C8E90E4-BCEE-431B-B19F-10BE424DDC07}"/>
    <dgm:cxn modelId="{79B308C5-6501-4986-A913-3610FA4B9254}" srcId="{C5E15CC6-DAC0-4ACB-9020-6DAF81FC16BD}" destId="{C0A88E3E-325E-4DF2-8E24-57C2C4877153}" srcOrd="0" destOrd="0" parTransId="{7734539D-20C5-434C-8824-3547FA4EECAF}" sibTransId="{3EDD4E41-4D97-4945-BD90-35AEB18E6329}"/>
    <dgm:cxn modelId="{B84730DB-E8E7-40FA-8273-AC6BE5768955}" type="presOf" srcId="{C0A88E3E-325E-4DF2-8E24-57C2C4877153}" destId="{6996C635-E6A1-4258-8091-55A2C7FFAA32}" srcOrd="0" destOrd="0" presId="urn:microsoft.com/office/officeart/2005/8/layout/vList2"/>
    <dgm:cxn modelId="{8A9184F9-477A-4544-B4A4-2B0C7E1456C5}" type="presOf" srcId="{C5E15CC6-DAC0-4ACB-9020-6DAF81FC16BD}" destId="{778AF6E5-05A1-4A2E-AE56-F35E9AF5C838}" srcOrd="0" destOrd="0" presId="urn:microsoft.com/office/officeart/2005/8/layout/vList2"/>
    <dgm:cxn modelId="{4559F6DD-1BE0-4176-97DB-7A246B4C87FC}" type="presParOf" srcId="{3F29650B-69DC-47A0-9F6A-3EEBEAE4213D}" destId="{778AF6E5-05A1-4A2E-AE56-F35E9AF5C838}" srcOrd="0" destOrd="0" presId="urn:microsoft.com/office/officeart/2005/8/layout/vList2"/>
    <dgm:cxn modelId="{160E47EA-7C9E-4F5E-9AE4-5EBCF3B68B46}" type="presParOf" srcId="{3F29650B-69DC-47A0-9F6A-3EEBEAE4213D}" destId="{6996C635-E6A1-4258-8091-55A2C7FFAA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22D198E-ABC3-45F1-AC72-8B6EE4B8DD3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6C51D927-ACBC-4EE2-8C67-A871AB72F78C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F3AC3996-058A-4FBF-A374-8F6FD5A28086}" type="parTrans" cxnId="{749C942B-7DD5-422A-80EA-CD7DF97FEE4F}">
      <dgm:prSet/>
      <dgm:spPr/>
      <dgm:t>
        <a:bodyPr/>
        <a:lstStyle/>
        <a:p>
          <a:endParaRPr lang="it-IT"/>
        </a:p>
      </dgm:t>
    </dgm:pt>
    <dgm:pt modelId="{7AE06F3D-0132-4DAE-9551-B5092FA61184}" type="sibTrans" cxnId="{749C942B-7DD5-422A-80EA-CD7DF97FEE4F}">
      <dgm:prSet/>
      <dgm:spPr/>
      <dgm:t>
        <a:bodyPr/>
        <a:lstStyle/>
        <a:p>
          <a:endParaRPr lang="it-IT"/>
        </a:p>
      </dgm:t>
    </dgm:pt>
    <dgm:pt modelId="{617B70FD-EAFE-409A-88FB-0667DF3C649F}">
      <dgm:prSet/>
      <dgm:spPr/>
      <dgm:t>
        <a:bodyPr/>
        <a:lstStyle/>
        <a:p>
          <a:r>
            <a:rPr lang="it-IT"/>
            <a:t>Viene accumulata durante la fase di chiusura e restituita durante la fase di apertura</a:t>
          </a:r>
        </a:p>
      </dgm:t>
    </dgm:pt>
    <dgm:pt modelId="{53DDC589-9E59-4066-9A17-599B45A789FB}" type="parTrans" cxnId="{C2333998-40F7-41FD-8CC7-1CC616D2C2FC}">
      <dgm:prSet/>
      <dgm:spPr/>
      <dgm:t>
        <a:bodyPr/>
        <a:lstStyle/>
        <a:p>
          <a:endParaRPr lang="it-IT"/>
        </a:p>
      </dgm:t>
    </dgm:pt>
    <dgm:pt modelId="{C687D2B6-438A-4611-ADCE-536C8588AE90}" type="sibTrans" cxnId="{C2333998-40F7-41FD-8CC7-1CC616D2C2FC}">
      <dgm:prSet/>
      <dgm:spPr/>
      <dgm:t>
        <a:bodyPr/>
        <a:lstStyle/>
        <a:p>
          <a:endParaRPr lang="it-IT"/>
        </a:p>
      </dgm:t>
    </dgm:pt>
    <dgm:pt modelId="{F68CD2F7-8911-4DAF-93D4-493D8DC5FC5B}">
      <dgm:prSet/>
      <dgm:spPr/>
      <dgm:t>
        <a:bodyPr/>
        <a:lstStyle/>
        <a:p>
          <a:r>
            <a:rPr lang="it-IT"/>
            <a:t>Non viene dissipata, ma solo scambiata tra generatore e circuito</a:t>
          </a:r>
        </a:p>
      </dgm:t>
    </dgm:pt>
    <dgm:pt modelId="{F6C099F1-CE6A-4626-8429-9AEB12F2E51E}" type="parTrans" cxnId="{14331A9D-7D45-4167-AFF7-953881148268}">
      <dgm:prSet/>
      <dgm:spPr/>
      <dgm:t>
        <a:bodyPr/>
        <a:lstStyle/>
        <a:p>
          <a:endParaRPr lang="it-IT"/>
        </a:p>
      </dgm:t>
    </dgm:pt>
    <dgm:pt modelId="{785CFA28-A4FE-4D9F-81AA-5B294E818469}" type="sibTrans" cxnId="{14331A9D-7D45-4167-AFF7-953881148268}">
      <dgm:prSet/>
      <dgm:spPr/>
      <dgm:t>
        <a:bodyPr/>
        <a:lstStyle/>
        <a:p>
          <a:endParaRPr lang="it-IT"/>
        </a:p>
      </dgm:t>
    </dgm:pt>
    <dgm:pt modelId="{B69C4216-F762-4066-8568-C9715B2BB77D}" type="pres">
      <dgm:prSet presAssocID="{622D198E-ABC3-45F1-AC72-8B6EE4B8DD3C}" presName="linear" presStyleCnt="0">
        <dgm:presLayoutVars>
          <dgm:animLvl val="lvl"/>
          <dgm:resizeHandles val="exact"/>
        </dgm:presLayoutVars>
      </dgm:prSet>
      <dgm:spPr/>
    </dgm:pt>
    <dgm:pt modelId="{96AFFB49-6C0C-4A97-8E8C-D24BBBEF198B}" type="pres">
      <dgm:prSet presAssocID="{6C51D927-ACBC-4EE2-8C67-A871AB72F78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A61E0F5-59E1-400B-9DB1-F77008A2FF69}" type="pres">
      <dgm:prSet presAssocID="{6C51D927-ACBC-4EE2-8C67-A871AB72F78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CED9511-A78A-4369-938C-5B57B562C387}" type="presOf" srcId="{622D198E-ABC3-45F1-AC72-8B6EE4B8DD3C}" destId="{B69C4216-F762-4066-8568-C9715B2BB77D}" srcOrd="0" destOrd="0" presId="urn:microsoft.com/office/officeart/2005/8/layout/vList2"/>
    <dgm:cxn modelId="{749C942B-7DD5-422A-80EA-CD7DF97FEE4F}" srcId="{622D198E-ABC3-45F1-AC72-8B6EE4B8DD3C}" destId="{6C51D927-ACBC-4EE2-8C67-A871AB72F78C}" srcOrd="0" destOrd="0" parTransId="{F3AC3996-058A-4FBF-A374-8F6FD5A28086}" sibTransId="{7AE06F3D-0132-4DAE-9551-B5092FA61184}"/>
    <dgm:cxn modelId="{7B6FDB78-ED1A-45F4-8998-54AE06152402}" type="presOf" srcId="{617B70FD-EAFE-409A-88FB-0667DF3C649F}" destId="{BA61E0F5-59E1-400B-9DB1-F77008A2FF69}" srcOrd="0" destOrd="0" presId="urn:microsoft.com/office/officeart/2005/8/layout/vList2"/>
    <dgm:cxn modelId="{7830B495-65A0-4AC6-BF4D-BBEEE841CB7C}" type="presOf" srcId="{6C51D927-ACBC-4EE2-8C67-A871AB72F78C}" destId="{96AFFB49-6C0C-4A97-8E8C-D24BBBEF198B}" srcOrd="0" destOrd="0" presId="urn:microsoft.com/office/officeart/2005/8/layout/vList2"/>
    <dgm:cxn modelId="{C2333998-40F7-41FD-8CC7-1CC616D2C2FC}" srcId="{6C51D927-ACBC-4EE2-8C67-A871AB72F78C}" destId="{617B70FD-EAFE-409A-88FB-0667DF3C649F}" srcOrd="0" destOrd="0" parTransId="{53DDC589-9E59-4066-9A17-599B45A789FB}" sibTransId="{C687D2B6-438A-4611-ADCE-536C8588AE90}"/>
    <dgm:cxn modelId="{254EEF98-7337-4D8A-B539-6CC100D6FD0B}" type="presOf" srcId="{F68CD2F7-8911-4DAF-93D4-493D8DC5FC5B}" destId="{BA61E0F5-59E1-400B-9DB1-F77008A2FF69}" srcOrd="0" destOrd="1" presId="urn:microsoft.com/office/officeart/2005/8/layout/vList2"/>
    <dgm:cxn modelId="{14331A9D-7D45-4167-AFF7-953881148268}" srcId="{6C51D927-ACBC-4EE2-8C67-A871AB72F78C}" destId="{F68CD2F7-8911-4DAF-93D4-493D8DC5FC5B}" srcOrd="1" destOrd="0" parTransId="{F6C099F1-CE6A-4626-8429-9AEB12F2E51E}" sibTransId="{785CFA28-A4FE-4D9F-81AA-5B294E818469}"/>
    <dgm:cxn modelId="{9D07E4F8-E86B-4DB0-8CC0-B5B043E9E853}" type="presParOf" srcId="{B69C4216-F762-4066-8568-C9715B2BB77D}" destId="{96AFFB49-6C0C-4A97-8E8C-D24BBBEF198B}" srcOrd="0" destOrd="0" presId="urn:microsoft.com/office/officeart/2005/8/layout/vList2"/>
    <dgm:cxn modelId="{51A90832-C590-41F7-A37D-364EDFC9BAE7}" type="presParOf" srcId="{B69C4216-F762-4066-8568-C9715B2BB77D}" destId="{BA61E0F5-59E1-400B-9DB1-F77008A2FF6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6BF60A-6576-4564-9DEB-A2B74F8E84F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4D05C2EF-6DAF-482E-8CC9-76BDE5DB9469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den>
                    </m:f>
                  </m:oMath>
                </m:oMathPara>
              </a14:m>
              <a:endParaRPr lang="it-IT"/>
            </a:p>
          </dgm:t>
        </dgm:pt>
      </mc:Choice>
      <mc:Fallback xmlns="">
        <dgm:pt modelId="{4D05C2EF-6DAF-482E-8CC9-76BDE5DB9469}">
          <dgm:prSet/>
          <dgm:spPr/>
          <dgm:t>
            <a:bodyPr/>
            <a:lstStyle/>
            <a:p>
              <a:r>
                <a:rPr lang="en-US" b="1" i="0"/>
                <a:t>𝑯=(𝑵∗𝑰)/𝑳</a:t>
              </a:r>
              <a:endParaRPr lang="it-IT"/>
            </a:p>
          </dgm:t>
        </dgm:pt>
      </mc:Fallback>
    </mc:AlternateContent>
    <dgm:pt modelId="{DE1246BD-DB9A-462F-8B0E-45D32AC2A433}" type="parTrans" cxnId="{5D530715-DBE8-4235-A880-4CD133339870}">
      <dgm:prSet/>
      <dgm:spPr/>
      <dgm:t>
        <a:bodyPr/>
        <a:lstStyle/>
        <a:p>
          <a:endParaRPr lang="it-IT"/>
        </a:p>
      </dgm:t>
    </dgm:pt>
    <dgm:pt modelId="{5648D9EF-CC32-49E2-82E2-1DAF5923DE63}" type="sibTrans" cxnId="{5D530715-DBE8-4235-A880-4CD133339870}">
      <dgm:prSet/>
      <dgm:spPr/>
      <dgm:t>
        <a:bodyPr/>
        <a:lstStyle/>
        <a:p>
          <a:endParaRPr lang="it-IT"/>
        </a:p>
      </dgm:t>
    </dgm:pt>
    <dgm:pt modelId="{F233B57C-07F1-48B8-A294-7068D3E7EEB0}" type="pres">
      <dgm:prSet presAssocID="{A06BF60A-6576-4564-9DEB-A2B74F8E84F2}" presName="Name0" presStyleCnt="0">
        <dgm:presLayoutVars>
          <dgm:dir/>
          <dgm:resizeHandles val="exact"/>
        </dgm:presLayoutVars>
      </dgm:prSet>
      <dgm:spPr/>
    </dgm:pt>
    <dgm:pt modelId="{16708B65-C642-4545-A4EE-39FFCE1B2227}" type="pres">
      <dgm:prSet presAssocID="{4D05C2EF-6DAF-482E-8CC9-76BDE5DB9469}" presName="node" presStyleLbl="node1" presStyleIdx="0" presStyleCnt="1">
        <dgm:presLayoutVars>
          <dgm:bulletEnabled val="1"/>
        </dgm:presLayoutVars>
      </dgm:prSet>
      <dgm:spPr/>
    </dgm:pt>
  </dgm:ptLst>
  <dgm:cxnLst>
    <dgm:cxn modelId="{5D530715-DBE8-4235-A880-4CD133339870}" srcId="{A06BF60A-6576-4564-9DEB-A2B74F8E84F2}" destId="{4D05C2EF-6DAF-482E-8CC9-76BDE5DB9469}" srcOrd="0" destOrd="0" parTransId="{DE1246BD-DB9A-462F-8B0E-45D32AC2A433}" sibTransId="{5648D9EF-CC32-49E2-82E2-1DAF5923DE63}"/>
    <dgm:cxn modelId="{A2A68C5F-E61F-4266-83C5-88AB1F545C4E}" type="presOf" srcId="{A06BF60A-6576-4564-9DEB-A2B74F8E84F2}" destId="{F233B57C-07F1-48B8-A294-7068D3E7EEB0}" srcOrd="0" destOrd="0" presId="urn:microsoft.com/office/officeart/2005/8/layout/process1"/>
    <dgm:cxn modelId="{0BE11178-8F42-44FA-8452-282DC6D13847}" type="presOf" srcId="{4D05C2EF-6DAF-482E-8CC9-76BDE5DB9469}" destId="{16708B65-C642-4545-A4EE-39FFCE1B2227}" srcOrd="0" destOrd="0" presId="urn:microsoft.com/office/officeart/2005/8/layout/process1"/>
    <dgm:cxn modelId="{3279537F-EDED-4E56-BC65-0424E913C541}" type="presParOf" srcId="{F233B57C-07F1-48B8-A294-7068D3E7EEB0}" destId="{16708B65-C642-4545-A4EE-39FFCE1B222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6BF60A-6576-4564-9DEB-A2B74F8E84F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D05C2EF-6DAF-482E-8CC9-76BDE5DB9469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DE1246BD-DB9A-462F-8B0E-45D32AC2A433}" type="parTrans" cxnId="{5D530715-DBE8-4235-A880-4CD133339870}">
      <dgm:prSet/>
      <dgm:spPr/>
      <dgm:t>
        <a:bodyPr/>
        <a:lstStyle/>
        <a:p>
          <a:endParaRPr lang="it-IT"/>
        </a:p>
      </dgm:t>
    </dgm:pt>
    <dgm:pt modelId="{5648D9EF-CC32-49E2-82E2-1DAF5923DE63}" type="sibTrans" cxnId="{5D530715-DBE8-4235-A880-4CD133339870}">
      <dgm:prSet/>
      <dgm:spPr/>
      <dgm:t>
        <a:bodyPr/>
        <a:lstStyle/>
        <a:p>
          <a:endParaRPr lang="it-IT"/>
        </a:p>
      </dgm:t>
    </dgm:pt>
    <dgm:pt modelId="{F233B57C-07F1-48B8-A294-7068D3E7EEB0}" type="pres">
      <dgm:prSet presAssocID="{A06BF60A-6576-4564-9DEB-A2B74F8E84F2}" presName="Name0" presStyleCnt="0">
        <dgm:presLayoutVars>
          <dgm:dir/>
          <dgm:resizeHandles val="exact"/>
        </dgm:presLayoutVars>
      </dgm:prSet>
      <dgm:spPr/>
    </dgm:pt>
    <dgm:pt modelId="{16708B65-C642-4545-A4EE-39FFCE1B2227}" type="pres">
      <dgm:prSet presAssocID="{4D05C2EF-6DAF-482E-8CC9-76BDE5DB9469}" presName="node" presStyleLbl="node1" presStyleIdx="0" presStyleCnt="1">
        <dgm:presLayoutVars>
          <dgm:bulletEnabled val="1"/>
        </dgm:presLayoutVars>
      </dgm:prSet>
      <dgm:spPr/>
    </dgm:pt>
  </dgm:ptLst>
  <dgm:cxnLst>
    <dgm:cxn modelId="{5D530715-DBE8-4235-A880-4CD133339870}" srcId="{A06BF60A-6576-4564-9DEB-A2B74F8E84F2}" destId="{4D05C2EF-6DAF-482E-8CC9-76BDE5DB9469}" srcOrd="0" destOrd="0" parTransId="{DE1246BD-DB9A-462F-8B0E-45D32AC2A433}" sibTransId="{5648D9EF-CC32-49E2-82E2-1DAF5923DE63}"/>
    <dgm:cxn modelId="{A2A68C5F-E61F-4266-83C5-88AB1F545C4E}" type="presOf" srcId="{A06BF60A-6576-4564-9DEB-A2B74F8E84F2}" destId="{F233B57C-07F1-48B8-A294-7068D3E7EEB0}" srcOrd="0" destOrd="0" presId="urn:microsoft.com/office/officeart/2005/8/layout/process1"/>
    <dgm:cxn modelId="{0BE11178-8F42-44FA-8452-282DC6D13847}" type="presOf" srcId="{4D05C2EF-6DAF-482E-8CC9-76BDE5DB9469}" destId="{16708B65-C642-4545-A4EE-39FFCE1B2227}" srcOrd="0" destOrd="0" presId="urn:microsoft.com/office/officeart/2005/8/layout/process1"/>
    <dgm:cxn modelId="{3279537F-EDED-4E56-BC65-0424E913C541}" type="presParOf" srcId="{F233B57C-07F1-48B8-A294-7068D3E7EEB0}" destId="{16708B65-C642-4545-A4EE-39FFCE1B222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4DF3E5-99D8-40A1-B08E-FE0815DC6CC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85E25101-30E1-43F4-9066-0168E52200FF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it-IT" b="0" i="1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el-GR" b="0" i="1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it-IT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b="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m:oMathPara>
              </a14:m>
              <a:endParaRPr lang="it-IT"/>
            </a:p>
          </dgm:t>
        </dgm:pt>
      </mc:Choice>
      <mc:Fallback xmlns="">
        <dgm:pt modelId="{85E25101-30E1-43F4-9066-0168E52200FF}">
          <dgm:prSet/>
          <dgm:spPr/>
          <dgm:t>
            <a:bodyPr/>
            <a:lstStyle/>
            <a:p>
              <a:r>
                <a:rPr lang="it-IT" b="0" i="0"/>
                <a:t>𝐻=𝐼/(2∗</a:t>
              </a:r>
              <a:r>
                <a:rPr lang="el-GR" b="0" i="0"/>
                <a:t>π</a:t>
              </a:r>
              <a:r>
                <a:rPr lang="it-IT" b="0" i="0"/>
                <a:t>∗𝑑)</a:t>
              </a:r>
              <a:endParaRPr lang="it-IT"/>
            </a:p>
          </dgm:t>
        </dgm:pt>
      </mc:Fallback>
    </mc:AlternateContent>
    <dgm:pt modelId="{DBA1D797-FE47-471B-91C7-4FD6AB7DD0A8}" type="parTrans" cxnId="{7088BF71-5CC0-40C3-B0A1-5D463FE7CBB8}">
      <dgm:prSet/>
      <dgm:spPr/>
      <dgm:t>
        <a:bodyPr/>
        <a:lstStyle/>
        <a:p>
          <a:endParaRPr lang="it-IT"/>
        </a:p>
      </dgm:t>
    </dgm:pt>
    <dgm:pt modelId="{155E167C-CCAF-43E1-B63C-BBECA5F782EB}" type="sibTrans" cxnId="{7088BF71-5CC0-40C3-B0A1-5D463FE7CBB8}">
      <dgm:prSet/>
      <dgm:spPr/>
      <dgm:t>
        <a:bodyPr/>
        <a:lstStyle/>
        <a:p>
          <a:endParaRPr lang="it-IT"/>
        </a:p>
      </dgm:t>
    </dgm:pt>
    <dgm:pt modelId="{15ECD2D3-65ED-4646-80F0-A8FB3B0D193F}" type="pres">
      <dgm:prSet presAssocID="{A54DF3E5-99D8-40A1-B08E-FE0815DC6CC0}" presName="Name0" presStyleCnt="0">
        <dgm:presLayoutVars>
          <dgm:dir/>
          <dgm:resizeHandles val="exact"/>
        </dgm:presLayoutVars>
      </dgm:prSet>
      <dgm:spPr/>
    </dgm:pt>
    <dgm:pt modelId="{B9A461C8-054A-4C1D-9E9B-2AC0881B1276}" type="pres">
      <dgm:prSet presAssocID="{85E25101-30E1-43F4-9066-0168E52200FF}" presName="node" presStyleLbl="node1" presStyleIdx="0" presStyleCnt="1">
        <dgm:presLayoutVars>
          <dgm:bulletEnabled val="1"/>
        </dgm:presLayoutVars>
      </dgm:prSet>
      <dgm:spPr/>
    </dgm:pt>
  </dgm:ptLst>
  <dgm:cxnLst>
    <dgm:cxn modelId="{7CBBF24B-4C7B-492A-B1BB-EADDF6005A7D}" type="presOf" srcId="{A54DF3E5-99D8-40A1-B08E-FE0815DC6CC0}" destId="{15ECD2D3-65ED-4646-80F0-A8FB3B0D193F}" srcOrd="0" destOrd="0" presId="urn:microsoft.com/office/officeart/2005/8/layout/process1"/>
    <dgm:cxn modelId="{7088BF71-5CC0-40C3-B0A1-5D463FE7CBB8}" srcId="{A54DF3E5-99D8-40A1-B08E-FE0815DC6CC0}" destId="{85E25101-30E1-43F4-9066-0168E52200FF}" srcOrd="0" destOrd="0" parTransId="{DBA1D797-FE47-471B-91C7-4FD6AB7DD0A8}" sibTransId="{155E167C-CCAF-43E1-B63C-BBECA5F782EB}"/>
    <dgm:cxn modelId="{22F65DFC-1561-4D34-8B47-EB90A4BCDAC9}" type="presOf" srcId="{85E25101-30E1-43F4-9066-0168E52200FF}" destId="{B9A461C8-054A-4C1D-9E9B-2AC0881B1276}" srcOrd="0" destOrd="0" presId="urn:microsoft.com/office/officeart/2005/8/layout/process1"/>
    <dgm:cxn modelId="{6C5BA847-9995-4134-A1B7-147F09F97507}" type="presParOf" srcId="{15ECD2D3-65ED-4646-80F0-A8FB3B0D193F}" destId="{B9A461C8-054A-4C1D-9E9B-2AC0881B127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4DF3E5-99D8-40A1-B08E-FE0815DC6CC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5E25101-30E1-43F4-9066-0168E52200FF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DBA1D797-FE47-471B-91C7-4FD6AB7DD0A8}" type="parTrans" cxnId="{7088BF71-5CC0-40C3-B0A1-5D463FE7CBB8}">
      <dgm:prSet/>
      <dgm:spPr/>
      <dgm:t>
        <a:bodyPr/>
        <a:lstStyle/>
        <a:p>
          <a:endParaRPr lang="it-IT"/>
        </a:p>
      </dgm:t>
    </dgm:pt>
    <dgm:pt modelId="{155E167C-CCAF-43E1-B63C-BBECA5F782EB}" type="sibTrans" cxnId="{7088BF71-5CC0-40C3-B0A1-5D463FE7CBB8}">
      <dgm:prSet/>
      <dgm:spPr/>
      <dgm:t>
        <a:bodyPr/>
        <a:lstStyle/>
        <a:p>
          <a:endParaRPr lang="it-IT"/>
        </a:p>
      </dgm:t>
    </dgm:pt>
    <dgm:pt modelId="{15ECD2D3-65ED-4646-80F0-A8FB3B0D193F}" type="pres">
      <dgm:prSet presAssocID="{A54DF3E5-99D8-40A1-B08E-FE0815DC6CC0}" presName="Name0" presStyleCnt="0">
        <dgm:presLayoutVars>
          <dgm:dir/>
          <dgm:resizeHandles val="exact"/>
        </dgm:presLayoutVars>
      </dgm:prSet>
      <dgm:spPr/>
    </dgm:pt>
    <dgm:pt modelId="{B9A461C8-054A-4C1D-9E9B-2AC0881B1276}" type="pres">
      <dgm:prSet presAssocID="{85E25101-30E1-43F4-9066-0168E52200FF}" presName="node" presStyleLbl="node1" presStyleIdx="0" presStyleCnt="1">
        <dgm:presLayoutVars>
          <dgm:bulletEnabled val="1"/>
        </dgm:presLayoutVars>
      </dgm:prSet>
      <dgm:spPr/>
    </dgm:pt>
  </dgm:ptLst>
  <dgm:cxnLst>
    <dgm:cxn modelId="{7CBBF24B-4C7B-492A-B1BB-EADDF6005A7D}" type="presOf" srcId="{A54DF3E5-99D8-40A1-B08E-FE0815DC6CC0}" destId="{15ECD2D3-65ED-4646-80F0-A8FB3B0D193F}" srcOrd="0" destOrd="0" presId="urn:microsoft.com/office/officeart/2005/8/layout/process1"/>
    <dgm:cxn modelId="{7088BF71-5CC0-40C3-B0A1-5D463FE7CBB8}" srcId="{A54DF3E5-99D8-40A1-B08E-FE0815DC6CC0}" destId="{85E25101-30E1-43F4-9066-0168E52200FF}" srcOrd="0" destOrd="0" parTransId="{DBA1D797-FE47-471B-91C7-4FD6AB7DD0A8}" sibTransId="{155E167C-CCAF-43E1-B63C-BBECA5F782EB}"/>
    <dgm:cxn modelId="{22F65DFC-1561-4D34-8B47-EB90A4BCDAC9}" type="presOf" srcId="{85E25101-30E1-43F4-9066-0168E52200FF}" destId="{B9A461C8-054A-4C1D-9E9B-2AC0881B1276}" srcOrd="0" destOrd="0" presId="urn:microsoft.com/office/officeart/2005/8/layout/process1"/>
    <dgm:cxn modelId="{6C5BA847-9995-4134-A1B7-147F09F97507}" type="presParOf" srcId="{15ECD2D3-65ED-4646-80F0-A8FB3B0D193F}" destId="{B9A461C8-054A-4C1D-9E9B-2AC0881B127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AA9AC9-F2CE-4508-B050-AD24AE6718BE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A6670F7E-FB02-40A5-8AA8-9E8C17E36F97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𝐻</m:t>
                    </m:r>
                  </m:oMath>
                </m:oMathPara>
              </a14:m>
              <a:endParaRPr lang="it-IT"/>
            </a:p>
          </dgm:t>
        </dgm:pt>
      </mc:Choice>
      <mc:Fallback xmlns="">
        <dgm:pt modelId="{A6670F7E-FB02-40A5-8AA8-9E8C17E36F97}">
          <dgm:prSet/>
          <dgm:spPr/>
          <dgm:t>
            <a:bodyPr/>
            <a:lstStyle/>
            <a:p>
              <a:r>
                <a:rPr lang="it-IT" i="0"/>
                <a:t>𝐵=𝜇_0 𝐻</a:t>
              </a:r>
              <a:endParaRPr lang="it-IT"/>
            </a:p>
          </dgm:t>
        </dgm:pt>
      </mc:Fallback>
    </mc:AlternateContent>
    <dgm:pt modelId="{BC0452B7-4E65-4EAA-A48C-38FC88EB318D}" type="parTrans" cxnId="{C5953BD5-FD52-4B99-BB01-F3BEFD1ADF33}">
      <dgm:prSet/>
      <dgm:spPr/>
      <dgm:t>
        <a:bodyPr/>
        <a:lstStyle/>
        <a:p>
          <a:endParaRPr lang="it-IT"/>
        </a:p>
      </dgm:t>
    </dgm:pt>
    <dgm:pt modelId="{9CA12E9D-FDE2-4BAA-8D83-50574F2B7951}" type="sibTrans" cxnId="{C5953BD5-FD52-4B99-BB01-F3BEFD1ADF33}">
      <dgm:prSet/>
      <dgm:spPr/>
      <dgm:t>
        <a:bodyPr/>
        <a:lstStyle/>
        <a:p>
          <a:endParaRPr lang="it-IT"/>
        </a:p>
      </dgm:t>
    </dgm:pt>
    <dgm:pt modelId="{C5639667-FAD0-4B92-B85C-4FC4E53B80CF}">
      <dgm:prSet/>
      <dgm:spPr/>
      <dgm:t>
        <a:bodyPr/>
        <a:lstStyle/>
        <a:p>
          <a:r>
            <a:rPr lang="it-IT"/>
            <a:t>Vettore induzione magnetica</a:t>
          </a:r>
        </a:p>
      </dgm:t>
    </dgm:pt>
    <dgm:pt modelId="{D2D072A9-A9DB-4DFE-85B8-1AB0898B197C}" type="parTrans" cxnId="{E38C4911-031D-40E5-B5E5-4AF59EC23CCD}">
      <dgm:prSet/>
      <dgm:spPr/>
      <dgm:t>
        <a:bodyPr/>
        <a:lstStyle/>
        <a:p>
          <a:endParaRPr lang="it-IT"/>
        </a:p>
      </dgm:t>
    </dgm:pt>
    <dgm:pt modelId="{33500AD0-EFD3-4902-9875-35F89A090DA3}" type="sibTrans" cxnId="{E38C4911-031D-40E5-B5E5-4AF59EC23CCD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949746E3-AC3B-4733-8309-E24539E15680}">
          <dgm:prSet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i="1"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it-IT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r>
                <a:rPr lang="it-IT"/>
                <a:t> = 1,257</a:t>
              </a:r>
              <a14:m>
                <m:oMath xmlns:m="http://schemas.openxmlformats.org/officeDocument/2006/math">
                  <m:sSup>
                    <m:sSupPr>
                      <m:ctrlPr>
                        <a:rPr lang="it-IT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t-IT" b="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lang="it-IT" i="0">
                          <a:latin typeface="Cambria Math" panose="02040503050406030204" pitchFamily="18" charset="0"/>
                        </a:rPr>
                        <m:t>−6</m:t>
                      </m:r>
                    </m:sup>
                  </m:sSup>
                </m:oMath>
              </a14:m>
              <a:r>
                <a:rPr lang="it-IT"/>
                <a:t> H/m</a:t>
              </a:r>
            </a:p>
          </dgm:t>
        </dgm:pt>
      </mc:Choice>
      <mc:Fallback xmlns="">
        <dgm:pt modelId="{949746E3-AC3B-4733-8309-E24539E15680}">
          <dgm:prSet/>
          <dgm:spPr/>
          <dgm:t>
            <a:bodyPr/>
            <a:lstStyle/>
            <a:p>
              <a:r>
                <a:rPr lang="it-IT" i="0"/>
                <a:t>𝜇_0</a:t>
              </a:r>
              <a:r>
                <a:rPr lang="it-IT"/>
                <a:t> = 1,257</a:t>
              </a:r>
              <a:r>
                <a:rPr lang="it-IT" i="0"/>
                <a:t>〖</a:t>
              </a:r>
              <a:r>
                <a:rPr lang="it-IT" b="0" i="0"/>
                <a:t>∗</a:t>
              </a:r>
              <a:r>
                <a:rPr lang="it-IT" i="0"/>
                <a:t>10〗^(−6)</a:t>
              </a:r>
              <a:r>
                <a:rPr lang="it-IT"/>
                <a:t> H/m</a:t>
              </a:r>
            </a:p>
          </dgm:t>
        </dgm:pt>
      </mc:Fallback>
    </mc:AlternateContent>
    <dgm:pt modelId="{68E503A3-6012-43EF-BF51-926D4BE612B5}" type="parTrans" cxnId="{DE335B4F-EC83-4F80-87C4-94A96B13D1DC}">
      <dgm:prSet/>
      <dgm:spPr/>
      <dgm:t>
        <a:bodyPr/>
        <a:lstStyle/>
        <a:p>
          <a:endParaRPr lang="it-IT"/>
        </a:p>
      </dgm:t>
    </dgm:pt>
    <dgm:pt modelId="{B2E7B243-C43A-4A14-B348-BD2E850DC8D2}" type="sibTrans" cxnId="{DE335B4F-EC83-4F80-87C4-94A96B13D1DC}">
      <dgm:prSet/>
      <dgm:spPr/>
      <dgm:t>
        <a:bodyPr/>
        <a:lstStyle/>
        <a:p>
          <a:endParaRPr lang="it-IT"/>
        </a:p>
      </dgm:t>
    </dgm:pt>
    <dgm:pt modelId="{E68FD70F-0F71-4E25-BD41-1D647629F5DF}" type="pres">
      <dgm:prSet presAssocID="{81AA9AC9-F2CE-4508-B050-AD24AE6718BE}" presName="linear" presStyleCnt="0">
        <dgm:presLayoutVars>
          <dgm:animLvl val="lvl"/>
          <dgm:resizeHandles val="exact"/>
        </dgm:presLayoutVars>
      </dgm:prSet>
      <dgm:spPr/>
    </dgm:pt>
    <dgm:pt modelId="{D5B0B44A-1225-4382-BC75-CA17970484EF}" type="pres">
      <dgm:prSet presAssocID="{A6670F7E-FB02-40A5-8AA8-9E8C17E36F9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67C4740-D95C-4745-8055-98E5227F427E}" type="pres">
      <dgm:prSet presAssocID="{A6670F7E-FB02-40A5-8AA8-9E8C17E36F9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E345E0D-3893-4471-8E3E-4BC967EECC8C}" type="presOf" srcId="{81AA9AC9-F2CE-4508-B050-AD24AE6718BE}" destId="{E68FD70F-0F71-4E25-BD41-1D647629F5DF}" srcOrd="0" destOrd="0" presId="urn:microsoft.com/office/officeart/2005/8/layout/vList2"/>
    <dgm:cxn modelId="{E38C4911-031D-40E5-B5E5-4AF59EC23CCD}" srcId="{A6670F7E-FB02-40A5-8AA8-9E8C17E36F97}" destId="{C5639667-FAD0-4B92-B85C-4FC4E53B80CF}" srcOrd="0" destOrd="0" parTransId="{D2D072A9-A9DB-4DFE-85B8-1AB0898B197C}" sibTransId="{33500AD0-EFD3-4902-9875-35F89A090DA3}"/>
    <dgm:cxn modelId="{43BB9422-9D7B-4306-8B58-C5E31E3903FC}" type="presOf" srcId="{949746E3-AC3B-4733-8309-E24539E15680}" destId="{D67C4740-D95C-4745-8055-98E5227F427E}" srcOrd="0" destOrd="1" presId="urn:microsoft.com/office/officeart/2005/8/layout/vList2"/>
    <dgm:cxn modelId="{393E9534-97E3-4061-9D8D-4F6A4135EDAD}" type="presOf" srcId="{C5639667-FAD0-4B92-B85C-4FC4E53B80CF}" destId="{D67C4740-D95C-4745-8055-98E5227F427E}" srcOrd="0" destOrd="0" presId="urn:microsoft.com/office/officeart/2005/8/layout/vList2"/>
    <dgm:cxn modelId="{D274936C-9596-4AA3-8D78-284C5D5ADF8A}" type="presOf" srcId="{A6670F7E-FB02-40A5-8AA8-9E8C17E36F97}" destId="{D5B0B44A-1225-4382-BC75-CA17970484EF}" srcOrd="0" destOrd="0" presId="urn:microsoft.com/office/officeart/2005/8/layout/vList2"/>
    <dgm:cxn modelId="{DE335B4F-EC83-4F80-87C4-94A96B13D1DC}" srcId="{A6670F7E-FB02-40A5-8AA8-9E8C17E36F97}" destId="{949746E3-AC3B-4733-8309-E24539E15680}" srcOrd="1" destOrd="0" parTransId="{68E503A3-6012-43EF-BF51-926D4BE612B5}" sibTransId="{B2E7B243-C43A-4A14-B348-BD2E850DC8D2}"/>
    <dgm:cxn modelId="{C5953BD5-FD52-4B99-BB01-F3BEFD1ADF33}" srcId="{81AA9AC9-F2CE-4508-B050-AD24AE6718BE}" destId="{A6670F7E-FB02-40A5-8AA8-9E8C17E36F97}" srcOrd="0" destOrd="0" parTransId="{BC0452B7-4E65-4EAA-A48C-38FC88EB318D}" sibTransId="{9CA12E9D-FDE2-4BAA-8D83-50574F2B7951}"/>
    <dgm:cxn modelId="{77E69280-CE36-4C3B-871A-87EF8E149819}" type="presParOf" srcId="{E68FD70F-0F71-4E25-BD41-1D647629F5DF}" destId="{D5B0B44A-1225-4382-BC75-CA17970484EF}" srcOrd="0" destOrd="0" presId="urn:microsoft.com/office/officeart/2005/8/layout/vList2"/>
    <dgm:cxn modelId="{E28E1231-D698-4708-84D4-738E100575C9}" type="presParOf" srcId="{E68FD70F-0F71-4E25-BD41-1D647629F5DF}" destId="{D67C4740-D95C-4745-8055-98E5227F427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AA9AC9-F2CE-4508-B050-AD24AE6718BE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6670F7E-FB02-40A5-8AA8-9E8C17E36F97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BC0452B7-4E65-4EAA-A48C-38FC88EB318D}" type="parTrans" cxnId="{C5953BD5-FD52-4B99-BB01-F3BEFD1ADF33}">
      <dgm:prSet/>
      <dgm:spPr/>
      <dgm:t>
        <a:bodyPr/>
        <a:lstStyle/>
        <a:p>
          <a:endParaRPr lang="it-IT"/>
        </a:p>
      </dgm:t>
    </dgm:pt>
    <dgm:pt modelId="{9CA12E9D-FDE2-4BAA-8D83-50574F2B7951}" type="sibTrans" cxnId="{C5953BD5-FD52-4B99-BB01-F3BEFD1ADF33}">
      <dgm:prSet/>
      <dgm:spPr/>
      <dgm:t>
        <a:bodyPr/>
        <a:lstStyle/>
        <a:p>
          <a:endParaRPr lang="it-IT"/>
        </a:p>
      </dgm:t>
    </dgm:pt>
    <dgm:pt modelId="{C5639667-FAD0-4B92-B85C-4FC4E53B80CF}">
      <dgm:prSet/>
      <dgm:spPr>
        <a:blipFill>
          <a:blip xmlns:r="http://schemas.openxmlformats.org/officeDocument/2006/relationships" r:embed="rId2"/>
          <a:stretch>
            <a:fillRect l="-638" t="-10922" b="-17065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D2D072A9-A9DB-4DFE-85B8-1AB0898B197C}" type="parTrans" cxnId="{E38C4911-031D-40E5-B5E5-4AF59EC23CCD}">
      <dgm:prSet/>
      <dgm:spPr/>
      <dgm:t>
        <a:bodyPr/>
        <a:lstStyle/>
        <a:p>
          <a:endParaRPr lang="it-IT"/>
        </a:p>
      </dgm:t>
    </dgm:pt>
    <dgm:pt modelId="{33500AD0-EFD3-4902-9875-35F89A090DA3}" type="sibTrans" cxnId="{E38C4911-031D-40E5-B5E5-4AF59EC23CCD}">
      <dgm:prSet/>
      <dgm:spPr/>
      <dgm:t>
        <a:bodyPr/>
        <a:lstStyle/>
        <a:p>
          <a:endParaRPr lang="it-IT"/>
        </a:p>
      </dgm:t>
    </dgm:pt>
    <dgm:pt modelId="{949746E3-AC3B-4733-8309-E24539E15680}">
      <dgm:prSet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68E503A3-6012-43EF-BF51-926D4BE612B5}" type="parTrans" cxnId="{DE335B4F-EC83-4F80-87C4-94A96B13D1DC}">
      <dgm:prSet/>
      <dgm:spPr/>
      <dgm:t>
        <a:bodyPr/>
        <a:lstStyle/>
        <a:p>
          <a:endParaRPr lang="it-IT"/>
        </a:p>
      </dgm:t>
    </dgm:pt>
    <dgm:pt modelId="{B2E7B243-C43A-4A14-B348-BD2E850DC8D2}" type="sibTrans" cxnId="{DE335B4F-EC83-4F80-87C4-94A96B13D1DC}">
      <dgm:prSet/>
      <dgm:spPr/>
      <dgm:t>
        <a:bodyPr/>
        <a:lstStyle/>
        <a:p>
          <a:endParaRPr lang="it-IT"/>
        </a:p>
      </dgm:t>
    </dgm:pt>
    <dgm:pt modelId="{E68FD70F-0F71-4E25-BD41-1D647629F5DF}" type="pres">
      <dgm:prSet presAssocID="{81AA9AC9-F2CE-4508-B050-AD24AE6718BE}" presName="linear" presStyleCnt="0">
        <dgm:presLayoutVars>
          <dgm:animLvl val="lvl"/>
          <dgm:resizeHandles val="exact"/>
        </dgm:presLayoutVars>
      </dgm:prSet>
      <dgm:spPr/>
    </dgm:pt>
    <dgm:pt modelId="{D5B0B44A-1225-4382-BC75-CA17970484EF}" type="pres">
      <dgm:prSet presAssocID="{A6670F7E-FB02-40A5-8AA8-9E8C17E36F9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67C4740-D95C-4745-8055-98E5227F427E}" type="pres">
      <dgm:prSet presAssocID="{A6670F7E-FB02-40A5-8AA8-9E8C17E36F9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E345E0D-3893-4471-8E3E-4BC967EECC8C}" type="presOf" srcId="{81AA9AC9-F2CE-4508-B050-AD24AE6718BE}" destId="{E68FD70F-0F71-4E25-BD41-1D647629F5DF}" srcOrd="0" destOrd="0" presId="urn:microsoft.com/office/officeart/2005/8/layout/vList2"/>
    <dgm:cxn modelId="{E38C4911-031D-40E5-B5E5-4AF59EC23CCD}" srcId="{A6670F7E-FB02-40A5-8AA8-9E8C17E36F97}" destId="{C5639667-FAD0-4B92-B85C-4FC4E53B80CF}" srcOrd="0" destOrd="0" parTransId="{D2D072A9-A9DB-4DFE-85B8-1AB0898B197C}" sibTransId="{33500AD0-EFD3-4902-9875-35F89A090DA3}"/>
    <dgm:cxn modelId="{43BB9422-9D7B-4306-8B58-C5E31E3903FC}" type="presOf" srcId="{949746E3-AC3B-4733-8309-E24539E15680}" destId="{D67C4740-D95C-4745-8055-98E5227F427E}" srcOrd="0" destOrd="1" presId="urn:microsoft.com/office/officeart/2005/8/layout/vList2"/>
    <dgm:cxn modelId="{393E9534-97E3-4061-9D8D-4F6A4135EDAD}" type="presOf" srcId="{C5639667-FAD0-4B92-B85C-4FC4E53B80CF}" destId="{D67C4740-D95C-4745-8055-98E5227F427E}" srcOrd="0" destOrd="0" presId="urn:microsoft.com/office/officeart/2005/8/layout/vList2"/>
    <dgm:cxn modelId="{D274936C-9596-4AA3-8D78-284C5D5ADF8A}" type="presOf" srcId="{A6670F7E-FB02-40A5-8AA8-9E8C17E36F97}" destId="{D5B0B44A-1225-4382-BC75-CA17970484EF}" srcOrd="0" destOrd="0" presId="urn:microsoft.com/office/officeart/2005/8/layout/vList2"/>
    <dgm:cxn modelId="{DE335B4F-EC83-4F80-87C4-94A96B13D1DC}" srcId="{A6670F7E-FB02-40A5-8AA8-9E8C17E36F97}" destId="{949746E3-AC3B-4733-8309-E24539E15680}" srcOrd="1" destOrd="0" parTransId="{68E503A3-6012-43EF-BF51-926D4BE612B5}" sibTransId="{B2E7B243-C43A-4A14-B348-BD2E850DC8D2}"/>
    <dgm:cxn modelId="{C5953BD5-FD52-4B99-BB01-F3BEFD1ADF33}" srcId="{81AA9AC9-F2CE-4508-B050-AD24AE6718BE}" destId="{A6670F7E-FB02-40A5-8AA8-9E8C17E36F97}" srcOrd="0" destOrd="0" parTransId="{BC0452B7-4E65-4EAA-A48C-38FC88EB318D}" sibTransId="{9CA12E9D-FDE2-4BAA-8D83-50574F2B7951}"/>
    <dgm:cxn modelId="{77E69280-CE36-4C3B-871A-87EF8E149819}" type="presParOf" srcId="{E68FD70F-0F71-4E25-BD41-1D647629F5DF}" destId="{D5B0B44A-1225-4382-BC75-CA17970484EF}" srcOrd="0" destOrd="0" presId="urn:microsoft.com/office/officeart/2005/8/layout/vList2"/>
    <dgm:cxn modelId="{E28E1231-D698-4708-84D4-738E100575C9}" type="presParOf" srcId="{E68FD70F-0F71-4E25-BD41-1D647629F5DF}" destId="{D67C4740-D95C-4745-8055-98E5227F427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AAFAC5-3F09-4F1C-9615-DACBB7BD454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53A29D4-C4C4-4A73-91EC-EBC9AADFEA66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it-IT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𝐵𝑠</m:t>
                    </m:r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m:oMathPara>
              </a14:m>
              <a:endParaRPr lang="it-IT"/>
            </a:p>
          </dgm:t>
        </dgm:pt>
      </mc:Choice>
      <mc:Fallback xmlns="">
        <dgm:pt modelId="{E53A29D4-C4C4-4A73-91EC-EBC9AADFEA66}">
          <dgm:prSet/>
          <dgm:spPr/>
          <dgm:t>
            <a:bodyPr/>
            <a:lstStyle/>
            <a:p>
              <a:r>
                <a:rPr lang="it-IT" i="0"/>
                <a:t>𝜙=𝐵𝑠 cos⁡(𝛼)</a:t>
              </a:r>
              <a:endParaRPr lang="it-IT"/>
            </a:p>
          </dgm:t>
        </dgm:pt>
      </mc:Fallback>
    </mc:AlternateContent>
    <dgm:pt modelId="{8E07A012-C6AB-4770-A68C-F127E5A9EFD8}" type="parTrans" cxnId="{293DE532-9136-4B3F-AFFE-A95C9082DCE8}">
      <dgm:prSet/>
      <dgm:spPr/>
      <dgm:t>
        <a:bodyPr/>
        <a:lstStyle/>
        <a:p>
          <a:endParaRPr lang="it-IT"/>
        </a:p>
      </dgm:t>
    </dgm:pt>
    <dgm:pt modelId="{6CC1D601-E42F-4371-8DF0-12A31512276E}" type="sibTrans" cxnId="{293DE532-9136-4B3F-AFFE-A95C9082DCE8}">
      <dgm:prSet/>
      <dgm:spPr/>
      <dgm:t>
        <a:bodyPr/>
        <a:lstStyle/>
        <a:p>
          <a:endParaRPr lang="it-IT"/>
        </a:p>
      </dgm:t>
    </dgm:pt>
    <dgm:pt modelId="{70330BC9-A487-4044-854A-B24F0AB911F0}">
      <dgm:prSet/>
      <dgm:spPr/>
      <dgm:t>
        <a:bodyPr/>
        <a:lstStyle/>
        <a:p>
          <a:r>
            <a:rPr lang="it-IT"/>
            <a:t>Rappresenta l’effetto complessivo del vettore B sulla superficie S considerata</a:t>
          </a:r>
        </a:p>
      </dgm:t>
    </dgm:pt>
    <dgm:pt modelId="{29B8E58A-5108-422C-B105-A1D5CA693193}" type="parTrans" cxnId="{7A026025-A48E-4439-885F-902F1DC9887D}">
      <dgm:prSet/>
      <dgm:spPr/>
      <dgm:t>
        <a:bodyPr/>
        <a:lstStyle/>
        <a:p>
          <a:endParaRPr lang="it-IT"/>
        </a:p>
      </dgm:t>
    </dgm:pt>
    <dgm:pt modelId="{3EC45293-B346-45E1-B4AA-4DB92259CC17}" type="sibTrans" cxnId="{7A026025-A48E-4439-885F-902F1DC9887D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6EFA8A44-F77D-446E-AC76-0BEADD63B896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it-IT" i="1" smtClean="0">
                      <a:latin typeface="Cambria Math" panose="02040503050406030204" pitchFamily="18" charset="0"/>
                    </a:rPr>
                    <m:t>𝛼</m:t>
                  </m:r>
                </m:oMath>
              </a14:m>
              <a:r>
                <a:rPr lang="it-IT"/>
                <a:t> è l’inclinazione del campo rispetto alla superficie</a:t>
              </a:r>
            </a:p>
          </dgm:t>
        </dgm:pt>
      </mc:Choice>
      <mc:Fallback xmlns="">
        <dgm:pt modelId="{6EFA8A44-F77D-446E-AC76-0BEADD63B896}">
          <dgm:prSet/>
          <dgm:spPr/>
          <dgm:t>
            <a:bodyPr/>
            <a:lstStyle/>
            <a:p>
              <a:r>
                <a:rPr lang="it-IT" i="0"/>
                <a:t>𝛼</a:t>
              </a:r>
              <a:r>
                <a:rPr lang="it-IT"/>
                <a:t> è l’inclinazione del campo rispetto alla superficie</a:t>
              </a:r>
            </a:p>
          </dgm:t>
        </dgm:pt>
      </mc:Fallback>
    </mc:AlternateContent>
    <dgm:pt modelId="{E8E4B5BE-F064-4319-8538-7429A6F2D2E4}" type="parTrans" cxnId="{E990F0E4-7768-44B7-B92B-0676E79FF104}">
      <dgm:prSet/>
      <dgm:spPr/>
      <dgm:t>
        <a:bodyPr/>
        <a:lstStyle/>
        <a:p>
          <a:endParaRPr lang="it-IT"/>
        </a:p>
      </dgm:t>
    </dgm:pt>
    <dgm:pt modelId="{84E5F479-355E-4978-86AF-BB6735ED0907}" type="sibTrans" cxnId="{E990F0E4-7768-44B7-B92B-0676E79FF104}">
      <dgm:prSet/>
      <dgm:spPr/>
      <dgm:t>
        <a:bodyPr/>
        <a:lstStyle/>
        <a:p>
          <a:endParaRPr lang="it-IT"/>
        </a:p>
      </dgm:t>
    </dgm:pt>
    <dgm:pt modelId="{6DFD334D-B216-4B86-B161-E862308FA75D}" type="pres">
      <dgm:prSet presAssocID="{9BAAFAC5-3F09-4F1C-9615-DACBB7BD454D}" presName="linear" presStyleCnt="0">
        <dgm:presLayoutVars>
          <dgm:animLvl val="lvl"/>
          <dgm:resizeHandles val="exact"/>
        </dgm:presLayoutVars>
      </dgm:prSet>
      <dgm:spPr/>
    </dgm:pt>
    <dgm:pt modelId="{CDAD243C-C1CD-48F9-8ECD-6DECB929B802}" type="pres">
      <dgm:prSet presAssocID="{E53A29D4-C4C4-4A73-91EC-EBC9AADFEA6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0E3D95A-E12F-4F74-A1E0-A7EAB183978B}" type="pres">
      <dgm:prSet presAssocID="{E53A29D4-C4C4-4A73-91EC-EBC9AADFEA6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A026025-A48E-4439-885F-902F1DC9887D}" srcId="{E53A29D4-C4C4-4A73-91EC-EBC9AADFEA66}" destId="{70330BC9-A487-4044-854A-B24F0AB911F0}" srcOrd="0" destOrd="0" parTransId="{29B8E58A-5108-422C-B105-A1D5CA693193}" sibTransId="{3EC45293-B346-45E1-B4AA-4DB92259CC17}"/>
    <dgm:cxn modelId="{293DE532-9136-4B3F-AFFE-A95C9082DCE8}" srcId="{9BAAFAC5-3F09-4F1C-9615-DACBB7BD454D}" destId="{E53A29D4-C4C4-4A73-91EC-EBC9AADFEA66}" srcOrd="0" destOrd="0" parTransId="{8E07A012-C6AB-4770-A68C-F127E5A9EFD8}" sibTransId="{6CC1D601-E42F-4371-8DF0-12A31512276E}"/>
    <dgm:cxn modelId="{1E1ADF76-7708-4FAE-BB1F-B71BEB2255F1}" type="presOf" srcId="{E53A29D4-C4C4-4A73-91EC-EBC9AADFEA66}" destId="{CDAD243C-C1CD-48F9-8ECD-6DECB929B802}" srcOrd="0" destOrd="0" presId="urn:microsoft.com/office/officeart/2005/8/layout/vList2"/>
    <dgm:cxn modelId="{B8E52786-CE98-4CE6-B4C6-01E22B5B58D8}" type="presOf" srcId="{70330BC9-A487-4044-854A-B24F0AB911F0}" destId="{C0E3D95A-E12F-4F74-A1E0-A7EAB183978B}" srcOrd="0" destOrd="0" presId="urn:microsoft.com/office/officeart/2005/8/layout/vList2"/>
    <dgm:cxn modelId="{67C047A7-DAE4-4AA5-B2E2-B26985DE29B9}" type="presOf" srcId="{9BAAFAC5-3F09-4F1C-9615-DACBB7BD454D}" destId="{6DFD334D-B216-4B86-B161-E862308FA75D}" srcOrd="0" destOrd="0" presId="urn:microsoft.com/office/officeart/2005/8/layout/vList2"/>
    <dgm:cxn modelId="{7D4F02CC-A5BD-4F60-A298-C5A4B33018C3}" type="presOf" srcId="{6EFA8A44-F77D-446E-AC76-0BEADD63B896}" destId="{C0E3D95A-E12F-4F74-A1E0-A7EAB183978B}" srcOrd="0" destOrd="1" presId="urn:microsoft.com/office/officeart/2005/8/layout/vList2"/>
    <dgm:cxn modelId="{E990F0E4-7768-44B7-B92B-0676E79FF104}" srcId="{E53A29D4-C4C4-4A73-91EC-EBC9AADFEA66}" destId="{6EFA8A44-F77D-446E-AC76-0BEADD63B896}" srcOrd="1" destOrd="0" parTransId="{E8E4B5BE-F064-4319-8538-7429A6F2D2E4}" sibTransId="{84E5F479-355E-4978-86AF-BB6735ED0907}"/>
    <dgm:cxn modelId="{F4088ABC-8372-4303-A638-8AA3B15C39E9}" type="presParOf" srcId="{6DFD334D-B216-4B86-B161-E862308FA75D}" destId="{CDAD243C-C1CD-48F9-8ECD-6DECB929B802}" srcOrd="0" destOrd="0" presId="urn:microsoft.com/office/officeart/2005/8/layout/vList2"/>
    <dgm:cxn modelId="{C83E35E2-4A02-4037-B55B-1E366B897DD1}" type="presParOf" srcId="{6DFD334D-B216-4B86-B161-E862308FA75D}" destId="{C0E3D95A-E12F-4F74-A1E0-A7EAB183978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F0963-7866-4D32-AD5C-FC42B4B3589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64AC9-40F2-4BA2-8AD9-996A8985824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DBA4E-69BE-4205-9C03-E63C6879BF5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L’azione del campo è tangente alla linea</a:t>
          </a:r>
          <a:endParaRPr lang="en-US" sz="2500" kern="1200"/>
        </a:p>
      </dsp:txBody>
      <dsp:txXfrm>
        <a:off x="1941716" y="718"/>
        <a:ext cx="4571887" cy="1681139"/>
      </dsp:txXfrm>
    </dsp:sp>
    <dsp:sp modelId="{B3F698B9-F75B-4E6E-B8BE-CF553ADF673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5CB1F-6463-4D6D-8FF2-B847FA7CD64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A4723-6646-4AE4-B692-3E84665C8BF4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Intensità costante lungo ogni linea</a:t>
          </a:r>
          <a:endParaRPr lang="en-US" sz="2500" kern="1200"/>
        </a:p>
      </dsp:txBody>
      <dsp:txXfrm>
        <a:off x="1941716" y="2102143"/>
        <a:ext cx="4571887" cy="1681139"/>
      </dsp:txXfrm>
    </dsp:sp>
    <dsp:sp modelId="{02B72721-20CB-41CD-8D16-BFEF063F788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83F03-B76B-42B8-847C-33B5CA2D77A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6A26E-4C7B-4B44-914A-B4D164C9857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Diminuisce all’aumentare della distanza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16CF2-CF7D-4FFF-B941-CD83501382AE}">
      <dsp:nvSpPr>
        <dsp:cNvPr id="0" name=""/>
        <dsp:cNvSpPr/>
      </dsp:nvSpPr>
      <dsp:spPr>
        <a:xfrm>
          <a:off x="0" y="25591"/>
          <a:ext cx="10515600" cy="1612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it-IT" sz="5300" i="1" kern="1200" smtClean="0">
                  <a:latin typeface="Cambria Math" panose="02040503050406030204" pitchFamily="18" charset="0"/>
                </a:rPr>
                <m:t>𝐼</m:t>
              </m:r>
              <m:r>
                <a:rPr lang="it-IT" sz="5300" i="1" kern="120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it-IT" sz="53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t-IT" sz="5300" i="1" kern="1200">
                      <a:latin typeface="Cambria Math" panose="02040503050406030204" pitchFamily="18" charset="0"/>
                    </a:rPr>
                    <m:t>𝐼</m:t>
                  </m:r>
                </m:e>
                <m:sup>
                  <m:r>
                    <a:rPr lang="it-IT" sz="5300" i="1" kern="120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it-IT" sz="5300" i="1" kern="1200">
                  <a:latin typeface="Cambria Math" panose="02040503050406030204" pitchFamily="18" charset="0"/>
                </a:rPr>
                <m:t>(</m:t>
              </m:r>
              <m:r>
                <a:rPr lang="it-IT" sz="5300" b="0" i="1" kern="1200">
                  <a:latin typeface="Cambria Math" panose="02040503050406030204" pitchFamily="18" charset="0"/>
                </a:rPr>
                <m:t>1−</m:t>
              </m:r>
              <m:sSup>
                <m:sSupPr>
                  <m:ctrlPr>
                    <a:rPr lang="it-IT" sz="53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t-IT" sz="5300" i="1" kern="1200">
                      <a:latin typeface="Cambria Math" panose="02040503050406030204" pitchFamily="18" charset="0"/>
                    </a:rPr>
                    <m:t>𝑒</m:t>
                  </m:r>
                </m:e>
                <m:sup>
                  <m:r>
                    <a:rPr lang="it-IT" sz="5300" i="1" kern="1200">
                      <a:latin typeface="Cambria Math" panose="02040503050406030204" pitchFamily="18" charset="0"/>
                    </a:rPr>
                    <m:t>−</m:t>
                  </m:r>
                  <m:f>
                    <m:fPr>
                      <m:ctrlPr>
                        <a:rPr lang="it-IT" sz="5300" i="1" kern="120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it-IT" sz="5300" i="1" kern="1200">
                          <a:latin typeface="Cambria Math" panose="02040503050406030204" pitchFamily="18" charset="0"/>
                        </a:rPr>
                        <m:t>𝑡</m:t>
                      </m:r>
                    </m:num>
                    <m:den>
                      <m:r>
                        <a:rPr lang="it-IT" sz="5300" i="1" kern="1200">
                          <a:latin typeface="Cambria Math" panose="02040503050406030204" pitchFamily="18" charset="0"/>
                        </a:rPr>
                        <m:t>𝜏</m:t>
                      </m:r>
                    </m:den>
                  </m:f>
                </m:sup>
              </m:sSup>
            </m:oMath>
          </a14:m>
          <a:r>
            <a:rPr lang="it-IT" sz="5300" kern="1200"/>
            <a:t>)</a:t>
          </a:r>
        </a:p>
      </dsp:txBody>
      <dsp:txXfrm>
        <a:off x="78704" y="104295"/>
        <a:ext cx="10358192" cy="1454852"/>
      </dsp:txXfrm>
    </dsp:sp>
    <dsp:sp modelId="{B32A6B4C-8A8C-4711-97D8-76632CD68CDF}">
      <dsp:nvSpPr>
        <dsp:cNvPr id="0" name=""/>
        <dsp:cNvSpPr/>
      </dsp:nvSpPr>
      <dsp:spPr>
        <a:xfrm>
          <a:off x="0" y="1637851"/>
          <a:ext cx="10515600" cy="268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100" kern="1200"/>
            <a:t>La corrente deve passare da zero a regime, si crea un’autoinduzione che rallenta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4100" kern="1200"/>
            <a:t>τ</a:t>
          </a:r>
          <a:r>
            <a:rPr lang="it-IT" sz="4100" kern="1200"/>
            <a:t> = L/R è la costante di tempo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100" kern="1200"/>
            <a:t>Andamento esponenziale crescente</a:t>
          </a:r>
        </a:p>
      </dsp:txBody>
      <dsp:txXfrm>
        <a:off x="0" y="1637851"/>
        <a:ext cx="10515600" cy="26878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FFB49-6C0C-4A97-8E8C-D24BBBEF198B}">
      <dsp:nvSpPr>
        <dsp:cNvPr id="0" name=""/>
        <dsp:cNvSpPr/>
      </dsp:nvSpPr>
      <dsp:spPr>
        <a:xfrm>
          <a:off x="0" y="729"/>
          <a:ext cx="10515600" cy="2213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it-IT" sz="4300" b="0" i="1" kern="1200" smtClean="0">
                    <a:latin typeface="Cambria Math" panose="02040503050406030204" pitchFamily="18" charset="0"/>
                  </a:rPr>
                  <m:t>𝑈</m:t>
                </m:r>
                <m:r>
                  <a:rPr lang="it-IT" sz="43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it-IT" sz="4300" b="0" i="1" kern="120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it-IT" sz="4300" b="0" i="1" kern="120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4300" b="0" i="1" kern="120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t-IT" sz="4300" b="0" i="1" kern="12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4300" b="0" i="1" kern="120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it-IT" sz="4300" b="0" i="1" kern="1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lang="it-IT" sz="4300" b="0" i="1" kern="1200"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m:oMathPara>
          </a14:m>
          <a:endParaRPr lang="it-IT" sz="4300" kern="1200"/>
        </a:p>
      </dsp:txBody>
      <dsp:txXfrm>
        <a:off x="108061" y="108790"/>
        <a:ext cx="10299478" cy="1997518"/>
      </dsp:txXfrm>
    </dsp:sp>
    <dsp:sp modelId="{BA61E0F5-59E1-400B-9DB1-F77008A2FF69}">
      <dsp:nvSpPr>
        <dsp:cNvPr id="0" name=""/>
        <dsp:cNvSpPr/>
      </dsp:nvSpPr>
      <dsp:spPr>
        <a:xfrm>
          <a:off x="0" y="2214369"/>
          <a:ext cx="10515600" cy="2136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400" kern="1200"/>
            <a:t>Viene accumulata durante la fase di chiusura e restituita durante la fase di apertura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400" kern="1200"/>
            <a:t>Non viene dissipata, ma solo scambiata tra generatore e circuito</a:t>
          </a:r>
        </a:p>
      </dsp:txBody>
      <dsp:txXfrm>
        <a:off x="0" y="2214369"/>
        <a:ext cx="10515600" cy="2136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AF6E5-05A1-4A2E-AE56-F35E9AF5C838}">
      <dsp:nvSpPr>
        <dsp:cNvPr id="0" name=""/>
        <dsp:cNvSpPr/>
      </dsp:nvSpPr>
      <dsp:spPr>
        <a:xfrm>
          <a:off x="0" y="200364"/>
          <a:ext cx="4977578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200" kern="1200"/>
            <a:t>F= N * I</a:t>
          </a:r>
        </a:p>
      </dsp:txBody>
      <dsp:txXfrm>
        <a:off x="60884" y="261248"/>
        <a:ext cx="4855810" cy="1125452"/>
      </dsp:txXfrm>
    </dsp:sp>
    <dsp:sp modelId="{6996C635-E6A1-4258-8091-55A2C7FFAA32}">
      <dsp:nvSpPr>
        <dsp:cNvPr id="0" name=""/>
        <dsp:cNvSpPr/>
      </dsp:nvSpPr>
      <dsp:spPr>
        <a:xfrm>
          <a:off x="0" y="1447584"/>
          <a:ext cx="4977578" cy="1991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38" tIns="66040" rIns="369824" bIns="6604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100" kern="1200"/>
            <a:t>N = numero di spire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100" kern="1200"/>
            <a:t>I = intensità di corrente</a:t>
          </a:r>
        </a:p>
      </dsp:txBody>
      <dsp:txXfrm>
        <a:off x="0" y="1447584"/>
        <a:ext cx="4977578" cy="1991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08B65-C642-4545-A4EE-39FFCE1B2227}">
      <dsp:nvSpPr>
        <dsp:cNvPr id="0" name=""/>
        <dsp:cNvSpPr/>
      </dsp:nvSpPr>
      <dsp:spPr>
        <a:xfrm>
          <a:off x="0" y="698619"/>
          <a:ext cx="3363974" cy="2018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4400" b="1" i="1" kern="1200" smtClean="0">
                    <a:latin typeface="Cambria Math" panose="02040503050406030204" pitchFamily="18" charset="0"/>
                  </a:rPr>
                  <m:t>𝑯</m:t>
                </m:r>
                <m:r>
                  <a:rPr lang="en-US" sz="4400" b="1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4400" b="1" i="1" kern="120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4400" b="1" i="1" kern="120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4400" b="1" i="1" kern="120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4400" b="1" i="1" kern="1200">
                        <a:latin typeface="Cambria Math" panose="02040503050406030204" pitchFamily="18" charset="0"/>
                      </a:rPr>
                      <m:t>𝑰</m:t>
                    </m:r>
                  </m:num>
                  <m:den>
                    <m:r>
                      <a:rPr lang="en-US" sz="4400" b="1" i="1" kern="1200">
                        <a:latin typeface="Cambria Math" panose="02040503050406030204" pitchFamily="18" charset="0"/>
                      </a:rPr>
                      <m:t>𝑳</m:t>
                    </m:r>
                  </m:den>
                </m:f>
              </m:oMath>
            </m:oMathPara>
          </a14:m>
          <a:endParaRPr lang="it-IT" sz="4400" kern="1200"/>
        </a:p>
      </dsp:txBody>
      <dsp:txXfrm>
        <a:off x="59116" y="757735"/>
        <a:ext cx="3245742" cy="1900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461C8-054A-4C1D-9E9B-2AC0881B1276}">
      <dsp:nvSpPr>
        <dsp:cNvPr id="0" name=""/>
        <dsp:cNvSpPr/>
      </dsp:nvSpPr>
      <dsp:spPr>
        <a:xfrm>
          <a:off x="0" y="698619"/>
          <a:ext cx="3363974" cy="2018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it-IT" sz="4000" b="0" i="1" kern="1200" smtClean="0">
                    <a:latin typeface="Cambria Math" panose="02040503050406030204" pitchFamily="18" charset="0"/>
                  </a:rPr>
                  <m:t>𝐻</m:t>
                </m:r>
                <m:r>
                  <a:rPr lang="it-IT" sz="40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it-IT" sz="4000" b="0" i="1" kern="120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it-IT" sz="4000" b="0" i="1" kern="1200">
                        <a:latin typeface="Cambria Math" panose="02040503050406030204" pitchFamily="18" charset="0"/>
                      </a:rPr>
                      <m:t>𝐼</m:t>
                    </m:r>
                  </m:num>
                  <m:den>
                    <m:r>
                      <a:rPr lang="it-IT" sz="4000" b="0" i="1" kern="1200">
                        <a:latin typeface="Cambria Math" panose="02040503050406030204" pitchFamily="18" charset="0"/>
                      </a:rPr>
                      <m:t>2∗</m:t>
                    </m:r>
                    <m:r>
                      <m:rPr>
                        <m:sty m:val="p"/>
                      </m:rPr>
                      <a:rPr lang="el-GR" sz="4000" b="0" i="1" kern="1200">
                        <a:latin typeface="Cambria Math" panose="02040503050406030204" pitchFamily="18" charset="0"/>
                      </a:rPr>
                      <m:t>π</m:t>
                    </m:r>
                    <m:r>
                      <a:rPr lang="it-IT" sz="4000" b="0" i="1" kern="120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sz="4000" b="0" i="1" kern="1200">
                        <a:latin typeface="Cambria Math" panose="02040503050406030204" pitchFamily="18" charset="0"/>
                      </a:rPr>
                      <m:t>𝑑</m:t>
                    </m:r>
                  </m:den>
                </m:f>
              </m:oMath>
            </m:oMathPara>
          </a14:m>
          <a:endParaRPr lang="it-IT" sz="4000" kern="1200"/>
        </a:p>
      </dsp:txBody>
      <dsp:txXfrm>
        <a:off x="59116" y="757735"/>
        <a:ext cx="3245742" cy="19001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0B44A-1225-4382-BC75-CA17970484EF}">
      <dsp:nvSpPr>
        <dsp:cNvPr id="0" name=""/>
        <dsp:cNvSpPr/>
      </dsp:nvSpPr>
      <dsp:spPr>
        <a:xfrm>
          <a:off x="0" y="295625"/>
          <a:ext cx="10515600" cy="19773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it-IT" sz="6500" i="1" kern="1200" smtClean="0">
                    <a:latin typeface="Cambria Math" panose="02040503050406030204" pitchFamily="18" charset="0"/>
                  </a:rPr>
                  <m:t>𝐵</m:t>
                </m:r>
                <m:r>
                  <a:rPr lang="it-IT" sz="6500" i="0" kern="120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it-IT" sz="6500" i="1" kern="120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it-IT" sz="6500" i="1" kern="1200">
                        <a:latin typeface="Cambria Math" panose="02040503050406030204" pitchFamily="18" charset="0"/>
                      </a:rPr>
                      <m:t>𝜇</m:t>
                    </m:r>
                  </m:e>
                  <m:sub>
                    <m:r>
                      <a:rPr lang="it-IT" sz="6500" i="0" kern="1200"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lang="it-IT" sz="6500" i="1" kern="1200">
                    <a:latin typeface="Cambria Math" panose="02040503050406030204" pitchFamily="18" charset="0"/>
                  </a:rPr>
                  <m:t>𝐻</m:t>
                </m:r>
              </m:oMath>
            </m:oMathPara>
          </a14:m>
          <a:endParaRPr lang="it-IT" sz="6500" kern="1200"/>
        </a:p>
      </dsp:txBody>
      <dsp:txXfrm>
        <a:off x="96524" y="392149"/>
        <a:ext cx="10322552" cy="1784252"/>
      </dsp:txXfrm>
    </dsp:sp>
    <dsp:sp modelId="{D67C4740-D95C-4745-8055-98E5227F427E}">
      <dsp:nvSpPr>
        <dsp:cNvPr id="0" name=""/>
        <dsp:cNvSpPr/>
      </dsp:nvSpPr>
      <dsp:spPr>
        <a:xfrm>
          <a:off x="0" y="2272925"/>
          <a:ext cx="10515600" cy="1782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5100" kern="1200"/>
            <a:t>Vettore induzione magnetica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51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5100" i="1" kern="120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it-IT" sz="5100" kern="120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r>
            <a:rPr lang="it-IT" sz="5100" kern="1200"/>
            <a:t> = 1,257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it-IT" sz="51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t-IT" sz="5100" b="0" i="0" kern="1200">
                      <a:latin typeface="Cambria Math" panose="02040503050406030204" pitchFamily="18" charset="0"/>
                    </a:rPr>
                    <m:t>∗</m:t>
                  </m:r>
                  <m:r>
                    <a:rPr lang="it-IT" sz="5100" kern="1200">
                      <a:latin typeface="Cambria Math" panose="02040503050406030204" pitchFamily="18" charset="0"/>
                    </a:rPr>
                    <m:t>10</m:t>
                  </m:r>
                </m:e>
                <m:sup>
                  <m:r>
                    <a:rPr lang="it-IT" sz="5100" i="0" kern="1200">
                      <a:latin typeface="Cambria Math" panose="02040503050406030204" pitchFamily="18" charset="0"/>
                    </a:rPr>
                    <m:t>−6</m:t>
                  </m:r>
                </m:sup>
              </m:sSup>
            </m:oMath>
          </a14:m>
          <a:r>
            <a:rPr lang="it-IT" sz="5100" kern="1200"/>
            <a:t> H/m</a:t>
          </a:r>
        </a:p>
      </dsp:txBody>
      <dsp:txXfrm>
        <a:off x="0" y="2272925"/>
        <a:ext cx="10515600" cy="17827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D243C-C1CD-48F9-8ECD-6DECB929B802}">
      <dsp:nvSpPr>
        <dsp:cNvPr id="0" name=""/>
        <dsp:cNvSpPr/>
      </dsp:nvSpPr>
      <dsp:spPr>
        <a:xfrm>
          <a:off x="0" y="1381"/>
          <a:ext cx="10515600" cy="1673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it-IT" sz="5500" i="1" kern="1200" smtClean="0">
                    <a:latin typeface="Cambria Math" panose="02040503050406030204" pitchFamily="18" charset="0"/>
                  </a:rPr>
                  <m:t>𝜙</m:t>
                </m:r>
                <m:r>
                  <a:rPr lang="it-IT" sz="5500" i="0" kern="1200">
                    <a:latin typeface="Cambria Math" panose="02040503050406030204" pitchFamily="18" charset="0"/>
                  </a:rPr>
                  <m:t>=</m:t>
                </m:r>
                <m:r>
                  <a:rPr lang="it-IT" sz="5500" i="1" kern="1200">
                    <a:latin typeface="Cambria Math" panose="02040503050406030204" pitchFamily="18" charset="0"/>
                  </a:rPr>
                  <m:t>𝐵𝑠</m:t>
                </m:r>
                <m:func>
                  <m:funcPr>
                    <m:ctrlPr>
                      <a:rPr lang="it-IT" sz="5500" i="1" kern="1200">
                        <a:latin typeface="Cambria Math" panose="02040503050406030204" pitchFamily="18" charset="0"/>
                      </a:rPr>
                    </m:ctrlPr>
                  </m:funcPr>
                  <m:fName>
                    <m:r>
                      <m:rPr>
                        <m:sty m:val="p"/>
                      </m:rPr>
                      <a:rPr lang="it-IT" sz="5500" i="0" kern="1200">
                        <a:latin typeface="Cambria Math" panose="02040503050406030204" pitchFamily="18" charset="0"/>
                      </a:rPr>
                      <m:t>cos</m:t>
                    </m:r>
                  </m:fName>
                  <m:e>
                    <m:d>
                      <m:dPr>
                        <m:ctrlPr>
                          <a:rPr lang="it-IT" sz="5500" i="1" kern="12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5500" i="1" kern="12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e>
                </m:func>
              </m:oMath>
            </m:oMathPara>
          </a14:m>
          <a:endParaRPr lang="it-IT" sz="5500" kern="1200"/>
        </a:p>
      </dsp:txBody>
      <dsp:txXfrm>
        <a:off x="81674" y="83055"/>
        <a:ext cx="10352252" cy="1509752"/>
      </dsp:txXfrm>
    </dsp:sp>
    <dsp:sp modelId="{C0E3D95A-E12F-4F74-A1E0-A7EAB183978B}">
      <dsp:nvSpPr>
        <dsp:cNvPr id="0" name=""/>
        <dsp:cNvSpPr/>
      </dsp:nvSpPr>
      <dsp:spPr>
        <a:xfrm>
          <a:off x="0" y="1674481"/>
          <a:ext cx="10515600" cy="26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9850" rIns="391160" bIns="69850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300" kern="1200"/>
            <a:t>Rappresenta l’effetto complessivo del vettore B sulla superficie S considerata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it-IT" sz="4300" i="1" kern="1200" smtClean="0">
                  <a:latin typeface="Cambria Math" panose="02040503050406030204" pitchFamily="18" charset="0"/>
                </a:rPr>
                <m:t>𝛼</m:t>
              </m:r>
            </m:oMath>
          </a14:m>
          <a:r>
            <a:rPr lang="it-IT" sz="4300" kern="1200"/>
            <a:t> è l’inclinazione del campo rispetto alla superficie</a:t>
          </a:r>
        </a:p>
      </dsp:txBody>
      <dsp:txXfrm>
        <a:off x="0" y="1674481"/>
        <a:ext cx="10515600" cy="26754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8A376-E912-406D-97BB-0555D788107D}">
      <dsp:nvSpPr>
        <dsp:cNvPr id="0" name=""/>
        <dsp:cNvSpPr/>
      </dsp:nvSpPr>
      <dsp:spPr>
        <a:xfrm>
          <a:off x="0" y="67036"/>
          <a:ext cx="10515600" cy="1916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it-IT" sz="3900" i="1" kern="1200" smtClean="0">
                    <a:latin typeface="Cambria Math" panose="02040503050406030204" pitchFamily="18" charset="0"/>
                  </a:rPr>
                  <m:t>𝜀</m:t>
                </m:r>
                <m:r>
                  <a:rPr lang="it-IT" sz="3900" i="0" kern="1200">
                    <a:latin typeface="Cambria Math" panose="02040503050406030204" pitchFamily="18" charset="0"/>
                  </a:rPr>
                  <m:t>=−</m:t>
                </m:r>
                <m:f>
                  <m:fPr>
                    <m:ctrlPr>
                      <a:rPr lang="it-IT" sz="3900" i="1" kern="120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m:rPr>
                        <m:sty m:val="p"/>
                      </m:rPr>
                      <a:rPr lang="it-IT" sz="3900" i="0" kern="120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3900" i="1" kern="1200">
                        <a:latin typeface="Cambria Math" panose="02040503050406030204" pitchFamily="18" charset="0"/>
                      </a:rPr>
                      <m:t>𝜙</m:t>
                    </m:r>
                  </m:num>
                  <m:den>
                    <m:r>
                      <m:rPr>
                        <m:sty m:val="p"/>
                      </m:rPr>
                      <a:rPr lang="it-IT" sz="3900" i="0" kern="120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3900" i="1" kern="1200">
                        <a:latin typeface="Cambria Math" panose="02040503050406030204" pitchFamily="18" charset="0"/>
                      </a:rPr>
                      <m:t>𝑡</m:t>
                    </m:r>
                  </m:den>
                </m:f>
              </m:oMath>
            </m:oMathPara>
          </a14:m>
          <a:endParaRPr lang="it-IT" sz="3900" kern="1200"/>
        </a:p>
      </dsp:txBody>
      <dsp:txXfrm>
        <a:off x="93554" y="160590"/>
        <a:ext cx="10328492" cy="1729352"/>
      </dsp:txXfrm>
    </dsp:sp>
    <dsp:sp modelId="{813D61DE-6F22-42B7-A08B-ABC70CF186D8}">
      <dsp:nvSpPr>
        <dsp:cNvPr id="0" name=""/>
        <dsp:cNvSpPr/>
      </dsp:nvSpPr>
      <dsp:spPr>
        <a:xfrm>
          <a:off x="0" y="1983496"/>
          <a:ext cx="10515600" cy="2300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000" kern="1200"/>
            <a:t>La forza elettromotrice indotta in un circuito chiuso è proporzionale alla velocità di variazione del flusso concatenato col circuito stesso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000" kern="1200" dirty="0"/>
            <a:t>Si crea quando una spira, immersa in un campo magnetico, viene spostata o il flusso cambia</a:t>
          </a:r>
        </a:p>
      </dsp:txBody>
      <dsp:txXfrm>
        <a:off x="0" y="1983496"/>
        <a:ext cx="10515600" cy="23008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78DFA-D397-42EB-9872-B7F1C1EC279C}">
      <dsp:nvSpPr>
        <dsp:cNvPr id="0" name=""/>
        <dsp:cNvSpPr/>
      </dsp:nvSpPr>
      <dsp:spPr>
        <a:xfrm>
          <a:off x="0" y="359648"/>
          <a:ext cx="10515600" cy="1769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it-IT" sz="3600" i="1" kern="1200" smtClean="0">
                    <a:latin typeface="Cambria Math" panose="02040503050406030204" pitchFamily="18" charset="0"/>
                  </a:rPr>
                  <m:t>𝐿</m:t>
                </m:r>
                <m:r>
                  <a:rPr lang="it-IT" sz="3600" i="0" kern="120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it-IT" sz="3600" i="1" kern="120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it-IT" sz="3600" i="1" kern="1200">
                        <a:latin typeface="Cambria Math" panose="02040503050406030204" pitchFamily="18" charset="0"/>
                      </a:rPr>
                      <m:t>𝜙</m:t>
                    </m:r>
                  </m:num>
                  <m:den>
                    <m:r>
                      <a:rPr lang="it-IT" sz="3600" b="0" i="1" kern="1200" smtClean="0">
                        <a:latin typeface="Cambria Math" panose="02040503050406030204" pitchFamily="18" charset="0"/>
                      </a:rPr>
                      <m:t>𝑖</m:t>
                    </m:r>
                  </m:den>
                </m:f>
              </m:oMath>
            </m:oMathPara>
          </a14:m>
          <a:endParaRPr lang="it-IT" sz="3600" kern="1200" dirty="0"/>
        </a:p>
      </dsp:txBody>
      <dsp:txXfrm>
        <a:off x="86357" y="446005"/>
        <a:ext cx="10342886" cy="1596326"/>
      </dsp:txXfrm>
    </dsp:sp>
    <dsp:sp modelId="{E2F744EC-403E-4A4D-B1E4-F45574E6AC5E}">
      <dsp:nvSpPr>
        <dsp:cNvPr id="0" name=""/>
        <dsp:cNvSpPr/>
      </dsp:nvSpPr>
      <dsp:spPr>
        <a:xfrm>
          <a:off x="0" y="2128689"/>
          <a:ext cx="10515600" cy="186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800" kern="1200"/>
            <a:t>La variazione di corrente genera un variazione del flusso magnetico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800" kern="1200"/>
            <a:t>Dannosa quando non si vogliono cadute di tensione indesiderata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800" kern="1200"/>
            <a:t>Utile quando si sfrutta questo fenomeno (motori o trasformatori)</a:t>
          </a:r>
        </a:p>
      </dsp:txBody>
      <dsp:txXfrm>
        <a:off x="0" y="2128689"/>
        <a:ext cx="10515600" cy="1863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3651D-DC29-4A0B-B544-2C6E730577BE}">
      <dsp:nvSpPr>
        <dsp:cNvPr id="0" name=""/>
        <dsp:cNvSpPr/>
      </dsp:nvSpPr>
      <dsp:spPr>
        <a:xfrm>
          <a:off x="0" y="25591"/>
          <a:ext cx="10515600" cy="1612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it-IT" sz="5300" b="0" i="1" kern="1200" smtClean="0">
                  <a:latin typeface="Cambria Math" panose="02040503050406030204" pitchFamily="18" charset="0"/>
                </a:rPr>
                <m:t>𝐼</m:t>
              </m:r>
              <m:r>
                <a:rPr lang="it-IT" sz="5300" b="0" i="1" kern="120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it-IT" sz="5300" b="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t-IT" sz="5300" b="0" i="1" kern="1200">
                      <a:latin typeface="Cambria Math" panose="02040503050406030204" pitchFamily="18" charset="0"/>
                    </a:rPr>
                    <m:t>𝐼</m:t>
                  </m:r>
                </m:e>
                <m:sup>
                  <m:r>
                    <a:rPr lang="it-IT" sz="5300" b="0" i="1" kern="120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it-IT" sz="5300" b="0" i="1" kern="1200">
                  <a:latin typeface="Cambria Math" panose="02040503050406030204" pitchFamily="18" charset="0"/>
                </a:rPr>
                <m:t>(</m:t>
              </m:r>
              <m:sSup>
                <m:sSupPr>
                  <m:ctrlPr>
                    <a:rPr lang="it-IT" sz="5300" b="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t-IT" sz="5300" b="0" i="1" kern="1200">
                      <a:latin typeface="Cambria Math" panose="02040503050406030204" pitchFamily="18" charset="0"/>
                    </a:rPr>
                    <m:t>𝑒</m:t>
                  </m:r>
                </m:e>
                <m:sup>
                  <m:r>
                    <a:rPr lang="it-IT" sz="5300" b="0" i="1" kern="1200">
                      <a:latin typeface="Cambria Math" panose="02040503050406030204" pitchFamily="18" charset="0"/>
                    </a:rPr>
                    <m:t>−</m:t>
                  </m:r>
                  <m:f>
                    <m:fPr>
                      <m:ctrlPr>
                        <a:rPr lang="it-IT" sz="5300" b="0" i="1" kern="120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it-IT" sz="5300" b="0" i="1" kern="12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5300" b="0" i="1" kern="1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5300" b="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5300" b="0" i="1" kern="12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5300" b="0" i="1" kern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num>
                    <m:den>
                      <m:r>
                        <a:rPr lang="it-IT" sz="5300" b="0" i="1" kern="1200">
                          <a:latin typeface="Cambria Math" panose="02040503050406030204" pitchFamily="18" charset="0"/>
                        </a:rPr>
                        <m:t>𝜏</m:t>
                      </m:r>
                    </m:den>
                  </m:f>
                </m:sup>
              </m:sSup>
            </m:oMath>
          </a14:m>
          <a:r>
            <a:rPr lang="it-IT" sz="5300" b="0" kern="1200" dirty="0"/>
            <a:t>)</a:t>
          </a:r>
          <a:endParaRPr lang="it-IT" sz="5300" kern="1200" dirty="0"/>
        </a:p>
      </dsp:txBody>
      <dsp:txXfrm>
        <a:off x="78704" y="104295"/>
        <a:ext cx="10358192" cy="1454852"/>
      </dsp:txXfrm>
    </dsp:sp>
    <dsp:sp modelId="{D7E36D9C-4A7D-46AC-A10F-356198435ADF}">
      <dsp:nvSpPr>
        <dsp:cNvPr id="0" name=""/>
        <dsp:cNvSpPr/>
      </dsp:nvSpPr>
      <dsp:spPr>
        <a:xfrm>
          <a:off x="0" y="1637851"/>
          <a:ext cx="10515600" cy="268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100" kern="1200"/>
            <a:t>La corrente tende a zero, ma l’autoinduzione limita l’andamento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4100" kern="1200" dirty="0"/>
            <a:t>τ</a:t>
          </a:r>
          <a:r>
            <a:rPr lang="it-IT" sz="4100" kern="1200" dirty="0"/>
            <a:t> = L/R è la costante di tempo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4100" kern="1200" dirty="0"/>
            <a:t>Andamento esponenziale decrescente</a:t>
          </a:r>
        </a:p>
      </dsp:txBody>
      <dsp:txXfrm>
        <a:off x="0" y="1637851"/>
        <a:ext cx="10515600" cy="268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D74BB4-EAA3-4702-97B7-97B6D137A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19309CC-D384-465C-A989-784AE2D94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22820B-0FA0-4541-8DCB-28ED46FB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E20-34BD-4DF7-B4CF-1CD5EB6B272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53039-2571-4510-927E-5E3F5F23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CA1AD4-46E2-41C1-80F4-686AD8DB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0A3-716E-43B0-BAAA-F1A10AB113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25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372F0-6BFA-47C7-8111-00FC6BD9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5D29D8C-79AD-4FD3-9215-318229875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86EE04-219F-497E-8087-3331E5F2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E20-34BD-4DF7-B4CF-1CD5EB6B272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45723E-6539-4763-9C75-BB7B9766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12821C-CFA4-46EF-945E-24D82C25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0A3-716E-43B0-BAAA-F1A10AB113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22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CEC092-ABA3-4BB9-9A58-C59B7B60A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36D98A-E5A0-4AC7-AF7D-D43210523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EDDC43-42AF-4154-802E-B39D78F9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E20-34BD-4DF7-B4CF-1CD5EB6B272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17260E-D65A-4910-8009-2C568645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E710C-FDF6-43FA-815B-5FBCC540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0A3-716E-43B0-BAAA-F1A10AB113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2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C94BF1-8DEB-4A4B-87FD-589033C8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91329-F486-4A34-85B8-774DAAC7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D4D948-E122-4735-8B72-1F5F0D21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E20-34BD-4DF7-B4CF-1CD5EB6B272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7CF361-EDE3-4A61-85B6-805C2820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3AED71-0045-4DAD-A5C3-6171EAA8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0A3-716E-43B0-BAAA-F1A10AB113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90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B8EBE-B0A3-45AD-AB28-CBC0A391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C795F8-02B5-4810-81DD-C82B3EE91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5A04F6-1BE5-4717-9C31-6422D67D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E20-34BD-4DF7-B4CF-1CD5EB6B272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7DE638-CE1A-4C2A-96F6-867FE011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73C7DB-2F86-4E12-8F62-C8C507A1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0A3-716E-43B0-BAAA-F1A10AB113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05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5230D2-73B8-47C8-B8B8-03F017F5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BAED36-2E7E-4E22-9078-4B74866B7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F05B30-B702-4DB1-89C2-A210CA157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5BDE61-B822-41A2-8073-C2BD2D92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E20-34BD-4DF7-B4CF-1CD5EB6B272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F2351E-5194-4C93-8C4B-4AE5C7D6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1A5665-9882-4408-A67F-AFB7F303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0A3-716E-43B0-BAAA-F1A10AB113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70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E19403-0D7B-4E67-97D7-FA3F14D0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476E5B-D054-40BF-9D7F-36EB63E7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DB44A-6C23-43F9-B052-031FBB9C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4CBAE8F-5A81-4F10-95AB-359ACDEB7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688E5C-E7FC-4229-8B7B-A879BAB11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7C5636D-01F8-473C-8611-D6364544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E20-34BD-4DF7-B4CF-1CD5EB6B272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61139F0-4ACF-40B8-A50B-BFE9DFAE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203EB81-E7C4-4A13-B7CE-4547CD64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0A3-716E-43B0-BAAA-F1A10AB113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30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0CDA1-7F62-4D3F-92DC-4901923E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A47015-4F55-4C7D-B5E9-25B7DC64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E20-34BD-4DF7-B4CF-1CD5EB6B272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1FF056-D437-48BD-8D7C-B8529E21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CEB0B4-E60F-4A89-88DA-C48EA021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0A3-716E-43B0-BAAA-F1A10AB113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789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EC13964-8AF5-49F3-A1A1-7756FC6C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E20-34BD-4DF7-B4CF-1CD5EB6B272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9F62CD-28F4-46F8-8941-462637A9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417946-7F0D-481D-82B1-3BE22538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0A3-716E-43B0-BAAA-F1A10AB113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8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044A9-D687-4D78-99F6-7973BCC7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948526-4933-4FCE-9CD6-5D3642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0DEB99-DCB9-41DF-813D-0CC829C49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A36A3E-0CB2-410F-8B0C-58F1A685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E20-34BD-4DF7-B4CF-1CD5EB6B272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5C3328-336E-4D4C-BFF2-FB617898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F34959-D938-4268-9DF8-9535EA84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0A3-716E-43B0-BAAA-F1A10AB113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066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674879-53B1-4A1D-BC65-8BCA1DBD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20C9143-0CDA-4F6C-BDE5-C1DD097D9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70BF9D-12C9-4CA3-83EE-86E0699F8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08B6BA-1CE2-4E0F-B8BA-05BDAB1A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FE20-34BD-4DF7-B4CF-1CD5EB6B272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138C94-B80A-42F8-9799-DB9CC488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C23135-A534-43DE-B45B-EBC0625E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0A3-716E-43B0-BAAA-F1A10AB113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20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42F6545-645A-4BB3-A9E6-4434898A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E2D093-8AA6-4CB1-BEED-0A40188F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AE5258-1BE8-455B-9F67-171BE59CC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0FE20-34BD-4DF7-B4CF-1CD5EB6B272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556463-E741-447E-A730-AEF735913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7916F4-EB61-4743-8727-30035AEA9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40A3-716E-43B0-BAAA-F1A10AB113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58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2.sv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F1D4D9-6F69-4B9A-94DD-71422C2E3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it-IT"/>
              <a:t>Magnetismo ed elettromagnetismo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A6E6F56-A9ED-4E2D-95E1-B630256EF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40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63C553D-9B42-413B-9D95-3CA73B9E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Induzione e permeabilità magnetica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Segnaposto contenuto 6">
                <a:extLst>
                  <a:ext uri="{FF2B5EF4-FFF2-40B4-BE49-F238E27FC236}">
                    <a16:creationId xmlns:a16="http://schemas.microsoft.com/office/drawing/2014/main" id="{299F77CA-2229-4DC4-A0A9-0E85D9CCA83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8556751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Segnaposto contenuto 6">
                <a:extLst>
                  <a:ext uri="{FF2B5EF4-FFF2-40B4-BE49-F238E27FC236}">
                    <a16:creationId xmlns:a16="http://schemas.microsoft.com/office/drawing/2014/main" id="{299F77CA-2229-4DC4-A0A9-0E85D9CCA83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8556751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172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D24BF4-1524-4297-8D30-ABB14CB3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Flusso magnetico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A1AA38A6-9E89-4805-96B7-04A99CCA83A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008526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A1AA38A6-9E89-4805-96B7-04A99CCA83A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008526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960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A548B-9A2B-4D2E-9635-7C6A154A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Forza elettromotrice indotta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4461B5E5-1294-4AA9-9630-50BE7610B46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70268173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4461B5E5-1294-4AA9-9630-50BE7610B46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70268173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875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C5CBA-D70E-4717-875A-5E173D27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Induttanza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CFEAB672-C2B2-4A4F-9B13-D12982792CB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0127911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CFEAB672-C2B2-4A4F-9B13-D12982792CB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0127911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C500B-19D9-4594-91CD-A2E3BA64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Apertura circuito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CD3C72CE-1BAD-4360-AEA4-19FC7E31724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910975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CD3C72CE-1BAD-4360-AEA4-19FC7E31724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910975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4806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F536C0-30CF-4FBE-A425-0C0F1A43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Chiusura circuito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D7017398-D943-4787-A552-8C040F1D40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7925888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D7017398-D943-4787-A552-8C040F1D40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7925888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7039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34B7A-EE6A-43E9-862E-A7ED5312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Energia magnetica in un circuito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843338FB-6C7B-4992-8B37-FAD71EA8B9B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048222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843338FB-6C7B-4992-8B37-FAD71EA8B9B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048222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0528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B07EE9-3235-40B9-8432-3D85838F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it-IT"/>
              <a:t>Mutua induzione tra circuiti</a:t>
            </a:r>
            <a:endParaRPr lang="it-IT" dirty="0"/>
          </a:p>
        </p:txBody>
      </p:sp>
      <p:pic>
        <p:nvPicPr>
          <p:cNvPr id="1026" name="Picture 2" descr="Risultati immagini per mutua induzione">
            <a:extLst>
              <a:ext uri="{FF2B5EF4-FFF2-40B4-BE49-F238E27FC236}">
                <a16:creationId xmlns:a16="http://schemas.microsoft.com/office/drawing/2014/main" id="{D1F7C6B6-C57D-4B84-B810-2BC2990ADE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r="16499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54F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1996BC-5897-4C96-9366-EAF248AAA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</p:spPr>
            <p:txBody>
              <a:bodyPr>
                <a:normAutofit/>
              </a:bodyPr>
              <a:lstStyle/>
              <a:p>
                <a:r>
                  <a:rPr lang="it-IT" sz="2000" dirty="0"/>
                  <a:t>Se due circuiti elettrici sono vicini, si influenzano uno con l’altro</a:t>
                </a:r>
              </a:p>
              <a:p>
                <a:pPr lvl="1"/>
                <a:r>
                  <a:rPr lang="it-IT" sz="2000" dirty="0"/>
                  <a:t>Cambia l’intensità della corrente o si sposta un circuito </a:t>
                </a:r>
                <a:r>
                  <a:rPr lang="it-IT" sz="2000" dirty="0">
                    <a:sym typeface="Wingdings" panose="05000000000000000000" pitchFamily="2" charset="2"/>
                  </a:rPr>
                  <a:t> </a:t>
                </a:r>
                <a:r>
                  <a:rPr lang="it-IT" sz="2000" dirty="0" err="1">
                    <a:sym typeface="Wingdings" panose="05000000000000000000" pitchFamily="2" charset="2"/>
                  </a:rPr>
                  <a:t>fem</a:t>
                </a:r>
                <a:r>
                  <a:rPr lang="it-IT" sz="2000" dirty="0">
                    <a:sym typeface="Wingdings" panose="05000000000000000000" pitchFamily="2" charset="2"/>
                  </a:rPr>
                  <a:t> nell’altro</a:t>
                </a:r>
              </a:p>
              <a:p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2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it-IT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it-IT" sz="2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it-IT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2000" dirty="0"/>
                  <a:t> </a:t>
                </a:r>
                <a:r>
                  <a:rPr lang="it-IT" sz="2000" dirty="0">
                    <a:sym typeface="Wingdings" panose="05000000000000000000" pitchFamily="2" charset="2"/>
                  </a:rPr>
                  <a:t> </a:t>
                </a:r>
                <a:r>
                  <a:rPr lang="it-IT" sz="2000" dirty="0"/>
                  <a:t>Coefficiente di mutua induzione</a:t>
                </a:r>
              </a:p>
              <a:p>
                <a:r>
                  <a:rPr lang="it-IT" sz="2000" dirty="0"/>
                  <a:t>Tensioni indotte reciprocamente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i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000" i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it-IT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it-IT" sz="2000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it-IT" sz="20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sz="2000" b="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0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it-IT" sz="2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it-IT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it-IT" sz="2000" dirty="0"/>
              </a:p>
              <a:p>
                <a:r>
                  <a:rPr lang="it-IT" sz="2000" dirty="0"/>
                  <a:t>Le tensioni indotte sono legate alla rapidità di variazione delle correnti nei solenoidi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1996BC-5897-4C96-9366-EAF248AAA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  <a:blipFill>
                <a:blip r:embed="rId3"/>
                <a:stretch>
                  <a:fillRect l="-833" t="-1610" r="-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69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BEC508-F211-4A1F-9A45-9C268E32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Mutua induzione tra circuiti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5A3CE4-2491-4DDB-896F-70518CF0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it-IT" sz="2200"/>
              <a:t>Notevole importanza nelle macchine elettriche dove la mutua induzione dipende dalla frequenza della corrente alternata</a:t>
            </a:r>
          </a:p>
          <a:p>
            <a:pPr lvl="1"/>
            <a:r>
              <a:rPr lang="it-IT" sz="2200"/>
              <a:t>Nei trasformatori c’è scambio di energia attraverso il flusso variabile che li accoppia mutuamente</a:t>
            </a:r>
          </a:p>
          <a:p>
            <a:pPr lvl="1"/>
            <a:r>
              <a:rPr lang="it-IT" sz="2200"/>
              <a:t>Nei sistemi trifase la parte rotante può trasformare la potenza elettrica prelevata dalla rete in potenza meccanica grazie al flusso che passa dallo statore al rotore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3264220-7AE2-4BF1-A691-211C1D73C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94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AB9684-2DB9-45F0-A4DC-F04C2C52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Mutua induzione tra circuiti accoppiati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57F3C91-49BC-4F2B-BC98-8071B0EB4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3092970"/>
                <a:ext cx="9833548" cy="2693976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  <m:e>
                        <m: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ad>
                          <m:radPr>
                            <m:degHide m:val="on"/>
                            <m:ctrlPr>
                              <a:rPr lang="it-IT" sz="20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it-IT" sz="20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it-IT" sz="20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it-IT" sz="20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it-IT" sz="20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e>
                    </m:sPre>
                    <m:r>
                      <a:rPr lang="it-IT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000">
                  <a:solidFill>
                    <a:srgbClr val="000000"/>
                  </a:solidFill>
                </a:endParaRPr>
              </a:p>
              <a:p>
                <a:pPr lvl="1"/>
                <a:r>
                  <a:rPr lang="it-IT" sz="2000">
                    <a:solidFill>
                      <a:srgbClr val="000000"/>
                    </a:solidFill>
                  </a:rPr>
                  <a:t>L sono le induttanze dei circuiti</a:t>
                </a:r>
              </a:p>
              <a:p>
                <a:pPr lvl="1"/>
                <a:r>
                  <a:rPr lang="it-IT" sz="2000">
                    <a:solidFill>
                      <a:srgbClr val="000000"/>
                    </a:solidFill>
                  </a:rPr>
                  <a:t>K è un numero puro tra 0 e 1 che esprime la qualità dell’accoppiamento</a:t>
                </a:r>
              </a:p>
              <a:p>
                <a:pPr lvl="1"/>
                <a:r>
                  <a:rPr lang="it-IT" sz="2000">
                    <a:solidFill>
                      <a:srgbClr val="000000"/>
                    </a:solidFill>
                  </a:rPr>
                  <a:t>Positivo se producono flusso nello stesso verso, negativo altrimenti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sz="20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it-IT" sz="20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20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sz="20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it-IT" sz="20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20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sz="2000">
                  <a:solidFill>
                    <a:srgbClr val="000000"/>
                  </a:solidFill>
                </a:endParaRPr>
              </a:p>
              <a:p>
                <a:pPr lvl="1"/>
                <a:r>
                  <a:rPr lang="it-IT" sz="2000">
                    <a:solidFill>
                      <a:srgbClr val="000000"/>
                    </a:solidFill>
                  </a:rPr>
                  <a:t>Energia magnetica complessiva, comprensiva dell’energia mutua del campo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57F3C91-49BC-4F2B-BC98-8071B0EB4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3092970"/>
                <a:ext cx="9833548" cy="2693976"/>
              </a:xfrm>
              <a:blipFill>
                <a:blip r:embed="rId3"/>
                <a:stretch>
                  <a:fillRect l="-558" t="-2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3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A76779-996C-4CF7-BAE2-5B2933DE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Barretta magnetica</a:t>
            </a:r>
          </a:p>
        </p:txBody>
      </p:sp>
      <p:pic>
        <p:nvPicPr>
          <p:cNvPr id="1026" name="Picture 2" descr="Risultati immagini per magnetismo">
            <a:extLst>
              <a:ext uri="{FF2B5EF4-FFF2-40B4-BE49-F238E27FC236}">
                <a16:creationId xmlns:a16="http://schemas.microsoft.com/office/drawing/2014/main" id="{6D5FEC28-D6F3-442A-BD1E-C739E9C8FE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6256" y="1675227"/>
            <a:ext cx="7479487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213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035A0-8DE5-4FDA-9D89-BD5609B2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Forze tra campo magnetico e corrente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F739401-3412-4526-98E7-D6799BE7E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Spira in movimento avvolta in un campo magnetico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t-IT" dirty="0"/>
                  <a:t> è il lavoro per spostare la spira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∆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it-IT" b="0" dirty="0"/>
              </a:p>
              <a:p>
                <a:pPr lvl="1"/>
                <a:r>
                  <a:rPr lang="it-IT" dirty="0"/>
                  <a:t>Regola della mano sinistra: indice su B e medio su I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F739401-3412-4526-98E7-D6799BE7E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994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0ABFE2-BD3E-4939-9C66-33547E29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Elettromagnete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AFD92AE-3518-4522-9AA5-0A37B36702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Nucleo a ferro di cavallo con avvolgimento su entrambe le colonne</a:t>
                </a:r>
              </a:p>
              <a:p>
                <a:r>
                  <a:rPr lang="it-IT" dirty="0"/>
                  <a:t>Viene fatta passare corrente che crea le polarità N e S, che inducono sulla sbarra mobile polarità opposte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it-IT" dirty="0"/>
              </a:p>
              <a:p>
                <a:pPr lvl="1"/>
                <a:r>
                  <a:rPr lang="it-IT" dirty="0"/>
                  <a:t>Forza portante</a:t>
                </a:r>
              </a:p>
              <a:p>
                <a:pPr lvl="1"/>
                <a:r>
                  <a:rPr lang="it-IT" dirty="0"/>
                  <a:t>B è induzione al traferro</a:t>
                </a:r>
              </a:p>
              <a:p>
                <a:pPr lvl="1"/>
                <a:r>
                  <a:rPr lang="it-IT" dirty="0"/>
                  <a:t>S la sezione</a:t>
                </a:r>
              </a:p>
              <a:p>
                <a:r>
                  <a:rPr lang="it-IT" dirty="0"/>
                  <a:t>La sbarra, spostandosi, crea un lavoro meccanico</a:t>
                </a:r>
              </a:p>
              <a:p>
                <a:pPr lvl="1"/>
                <a:r>
                  <a:rPr lang="it-IT" dirty="0"/>
                  <a:t>Relè elettromeccanici, </a:t>
                </a:r>
                <a:r>
                  <a:rPr lang="it-IT" dirty="0" err="1"/>
                  <a:t>elettroserrature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AFD92AE-3518-4522-9AA5-0A37B36702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399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A9D21B-8FB5-476C-A837-28474E30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Materiali paramagnetici, diamagnetici e ferromagnetici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5EE83A-0CA5-4882-8DBE-F6C01BCFD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Idealmente abbiamo il vuoto, nella realtà ci sono i materiali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</m:oMath>
                </a14:m>
                <a:endParaRPr lang="it-IT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dirty="0"/>
                  <a:t> è la permeabilità relativa del materiale considerato</a:t>
                </a:r>
              </a:p>
              <a:p>
                <a:pPr lvl="1"/>
                <a:r>
                  <a:rPr lang="it-IT" dirty="0"/>
                  <a:t>Indica di quante volte l’induzione magnetica aumenta rispetto al vuoto</a:t>
                </a:r>
              </a:p>
              <a:p>
                <a:r>
                  <a:rPr lang="it-IT" dirty="0"/>
                  <a:t>Diamagnetici: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dirty="0"/>
                  <a:t>&lt;1</a:t>
                </a:r>
              </a:p>
              <a:p>
                <a:r>
                  <a:rPr lang="it-IT" dirty="0"/>
                  <a:t>Paramagnetici: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dirty="0"/>
                  <a:t>&gt;1</a:t>
                </a:r>
              </a:p>
              <a:p>
                <a:r>
                  <a:rPr lang="it-IT" dirty="0"/>
                  <a:t>Ferromagnetici: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dirty="0"/>
                  <a:t>&gt;&gt;1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5EE83A-0CA5-4882-8DBE-F6C01BCFD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17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BD1965-A52C-4938-B4BD-349ACB61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Comportamento dei materiali ferromagnetici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BB47254-EED5-4998-9359-EFB781778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797807" cy="4351338"/>
              </a:xfrm>
            </p:spPr>
            <p:txBody>
              <a:bodyPr>
                <a:normAutofit/>
              </a:bodyPr>
              <a:lstStyle/>
              <a:p>
                <a:r>
                  <a:rPr lang="it-IT" sz="2000" dirty="0"/>
                  <a:t>Il materiale ferromagnetico ha un comportamento non lineare al variare di 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000" dirty="0"/>
                  <a:t> cambia in funzione di H</a:t>
                </a:r>
              </a:p>
              <a:p>
                <a:r>
                  <a:rPr lang="it-IT" sz="2400" dirty="0"/>
                  <a:t>Punto di Curie</a:t>
                </a:r>
              </a:p>
              <a:p>
                <a:pPr lvl="1"/>
                <a:r>
                  <a:rPr lang="it-IT" sz="2000" dirty="0"/>
                  <a:t>L’agitazione termica annulla la magnetizzazione</a:t>
                </a:r>
              </a:p>
              <a:p>
                <a:pPr lvl="1"/>
                <a:r>
                  <a:rPr lang="it-IT" sz="2000" dirty="0"/>
                  <a:t>Usato prima della lavorazione</a:t>
                </a:r>
              </a:p>
              <a:p>
                <a:pPr marL="457200" lvl="1" indent="0">
                  <a:buNone/>
                </a:pPr>
                <a:endParaRPr lang="it-IT" sz="20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BB47254-EED5-4998-9359-EFB781778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797807" cy="4351338"/>
              </a:xfrm>
              <a:blipFill>
                <a:blip r:embed="rId2"/>
                <a:stretch>
                  <a:fillRect l="-2251" t="-14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isultati immagini per curva di prima magnetizzazione">
            <a:extLst>
              <a:ext uri="{FF2B5EF4-FFF2-40B4-BE49-F238E27FC236}">
                <a16:creationId xmlns:a16="http://schemas.microsoft.com/office/drawing/2014/main" id="{7022F2AD-A41C-4A10-9910-62057AE9F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8" b="-2"/>
          <a:stretch/>
        </p:blipFill>
        <p:spPr bwMode="auto">
          <a:xfrm>
            <a:off x="5120640" y="1904281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59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C887194-C448-440F-80DA-0FED62BF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Ciclo di isteresi</a:t>
            </a:r>
          </a:p>
        </p:txBody>
      </p:sp>
      <p:pic>
        <p:nvPicPr>
          <p:cNvPr id="3074" name="Picture 2" descr="Risultati immagini per ciclo di isteresi magnetica">
            <a:extLst>
              <a:ext uri="{FF2B5EF4-FFF2-40B4-BE49-F238E27FC236}">
                <a16:creationId xmlns:a16="http://schemas.microsoft.com/office/drawing/2014/main" id="{FF16F1AD-86AA-45F1-AB28-888703B9D1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819062"/>
            <a:ext cx="6780700" cy="521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2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888476-B035-4EFA-8049-9D6F3624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Linee di forza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54942041-DAD9-4A66-ADDD-B863171F8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5621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82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7CE531-AD83-4032-BA72-ABD1E307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Origine campo magnetico</a:t>
            </a:r>
          </a:p>
        </p:txBody>
      </p:sp>
      <p:pic>
        <p:nvPicPr>
          <p:cNvPr id="2050" name="Picture 2" descr="Risultati immagini per origine magnetismo">
            <a:extLst>
              <a:ext uri="{FF2B5EF4-FFF2-40B4-BE49-F238E27FC236}">
                <a16:creationId xmlns:a16="http://schemas.microsoft.com/office/drawing/2014/main" id="{9662B735-D849-4A30-9D43-1ECD5F78B0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7903" y="961812"/>
            <a:ext cx="6969592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3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A3B81C-4811-4E60-A8C6-3DF14D7A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Induzione campo magnetico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74AD88-3B1F-4932-B659-EC189A44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Rappresenta la capacità magnetizzante che il magnete è in grado di produrre nello spazio circostante</a:t>
            </a:r>
          </a:p>
        </p:txBody>
      </p:sp>
    </p:spTree>
    <p:extLst>
      <p:ext uri="{BB962C8B-B14F-4D97-AF65-F5344CB8AC3E}">
        <p14:creationId xmlns:p14="http://schemas.microsoft.com/office/powerpoint/2010/main" val="104547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6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B8D9C7-0598-4D49-89BC-AE3D288B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Campo magnetico filo</a:t>
            </a:r>
          </a:p>
        </p:txBody>
      </p:sp>
      <p:pic>
        <p:nvPicPr>
          <p:cNvPr id="3074" name="Picture 2" descr="Risultati immagini per campo prodotto da un filo">
            <a:extLst>
              <a:ext uri="{FF2B5EF4-FFF2-40B4-BE49-F238E27FC236}">
                <a16:creationId xmlns:a16="http://schemas.microsoft.com/office/drawing/2014/main" id="{937419ED-D90E-4CE9-A9C4-697AC9D4D2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5375" y="961812"/>
            <a:ext cx="6574649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17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2BD2C2B-0A97-4AFC-9E86-0BF5FFF9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000000"/>
                </a:solidFill>
              </a:rPr>
              <a:t>Forza magnetomotrice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0F0AB-6522-40EE-B7A9-7021EA80E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DF955EA-1F5D-4026-9C9A-9B58DDD3C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639641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8119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11AA83-E9DC-4A73-92C3-1EB11C44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Solenoide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ma 5">
                <a:extLst>
                  <a:ext uri="{FF2B5EF4-FFF2-40B4-BE49-F238E27FC236}">
                    <a16:creationId xmlns:a16="http://schemas.microsoft.com/office/drawing/2014/main" id="{BE6FDBB8-F04E-49B9-99C5-FA7584E4B65F}"/>
                  </a:ext>
                </a:extLst>
              </p:cNvPr>
              <p:cNvGraphicFramePr/>
              <p:nvPr/>
            </p:nvGraphicFramePr>
            <p:xfrm>
              <a:off x="643468" y="2638043"/>
              <a:ext cx="3363974" cy="341562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ma 5">
                <a:extLst>
                  <a:ext uri="{FF2B5EF4-FFF2-40B4-BE49-F238E27FC236}">
                    <a16:creationId xmlns:a16="http://schemas.microsoft.com/office/drawing/2014/main" id="{BE6FDBB8-F04E-49B9-99C5-FA7584E4B65F}"/>
                  </a:ext>
                </a:extLst>
              </p:cNvPr>
              <p:cNvGraphicFramePr/>
              <p:nvPr/>
            </p:nvGraphicFramePr>
            <p:xfrm>
              <a:off x="643468" y="2638043"/>
              <a:ext cx="3363974" cy="341562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1028" name="Picture 4" descr="Risultati immagini per solenoide rettilineo">
            <a:extLst>
              <a:ext uri="{FF2B5EF4-FFF2-40B4-BE49-F238E27FC236}">
                <a16:creationId xmlns:a16="http://schemas.microsoft.com/office/drawing/2014/main" id="{D4F2F99C-8F74-48E9-A421-29A20DF088A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660"/>
          <a:stretch/>
        </p:blipFill>
        <p:spPr bwMode="auto">
          <a:xfrm>
            <a:off x="5443923" y="643467"/>
            <a:ext cx="5958448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390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1BC1BF-DC99-4266-A1AC-AC6AA5D9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Filo rettilineo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ma 4">
                <a:extLst>
                  <a:ext uri="{FF2B5EF4-FFF2-40B4-BE49-F238E27FC236}">
                    <a16:creationId xmlns:a16="http://schemas.microsoft.com/office/drawing/2014/main" id="{B89DA5E4-DECB-4D11-A887-979F2B913BB4}"/>
                  </a:ext>
                </a:extLst>
              </p:cNvPr>
              <p:cNvGraphicFramePr/>
              <p:nvPr/>
            </p:nvGraphicFramePr>
            <p:xfrm>
              <a:off x="643468" y="2638043"/>
              <a:ext cx="3363974" cy="341562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Diagramma 4">
                <a:extLst>
                  <a:ext uri="{FF2B5EF4-FFF2-40B4-BE49-F238E27FC236}">
                    <a16:creationId xmlns:a16="http://schemas.microsoft.com/office/drawing/2014/main" id="{B89DA5E4-DECB-4D11-A887-979F2B913BB4}"/>
                  </a:ext>
                </a:extLst>
              </p:cNvPr>
              <p:cNvGraphicFramePr/>
              <p:nvPr/>
            </p:nvGraphicFramePr>
            <p:xfrm>
              <a:off x="643468" y="2638043"/>
              <a:ext cx="3363974" cy="341562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2050" name="Picture 2" descr="Risultati immagini per legge biot savart">
            <a:extLst>
              <a:ext uri="{FF2B5EF4-FFF2-40B4-BE49-F238E27FC236}">
                <a16:creationId xmlns:a16="http://schemas.microsoft.com/office/drawing/2014/main" id="{FB1524BF-DE7A-4A9B-BF98-D7269D37B31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5" b="9775"/>
          <a:stretch>
            <a:fillRect/>
          </a:stretch>
        </p:blipFill>
        <p:spPr bwMode="auto">
          <a:xfrm>
            <a:off x="5297763" y="880757"/>
            <a:ext cx="6250769" cy="493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49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704</Words>
  <Application>Microsoft Office PowerPoint</Application>
  <PresentationFormat>Widescreen</PresentationFormat>
  <Paragraphs>98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Tema di Office</vt:lpstr>
      <vt:lpstr>Magnetismo ed elettromagnetismo</vt:lpstr>
      <vt:lpstr>Barretta magnetica</vt:lpstr>
      <vt:lpstr>Linee di forza</vt:lpstr>
      <vt:lpstr>Origine campo magnetico</vt:lpstr>
      <vt:lpstr>Induzione campo magnetico</vt:lpstr>
      <vt:lpstr>Campo magnetico filo</vt:lpstr>
      <vt:lpstr>Forza magnetomotrice</vt:lpstr>
      <vt:lpstr>Solenoide</vt:lpstr>
      <vt:lpstr>Filo rettilineo</vt:lpstr>
      <vt:lpstr>Induzione e permeabilità magnetica</vt:lpstr>
      <vt:lpstr>Flusso magnetico</vt:lpstr>
      <vt:lpstr>Forza elettromotrice indotta</vt:lpstr>
      <vt:lpstr>Induttanza</vt:lpstr>
      <vt:lpstr>Apertura circuito</vt:lpstr>
      <vt:lpstr>Chiusura circuito</vt:lpstr>
      <vt:lpstr>Energia magnetica in un circuito</vt:lpstr>
      <vt:lpstr>Mutua induzione tra circuiti</vt:lpstr>
      <vt:lpstr>Mutua induzione tra circuiti</vt:lpstr>
      <vt:lpstr>Mutua induzione tra circuiti accoppiati</vt:lpstr>
      <vt:lpstr>Forze tra campo magnetico e corrente</vt:lpstr>
      <vt:lpstr>Elettromagnete</vt:lpstr>
      <vt:lpstr>Materiali paramagnetici, diamagnetici e ferromagnetici</vt:lpstr>
      <vt:lpstr>Comportamento dei materiali ferromagnetici</vt:lpstr>
      <vt:lpstr>Ciclo di isteresi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Magnetismo ed elettromagnetismo</dc:title>
  <dc:creator>Alessandro Fuser</dc:creator>
  <cp:lastModifiedBy>Alessandro Fuser</cp:lastModifiedBy>
  <cp:revision>2</cp:revision>
  <dcterms:created xsi:type="dcterms:W3CDTF">2019-09-27T11:58:50Z</dcterms:created>
  <dcterms:modified xsi:type="dcterms:W3CDTF">2019-09-27T12:20:32Z</dcterms:modified>
</cp:coreProperties>
</file>