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9475C-E7B1-4DD4-8956-52261AA94E9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619C608-0DFF-4B42-BA32-0862BD716E23}">
      <dgm:prSet/>
      <dgm:spPr/>
      <dgm:t>
        <a:bodyPr/>
        <a:lstStyle/>
        <a:p>
          <a:r>
            <a:rPr lang="it-IT"/>
            <a:t>Meccaniche</a:t>
          </a:r>
          <a:endParaRPr lang="en-US"/>
        </a:p>
      </dgm:t>
    </dgm:pt>
    <dgm:pt modelId="{D44F338E-ACE8-436F-9D9C-DB8ED426C786}" type="parTrans" cxnId="{B954F2C5-2867-490B-B48E-83DB2B7F96D5}">
      <dgm:prSet/>
      <dgm:spPr/>
      <dgm:t>
        <a:bodyPr/>
        <a:lstStyle/>
        <a:p>
          <a:endParaRPr lang="en-US"/>
        </a:p>
      </dgm:t>
    </dgm:pt>
    <dgm:pt modelId="{6B25F87F-6890-48AD-8633-D446442A51A1}" type="sibTrans" cxnId="{B954F2C5-2867-490B-B48E-83DB2B7F96D5}">
      <dgm:prSet/>
      <dgm:spPr/>
      <dgm:t>
        <a:bodyPr/>
        <a:lstStyle/>
        <a:p>
          <a:endParaRPr lang="en-US"/>
        </a:p>
      </dgm:t>
    </dgm:pt>
    <dgm:pt modelId="{26254654-82F6-4AD3-A77C-36CB0C9C692E}">
      <dgm:prSet/>
      <dgm:spPr/>
      <dgm:t>
        <a:bodyPr/>
        <a:lstStyle/>
        <a:p>
          <a:r>
            <a:rPr lang="it-IT"/>
            <a:t>Sonore</a:t>
          </a:r>
          <a:endParaRPr lang="en-US"/>
        </a:p>
      </dgm:t>
    </dgm:pt>
    <dgm:pt modelId="{4A36EE8D-20CD-4BB7-A28B-F9E3B8A17673}" type="parTrans" cxnId="{3D725987-5A0A-4D22-A3BD-2E0AC77621DF}">
      <dgm:prSet/>
      <dgm:spPr/>
      <dgm:t>
        <a:bodyPr/>
        <a:lstStyle/>
        <a:p>
          <a:endParaRPr lang="en-US"/>
        </a:p>
      </dgm:t>
    </dgm:pt>
    <dgm:pt modelId="{8B31BEA6-D139-495B-A118-2CE799039AC2}" type="sibTrans" cxnId="{3D725987-5A0A-4D22-A3BD-2E0AC77621DF}">
      <dgm:prSet/>
      <dgm:spPr/>
      <dgm:t>
        <a:bodyPr/>
        <a:lstStyle/>
        <a:p>
          <a:endParaRPr lang="en-US"/>
        </a:p>
      </dgm:t>
    </dgm:pt>
    <dgm:pt modelId="{BE97F516-4B39-45DA-BA30-0660FDC6FD3E}">
      <dgm:prSet/>
      <dgm:spPr/>
      <dgm:t>
        <a:bodyPr/>
        <a:lstStyle/>
        <a:p>
          <a:r>
            <a:rPr lang="it-IT"/>
            <a:t>Elettromagnetiche</a:t>
          </a:r>
          <a:endParaRPr lang="en-US"/>
        </a:p>
      </dgm:t>
    </dgm:pt>
    <dgm:pt modelId="{165D4687-2B94-4879-982A-C863A5FEF84C}" type="parTrans" cxnId="{F33A1EF8-30B4-457A-8121-50B31486C574}">
      <dgm:prSet/>
      <dgm:spPr/>
      <dgm:t>
        <a:bodyPr/>
        <a:lstStyle/>
        <a:p>
          <a:endParaRPr lang="en-US"/>
        </a:p>
      </dgm:t>
    </dgm:pt>
    <dgm:pt modelId="{B5574BEE-C037-47A2-BD8F-F33352A8C4F6}" type="sibTrans" cxnId="{F33A1EF8-30B4-457A-8121-50B31486C574}">
      <dgm:prSet/>
      <dgm:spPr/>
      <dgm:t>
        <a:bodyPr/>
        <a:lstStyle/>
        <a:p>
          <a:endParaRPr lang="en-US"/>
        </a:p>
      </dgm:t>
    </dgm:pt>
    <dgm:pt modelId="{D7D6E389-C6AC-452B-B6B1-70D22CC21510}" type="pres">
      <dgm:prSet presAssocID="{BC09475C-E7B1-4DD4-8956-52261AA94E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103178-6EA9-4483-9BF0-4DAA7B8A0AD2}" type="pres">
      <dgm:prSet presAssocID="{2619C608-0DFF-4B42-BA32-0862BD716E23}" presName="hierRoot1" presStyleCnt="0"/>
      <dgm:spPr/>
    </dgm:pt>
    <dgm:pt modelId="{8037B8BB-F684-4FDC-AB35-C3F11FF115B8}" type="pres">
      <dgm:prSet presAssocID="{2619C608-0DFF-4B42-BA32-0862BD716E23}" presName="composite" presStyleCnt="0"/>
      <dgm:spPr/>
    </dgm:pt>
    <dgm:pt modelId="{B1FB6B82-5506-497B-BD3A-6CBDC2143B4D}" type="pres">
      <dgm:prSet presAssocID="{2619C608-0DFF-4B42-BA32-0862BD716E23}" presName="background" presStyleLbl="node0" presStyleIdx="0" presStyleCnt="3"/>
      <dgm:spPr/>
    </dgm:pt>
    <dgm:pt modelId="{38F3CD62-197A-485E-B036-4BC525F50D08}" type="pres">
      <dgm:prSet presAssocID="{2619C608-0DFF-4B42-BA32-0862BD716E23}" presName="text" presStyleLbl="fgAcc0" presStyleIdx="0" presStyleCnt="3">
        <dgm:presLayoutVars>
          <dgm:chPref val="3"/>
        </dgm:presLayoutVars>
      </dgm:prSet>
      <dgm:spPr/>
    </dgm:pt>
    <dgm:pt modelId="{8EAAC444-E7A9-4F39-A01A-37D79ECB84FC}" type="pres">
      <dgm:prSet presAssocID="{2619C608-0DFF-4B42-BA32-0862BD716E23}" presName="hierChild2" presStyleCnt="0"/>
      <dgm:spPr/>
    </dgm:pt>
    <dgm:pt modelId="{FDCB2273-AB8E-4A6C-9A7D-0D5EEC7A5993}" type="pres">
      <dgm:prSet presAssocID="{26254654-82F6-4AD3-A77C-36CB0C9C692E}" presName="hierRoot1" presStyleCnt="0"/>
      <dgm:spPr/>
    </dgm:pt>
    <dgm:pt modelId="{CB43CD57-E1AC-42C1-8617-7DDE318745A6}" type="pres">
      <dgm:prSet presAssocID="{26254654-82F6-4AD3-A77C-36CB0C9C692E}" presName="composite" presStyleCnt="0"/>
      <dgm:spPr/>
    </dgm:pt>
    <dgm:pt modelId="{B664676F-6EC1-426F-A0F1-0A0A95B44C65}" type="pres">
      <dgm:prSet presAssocID="{26254654-82F6-4AD3-A77C-36CB0C9C692E}" presName="background" presStyleLbl="node0" presStyleIdx="1" presStyleCnt="3"/>
      <dgm:spPr/>
    </dgm:pt>
    <dgm:pt modelId="{4A403C9C-D9BB-4AA5-95D8-9B49BA0CF3E5}" type="pres">
      <dgm:prSet presAssocID="{26254654-82F6-4AD3-A77C-36CB0C9C692E}" presName="text" presStyleLbl="fgAcc0" presStyleIdx="1" presStyleCnt="3">
        <dgm:presLayoutVars>
          <dgm:chPref val="3"/>
        </dgm:presLayoutVars>
      </dgm:prSet>
      <dgm:spPr/>
    </dgm:pt>
    <dgm:pt modelId="{65DC4520-7B15-4A8F-8B66-D9BE84F5F30C}" type="pres">
      <dgm:prSet presAssocID="{26254654-82F6-4AD3-A77C-36CB0C9C692E}" presName="hierChild2" presStyleCnt="0"/>
      <dgm:spPr/>
    </dgm:pt>
    <dgm:pt modelId="{92A59613-22F5-4DA5-9AC9-31B06DCC38E5}" type="pres">
      <dgm:prSet presAssocID="{BE97F516-4B39-45DA-BA30-0660FDC6FD3E}" presName="hierRoot1" presStyleCnt="0"/>
      <dgm:spPr/>
    </dgm:pt>
    <dgm:pt modelId="{40E58783-02B7-4A30-A30D-38F1E76D5BA5}" type="pres">
      <dgm:prSet presAssocID="{BE97F516-4B39-45DA-BA30-0660FDC6FD3E}" presName="composite" presStyleCnt="0"/>
      <dgm:spPr/>
    </dgm:pt>
    <dgm:pt modelId="{C68F1392-2234-494B-954D-B3856E152C58}" type="pres">
      <dgm:prSet presAssocID="{BE97F516-4B39-45DA-BA30-0660FDC6FD3E}" presName="background" presStyleLbl="node0" presStyleIdx="2" presStyleCnt="3"/>
      <dgm:spPr/>
    </dgm:pt>
    <dgm:pt modelId="{547C61AB-F3EB-4550-B7E5-C91AFAAF1889}" type="pres">
      <dgm:prSet presAssocID="{BE97F516-4B39-45DA-BA30-0660FDC6FD3E}" presName="text" presStyleLbl="fgAcc0" presStyleIdx="2" presStyleCnt="3">
        <dgm:presLayoutVars>
          <dgm:chPref val="3"/>
        </dgm:presLayoutVars>
      </dgm:prSet>
      <dgm:spPr/>
    </dgm:pt>
    <dgm:pt modelId="{3F67B13A-6FFA-471C-94C9-AFC0D29A74DD}" type="pres">
      <dgm:prSet presAssocID="{BE97F516-4B39-45DA-BA30-0660FDC6FD3E}" presName="hierChild2" presStyleCnt="0"/>
      <dgm:spPr/>
    </dgm:pt>
  </dgm:ptLst>
  <dgm:cxnLst>
    <dgm:cxn modelId="{93434D0E-71B2-47E4-9FE1-840BA5CF6762}" type="presOf" srcId="{26254654-82F6-4AD3-A77C-36CB0C9C692E}" destId="{4A403C9C-D9BB-4AA5-95D8-9B49BA0CF3E5}" srcOrd="0" destOrd="0" presId="urn:microsoft.com/office/officeart/2005/8/layout/hierarchy1"/>
    <dgm:cxn modelId="{889BAE19-8C4C-4058-A32A-3C12A6C8EA28}" type="presOf" srcId="{BE97F516-4B39-45DA-BA30-0660FDC6FD3E}" destId="{547C61AB-F3EB-4550-B7E5-C91AFAAF1889}" srcOrd="0" destOrd="0" presId="urn:microsoft.com/office/officeart/2005/8/layout/hierarchy1"/>
    <dgm:cxn modelId="{3D725987-5A0A-4D22-A3BD-2E0AC77621DF}" srcId="{BC09475C-E7B1-4DD4-8956-52261AA94E99}" destId="{26254654-82F6-4AD3-A77C-36CB0C9C692E}" srcOrd="1" destOrd="0" parTransId="{4A36EE8D-20CD-4BB7-A28B-F9E3B8A17673}" sibTransId="{8B31BEA6-D139-495B-A118-2CE799039AC2}"/>
    <dgm:cxn modelId="{E579C68F-F703-4EA8-9144-7308A154565F}" type="presOf" srcId="{2619C608-0DFF-4B42-BA32-0862BD716E23}" destId="{38F3CD62-197A-485E-B036-4BC525F50D08}" srcOrd="0" destOrd="0" presId="urn:microsoft.com/office/officeart/2005/8/layout/hierarchy1"/>
    <dgm:cxn modelId="{B954F2C5-2867-490B-B48E-83DB2B7F96D5}" srcId="{BC09475C-E7B1-4DD4-8956-52261AA94E99}" destId="{2619C608-0DFF-4B42-BA32-0862BD716E23}" srcOrd="0" destOrd="0" parTransId="{D44F338E-ACE8-436F-9D9C-DB8ED426C786}" sibTransId="{6B25F87F-6890-48AD-8633-D446442A51A1}"/>
    <dgm:cxn modelId="{F33A1EF8-30B4-457A-8121-50B31486C574}" srcId="{BC09475C-E7B1-4DD4-8956-52261AA94E99}" destId="{BE97F516-4B39-45DA-BA30-0660FDC6FD3E}" srcOrd="2" destOrd="0" parTransId="{165D4687-2B94-4879-982A-C863A5FEF84C}" sibTransId="{B5574BEE-C037-47A2-BD8F-F33352A8C4F6}"/>
    <dgm:cxn modelId="{5A5000F9-ED7D-4EFF-B549-2EA36F88A8E2}" type="presOf" srcId="{BC09475C-E7B1-4DD4-8956-52261AA94E99}" destId="{D7D6E389-C6AC-452B-B6B1-70D22CC21510}" srcOrd="0" destOrd="0" presId="urn:microsoft.com/office/officeart/2005/8/layout/hierarchy1"/>
    <dgm:cxn modelId="{12E0D912-92A0-44F7-B8CF-CF735FC15E9A}" type="presParOf" srcId="{D7D6E389-C6AC-452B-B6B1-70D22CC21510}" destId="{4C103178-6EA9-4483-9BF0-4DAA7B8A0AD2}" srcOrd="0" destOrd="0" presId="urn:microsoft.com/office/officeart/2005/8/layout/hierarchy1"/>
    <dgm:cxn modelId="{75E53949-5E29-43FE-918C-D6BA6C52E89E}" type="presParOf" srcId="{4C103178-6EA9-4483-9BF0-4DAA7B8A0AD2}" destId="{8037B8BB-F684-4FDC-AB35-C3F11FF115B8}" srcOrd="0" destOrd="0" presId="urn:microsoft.com/office/officeart/2005/8/layout/hierarchy1"/>
    <dgm:cxn modelId="{DD478B8D-D363-4BFB-A665-53C8975E46BC}" type="presParOf" srcId="{8037B8BB-F684-4FDC-AB35-C3F11FF115B8}" destId="{B1FB6B82-5506-497B-BD3A-6CBDC2143B4D}" srcOrd="0" destOrd="0" presId="urn:microsoft.com/office/officeart/2005/8/layout/hierarchy1"/>
    <dgm:cxn modelId="{5B0DF8CE-47E7-43EC-A6F5-741490189D39}" type="presParOf" srcId="{8037B8BB-F684-4FDC-AB35-C3F11FF115B8}" destId="{38F3CD62-197A-485E-B036-4BC525F50D08}" srcOrd="1" destOrd="0" presId="urn:microsoft.com/office/officeart/2005/8/layout/hierarchy1"/>
    <dgm:cxn modelId="{CFF76226-E6FE-4703-A6F6-7FF85671D6D6}" type="presParOf" srcId="{4C103178-6EA9-4483-9BF0-4DAA7B8A0AD2}" destId="{8EAAC444-E7A9-4F39-A01A-37D79ECB84FC}" srcOrd="1" destOrd="0" presId="urn:microsoft.com/office/officeart/2005/8/layout/hierarchy1"/>
    <dgm:cxn modelId="{6AA7DB46-4488-450E-8EF4-117ED0F88C6D}" type="presParOf" srcId="{D7D6E389-C6AC-452B-B6B1-70D22CC21510}" destId="{FDCB2273-AB8E-4A6C-9A7D-0D5EEC7A5993}" srcOrd="1" destOrd="0" presId="urn:microsoft.com/office/officeart/2005/8/layout/hierarchy1"/>
    <dgm:cxn modelId="{BEED2358-AB1D-4D9E-9CAF-7C2BD6F2C07E}" type="presParOf" srcId="{FDCB2273-AB8E-4A6C-9A7D-0D5EEC7A5993}" destId="{CB43CD57-E1AC-42C1-8617-7DDE318745A6}" srcOrd="0" destOrd="0" presId="urn:microsoft.com/office/officeart/2005/8/layout/hierarchy1"/>
    <dgm:cxn modelId="{4247CFCC-5DB5-428A-85C2-00B23904AAB0}" type="presParOf" srcId="{CB43CD57-E1AC-42C1-8617-7DDE318745A6}" destId="{B664676F-6EC1-426F-A0F1-0A0A95B44C65}" srcOrd="0" destOrd="0" presId="urn:microsoft.com/office/officeart/2005/8/layout/hierarchy1"/>
    <dgm:cxn modelId="{E15DB8FA-4F91-4D04-BCA2-BE8172C3B831}" type="presParOf" srcId="{CB43CD57-E1AC-42C1-8617-7DDE318745A6}" destId="{4A403C9C-D9BB-4AA5-95D8-9B49BA0CF3E5}" srcOrd="1" destOrd="0" presId="urn:microsoft.com/office/officeart/2005/8/layout/hierarchy1"/>
    <dgm:cxn modelId="{1CE5E8A1-5A38-40E3-88E5-B8E4ED91EB24}" type="presParOf" srcId="{FDCB2273-AB8E-4A6C-9A7D-0D5EEC7A5993}" destId="{65DC4520-7B15-4A8F-8B66-D9BE84F5F30C}" srcOrd="1" destOrd="0" presId="urn:microsoft.com/office/officeart/2005/8/layout/hierarchy1"/>
    <dgm:cxn modelId="{7866700A-52AF-4AC3-B9D8-25134E819390}" type="presParOf" srcId="{D7D6E389-C6AC-452B-B6B1-70D22CC21510}" destId="{92A59613-22F5-4DA5-9AC9-31B06DCC38E5}" srcOrd="2" destOrd="0" presId="urn:microsoft.com/office/officeart/2005/8/layout/hierarchy1"/>
    <dgm:cxn modelId="{484FE046-D2C1-4A6B-80EB-ACE5B861E1C5}" type="presParOf" srcId="{92A59613-22F5-4DA5-9AC9-31B06DCC38E5}" destId="{40E58783-02B7-4A30-A30D-38F1E76D5BA5}" srcOrd="0" destOrd="0" presId="urn:microsoft.com/office/officeart/2005/8/layout/hierarchy1"/>
    <dgm:cxn modelId="{3F817952-0F98-4D90-A88D-189F62750EF9}" type="presParOf" srcId="{40E58783-02B7-4A30-A30D-38F1E76D5BA5}" destId="{C68F1392-2234-494B-954D-B3856E152C58}" srcOrd="0" destOrd="0" presId="urn:microsoft.com/office/officeart/2005/8/layout/hierarchy1"/>
    <dgm:cxn modelId="{B22055C2-7FB4-4B06-84F5-5D1EE7A9CD61}" type="presParOf" srcId="{40E58783-02B7-4A30-A30D-38F1E76D5BA5}" destId="{547C61AB-F3EB-4550-B7E5-C91AFAAF1889}" srcOrd="1" destOrd="0" presId="urn:microsoft.com/office/officeart/2005/8/layout/hierarchy1"/>
    <dgm:cxn modelId="{DC845013-2DE6-4C1B-8887-F015BEAB9A39}" type="presParOf" srcId="{92A59613-22F5-4DA5-9AC9-31B06DCC38E5}" destId="{3F67B13A-6FFA-471C-94C9-AFC0D29A74D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B75E51C-605D-49BD-B288-A543E89599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06EDA5A-D1F6-4181-803D-BB47D5CF4532}">
      <dgm:prSet/>
      <dgm:spPr/>
      <dgm:t>
        <a:bodyPr/>
        <a:lstStyle/>
        <a:p>
          <a:pPr>
            <a:defRPr cap="all"/>
          </a:pPr>
          <a:r>
            <a:rPr lang="it-IT"/>
            <a:t>Oscillatore che genera una portante</a:t>
          </a:r>
          <a:endParaRPr lang="en-US"/>
        </a:p>
      </dgm:t>
    </dgm:pt>
    <dgm:pt modelId="{1625689B-732F-474C-9BF3-54289A539E10}" type="parTrans" cxnId="{D442359A-5AD1-4965-9854-6D609ED12B96}">
      <dgm:prSet/>
      <dgm:spPr/>
      <dgm:t>
        <a:bodyPr/>
        <a:lstStyle/>
        <a:p>
          <a:endParaRPr lang="en-US"/>
        </a:p>
      </dgm:t>
    </dgm:pt>
    <dgm:pt modelId="{B72D4020-6F46-494B-83D1-C5A8CB216798}" type="sibTrans" cxnId="{D442359A-5AD1-4965-9854-6D609ED12B96}">
      <dgm:prSet/>
      <dgm:spPr/>
      <dgm:t>
        <a:bodyPr/>
        <a:lstStyle/>
        <a:p>
          <a:endParaRPr lang="en-US"/>
        </a:p>
      </dgm:t>
    </dgm:pt>
    <dgm:pt modelId="{998FEDAA-5603-4739-999E-9EC986D848C8}">
      <dgm:prSet/>
      <dgm:spPr/>
      <dgm:t>
        <a:bodyPr/>
        <a:lstStyle/>
        <a:p>
          <a:pPr>
            <a:defRPr cap="all"/>
          </a:pPr>
          <a:r>
            <a:rPr lang="it-IT"/>
            <a:t>Modulatore</a:t>
          </a:r>
          <a:endParaRPr lang="en-US"/>
        </a:p>
      </dgm:t>
    </dgm:pt>
    <dgm:pt modelId="{562455F5-E6A1-45D0-8D3F-0FC755DCB321}" type="parTrans" cxnId="{366CEFF0-5541-4F40-85DF-456D10BD2B54}">
      <dgm:prSet/>
      <dgm:spPr/>
      <dgm:t>
        <a:bodyPr/>
        <a:lstStyle/>
        <a:p>
          <a:endParaRPr lang="en-US"/>
        </a:p>
      </dgm:t>
    </dgm:pt>
    <dgm:pt modelId="{90A13C9F-5EC9-4FD5-921E-53BF7138D13C}" type="sibTrans" cxnId="{366CEFF0-5541-4F40-85DF-456D10BD2B54}">
      <dgm:prSet/>
      <dgm:spPr/>
      <dgm:t>
        <a:bodyPr/>
        <a:lstStyle/>
        <a:p>
          <a:endParaRPr lang="en-US"/>
        </a:p>
      </dgm:t>
    </dgm:pt>
    <dgm:pt modelId="{A7A2693E-678A-42C8-9F90-13615E09AAF3}" type="pres">
      <dgm:prSet presAssocID="{0B75E51C-605D-49BD-B288-A543E89599BA}" presName="root" presStyleCnt="0">
        <dgm:presLayoutVars>
          <dgm:dir/>
          <dgm:resizeHandles val="exact"/>
        </dgm:presLayoutVars>
      </dgm:prSet>
      <dgm:spPr/>
    </dgm:pt>
    <dgm:pt modelId="{617CCE99-843C-49E9-BAEC-17E3D23F4EFF}" type="pres">
      <dgm:prSet presAssocID="{606EDA5A-D1F6-4181-803D-BB47D5CF4532}" presName="compNode" presStyleCnt="0"/>
      <dgm:spPr/>
    </dgm:pt>
    <dgm:pt modelId="{3D0AF992-16B7-4575-8905-3B2095EF53F8}" type="pres">
      <dgm:prSet presAssocID="{606EDA5A-D1F6-4181-803D-BB47D5CF4532}" presName="iconBgRect" presStyleLbl="bgShp" presStyleIdx="0" presStyleCnt="2"/>
      <dgm:spPr/>
    </dgm:pt>
    <dgm:pt modelId="{9863CC54-D720-4C3A-871E-41FFBD107CE3}" type="pres">
      <dgm:prSet presAssocID="{606EDA5A-D1F6-4181-803D-BB47D5CF453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5B6FD906-CA21-4E1E-A1D6-E6A852AE7AE5}" type="pres">
      <dgm:prSet presAssocID="{606EDA5A-D1F6-4181-803D-BB47D5CF4532}" presName="spaceRect" presStyleCnt="0"/>
      <dgm:spPr/>
    </dgm:pt>
    <dgm:pt modelId="{EC86884C-D956-4EED-B252-2D554DA51454}" type="pres">
      <dgm:prSet presAssocID="{606EDA5A-D1F6-4181-803D-BB47D5CF4532}" presName="textRect" presStyleLbl="revTx" presStyleIdx="0" presStyleCnt="2">
        <dgm:presLayoutVars>
          <dgm:chMax val="1"/>
          <dgm:chPref val="1"/>
        </dgm:presLayoutVars>
      </dgm:prSet>
      <dgm:spPr/>
    </dgm:pt>
    <dgm:pt modelId="{E9C9A5D1-B341-4889-ADF2-17553D4877F0}" type="pres">
      <dgm:prSet presAssocID="{B72D4020-6F46-494B-83D1-C5A8CB216798}" presName="sibTrans" presStyleCnt="0"/>
      <dgm:spPr/>
    </dgm:pt>
    <dgm:pt modelId="{E16F3C9D-B1BE-4C92-A8BC-FFE415E4E7CE}" type="pres">
      <dgm:prSet presAssocID="{998FEDAA-5603-4739-999E-9EC986D848C8}" presName="compNode" presStyleCnt="0"/>
      <dgm:spPr/>
    </dgm:pt>
    <dgm:pt modelId="{560845CA-B27D-4ED3-ABE4-EF6AFFA184B2}" type="pres">
      <dgm:prSet presAssocID="{998FEDAA-5603-4739-999E-9EC986D848C8}" presName="iconBgRect" presStyleLbl="bgShp" presStyleIdx="1" presStyleCnt="2"/>
      <dgm:spPr/>
    </dgm:pt>
    <dgm:pt modelId="{5E5E892C-1B2F-4BFB-9996-B464D718619F}" type="pres">
      <dgm:prSet presAssocID="{998FEDAA-5603-4739-999E-9EC986D848C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te Ringer"/>
        </a:ext>
      </dgm:extLst>
    </dgm:pt>
    <dgm:pt modelId="{856FCBCD-2268-4874-8FD5-155A1E33FEB6}" type="pres">
      <dgm:prSet presAssocID="{998FEDAA-5603-4739-999E-9EC986D848C8}" presName="spaceRect" presStyleCnt="0"/>
      <dgm:spPr/>
    </dgm:pt>
    <dgm:pt modelId="{D3CF57FF-DBED-4E8C-935B-DEABB3066AF4}" type="pres">
      <dgm:prSet presAssocID="{998FEDAA-5603-4739-999E-9EC986D848C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A75CD05-ED67-4491-9F66-33731790699D}" type="presOf" srcId="{606EDA5A-D1F6-4181-803D-BB47D5CF4532}" destId="{EC86884C-D956-4EED-B252-2D554DA51454}" srcOrd="0" destOrd="0" presId="urn:microsoft.com/office/officeart/2018/5/layout/IconCircleLabelList"/>
    <dgm:cxn modelId="{D6C68529-DE8B-42D5-8937-328ACFE1EDE1}" type="presOf" srcId="{998FEDAA-5603-4739-999E-9EC986D848C8}" destId="{D3CF57FF-DBED-4E8C-935B-DEABB3066AF4}" srcOrd="0" destOrd="0" presId="urn:microsoft.com/office/officeart/2018/5/layout/IconCircleLabelList"/>
    <dgm:cxn modelId="{276FAC6A-CB55-4358-B304-88AB40A3D65B}" type="presOf" srcId="{0B75E51C-605D-49BD-B288-A543E89599BA}" destId="{A7A2693E-678A-42C8-9F90-13615E09AAF3}" srcOrd="0" destOrd="0" presId="urn:microsoft.com/office/officeart/2018/5/layout/IconCircleLabelList"/>
    <dgm:cxn modelId="{D442359A-5AD1-4965-9854-6D609ED12B96}" srcId="{0B75E51C-605D-49BD-B288-A543E89599BA}" destId="{606EDA5A-D1F6-4181-803D-BB47D5CF4532}" srcOrd="0" destOrd="0" parTransId="{1625689B-732F-474C-9BF3-54289A539E10}" sibTransId="{B72D4020-6F46-494B-83D1-C5A8CB216798}"/>
    <dgm:cxn modelId="{366CEFF0-5541-4F40-85DF-456D10BD2B54}" srcId="{0B75E51C-605D-49BD-B288-A543E89599BA}" destId="{998FEDAA-5603-4739-999E-9EC986D848C8}" srcOrd="1" destOrd="0" parTransId="{562455F5-E6A1-45D0-8D3F-0FC755DCB321}" sibTransId="{90A13C9F-5EC9-4FD5-921E-53BF7138D13C}"/>
    <dgm:cxn modelId="{6464A5DF-6129-47D3-AB38-9B626F029E73}" type="presParOf" srcId="{A7A2693E-678A-42C8-9F90-13615E09AAF3}" destId="{617CCE99-843C-49E9-BAEC-17E3D23F4EFF}" srcOrd="0" destOrd="0" presId="urn:microsoft.com/office/officeart/2018/5/layout/IconCircleLabelList"/>
    <dgm:cxn modelId="{571EBF1A-5F47-4021-B14C-307FFC718AFE}" type="presParOf" srcId="{617CCE99-843C-49E9-BAEC-17E3D23F4EFF}" destId="{3D0AF992-16B7-4575-8905-3B2095EF53F8}" srcOrd="0" destOrd="0" presId="urn:microsoft.com/office/officeart/2018/5/layout/IconCircleLabelList"/>
    <dgm:cxn modelId="{613EB389-B28D-4B7C-89B4-765BC12D0C13}" type="presParOf" srcId="{617CCE99-843C-49E9-BAEC-17E3D23F4EFF}" destId="{9863CC54-D720-4C3A-871E-41FFBD107CE3}" srcOrd="1" destOrd="0" presId="urn:microsoft.com/office/officeart/2018/5/layout/IconCircleLabelList"/>
    <dgm:cxn modelId="{36A9EF3C-7D40-4D76-AF1B-CD20C3CB85D4}" type="presParOf" srcId="{617CCE99-843C-49E9-BAEC-17E3D23F4EFF}" destId="{5B6FD906-CA21-4E1E-A1D6-E6A852AE7AE5}" srcOrd="2" destOrd="0" presId="urn:microsoft.com/office/officeart/2018/5/layout/IconCircleLabelList"/>
    <dgm:cxn modelId="{763C81F2-737B-47B4-A6D7-A54A8B6B9BCC}" type="presParOf" srcId="{617CCE99-843C-49E9-BAEC-17E3D23F4EFF}" destId="{EC86884C-D956-4EED-B252-2D554DA51454}" srcOrd="3" destOrd="0" presId="urn:microsoft.com/office/officeart/2018/5/layout/IconCircleLabelList"/>
    <dgm:cxn modelId="{059780CD-5669-49BA-A256-E69A68BA128E}" type="presParOf" srcId="{A7A2693E-678A-42C8-9F90-13615E09AAF3}" destId="{E9C9A5D1-B341-4889-ADF2-17553D4877F0}" srcOrd="1" destOrd="0" presId="urn:microsoft.com/office/officeart/2018/5/layout/IconCircleLabelList"/>
    <dgm:cxn modelId="{ADE66397-60E8-4BA6-ABC9-B82ADA51CE0C}" type="presParOf" srcId="{A7A2693E-678A-42C8-9F90-13615E09AAF3}" destId="{E16F3C9D-B1BE-4C92-A8BC-FFE415E4E7CE}" srcOrd="2" destOrd="0" presId="urn:microsoft.com/office/officeart/2018/5/layout/IconCircleLabelList"/>
    <dgm:cxn modelId="{ED7B8537-B038-4816-B1C9-BBAAE176FF6E}" type="presParOf" srcId="{E16F3C9D-B1BE-4C92-A8BC-FFE415E4E7CE}" destId="{560845CA-B27D-4ED3-ABE4-EF6AFFA184B2}" srcOrd="0" destOrd="0" presId="urn:microsoft.com/office/officeart/2018/5/layout/IconCircleLabelList"/>
    <dgm:cxn modelId="{120F37C8-47AF-492B-9A84-656B8E7EF149}" type="presParOf" srcId="{E16F3C9D-B1BE-4C92-A8BC-FFE415E4E7CE}" destId="{5E5E892C-1B2F-4BFB-9996-B464D718619F}" srcOrd="1" destOrd="0" presId="urn:microsoft.com/office/officeart/2018/5/layout/IconCircleLabelList"/>
    <dgm:cxn modelId="{A68B94C7-C4D0-42F5-A8D7-05409AD461A0}" type="presParOf" srcId="{E16F3C9D-B1BE-4C92-A8BC-FFE415E4E7CE}" destId="{856FCBCD-2268-4874-8FD5-155A1E33FEB6}" srcOrd="2" destOrd="0" presId="urn:microsoft.com/office/officeart/2018/5/layout/IconCircleLabelList"/>
    <dgm:cxn modelId="{852A69BE-0E8A-497E-8D7E-BEF1583DAF30}" type="presParOf" srcId="{E16F3C9D-B1BE-4C92-A8BC-FFE415E4E7CE}" destId="{D3CF57FF-DBED-4E8C-935B-DEABB3066AF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A0AE56-09E3-4D9E-9BC5-453D734DA87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F7AD81-F1EC-431C-ABDB-F3145839EC4E}">
      <dgm:prSet/>
      <dgm:spPr/>
      <dgm:t>
        <a:bodyPr/>
        <a:lstStyle/>
        <a:p>
          <a:r>
            <a:rPr lang="it-IT"/>
            <a:t>Rivelazione o demodulazione</a:t>
          </a:r>
          <a:endParaRPr lang="en-US"/>
        </a:p>
      </dgm:t>
    </dgm:pt>
    <dgm:pt modelId="{02D52D97-118D-41B8-AD5D-436E2E737458}" type="parTrans" cxnId="{A9EA7E95-37D3-4FB7-86AE-0CB258999157}">
      <dgm:prSet/>
      <dgm:spPr/>
      <dgm:t>
        <a:bodyPr/>
        <a:lstStyle/>
        <a:p>
          <a:endParaRPr lang="en-US"/>
        </a:p>
      </dgm:t>
    </dgm:pt>
    <dgm:pt modelId="{50AD7F81-EFEE-4790-B7E2-C4A73A6EF42D}" type="sibTrans" cxnId="{A9EA7E95-37D3-4FB7-86AE-0CB258999157}">
      <dgm:prSet/>
      <dgm:spPr/>
      <dgm:t>
        <a:bodyPr/>
        <a:lstStyle/>
        <a:p>
          <a:endParaRPr lang="en-US"/>
        </a:p>
      </dgm:t>
    </dgm:pt>
    <dgm:pt modelId="{189D6DBA-213D-4C5B-BE13-82B8C27E4CA2}">
      <dgm:prSet/>
      <dgm:spPr/>
      <dgm:t>
        <a:bodyPr/>
        <a:lstStyle/>
        <a:p>
          <a:r>
            <a:rPr lang="it-IT"/>
            <a:t>Dall’oscillazione modulata ricava una tensione simile a quella nel trasmettitore</a:t>
          </a:r>
          <a:endParaRPr lang="en-US"/>
        </a:p>
      </dgm:t>
    </dgm:pt>
    <dgm:pt modelId="{C366EEAD-3E21-49E6-8700-3350F92010DE}" type="parTrans" cxnId="{DEFBAF68-4227-4C06-94DE-9CA71F85862A}">
      <dgm:prSet/>
      <dgm:spPr/>
      <dgm:t>
        <a:bodyPr/>
        <a:lstStyle/>
        <a:p>
          <a:endParaRPr lang="en-US"/>
        </a:p>
      </dgm:t>
    </dgm:pt>
    <dgm:pt modelId="{B428A281-74D9-4958-8F82-445790C5142E}" type="sibTrans" cxnId="{DEFBAF68-4227-4C06-94DE-9CA71F85862A}">
      <dgm:prSet/>
      <dgm:spPr/>
      <dgm:t>
        <a:bodyPr/>
        <a:lstStyle/>
        <a:p>
          <a:endParaRPr lang="en-US"/>
        </a:p>
      </dgm:t>
    </dgm:pt>
    <dgm:pt modelId="{5A407D38-5CAF-4889-AAEB-8BA2B9878ED4}" type="pres">
      <dgm:prSet presAssocID="{FAA0AE56-09E3-4D9E-9BC5-453D734DA879}" presName="vert0" presStyleCnt="0">
        <dgm:presLayoutVars>
          <dgm:dir/>
          <dgm:animOne val="branch"/>
          <dgm:animLvl val="lvl"/>
        </dgm:presLayoutVars>
      </dgm:prSet>
      <dgm:spPr/>
    </dgm:pt>
    <dgm:pt modelId="{4D51D117-84E7-43DB-AF56-10FD690B7EBC}" type="pres">
      <dgm:prSet presAssocID="{F6F7AD81-F1EC-431C-ABDB-F3145839EC4E}" presName="thickLine" presStyleLbl="alignNode1" presStyleIdx="0" presStyleCnt="2"/>
      <dgm:spPr/>
    </dgm:pt>
    <dgm:pt modelId="{B2D8F597-F71B-4598-81F8-6B8687EA515B}" type="pres">
      <dgm:prSet presAssocID="{F6F7AD81-F1EC-431C-ABDB-F3145839EC4E}" presName="horz1" presStyleCnt="0"/>
      <dgm:spPr/>
    </dgm:pt>
    <dgm:pt modelId="{B8873561-0706-4825-91A2-A0C5388D1B95}" type="pres">
      <dgm:prSet presAssocID="{F6F7AD81-F1EC-431C-ABDB-F3145839EC4E}" presName="tx1" presStyleLbl="revTx" presStyleIdx="0" presStyleCnt="2"/>
      <dgm:spPr/>
    </dgm:pt>
    <dgm:pt modelId="{A4752EFE-DFC4-4076-A686-F18F82C57B0E}" type="pres">
      <dgm:prSet presAssocID="{F6F7AD81-F1EC-431C-ABDB-F3145839EC4E}" presName="vert1" presStyleCnt="0"/>
      <dgm:spPr/>
    </dgm:pt>
    <dgm:pt modelId="{1F076D26-777F-44C4-B49A-39E44C6415D0}" type="pres">
      <dgm:prSet presAssocID="{189D6DBA-213D-4C5B-BE13-82B8C27E4CA2}" presName="thickLine" presStyleLbl="alignNode1" presStyleIdx="1" presStyleCnt="2"/>
      <dgm:spPr/>
    </dgm:pt>
    <dgm:pt modelId="{B93FE949-7060-47AF-8E7C-25CEA4403372}" type="pres">
      <dgm:prSet presAssocID="{189D6DBA-213D-4C5B-BE13-82B8C27E4CA2}" presName="horz1" presStyleCnt="0"/>
      <dgm:spPr/>
    </dgm:pt>
    <dgm:pt modelId="{997A5FF9-F39C-4929-9C54-C910B5667B69}" type="pres">
      <dgm:prSet presAssocID="{189D6DBA-213D-4C5B-BE13-82B8C27E4CA2}" presName="tx1" presStyleLbl="revTx" presStyleIdx="1" presStyleCnt="2"/>
      <dgm:spPr/>
    </dgm:pt>
    <dgm:pt modelId="{7DDB2D98-2518-43FF-89B4-49224636EA5B}" type="pres">
      <dgm:prSet presAssocID="{189D6DBA-213D-4C5B-BE13-82B8C27E4CA2}" presName="vert1" presStyleCnt="0"/>
      <dgm:spPr/>
    </dgm:pt>
  </dgm:ptLst>
  <dgm:cxnLst>
    <dgm:cxn modelId="{6EE1D20B-EA04-416A-8B88-663442CC76E4}" type="presOf" srcId="{F6F7AD81-F1EC-431C-ABDB-F3145839EC4E}" destId="{B8873561-0706-4825-91A2-A0C5388D1B95}" srcOrd="0" destOrd="0" presId="urn:microsoft.com/office/officeart/2008/layout/LinedList"/>
    <dgm:cxn modelId="{320FAA45-3B8D-46AD-A137-12788054C2B9}" type="presOf" srcId="{189D6DBA-213D-4C5B-BE13-82B8C27E4CA2}" destId="{997A5FF9-F39C-4929-9C54-C910B5667B69}" srcOrd="0" destOrd="0" presId="urn:microsoft.com/office/officeart/2008/layout/LinedList"/>
    <dgm:cxn modelId="{DEFBAF68-4227-4C06-94DE-9CA71F85862A}" srcId="{FAA0AE56-09E3-4D9E-9BC5-453D734DA879}" destId="{189D6DBA-213D-4C5B-BE13-82B8C27E4CA2}" srcOrd="1" destOrd="0" parTransId="{C366EEAD-3E21-49E6-8700-3350F92010DE}" sibTransId="{B428A281-74D9-4958-8F82-445790C5142E}"/>
    <dgm:cxn modelId="{A9EA7E95-37D3-4FB7-86AE-0CB258999157}" srcId="{FAA0AE56-09E3-4D9E-9BC5-453D734DA879}" destId="{F6F7AD81-F1EC-431C-ABDB-F3145839EC4E}" srcOrd="0" destOrd="0" parTransId="{02D52D97-118D-41B8-AD5D-436E2E737458}" sibTransId="{50AD7F81-EFEE-4790-B7E2-C4A73A6EF42D}"/>
    <dgm:cxn modelId="{9264A5B6-7952-4D27-8F1B-2585CB085BA5}" type="presOf" srcId="{FAA0AE56-09E3-4D9E-9BC5-453D734DA879}" destId="{5A407D38-5CAF-4889-AAEB-8BA2B9878ED4}" srcOrd="0" destOrd="0" presId="urn:microsoft.com/office/officeart/2008/layout/LinedList"/>
    <dgm:cxn modelId="{4B64D013-E543-4BB8-AB17-BCCEC20D23AB}" type="presParOf" srcId="{5A407D38-5CAF-4889-AAEB-8BA2B9878ED4}" destId="{4D51D117-84E7-43DB-AF56-10FD690B7EBC}" srcOrd="0" destOrd="0" presId="urn:microsoft.com/office/officeart/2008/layout/LinedList"/>
    <dgm:cxn modelId="{78A5B8C5-D76C-463F-BAFF-1BAA54E82BF0}" type="presParOf" srcId="{5A407D38-5CAF-4889-AAEB-8BA2B9878ED4}" destId="{B2D8F597-F71B-4598-81F8-6B8687EA515B}" srcOrd="1" destOrd="0" presId="urn:microsoft.com/office/officeart/2008/layout/LinedList"/>
    <dgm:cxn modelId="{FDC65EFF-664D-4B0B-BA18-134CE53A2814}" type="presParOf" srcId="{B2D8F597-F71B-4598-81F8-6B8687EA515B}" destId="{B8873561-0706-4825-91A2-A0C5388D1B95}" srcOrd="0" destOrd="0" presId="urn:microsoft.com/office/officeart/2008/layout/LinedList"/>
    <dgm:cxn modelId="{C4711AC8-D907-4917-9DCB-65A803EA9D65}" type="presParOf" srcId="{B2D8F597-F71B-4598-81F8-6B8687EA515B}" destId="{A4752EFE-DFC4-4076-A686-F18F82C57B0E}" srcOrd="1" destOrd="0" presId="urn:microsoft.com/office/officeart/2008/layout/LinedList"/>
    <dgm:cxn modelId="{23681701-B902-483B-B732-ABDFBE3FABE7}" type="presParOf" srcId="{5A407D38-5CAF-4889-AAEB-8BA2B9878ED4}" destId="{1F076D26-777F-44C4-B49A-39E44C6415D0}" srcOrd="2" destOrd="0" presId="urn:microsoft.com/office/officeart/2008/layout/LinedList"/>
    <dgm:cxn modelId="{6F979D0C-3416-4C43-A19A-A13B28639D64}" type="presParOf" srcId="{5A407D38-5CAF-4889-AAEB-8BA2B9878ED4}" destId="{B93FE949-7060-47AF-8E7C-25CEA4403372}" srcOrd="3" destOrd="0" presId="urn:microsoft.com/office/officeart/2008/layout/LinedList"/>
    <dgm:cxn modelId="{BB3566A8-984B-4A52-B449-9186D215248D}" type="presParOf" srcId="{B93FE949-7060-47AF-8E7C-25CEA4403372}" destId="{997A5FF9-F39C-4929-9C54-C910B5667B69}" srcOrd="0" destOrd="0" presId="urn:microsoft.com/office/officeart/2008/layout/LinedList"/>
    <dgm:cxn modelId="{2A27752C-460F-4458-8A2E-57128F59D3CA}" type="presParOf" srcId="{B93FE949-7060-47AF-8E7C-25CEA4403372}" destId="{7DDB2D98-2518-43FF-89B4-49224636EA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D2CCA34-2833-438B-8F17-686E1B468621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mc:AlternateContent xmlns:mc="http://schemas.openxmlformats.org/markup-compatibility/2006">
      <mc:Choice xmlns:a14="http://schemas.microsoft.com/office/drawing/2010/main" Requires="a14">
        <dgm:pt modelId="{ABAE7A8F-A07F-468A-AD88-0178B0015F6F}">
          <dgm:prSet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it-IT" b="0" i="1" smtClean="0"/>
                      <m:t>𝑎</m:t>
                    </m:r>
                    <m:r>
                      <a:rPr lang="it-IT" b="0" i="1" smtClean="0"/>
                      <m:t>=</m:t>
                    </m:r>
                    <m:r>
                      <a:rPr lang="it-IT" b="0" i="1" smtClean="0"/>
                      <m:t>𝐴𝑐𝑜𝑠</m:t>
                    </m:r>
                    <m:r>
                      <a:rPr lang="it-IT" b="0" i="1" smtClean="0"/>
                      <m:t>(</m:t>
                    </m:r>
                    <m:r>
                      <a:rPr lang="it-IT" b="0" i="1" smtClean="0"/>
                      <m:t>𝜔</m:t>
                    </m:r>
                    <m:r>
                      <a:rPr lang="it-IT" b="0" i="1" smtClean="0"/>
                      <m:t>𝑡</m:t>
                    </m:r>
                    <m:r>
                      <a:rPr lang="it-IT" b="0" i="1" smtClean="0"/>
                      <m:t>+</m:t>
                    </m:r>
                    <m:sSub>
                      <m:sSubPr>
                        <m:ctrlPr>
                          <a:rPr lang="it-IT" b="0" i="1"/>
                        </m:ctrlPr>
                      </m:sSubPr>
                      <m:e>
                        <m:r>
                          <a:rPr lang="it-IT" b="0" i="1"/>
                          <m:t>𝜑</m:t>
                        </m:r>
                      </m:e>
                      <m:sub>
                        <m:r>
                          <a:rPr lang="it-IT" b="0" i="1"/>
                          <m:t>0</m:t>
                        </m:r>
                      </m:sub>
                    </m:sSub>
                    <m:r>
                      <a:rPr lang="it-IT" b="0" i="1"/>
                      <m:t>)</m:t>
                    </m:r>
                  </m:oMath>
                </m:oMathPara>
              </a14:m>
              <a:endParaRPr lang="it-IT"/>
            </a:p>
          </dgm:t>
        </dgm:pt>
      </mc:Choice>
      <mc:Fallback>
        <dgm:pt modelId="{ABAE7A8F-A07F-468A-AD88-0178B0015F6F}">
          <dgm:prSet/>
          <dgm:spPr/>
          <dgm:t>
            <a:bodyPr/>
            <a:lstStyle/>
            <a:p>
              <a:r>
                <a:rPr lang="it-IT" b="0" i="0"/>
                <a:t>𝑎=𝐴𝑐𝑜𝑠(𝜔𝑡+𝜑_0)</a:t>
              </a:r>
              <a:endParaRPr lang="it-IT"/>
            </a:p>
          </dgm:t>
        </dgm:pt>
      </mc:Fallback>
    </mc:AlternateContent>
    <dgm:pt modelId="{86E56BE1-6FB2-4F2D-A612-539384A498F1}" type="parTrans" cxnId="{A7C09C23-5699-4B23-85F6-560926FE1900}">
      <dgm:prSet/>
      <dgm:spPr/>
      <dgm:t>
        <a:bodyPr/>
        <a:lstStyle/>
        <a:p>
          <a:endParaRPr lang="it-IT"/>
        </a:p>
      </dgm:t>
    </dgm:pt>
    <dgm:pt modelId="{28ED10CB-7AFC-4FDE-9C68-FE9F2426455A}" type="sibTrans" cxnId="{A7C09C23-5699-4B23-85F6-560926FE1900}">
      <dgm:prSet/>
      <dgm:spPr/>
      <dgm:t>
        <a:bodyPr/>
        <a:lstStyle/>
        <a:p>
          <a:endParaRPr lang="it-IT"/>
        </a:p>
      </dgm:t>
    </dgm:pt>
    <dgm:pt modelId="{C12CC082-F1B5-4F76-8B58-CB4F4C4E5AA3}">
      <dgm:prSet/>
      <dgm:spPr/>
      <dgm:t>
        <a:bodyPr/>
        <a:lstStyle/>
        <a:p>
          <a:r>
            <a:rPr lang="it-IT"/>
            <a:t>Ampiezza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cambia A</a:t>
          </a:r>
        </a:p>
      </dgm:t>
    </dgm:pt>
    <dgm:pt modelId="{44EE2B8F-51C7-4756-B143-66215E01B840}" type="parTrans" cxnId="{B7C12A8D-CAFB-46D1-9A49-97BB352D895A}">
      <dgm:prSet/>
      <dgm:spPr/>
      <dgm:t>
        <a:bodyPr/>
        <a:lstStyle/>
        <a:p>
          <a:endParaRPr lang="it-IT"/>
        </a:p>
      </dgm:t>
    </dgm:pt>
    <dgm:pt modelId="{4D490768-D637-4FB1-93E8-4276AE998BF3}" type="sibTrans" cxnId="{B7C12A8D-CAFB-46D1-9A49-97BB352D895A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>
      <mc:Choice xmlns:a14="http://schemas.microsoft.com/office/drawing/2010/main" Requires="a14">
        <dgm:pt modelId="{768102EB-1B07-43E4-9092-B4A2B3184403}">
          <dgm:prSet/>
          <dgm:spPr/>
          <dgm:t>
            <a:bodyPr/>
            <a:lstStyle/>
            <a:p>
              <a:r>
                <a:rPr lang="it-IT"/>
                <a:t>Frequenza </a:t>
              </a:r>
              <a:r>
                <a:rPr lang="it-IT">
                  <a:sym typeface="Wingdings" panose="05000000000000000000" pitchFamily="2" charset="2"/>
                </a:rPr>
                <a:t></a:t>
              </a:r>
              <a:r>
                <a:rPr lang="it-IT"/>
                <a:t> cambia </a:t>
              </a:r>
              <a14:m>
                <m:oMath xmlns:m="http://schemas.openxmlformats.org/officeDocument/2006/math">
                  <m:r>
                    <a:rPr lang="it-IT" i="1"/>
                    <m:t>𝜔</m:t>
                  </m:r>
                </m:oMath>
              </a14:m>
              <a:endParaRPr lang="it-IT"/>
            </a:p>
          </dgm:t>
        </dgm:pt>
      </mc:Choice>
      <mc:Fallback>
        <dgm:pt modelId="{768102EB-1B07-43E4-9092-B4A2B3184403}">
          <dgm:prSet/>
          <dgm:spPr/>
          <dgm:t>
            <a:bodyPr/>
            <a:lstStyle/>
            <a:p>
              <a:r>
                <a:rPr lang="it-IT"/>
                <a:t>Frequenza </a:t>
              </a:r>
              <a:r>
                <a:rPr lang="it-IT">
                  <a:sym typeface="Wingdings" panose="05000000000000000000" pitchFamily="2" charset="2"/>
                </a:rPr>
                <a:t></a:t>
              </a:r>
              <a:r>
                <a:rPr lang="it-IT"/>
                <a:t> cambia </a:t>
              </a:r>
              <a:r>
                <a:rPr lang="it-IT" i="0"/>
                <a:t>𝜔</a:t>
              </a:r>
              <a:endParaRPr lang="it-IT"/>
            </a:p>
          </dgm:t>
        </dgm:pt>
      </mc:Fallback>
    </mc:AlternateContent>
    <dgm:pt modelId="{DD05730D-02C6-466A-9D09-A5F9A117F704}" type="parTrans" cxnId="{9EC8E4DA-F9E8-4DE9-95B9-AA079A852653}">
      <dgm:prSet/>
      <dgm:spPr/>
      <dgm:t>
        <a:bodyPr/>
        <a:lstStyle/>
        <a:p>
          <a:endParaRPr lang="it-IT"/>
        </a:p>
      </dgm:t>
    </dgm:pt>
    <dgm:pt modelId="{154BC72B-520C-4B27-8C38-68B02789C831}" type="sibTrans" cxnId="{9EC8E4DA-F9E8-4DE9-95B9-AA079A852653}">
      <dgm:prSet/>
      <dgm:spPr/>
      <dgm:t>
        <a:bodyPr/>
        <a:lstStyle/>
        <a:p>
          <a:endParaRPr lang="it-IT"/>
        </a:p>
      </dgm:t>
    </dgm:pt>
    <dgm:pt modelId="{C3461F20-C49B-4F60-B4B1-B1D37984AB3E}" type="pres">
      <dgm:prSet presAssocID="{9D2CCA34-2833-438B-8F17-686E1B468621}" presName="linear" presStyleCnt="0">
        <dgm:presLayoutVars>
          <dgm:animLvl val="lvl"/>
          <dgm:resizeHandles val="exact"/>
        </dgm:presLayoutVars>
      </dgm:prSet>
      <dgm:spPr/>
    </dgm:pt>
    <dgm:pt modelId="{F8282AAF-6B59-4DA1-ACBF-9BE4530A294C}" type="pres">
      <dgm:prSet presAssocID="{ABAE7A8F-A07F-468A-AD88-0178B0015F6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A46ABCC-5FD0-47BD-AE72-0B9A2C563200}" type="pres">
      <dgm:prSet presAssocID="{ABAE7A8F-A07F-468A-AD88-0178B0015F6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7C09C23-5699-4B23-85F6-560926FE1900}" srcId="{9D2CCA34-2833-438B-8F17-686E1B468621}" destId="{ABAE7A8F-A07F-468A-AD88-0178B0015F6F}" srcOrd="0" destOrd="0" parTransId="{86E56BE1-6FB2-4F2D-A612-539384A498F1}" sibTransId="{28ED10CB-7AFC-4FDE-9C68-FE9F2426455A}"/>
    <dgm:cxn modelId="{E3B51E6B-5D7F-49D4-998A-4FC2540012C7}" type="presOf" srcId="{9D2CCA34-2833-438B-8F17-686E1B468621}" destId="{C3461F20-C49B-4F60-B4B1-B1D37984AB3E}" srcOrd="0" destOrd="0" presId="urn:microsoft.com/office/officeart/2005/8/layout/vList2"/>
    <dgm:cxn modelId="{B7C12A8D-CAFB-46D1-9A49-97BB352D895A}" srcId="{ABAE7A8F-A07F-468A-AD88-0178B0015F6F}" destId="{C12CC082-F1B5-4F76-8B58-CB4F4C4E5AA3}" srcOrd="0" destOrd="0" parTransId="{44EE2B8F-51C7-4756-B143-66215E01B840}" sibTransId="{4D490768-D637-4FB1-93E8-4276AE998BF3}"/>
    <dgm:cxn modelId="{0C5367A0-038D-4D54-AF95-6DC0B43682DB}" type="presOf" srcId="{768102EB-1B07-43E4-9092-B4A2B3184403}" destId="{DA46ABCC-5FD0-47BD-AE72-0B9A2C563200}" srcOrd="0" destOrd="1" presId="urn:microsoft.com/office/officeart/2005/8/layout/vList2"/>
    <dgm:cxn modelId="{F13900B2-46E3-4662-8413-EC6D5755B616}" type="presOf" srcId="{ABAE7A8F-A07F-468A-AD88-0178B0015F6F}" destId="{F8282AAF-6B59-4DA1-ACBF-9BE4530A294C}" srcOrd="0" destOrd="0" presId="urn:microsoft.com/office/officeart/2005/8/layout/vList2"/>
    <dgm:cxn modelId="{9EC8E4DA-F9E8-4DE9-95B9-AA079A852653}" srcId="{ABAE7A8F-A07F-468A-AD88-0178B0015F6F}" destId="{768102EB-1B07-43E4-9092-B4A2B3184403}" srcOrd="1" destOrd="0" parTransId="{DD05730D-02C6-466A-9D09-A5F9A117F704}" sibTransId="{154BC72B-520C-4B27-8C38-68B02789C831}"/>
    <dgm:cxn modelId="{5E3595F3-B576-4633-A9B3-70D804329008}" type="presOf" srcId="{C12CC082-F1B5-4F76-8B58-CB4F4C4E5AA3}" destId="{DA46ABCC-5FD0-47BD-AE72-0B9A2C563200}" srcOrd="0" destOrd="0" presId="urn:microsoft.com/office/officeart/2005/8/layout/vList2"/>
    <dgm:cxn modelId="{5C54C489-AEE3-4DE5-8633-0061AB0C5DDF}" type="presParOf" srcId="{C3461F20-C49B-4F60-B4B1-B1D37984AB3E}" destId="{F8282AAF-6B59-4DA1-ACBF-9BE4530A294C}" srcOrd="0" destOrd="0" presId="urn:microsoft.com/office/officeart/2005/8/layout/vList2"/>
    <dgm:cxn modelId="{9B7F9899-3EE6-403A-A674-5CE1BBAFE8E4}" type="presParOf" srcId="{C3461F20-C49B-4F60-B4B1-B1D37984AB3E}" destId="{DA46ABCC-5FD0-47BD-AE72-0B9A2C56320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D2CCA34-2833-438B-8F17-686E1B468621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BAE7A8F-A07F-468A-AD88-0178B0015F6F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86E56BE1-6FB2-4F2D-A612-539384A498F1}" type="parTrans" cxnId="{A7C09C23-5699-4B23-85F6-560926FE1900}">
      <dgm:prSet/>
      <dgm:spPr/>
      <dgm:t>
        <a:bodyPr/>
        <a:lstStyle/>
        <a:p>
          <a:endParaRPr lang="it-IT"/>
        </a:p>
      </dgm:t>
    </dgm:pt>
    <dgm:pt modelId="{28ED10CB-7AFC-4FDE-9C68-FE9F2426455A}" type="sibTrans" cxnId="{A7C09C23-5699-4B23-85F6-560926FE1900}">
      <dgm:prSet/>
      <dgm:spPr/>
      <dgm:t>
        <a:bodyPr/>
        <a:lstStyle/>
        <a:p>
          <a:endParaRPr lang="it-IT"/>
        </a:p>
      </dgm:t>
    </dgm:pt>
    <dgm:pt modelId="{C12CC082-F1B5-4F76-8B58-CB4F4C4E5AA3}">
      <dgm:prSet/>
      <dgm:spPr>
        <a:blipFill>
          <a:blip xmlns:r="http://schemas.openxmlformats.org/officeDocument/2006/relationships" r:embed="rId2"/>
          <a:stretch>
            <a:fillRect l="-638" t="-11150" b="-17770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44EE2B8F-51C7-4756-B143-66215E01B840}" type="parTrans" cxnId="{B7C12A8D-CAFB-46D1-9A49-97BB352D895A}">
      <dgm:prSet/>
      <dgm:spPr/>
      <dgm:t>
        <a:bodyPr/>
        <a:lstStyle/>
        <a:p>
          <a:endParaRPr lang="it-IT"/>
        </a:p>
      </dgm:t>
    </dgm:pt>
    <dgm:pt modelId="{4D490768-D637-4FB1-93E8-4276AE998BF3}" type="sibTrans" cxnId="{B7C12A8D-CAFB-46D1-9A49-97BB352D895A}">
      <dgm:prSet/>
      <dgm:spPr/>
      <dgm:t>
        <a:bodyPr/>
        <a:lstStyle/>
        <a:p>
          <a:endParaRPr lang="it-IT"/>
        </a:p>
      </dgm:t>
    </dgm:pt>
    <dgm:pt modelId="{768102EB-1B07-43E4-9092-B4A2B3184403}">
      <dgm:prSet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DD05730D-02C6-466A-9D09-A5F9A117F704}" type="parTrans" cxnId="{9EC8E4DA-F9E8-4DE9-95B9-AA079A852653}">
      <dgm:prSet/>
      <dgm:spPr/>
      <dgm:t>
        <a:bodyPr/>
        <a:lstStyle/>
        <a:p>
          <a:endParaRPr lang="it-IT"/>
        </a:p>
      </dgm:t>
    </dgm:pt>
    <dgm:pt modelId="{154BC72B-520C-4B27-8C38-68B02789C831}" type="sibTrans" cxnId="{9EC8E4DA-F9E8-4DE9-95B9-AA079A852653}">
      <dgm:prSet/>
      <dgm:spPr/>
      <dgm:t>
        <a:bodyPr/>
        <a:lstStyle/>
        <a:p>
          <a:endParaRPr lang="it-IT"/>
        </a:p>
      </dgm:t>
    </dgm:pt>
    <dgm:pt modelId="{C3461F20-C49B-4F60-B4B1-B1D37984AB3E}" type="pres">
      <dgm:prSet presAssocID="{9D2CCA34-2833-438B-8F17-686E1B468621}" presName="linear" presStyleCnt="0">
        <dgm:presLayoutVars>
          <dgm:animLvl val="lvl"/>
          <dgm:resizeHandles val="exact"/>
        </dgm:presLayoutVars>
      </dgm:prSet>
      <dgm:spPr/>
    </dgm:pt>
    <dgm:pt modelId="{F8282AAF-6B59-4DA1-ACBF-9BE4530A294C}" type="pres">
      <dgm:prSet presAssocID="{ABAE7A8F-A07F-468A-AD88-0178B0015F6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A46ABCC-5FD0-47BD-AE72-0B9A2C563200}" type="pres">
      <dgm:prSet presAssocID="{ABAE7A8F-A07F-468A-AD88-0178B0015F6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7C09C23-5699-4B23-85F6-560926FE1900}" srcId="{9D2CCA34-2833-438B-8F17-686E1B468621}" destId="{ABAE7A8F-A07F-468A-AD88-0178B0015F6F}" srcOrd="0" destOrd="0" parTransId="{86E56BE1-6FB2-4F2D-A612-539384A498F1}" sibTransId="{28ED10CB-7AFC-4FDE-9C68-FE9F2426455A}"/>
    <dgm:cxn modelId="{E3B51E6B-5D7F-49D4-998A-4FC2540012C7}" type="presOf" srcId="{9D2CCA34-2833-438B-8F17-686E1B468621}" destId="{C3461F20-C49B-4F60-B4B1-B1D37984AB3E}" srcOrd="0" destOrd="0" presId="urn:microsoft.com/office/officeart/2005/8/layout/vList2"/>
    <dgm:cxn modelId="{B7C12A8D-CAFB-46D1-9A49-97BB352D895A}" srcId="{ABAE7A8F-A07F-468A-AD88-0178B0015F6F}" destId="{C12CC082-F1B5-4F76-8B58-CB4F4C4E5AA3}" srcOrd="0" destOrd="0" parTransId="{44EE2B8F-51C7-4756-B143-66215E01B840}" sibTransId="{4D490768-D637-4FB1-93E8-4276AE998BF3}"/>
    <dgm:cxn modelId="{0C5367A0-038D-4D54-AF95-6DC0B43682DB}" type="presOf" srcId="{768102EB-1B07-43E4-9092-B4A2B3184403}" destId="{DA46ABCC-5FD0-47BD-AE72-0B9A2C563200}" srcOrd="0" destOrd="1" presId="urn:microsoft.com/office/officeart/2005/8/layout/vList2"/>
    <dgm:cxn modelId="{F13900B2-46E3-4662-8413-EC6D5755B616}" type="presOf" srcId="{ABAE7A8F-A07F-468A-AD88-0178B0015F6F}" destId="{F8282AAF-6B59-4DA1-ACBF-9BE4530A294C}" srcOrd="0" destOrd="0" presId="urn:microsoft.com/office/officeart/2005/8/layout/vList2"/>
    <dgm:cxn modelId="{9EC8E4DA-F9E8-4DE9-95B9-AA079A852653}" srcId="{ABAE7A8F-A07F-468A-AD88-0178B0015F6F}" destId="{768102EB-1B07-43E4-9092-B4A2B3184403}" srcOrd="1" destOrd="0" parTransId="{DD05730D-02C6-466A-9D09-A5F9A117F704}" sibTransId="{154BC72B-520C-4B27-8C38-68B02789C831}"/>
    <dgm:cxn modelId="{5E3595F3-B576-4633-A9B3-70D804329008}" type="presOf" srcId="{C12CC082-F1B5-4F76-8B58-CB4F4C4E5AA3}" destId="{DA46ABCC-5FD0-47BD-AE72-0B9A2C563200}" srcOrd="0" destOrd="0" presId="urn:microsoft.com/office/officeart/2005/8/layout/vList2"/>
    <dgm:cxn modelId="{5C54C489-AEE3-4DE5-8633-0061AB0C5DDF}" type="presParOf" srcId="{C3461F20-C49B-4F60-B4B1-B1D37984AB3E}" destId="{F8282AAF-6B59-4DA1-ACBF-9BE4530A294C}" srcOrd="0" destOrd="0" presId="urn:microsoft.com/office/officeart/2005/8/layout/vList2"/>
    <dgm:cxn modelId="{9B7F9899-3EE6-403A-A674-5CE1BBAFE8E4}" type="presParOf" srcId="{C3461F20-C49B-4F60-B4B1-B1D37984AB3E}" destId="{DA46ABCC-5FD0-47BD-AE72-0B9A2C56320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E5D727-61A4-4324-9A93-3C6F1C3461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E9DBD71-00C5-421E-BAD7-212828E18B45}">
      <dgm:prSet/>
      <dgm:spPr/>
      <dgm:t>
        <a:bodyPr/>
        <a:lstStyle/>
        <a:p>
          <a:r>
            <a:rPr lang="it-IT"/>
            <a:t>Andamento sinusoidale</a:t>
          </a:r>
          <a:endParaRPr lang="en-US"/>
        </a:p>
      </dgm:t>
    </dgm:pt>
    <dgm:pt modelId="{4B142C59-0458-4AB2-A4C7-F1DAD1ED43C0}" type="parTrans" cxnId="{C69541B4-5291-4E8B-844A-8797E77A8C53}">
      <dgm:prSet/>
      <dgm:spPr/>
      <dgm:t>
        <a:bodyPr/>
        <a:lstStyle/>
        <a:p>
          <a:endParaRPr lang="en-US"/>
        </a:p>
      </dgm:t>
    </dgm:pt>
    <dgm:pt modelId="{D175B882-2FE3-49B8-AF26-4D1A6CC58C22}" type="sibTrans" cxnId="{C69541B4-5291-4E8B-844A-8797E77A8C53}">
      <dgm:prSet/>
      <dgm:spPr/>
      <dgm:t>
        <a:bodyPr/>
        <a:lstStyle/>
        <a:p>
          <a:endParaRPr lang="en-US"/>
        </a:p>
      </dgm:t>
    </dgm:pt>
    <dgm:pt modelId="{44C3587E-06B1-4ABF-B5C9-E5D04CEF0D23}">
      <dgm:prSet/>
      <dgm:spPr/>
      <dgm:t>
        <a:bodyPr/>
        <a:lstStyle/>
        <a:p>
          <a:r>
            <a:rPr lang="it-IT"/>
            <a:t>Onde longitudinali (stesso senso della propagazione)</a:t>
          </a:r>
          <a:endParaRPr lang="en-US"/>
        </a:p>
      </dgm:t>
    </dgm:pt>
    <dgm:pt modelId="{5626462A-5916-4EDE-84AF-0C48A43CF089}" type="parTrans" cxnId="{F9CBB955-CB02-442F-9886-04429D6FA717}">
      <dgm:prSet/>
      <dgm:spPr/>
      <dgm:t>
        <a:bodyPr/>
        <a:lstStyle/>
        <a:p>
          <a:endParaRPr lang="en-US"/>
        </a:p>
      </dgm:t>
    </dgm:pt>
    <dgm:pt modelId="{67C2FC82-DC23-4869-8FFF-578EF1737CE2}" type="sibTrans" cxnId="{F9CBB955-CB02-442F-9886-04429D6FA717}">
      <dgm:prSet/>
      <dgm:spPr/>
      <dgm:t>
        <a:bodyPr/>
        <a:lstStyle/>
        <a:p>
          <a:endParaRPr lang="en-US"/>
        </a:p>
      </dgm:t>
    </dgm:pt>
    <dgm:pt modelId="{C716C6AF-2969-4DF9-9924-119ED6779C25}">
      <dgm:prSet/>
      <dgm:spPr/>
      <dgm:t>
        <a:bodyPr/>
        <a:lstStyle/>
        <a:p>
          <a:r>
            <a:rPr lang="it-IT"/>
            <a:t>25 Hz – 15000 Hz</a:t>
          </a:r>
          <a:endParaRPr lang="en-US"/>
        </a:p>
      </dgm:t>
    </dgm:pt>
    <dgm:pt modelId="{3375A0D7-0931-4A7B-B966-1629B0A8C7B1}" type="parTrans" cxnId="{BFBEB6C1-BEB8-4216-9996-50FD9E3AC3ED}">
      <dgm:prSet/>
      <dgm:spPr/>
      <dgm:t>
        <a:bodyPr/>
        <a:lstStyle/>
        <a:p>
          <a:endParaRPr lang="en-US"/>
        </a:p>
      </dgm:t>
    </dgm:pt>
    <dgm:pt modelId="{76177F1B-7F54-4C82-BD57-8869D5C92C33}" type="sibTrans" cxnId="{BFBEB6C1-BEB8-4216-9996-50FD9E3AC3ED}">
      <dgm:prSet/>
      <dgm:spPr/>
      <dgm:t>
        <a:bodyPr/>
        <a:lstStyle/>
        <a:p>
          <a:endParaRPr lang="en-US"/>
        </a:p>
      </dgm:t>
    </dgm:pt>
    <dgm:pt modelId="{35CB90FE-482C-4FD0-8B85-38D94AC5889F}">
      <dgm:prSet/>
      <dgm:spPr/>
      <dgm:t>
        <a:bodyPr/>
        <a:lstStyle/>
        <a:p>
          <a:r>
            <a:rPr lang="it-IT"/>
            <a:t>Velocità 330 m/s</a:t>
          </a:r>
          <a:endParaRPr lang="en-US"/>
        </a:p>
      </dgm:t>
    </dgm:pt>
    <dgm:pt modelId="{50F2725D-70E3-4025-8950-54B38661AFCB}" type="parTrans" cxnId="{D872F9A2-94CC-480A-898E-0420E8B64230}">
      <dgm:prSet/>
      <dgm:spPr/>
      <dgm:t>
        <a:bodyPr/>
        <a:lstStyle/>
        <a:p>
          <a:endParaRPr lang="en-US"/>
        </a:p>
      </dgm:t>
    </dgm:pt>
    <dgm:pt modelId="{AD58B5C1-473C-41A7-8FED-6805A6958016}" type="sibTrans" cxnId="{D872F9A2-94CC-480A-898E-0420E8B64230}">
      <dgm:prSet/>
      <dgm:spPr/>
      <dgm:t>
        <a:bodyPr/>
        <a:lstStyle/>
        <a:p>
          <a:endParaRPr lang="en-US"/>
        </a:p>
      </dgm:t>
    </dgm:pt>
    <dgm:pt modelId="{20F42D22-4398-4818-B165-23A6757E9CDF}" type="pres">
      <dgm:prSet presAssocID="{A8E5D727-61A4-4324-9A93-3C6F1C3461B7}" presName="root" presStyleCnt="0">
        <dgm:presLayoutVars>
          <dgm:dir/>
          <dgm:resizeHandles val="exact"/>
        </dgm:presLayoutVars>
      </dgm:prSet>
      <dgm:spPr/>
    </dgm:pt>
    <dgm:pt modelId="{85C50728-FA79-4343-BC29-D70D431755AB}" type="pres">
      <dgm:prSet presAssocID="{CE9DBD71-00C5-421E-BAD7-212828E18B45}" presName="compNode" presStyleCnt="0"/>
      <dgm:spPr/>
    </dgm:pt>
    <dgm:pt modelId="{EE7953D9-611D-499F-BC82-11545020F745}" type="pres">
      <dgm:prSet presAssocID="{CE9DBD71-00C5-421E-BAD7-212828E18B45}" presName="bgRect" presStyleLbl="bgShp" presStyleIdx="0" presStyleCnt="4"/>
      <dgm:spPr/>
    </dgm:pt>
    <dgm:pt modelId="{7859AFBA-3492-40E5-9F8B-4A6F718F0BE7}" type="pres">
      <dgm:prSet presAssocID="{CE9DBD71-00C5-421E-BAD7-212828E18B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B1690830-CB5A-4221-9000-2BDA42D78D4A}" type="pres">
      <dgm:prSet presAssocID="{CE9DBD71-00C5-421E-BAD7-212828E18B45}" presName="spaceRect" presStyleCnt="0"/>
      <dgm:spPr/>
    </dgm:pt>
    <dgm:pt modelId="{7A69B43A-4834-424D-8BF6-58436F3F30A0}" type="pres">
      <dgm:prSet presAssocID="{CE9DBD71-00C5-421E-BAD7-212828E18B45}" presName="parTx" presStyleLbl="revTx" presStyleIdx="0" presStyleCnt="4">
        <dgm:presLayoutVars>
          <dgm:chMax val="0"/>
          <dgm:chPref val="0"/>
        </dgm:presLayoutVars>
      </dgm:prSet>
      <dgm:spPr/>
    </dgm:pt>
    <dgm:pt modelId="{4D996743-741C-4C15-AAE9-27C6B9310DC5}" type="pres">
      <dgm:prSet presAssocID="{D175B882-2FE3-49B8-AF26-4D1A6CC58C22}" presName="sibTrans" presStyleCnt="0"/>
      <dgm:spPr/>
    </dgm:pt>
    <dgm:pt modelId="{75A2D710-9428-4A66-BBEA-3F24927675D1}" type="pres">
      <dgm:prSet presAssocID="{44C3587E-06B1-4ABF-B5C9-E5D04CEF0D23}" presName="compNode" presStyleCnt="0"/>
      <dgm:spPr/>
    </dgm:pt>
    <dgm:pt modelId="{B84F309E-D4B3-48F7-9264-0F9E10AB53D3}" type="pres">
      <dgm:prSet presAssocID="{44C3587E-06B1-4ABF-B5C9-E5D04CEF0D23}" presName="bgRect" presStyleLbl="bgShp" presStyleIdx="1" presStyleCnt="4"/>
      <dgm:spPr/>
    </dgm:pt>
    <dgm:pt modelId="{6677A048-CB32-41C6-B151-1E1E4D117638}" type="pres">
      <dgm:prSet presAssocID="{44C3587E-06B1-4ABF-B5C9-E5D04CEF0D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51D0EF7F-CC75-441D-A70B-86BA6B84951B}" type="pres">
      <dgm:prSet presAssocID="{44C3587E-06B1-4ABF-B5C9-E5D04CEF0D23}" presName="spaceRect" presStyleCnt="0"/>
      <dgm:spPr/>
    </dgm:pt>
    <dgm:pt modelId="{735C6B3B-DBCB-4DD6-BD08-7BB73C022F97}" type="pres">
      <dgm:prSet presAssocID="{44C3587E-06B1-4ABF-B5C9-E5D04CEF0D23}" presName="parTx" presStyleLbl="revTx" presStyleIdx="1" presStyleCnt="4">
        <dgm:presLayoutVars>
          <dgm:chMax val="0"/>
          <dgm:chPref val="0"/>
        </dgm:presLayoutVars>
      </dgm:prSet>
      <dgm:spPr/>
    </dgm:pt>
    <dgm:pt modelId="{87A7D5E7-48BB-4EC0-948A-A6BC11617969}" type="pres">
      <dgm:prSet presAssocID="{67C2FC82-DC23-4869-8FFF-578EF1737CE2}" presName="sibTrans" presStyleCnt="0"/>
      <dgm:spPr/>
    </dgm:pt>
    <dgm:pt modelId="{386F277C-941D-4E7C-9AE1-4AB13B03ECE1}" type="pres">
      <dgm:prSet presAssocID="{C716C6AF-2969-4DF9-9924-119ED6779C25}" presName="compNode" presStyleCnt="0"/>
      <dgm:spPr/>
    </dgm:pt>
    <dgm:pt modelId="{AB62BCAE-28B2-44A9-8BEB-9490F67FF660}" type="pres">
      <dgm:prSet presAssocID="{C716C6AF-2969-4DF9-9924-119ED6779C25}" presName="bgRect" presStyleLbl="bgShp" presStyleIdx="2" presStyleCnt="4"/>
      <dgm:spPr/>
    </dgm:pt>
    <dgm:pt modelId="{11D22CEE-5FB1-4659-99BE-88C0C980AD29}" type="pres">
      <dgm:prSet presAssocID="{C716C6AF-2969-4DF9-9924-119ED6779C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B951CDF5-D230-4709-B3FA-B7D1228DA31D}" type="pres">
      <dgm:prSet presAssocID="{C716C6AF-2969-4DF9-9924-119ED6779C25}" presName="spaceRect" presStyleCnt="0"/>
      <dgm:spPr/>
    </dgm:pt>
    <dgm:pt modelId="{1E291E29-11CD-4173-8ED5-C4EBDAE25306}" type="pres">
      <dgm:prSet presAssocID="{C716C6AF-2969-4DF9-9924-119ED6779C25}" presName="parTx" presStyleLbl="revTx" presStyleIdx="2" presStyleCnt="4">
        <dgm:presLayoutVars>
          <dgm:chMax val="0"/>
          <dgm:chPref val="0"/>
        </dgm:presLayoutVars>
      </dgm:prSet>
      <dgm:spPr/>
    </dgm:pt>
    <dgm:pt modelId="{748F39A0-D3A5-477E-BD5B-514DB717BC66}" type="pres">
      <dgm:prSet presAssocID="{76177F1B-7F54-4C82-BD57-8869D5C92C33}" presName="sibTrans" presStyleCnt="0"/>
      <dgm:spPr/>
    </dgm:pt>
    <dgm:pt modelId="{C325B81F-16A3-4A13-9CF6-7F1850E99587}" type="pres">
      <dgm:prSet presAssocID="{35CB90FE-482C-4FD0-8B85-38D94AC5889F}" presName="compNode" presStyleCnt="0"/>
      <dgm:spPr/>
    </dgm:pt>
    <dgm:pt modelId="{55BECB8C-8155-4A26-9E4A-9329D23D7545}" type="pres">
      <dgm:prSet presAssocID="{35CB90FE-482C-4FD0-8B85-38D94AC5889F}" presName="bgRect" presStyleLbl="bgShp" presStyleIdx="3" presStyleCnt="4"/>
      <dgm:spPr/>
    </dgm:pt>
    <dgm:pt modelId="{C63A3D06-BAC2-4669-9B2D-B7D3A377DCEB}" type="pres">
      <dgm:prSet presAssocID="{35CB90FE-482C-4FD0-8B85-38D94AC5889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0718816-FB27-41FD-9C25-7D30DFC1C6EC}" type="pres">
      <dgm:prSet presAssocID="{35CB90FE-482C-4FD0-8B85-38D94AC5889F}" presName="spaceRect" presStyleCnt="0"/>
      <dgm:spPr/>
    </dgm:pt>
    <dgm:pt modelId="{10AA279C-0832-4198-BF50-89B1065EE6F3}" type="pres">
      <dgm:prSet presAssocID="{35CB90FE-482C-4FD0-8B85-38D94AC5889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D8FB521-6450-49AE-8036-02DE8BAE8D0C}" type="presOf" srcId="{A8E5D727-61A4-4324-9A93-3C6F1C3461B7}" destId="{20F42D22-4398-4818-B165-23A6757E9CDF}" srcOrd="0" destOrd="0" presId="urn:microsoft.com/office/officeart/2018/2/layout/IconVerticalSolidList"/>
    <dgm:cxn modelId="{085AA75C-5089-4D37-81AC-D81E046A6E4C}" type="presOf" srcId="{44C3587E-06B1-4ABF-B5C9-E5D04CEF0D23}" destId="{735C6B3B-DBCB-4DD6-BD08-7BB73C022F97}" srcOrd="0" destOrd="0" presId="urn:microsoft.com/office/officeart/2018/2/layout/IconVerticalSolidList"/>
    <dgm:cxn modelId="{F9CBB955-CB02-442F-9886-04429D6FA717}" srcId="{A8E5D727-61A4-4324-9A93-3C6F1C3461B7}" destId="{44C3587E-06B1-4ABF-B5C9-E5D04CEF0D23}" srcOrd="1" destOrd="0" parTransId="{5626462A-5916-4EDE-84AF-0C48A43CF089}" sibTransId="{67C2FC82-DC23-4869-8FFF-578EF1737CE2}"/>
    <dgm:cxn modelId="{D872F9A2-94CC-480A-898E-0420E8B64230}" srcId="{A8E5D727-61A4-4324-9A93-3C6F1C3461B7}" destId="{35CB90FE-482C-4FD0-8B85-38D94AC5889F}" srcOrd="3" destOrd="0" parTransId="{50F2725D-70E3-4025-8950-54B38661AFCB}" sibTransId="{AD58B5C1-473C-41A7-8FED-6805A6958016}"/>
    <dgm:cxn modelId="{7A1733AE-E9F9-4733-8A63-89A9B0800797}" type="presOf" srcId="{35CB90FE-482C-4FD0-8B85-38D94AC5889F}" destId="{10AA279C-0832-4198-BF50-89B1065EE6F3}" srcOrd="0" destOrd="0" presId="urn:microsoft.com/office/officeart/2018/2/layout/IconVerticalSolidList"/>
    <dgm:cxn modelId="{C69541B4-5291-4E8B-844A-8797E77A8C53}" srcId="{A8E5D727-61A4-4324-9A93-3C6F1C3461B7}" destId="{CE9DBD71-00C5-421E-BAD7-212828E18B45}" srcOrd="0" destOrd="0" parTransId="{4B142C59-0458-4AB2-A4C7-F1DAD1ED43C0}" sibTransId="{D175B882-2FE3-49B8-AF26-4D1A6CC58C22}"/>
    <dgm:cxn modelId="{62ABD7BC-5F66-4EE6-89FE-4B8B62975670}" type="presOf" srcId="{CE9DBD71-00C5-421E-BAD7-212828E18B45}" destId="{7A69B43A-4834-424D-8BF6-58436F3F30A0}" srcOrd="0" destOrd="0" presId="urn:microsoft.com/office/officeart/2018/2/layout/IconVerticalSolidList"/>
    <dgm:cxn modelId="{BFBEB6C1-BEB8-4216-9996-50FD9E3AC3ED}" srcId="{A8E5D727-61A4-4324-9A93-3C6F1C3461B7}" destId="{C716C6AF-2969-4DF9-9924-119ED6779C25}" srcOrd="2" destOrd="0" parTransId="{3375A0D7-0931-4A7B-B966-1629B0A8C7B1}" sibTransId="{76177F1B-7F54-4C82-BD57-8869D5C92C33}"/>
    <dgm:cxn modelId="{6B9B74FD-442F-44C3-B1A8-738A9624E32C}" type="presOf" srcId="{C716C6AF-2969-4DF9-9924-119ED6779C25}" destId="{1E291E29-11CD-4173-8ED5-C4EBDAE25306}" srcOrd="0" destOrd="0" presId="urn:microsoft.com/office/officeart/2018/2/layout/IconVerticalSolidList"/>
    <dgm:cxn modelId="{02B3EDB1-B221-4E93-8E43-F2A8EA80245B}" type="presParOf" srcId="{20F42D22-4398-4818-B165-23A6757E9CDF}" destId="{85C50728-FA79-4343-BC29-D70D431755AB}" srcOrd="0" destOrd="0" presId="urn:microsoft.com/office/officeart/2018/2/layout/IconVerticalSolidList"/>
    <dgm:cxn modelId="{39B7E3E3-CBAF-46E7-A08E-2AAC7CACA138}" type="presParOf" srcId="{85C50728-FA79-4343-BC29-D70D431755AB}" destId="{EE7953D9-611D-499F-BC82-11545020F745}" srcOrd="0" destOrd="0" presId="urn:microsoft.com/office/officeart/2018/2/layout/IconVerticalSolidList"/>
    <dgm:cxn modelId="{A6A68962-4227-40D9-8827-E55C5B70FD5F}" type="presParOf" srcId="{85C50728-FA79-4343-BC29-D70D431755AB}" destId="{7859AFBA-3492-40E5-9F8B-4A6F718F0BE7}" srcOrd="1" destOrd="0" presId="urn:microsoft.com/office/officeart/2018/2/layout/IconVerticalSolidList"/>
    <dgm:cxn modelId="{8B38D718-8F01-4F77-91DA-EC103FDBC944}" type="presParOf" srcId="{85C50728-FA79-4343-BC29-D70D431755AB}" destId="{B1690830-CB5A-4221-9000-2BDA42D78D4A}" srcOrd="2" destOrd="0" presId="urn:microsoft.com/office/officeart/2018/2/layout/IconVerticalSolidList"/>
    <dgm:cxn modelId="{5A2F8C0A-015D-4DC8-A96F-515FB11A7F1A}" type="presParOf" srcId="{85C50728-FA79-4343-BC29-D70D431755AB}" destId="{7A69B43A-4834-424D-8BF6-58436F3F30A0}" srcOrd="3" destOrd="0" presId="urn:microsoft.com/office/officeart/2018/2/layout/IconVerticalSolidList"/>
    <dgm:cxn modelId="{FC407FFC-5197-4E24-BEA1-A07197BBB347}" type="presParOf" srcId="{20F42D22-4398-4818-B165-23A6757E9CDF}" destId="{4D996743-741C-4C15-AAE9-27C6B9310DC5}" srcOrd="1" destOrd="0" presId="urn:microsoft.com/office/officeart/2018/2/layout/IconVerticalSolidList"/>
    <dgm:cxn modelId="{D6BB34AF-0C0E-46B2-BB98-FF80C74DDF2E}" type="presParOf" srcId="{20F42D22-4398-4818-B165-23A6757E9CDF}" destId="{75A2D710-9428-4A66-BBEA-3F24927675D1}" srcOrd="2" destOrd="0" presId="urn:microsoft.com/office/officeart/2018/2/layout/IconVerticalSolidList"/>
    <dgm:cxn modelId="{6CB31E52-942D-48CE-AB87-E3940F05CA5F}" type="presParOf" srcId="{75A2D710-9428-4A66-BBEA-3F24927675D1}" destId="{B84F309E-D4B3-48F7-9264-0F9E10AB53D3}" srcOrd="0" destOrd="0" presId="urn:microsoft.com/office/officeart/2018/2/layout/IconVerticalSolidList"/>
    <dgm:cxn modelId="{31A18097-9FCA-4112-8E05-CE470592EA88}" type="presParOf" srcId="{75A2D710-9428-4A66-BBEA-3F24927675D1}" destId="{6677A048-CB32-41C6-B151-1E1E4D117638}" srcOrd="1" destOrd="0" presId="urn:microsoft.com/office/officeart/2018/2/layout/IconVerticalSolidList"/>
    <dgm:cxn modelId="{508DD49B-D7AB-4313-883E-5FFF680D68A8}" type="presParOf" srcId="{75A2D710-9428-4A66-BBEA-3F24927675D1}" destId="{51D0EF7F-CC75-441D-A70B-86BA6B84951B}" srcOrd="2" destOrd="0" presId="urn:microsoft.com/office/officeart/2018/2/layout/IconVerticalSolidList"/>
    <dgm:cxn modelId="{E60B6DC1-6E8E-405C-89EB-DDCA8AA97743}" type="presParOf" srcId="{75A2D710-9428-4A66-BBEA-3F24927675D1}" destId="{735C6B3B-DBCB-4DD6-BD08-7BB73C022F97}" srcOrd="3" destOrd="0" presId="urn:microsoft.com/office/officeart/2018/2/layout/IconVerticalSolidList"/>
    <dgm:cxn modelId="{DFBDF70F-2137-4486-A740-337539C06572}" type="presParOf" srcId="{20F42D22-4398-4818-B165-23A6757E9CDF}" destId="{87A7D5E7-48BB-4EC0-948A-A6BC11617969}" srcOrd="3" destOrd="0" presId="urn:microsoft.com/office/officeart/2018/2/layout/IconVerticalSolidList"/>
    <dgm:cxn modelId="{7C44295F-082C-4235-8C75-A99BA2DAC88D}" type="presParOf" srcId="{20F42D22-4398-4818-B165-23A6757E9CDF}" destId="{386F277C-941D-4E7C-9AE1-4AB13B03ECE1}" srcOrd="4" destOrd="0" presId="urn:microsoft.com/office/officeart/2018/2/layout/IconVerticalSolidList"/>
    <dgm:cxn modelId="{B78AD70B-4AC0-4899-A741-1302517CAE92}" type="presParOf" srcId="{386F277C-941D-4E7C-9AE1-4AB13B03ECE1}" destId="{AB62BCAE-28B2-44A9-8BEB-9490F67FF660}" srcOrd="0" destOrd="0" presId="urn:microsoft.com/office/officeart/2018/2/layout/IconVerticalSolidList"/>
    <dgm:cxn modelId="{A68FD39A-C0B5-4A6F-8F5E-5F281DC4B337}" type="presParOf" srcId="{386F277C-941D-4E7C-9AE1-4AB13B03ECE1}" destId="{11D22CEE-5FB1-4659-99BE-88C0C980AD29}" srcOrd="1" destOrd="0" presId="urn:microsoft.com/office/officeart/2018/2/layout/IconVerticalSolidList"/>
    <dgm:cxn modelId="{5EA5FF01-F0ED-4D4A-A9C6-6C720BA03A89}" type="presParOf" srcId="{386F277C-941D-4E7C-9AE1-4AB13B03ECE1}" destId="{B951CDF5-D230-4709-B3FA-B7D1228DA31D}" srcOrd="2" destOrd="0" presId="urn:microsoft.com/office/officeart/2018/2/layout/IconVerticalSolidList"/>
    <dgm:cxn modelId="{E5F73F71-44EB-47FB-9445-1C9E26204F33}" type="presParOf" srcId="{386F277C-941D-4E7C-9AE1-4AB13B03ECE1}" destId="{1E291E29-11CD-4173-8ED5-C4EBDAE25306}" srcOrd="3" destOrd="0" presId="urn:microsoft.com/office/officeart/2018/2/layout/IconVerticalSolidList"/>
    <dgm:cxn modelId="{D3FC976F-380A-4917-B810-7EEF572DC2C1}" type="presParOf" srcId="{20F42D22-4398-4818-B165-23A6757E9CDF}" destId="{748F39A0-D3A5-477E-BD5B-514DB717BC66}" srcOrd="5" destOrd="0" presId="urn:microsoft.com/office/officeart/2018/2/layout/IconVerticalSolidList"/>
    <dgm:cxn modelId="{44F4C6B4-6415-49C1-9076-A76EFB588A87}" type="presParOf" srcId="{20F42D22-4398-4818-B165-23A6757E9CDF}" destId="{C325B81F-16A3-4A13-9CF6-7F1850E99587}" srcOrd="6" destOrd="0" presId="urn:microsoft.com/office/officeart/2018/2/layout/IconVerticalSolidList"/>
    <dgm:cxn modelId="{47C3166B-CA57-4622-9058-AEB9A52A2153}" type="presParOf" srcId="{C325B81F-16A3-4A13-9CF6-7F1850E99587}" destId="{55BECB8C-8155-4A26-9E4A-9329D23D7545}" srcOrd="0" destOrd="0" presId="urn:microsoft.com/office/officeart/2018/2/layout/IconVerticalSolidList"/>
    <dgm:cxn modelId="{0395F93A-2C51-4357-8D5B-E8EB0D7C7CDF}" type="presParOf" srcId="{C325B81F-16A3-4A13-9CF6-7F1850E99587}" destId="{C63A3D06-BAC2-4669-9B2D-B7D3A377DCEB}" srcOrd="1" destOrd="0" presId="urn:microsoft.com/office/officeart/2018/2/layout/IconVerticalSolidList"/>
    <dgm:cxn modelId="{4A7D6FFF-146B-4F5B-BE8D-D654C2569B52}" type="presParOf" srcId="{C325B81F-16A3-4A13-9CF6-7F1850E99587}" destId="{20718816-FB27-41FD-9C25-7D30DFC1C6EC}" srcOrd="2" destOrd="0" presId="urn:microsoft.com/office/officeart/2018/2/layout/IconVerticalSolidList"/>
    <dgm:cxn modelId="{F7412A13-9829-4F6B-A3B9-CEA6C246E0D4}" type="presParOf" srcId="{C325B81F-16A3-4A13-9CF6-7F1850E99587}" destId="{10AA279C-0832-4198-BF50-89B1065EE6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3F1D04-5CFA-40FC-89AC-543B17C5A18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D2C26A2-DB86-4FE2-B81B-CFD5BF7E201E}">
      <dgm:prSet/>
      <dgm:spPr/>
      <dgm:t>
        <a:bodyPr/>
        <a:lstStyle/>
        <a:p>
          <a:r>
            <a:rPr lang="it-IT"/>
            <a:t>Tipi di propagazione</a:t>
          </a:r>
        </a:p>
      </dgm:t>
    </dgm:pt>
    <dgm:pt modelId="{95F82FD3-F48E-4234-8E46-19D3A4207DCB}" type="parTrans" cxnId="{14898350-7294-4011-8483-C8BFDCFEE2F8}">
      <dgm:prSet/>
      <dgm:spPr/>
      <dgm:t>
        <a:bodyPr/>
        <a:lstStyle/>
        <a:p>
          <a:endParaRPr lang="it-IT"/>
        </a:p>
      </dgm:t>
    </dgm:pt>
    <dgm:pt modelId="{B58F5C00-F0D9-42BD-90ED-705070035510}" type="sibTrans" cxnId="{14898350-7294-4011-8483-C8BFDCFEE2F8}">
      <dgm:prSet/>
      <dgm:spPr/>
      <dgm:t>
        <a:bodyPr/>
        <a:lstStyle/>
        <a:p>
          <a:endParaRPr lang="it-IT"/>
        </a:p>
      </dgm:t>
    </dgm:pt>
    <dgm:pt modelId="{A2EA08F9-D1E3-48BF-AA6E-DACF2BD02EA1}" type="pres">
      <dgm:prSet presAssocID="{E43F1D04-5CFA-40FC-89AC-543B17C5A18A}" presName="Name0" presStyleCnt="0">
        <dgm:presLayoutVars>
          <dgm:dir/>
          <dgm:resizeHandles val="exact"/>
        </dgm:presLayoutVars>
      </dgm:prSet>
      <dgm:spPr/>
    </dgm:pt>
    <dgm:pt modelId="{66CFFD34-7DE0-4B85-B75A-F283881006FA}" type="pres">
      <dgm:prSet presAssocID="{AD2C26A2-DB86-4FE2-B81B-CFD5BF7E201E}" presName="node" presStyleLbl="node1" presStyleIdx="0" presStyleCnt="1">
        <dgm:presLayoutVars>
          <dgm:bulletEnabled val="1"/>
        </dgm:presLayoutVars>
      </dgm:prSet>
      <dgm:spPr/>
    </dgm:pt>
  </dgm:ptLst>
  <dgm:cxnLst>
    <dgm:cxn modelId="{D628611A-0EB4-4F78-92EC-1798EB2C3EBB}" type="presOf" srcId="{AD2C26A2-DB86-4FE2-B81B-CFD5BF7E201E}" destId="{66CFFD34-7DE0-4B85-B75A-F283881006FA}" srcOrd="0" destOrd="0" presId="urn:microsoft.com/office/officeart/2005/8/layout/process1"/>
    <dgm:cxn modelId="{14898350-7294-4011-8483-C8BFDCFEE2F8}" srcId="{E43F1D04-5CFA-40FC-89AC-543B17C5A18A}" destId="{AD2C26A2-DB86-4FE2-B81B-CFD5BF7E201E}" srcOrd="0" destOrd="0" parTransId="{95F82FD3-F48E-4234-8E46-19D3A4207DCB}" sibTransId="{B58F5C00-F0D9-42BD-90ED-705070035510}"/>
    <dgm:cxn modelId="{1F9FFEAF-5810-4889-A8BB-273363661DE5}" type="presOf" srcId="{E43F1D04-5CFA-40FC-89AC-543B17C5A18A}" destId="{A2EA08F9-D1E3-48BF-AA6E-DACF2BD02EA1}" srcOrd="0" destOrd="0" presId="urn:microsoft.com/office/officeart/2005/8/layout/process1"/>
    <dgm:cxn modelId="{8BD5F2DE-E944-4A3B-A425-E16B6AE6D83C}" type="presParOf" srcId="{A2EA08F9-D1E3-48BF-AA6E-DACF2BD02EA1}" destId="{66CFFD34-7DE0-4B85-B75A-F283881006F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BE5DC9-CE85-43DE-B5E9-E0D96930326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FAF567-F4F8-4F24-80D6-E6A6289B7E48}">
      <dgm:prSet/>
      <dgm:spPr/>
      <dgm:t>
        <a:bodyPr/>
        <a:lstStyle/>
        <a:p>
          <a:pPr>
            <a:defRPr b="1"/>
          </a:pPr>
          <a:r>
            <a:rPr lang="it-IT"/>
            <a:t>Onda spaziale</a:t>
          </a:r>
          <a:endParaRPr lang="en-US"/>
        </a:p>
      </dgm:t>
    </dgm:pt>
    <dgm:pt modelId="{575EFA0F-5CC0-48FA-B234-FD418B33D507}" type="parTrans" cxnId="{98AAB897-53F5-46B8-AD2C-F364A15238AA}">
      <dgm:prSet/>
      <dgm:spPr/>
      <dgm:t>
        <a:bodyPr/>
        <a:lstStyle/>
        <a:p>
          <a:endParaRPr lang="en-US"/>
        </a:p>
      </dgm:t>
    </dgm:pt>
    <dgm:pt modelId="{7FE07818-AAC0-43E8-933E-71D44134E115}" type="sibTrans" cxnId="{98AAB897-53F5-46B8-AD2C-F364A15238AA}">
      <dgm:prSet/>
      <dgm:spPr/>
      <dgm:t>
        <a:bodyPr/>
        <a:lstStyle/>
        <a:p>
          <a:endParaRPr lang="en-US"/>
        </a:p>
      </dgm:t>
    </dgm:pt>
    <dgm:pt modelId="{E70175B1-7549-452B-B373-B2D547C408AE}">
      <dgm:prSet/>
      <dgm:spPr/>
      <dgm:t>
        <a:bodyPr/>
        <a:lstStyle/>
        <a:p>
          <a:r>
            <a:rPr lang="it-IT"/>
            <a:t>Comunicazione a grande distanza</a:t>
          </a:r>
          <a:endParaRPr lang="en-US"/>
        </a:p>
      </dgm:t>
    </dgm:pt>
    <dgm:pt modelId="{84450FC8-DF4F-4484-9E34-57C738026052}" type="parTrans" cxnId="{0FF6F3CE-9A76-4983-9A24-CCF923419C79}">
      <dgm:prSet/>
      <dgm:spPr/>
      <dgm:t>
        <a:bodyPr/>
        <a:lstStyle/>
        <a:p>
          <a:endParaRPr lang="en-US"/>
        </a:p>
      </dgm:t>
    </dgm:pt>
    <dgm:pt modelId="{747A1946-F8BF-414A-9C9B-8B70A885B528}" type="sibTrans" cxnId="{0FF6F3CE-9A76-4983-9A24-CCF923419C79}">
      <dgm:prSet/>
      <dgm:spPr/>
      <dgm:t>
        <a:bodyPr/>
        <a:lstStyle/>
        <a:p>
          <a:endParaRPr lang="en-US"/>
        </a:p>
      </dgm:t>
    </dgm:pt>
    <dgm:pt modelId="{12591536-4F01-41B9-9971-CFE3758E65B0}">
      <dgm:prSet/>
      <dgm:spPr/>
      <dgm:t>
        <a:bodyPr/>
        <a:lstStyle/>
        <a:p>
          <a:pPr>
            <a:defRPr b="1"/>
          </a:pPr>
          <a:r>
            <a:rPr lang="it-IT"/>
            <a:t>Onda terrestre</a:t>
          </a:r>
          <a:endParaRPr lang="en-US"/>
        </a:p>
      </dgm:t>
    </dgm:pt>
    <dgm:pt modelId="{26FF3EE4-7382-4BA2-AFAB-50E3D63F3BE3}" type="parTrans" cxnId="{DD633293-9B7D-4CE3-A01A-6899947C9577}">
      <dgm:prSet/>
      <dgm:spPr/>
      <dgm:t>
        <a:bodyPr/>
        <a:lstStyle/>
        <a:p>
          <a:endParaRPr lang="en-US"/>
        </a:p>
      </dgm:t>
    </dgm:pt>
    <dgm:pt modelId="{C99A3A0C-0C19-415E-BC77-40864D18266E}" type="sibTrans" cxnId="{DD633293-9B7D-4CE3-A01A-6899947C9577}">
      <dgm:prSet/>
      <dgm:spPr/>
      <dgm:t>
        <a:bodyPr/>
        <a:lstStyle/>
        <a:p>
          <a:endParaRPr lang="en-US"/>
        </a:p>
      </dgm:t>
    </dgm:pt>
    <dgm:pt modelId="{F64EC4E2-C6F1-4475-9ACC-78004EE22795}">
      <dgm:prSet/>
      <dgm:spPr/>
      <dgm:t>
        <a:bodyPr/>
        <a:lstStyle/>
        <a:p>
          <a:r>
            <a:rPr lang="it-IT"/>
            <a:t>Onda diretta</a:t>
          </a:r>
          <a:endParaRPr lang="en-US"/>
        </a:p>
      </dgm:t>
    </dgm:pt>
    <dgm:pt modelId="{261BEFCA-1359-46B1-AD89-CB4487AE37B0}" type="parTrans" cxnId="{95A4885C-D6C3-4933-9477-074A641478A3}">
      <dgm:prSet/>
      <dgm:spPr/>
      <dgm:t>
        <a:bodyPr/>
        <a:lstStyle/>
        <a:p>
          <a:endParaRPr lang="en-US"/>
        </a:p>
      </dgm:t>
    </dgm:pt>
    <dgm:pt modelId="{D0DE57F6-7381-4554-A429-7667EFF05E47}" type="sibTrans" cxnId="{95A4885C-D6C3-4933-9477-074A641478A3}">
      <dgm:prSet/>
      <dgm:spPr/>
      <dgm:t>
        <a:bodyPr/>
        <a:lstStyle/>
        <a:p>
          <a:endParaRPr lang="en-US"/>
        </a:p>
      </dgm:t>
    </dgm:pt>
    <dgm:pt modelId="{F809AF24-F072-486B-8B05-43B1497ECDB2}">
      <dgm:prSet/>
      <dgm:spPr/>
      <dgm:t>
        <a:bodyPr/>
        <a:lstStyle/>
        <a:p>
          <a:r>
            <a:rPr lang="it-IT"/>
            <a:t>Onda riflessa</a:t>
          </a:r>
          <a:endParaRPr lang="en-US"/>
        </a:p>
      </dgm:t>
    </dgm:pt>
    <dgm:pt modelId="{72A2BC58-2D6F-49C3-BF73-1E7C312C34F4}" type="parTrans" cxnId="{EB38C17C-5337-4084-A589-2CE3BBA7C679}">
      <dgm:prSet/>
      <dgm:spPr/>
      <dgm:t>
        <a:bodyPr/>
        <a:lstStyle/>
        <a:p>
          <a:endParaRPr lang="en-US"/>
        </a:p>
      </dgm:t>
    </dgm:pt>
    <dgm:pt modelId="{DFAAEECF-A5B1-473A-A12C-776FC7CBA24D}" type="sibTrans" cxnId="{EB38C17C-5337-4084-A589-2CE3BBA7C679}">
      <dgm:prSet/>
      <dgm:spPr/>
      <dgm:t>
        <a:bodyPr/>
        <a:lstStyle/>
        <a:p>
          <a:endParaRPr lang="en-US"/>
        </a:p>
      </dgm:t>
    </dgm:pt>
    <dgm:pt modelId="{3DD37220-A02A-4B01-8C79-7D9CED79CE9B}">
      <dgm:prSet/>
      <dgm:spPr/>
      <dgm:t>
        <a:bodyPr/>
        <a:lstStyle/>
        <a:p>
          <a:r>
            <a:rPr lang="it-IT"/>
            <a:t>Onda di superficie</a:t>
          </a:r>
          <a:endParaRPr lang="en-US"/>
        </a:p>
      </dgm:t>
    </dgm:pt>
    <dgm:pt modelId="{638708E9-13C0-42D1-A304-CED035FAADDC}" type="parTrans" cxnId="{F0CF90C8-30D1-4AB0-994F-3DB66FDE7E1F}">
      <dgm:prSet/>
      <dgm:spPr/>
      <dgm:t>
        <a:bodyPr/>
        <a:lstStyle/>
        <a:p>
          <a:endParaRPr lang="en-US"/>
        </a:p>
      </dgm:t>
    </dgm:pt>
    <dgm:pt modelId="{79FC8FB3-674E-4C7A-8058-732D80D96BB4}" type="sibTrans" cxnId="{F0CF90C8-30D1-4AB0-994F-3DB66FDE7E1F}">
      <dgm:prSet/>
      <dgm:spPr/>
      <dgm:t>
        <a:bodyPr/>
        <a:lstStyle/>
        <a:p>
          <a:endParaRPr lang="en-US"/>
        </a:p>
      </dgm:t>
    </dgm:pt>
    <dgm:pt modelId="{1F830C36-311C-4796-A5C2-620E1C9EB87E}" type="pres">
      <dgm:prSet presAssocID="{CFBE5DC9-CE85-43DE-B5E9-E0D96930326D}" presName="root" presStyleCnt="0">
        <dgm:presLayoutVars>
          <dgm:dir/>
          <dgm:resizeHandles val="exact"/>
        </dgm:presLayoutVars>
      </dgm:prSet>
      <dgm:spPr/>
    </dgm:pt>
    <dgm:pt modelId="{FCD39941-1808-4E4F-80A2-CA11AF91E48F}" type="pres">
      <dgm:prSet presAssocID="{04FAF567-F4F8-4F24-80D6-E6A6289B7E48}" presName="compNode" presStyleCnt="0"/>
      <dgm:spPr/>
    </dgm:pt>
    <dgm:pt modelId="{6B8D98AF-D4E9-4233-A168-ADF9E844FD5C}" type="pres">
      <dgm:prSet presAssocID="{04FAF567-F4F8-4F24-80D6-E6A6289B7E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82C8A720-88C8-482B-A379-DA24D9152A8D}" type="pres">
      <dgm:prSet presAssocID="{04FAF567-F4F8-4F24-80D6-E6A6289B7E48}" presName="iconSpace" presStyleCnt="0"/>
      <dgm:spPr/>
    </dgm:pt>
    <dgm:pt modelId="{DBF9A986-3049-43F8-A9E8-0E4AB6174DC8}" type="pres">
      <dgm:prSet presAssocID="{04FAF567-F4F8-4F24-80D6-E6A6289B7E48}" presName="parTx" presStyleLbl="revTx" presStyleIdx="0" presStyleCnt="4">
        <dgm:presLayoutVars>
          <dgm:chMax val="0"/>
          <dgm:chPref val="0"/>
        </dgm:presLayoutVars>
      </dgm:prSet>
      <dgm:spPr/>
    </dgm:pt>
    <dgm:pt modelId="{5556B070-1F4A-4116-B0A5-E250CA2A02AD}" type="pres">
      <dgm:prSet presAssocID="{04FAF567-F4F8-4F24-80D6-E6A6289B7E48}" presName="txSpace" presStyleCnt="0"/>
      <dgm:spPr/>
    </dgm:pt>
    <dgm:pt modelId="{CCD2B9FA-2CED-4CF4-A550-A48D0E1A3080}" type="pres">
      <dgm:prSet presAssocID="{04FAF567-F4F8-4F24-80D6-E6A6289B7E48}" presName="desTx" presStyleLbl="revTx" presStyleIdx="1" presStyleCnt="4">
        <dgm:presLayoutVars/>
      </dgm:prSet>
      <dgm:spPr/>
    </dgm:pt>
    <dgm:pt modelId="{69636DC5-2894-4F83-9A94-F954F42410F6}" type="pres">
      <dgm:prSet presAssocID="{7FE07818-AAC0-43E8-933E-71D44134E115}" presName="sibTrans" presStyleCnt="0"/>
      <dgm:spPr/>
    </dgm:pt>
    <dgm:pt modelId="{5EADFA79-C5AF-4463-8678-D8C5E5176E0E}" type="pres">
      <dgm:prSet presAssocID="{12591536-4F01-41B9-9971-CFE3758E65B0}" presName="compNode" presStyleCnt="0"/>
      <dgm:spPr/>
    </dgm:pt>
    <dgm:pt modelId="{CDBC6607-4034-443A-8F0E-C84ADE7AF1FA}" type="pres">
      <dgm:prSet presAssocID="{12591536-4F01-41B9-9971-CFE3758E65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CCE9C91D-FDE4-4CF4-8642-69D36FDF7347}" type="pres">
      <dgm:prSet presAssocID="{12591536-4F01-41B9-9971-CFE3758E65B0}" presName="iconSpace" presStyleCnt="0"/>
      <dgm:spPr/>
    </dgm:pt>
    <dgm:pt modelId="{4C27119B-A2C3-4FE1-8D53-F0864E04D8F9}" type="pres">
      <dgm:prSet presAssocID="{12591536-4F01-41B9-9971-CFE3758E65B0}" presName="parTx" presStyleLbl="revTx" presStyleIdx="2" presStyleCnt="4">
        <dgm:presLayoutVars>
          <dgm:chMax val="0"/>
          <dgm:chPref val="0"/>
        </dgm:presLayoutVars>
      </dgm:prSet>
      <dgm:spPr/>
    </dgm:pt>
    <dgm:pt modelId="{69F7307A-0B54-4681-96D8-9A8C82EDF6C3}" type="pres">
      <dgm:prSet presAssocID="{12591536-4F01-41B9-9971-CFE3758E65B0}" presName="txSpace" presStyleCnt="0"/>
      <dgm:spPr/>
    </dgm:pt>
    <dgm:pt modelId="{55F9D993-B551-4F91-917B-248E271CE332}" type="pres">
      <dgm:prSet presAssocID="{12591536-4F01-41B9-9971-CFE3758E65B0}" presName="desTx" presStyleLbl="revTx" presStyleIdx="3" presStyleCnt="4">
        <dgm:presLayoutVars/>
      </dgm:prSet>
      <dgm:spPr/>
    </dgm:pt>
  </dgm:ptLst>
  <dgm:cxnLst>
    <dgm:cxn modelId="{2FF8A113-E86E-4686-A284-6D17E7C3A7F1}" type="presOf" srcId="{F809AF24-F072-486B-8B05-43B1497ECDB2}" destId="{55F9D993-B551-4F91-917B-248E271CE332}" srcOrd="0" destOrd="1" presId="urn:microsoft.com/office/officeart/2018/5/layout/CenteredIconLabelDescriptionList"/>
    <dgm:cxn modelId="{95A4885C-D6C3-4933-9477-074A641478A3}" srcId="{12591536-4F01-41B9-9971-CFE3758E65B0}" destId="{F64EC4E2-C6F1-4475-9ACC-78004EE22795}" srcOrd="0" destOrd="0" parTransId="{261BEFCA-1359-46B1-AD89-CB4487AE37B0}" sibTransId="{D0DE57F6-7381-4554-A429-7667EFF05E47}"/>
    <dgm:cxn modelId="{25D87242-DD6B-45AF-8D0B-A7337B95732E}" type="presOf" srcId="{CFBE5DC9-CE85-43DE-B5E9-E0D96930326D}" destId="{1F830C36-311C-4796-A5C2-620E1C9EB87E}" srcOrd="0" destOrd="0" presId="urn:microsoft.com/office/officeart/2018/5/layout/CenteredIconLabelDescriptionList"/>
    <dgm:cxn modelId="{68E11C6B-9EF7-4679-A3C9-C6CD46153CDF}" type="presOf" srcId="{F64EC4E2-C6F1-4475-9ACC-78004EE22795}" destId="{55F9D993-B551-4F91-917B-248E271CE332}" srcOrd="0" destOrd="0" presId="urn:microsoft.com/office/officeart/2018/5/layout/CenteredIconLabelDescriptionList"/>
    <dgm:cxn modelId="{A2D97F75-6837-4C3E-A4EF-3D2353FC55D0}" type="presOf" srcId="{04FAF567-F4F8-4F24-80D6-E6A6289B7E48}" destId="{DBF9A986-3049-43F8-A9E8-0E4AB6174DC8}" srcOrd="0" destOrd="0" presId="urn:microsoft.com/office/officeart/2018/5/layout/CenteredIconLabelDescriptionList"/>
    <dgm:cxn modelId="{AA32DF7B-3F09-41B1-9C7C-E799B7173ABD}" type="presOf" srcId="{12591536-4F01-41B9-9971-CFE3758E65B0}" destId="{4C27119B-A2C3-4FE1-8D53-F0864E04D8F9}" srcOrd="0" destOrd="0" presId="urn:microsoft.com/office/officeart/2018/5/layout/CenteredIconLabelDescriptionList"/>
    <dgm:cxn modelId="{EB38C17C-5337-4084-A589-2CE3BBA7C679}" srcId="{12591536-4F01-41B9-9971-CFE3758E65B0}" destId="{F809AF24-F072-486B-8B05-43B1497ECDB2}" srcOrd="1" destOrd="0" parTransId="{72A2BC58-2D6F-49C3-BF73-1E7C312C34F4}" sibTransId="{DFAAEECF-A5B1-473A-A12C-776FC7CBA24D}"/>
    <dgm:cxn modelId="{DD633293-9B7D-4CE3-A01A-6899947C9577}" srcId="{CFBE5DC9-CE85-43DE-B5E9-E0D96930326D}" destId="{12591536-4F01-41B9-9971-CFE3758E65B0}" srcOrd="1" destOrd="0" parTransId="{26FF3EE4-7382-4BA2-AFAB-50E3D63F3BE3}" sibTransId="{C99A3A0C-0C19-415E-BC77-40864D18266E}"/>
    <dgm:cxn modelId="{98AAB897-53F5-46B8-AD2C-F364A15238AA}" srcId="{CFBE5DC9-CE85-43DE-B5E9-E0D96930326D}" destId="{04FAF567-F4F8-4F24-80D6-E6A6289B7E48}" srcOrd="0" destOrd="0" parTransId="{575EFA0F-5CC0-48FA-B234-FD418B33D507}" sibTransId="{7FE07818-AAC0-43E8-933E-71D44134E115}"/>
    <dgm:cxn modelId="{E0186F99-835A-415A-848E-FA81C64B0618}" type="presOf" srcId="{3DD37220-A02A-4B01-8C79-7D9CED79CE9B}" destId="{55F9D993-B551-4F91-917B-248E271CE332}" srcOrd="0" destOrd="2" presId="urn:microsoft.com/office/officeart/2018/5/layout/CenteredIconLabelDescriptionList"/>
    <dgm:cxn modelId="{15D0CEB0-5CAE-454E-B837-37E57F18E26D}" type="presOf" srcId="{E70175B1-7549-452B-B373-B2D547C408AE}" destId="{CCD2B9FA-2CED-4CF4-A550-A48D0E1A3080}" srcOrd="0" destOrd="0" presId="urn:microsoft.com/office/officeart/2018/5/layout/CenteredIconLabelDescriptionList"/>
    <dgm:cxn modelId="{F0CF90C8-30D1-4AB0-994F-3DB66FDE7E1F}" srcId="{12591536-4F01-41B9-9971-CFE3758E65B0}" destId="{3DD37220-A02A-4B01-8C79-7D9CED79CE9B}" srcOrd="2" destOrd="0" parTransId="{638708E9-13C0-42D1-A304-CED035FAADDC}" sibTransId="{79FC8FB3-674E-4C7A-8058-732D80D96BB4}"/>
    <dgm:cxn modelId="{0FF6F3CE-9A76-4983-9A24-CCF923419C79}" srcId="{04FAF567-F4F8-4F24-80D6-E6A6289B7E48}" destId="{E70175B1-7549-452B-B373-B2D547C408AE}" srcOrd="0" destOrd="0" parTransId="{84450FC8-DF4F-4484-9E34-57C738026052}" sibTransId="{747A1946-F8BF-414A-9C9B-8B70A885B528}"/>
    <dgm:cxn modelId="{375304C5-DF0A-43B7-B5C1-F9987F92E26F}" type="presParOf" srcId="{1F830C36-311C-4796-A5C2-620E1C9EB87E}" destId="{FCD39941-1808-4E4F-80A2-CA11AF91E48F}" srcOrd="0" destOrd="0" presId="urn:microsoft.com/office/officeart/2018/5/layout/CenteredIconLabelDescriptionList"/>
    <dgm:cxn modelId="{88ABF6B7-4669-4FFB-A670-E42CD5607B5C}" type="presParOf" srcId="{FCD39941-1808-4E4F-80A2-CA11AF91E48F}" destId="{6B8D98AF-D4E9-4233-A168-ADF9E844FD5C}" srcOrd="0" destOrd="0" presId="urn:microsoft.com/office/officeart/2018/5/layout/CenteredIconLabelDescriptionList"/>
    <dgm:cxn modelId="{B2D30E49-6CD4-44C8-B421-1D27F45B654E}" type="presParOf" srcId="{FCD39941-1808-4E4F-80A2-CA11AF91E48F}" destId="{82C8A720-88C8-482B-A379-DA24D9152A8D}" srcOrd="1" destOrd="0" presId="urn:microsoft.com/office/officeart/2018/5/layout/CenteredIconLabelDescriptionList"/>
    <dgm:cxn modelId="{4CBFF9BE-C483-4943-B98F-CE48CA58DE7C}" type="presParOf" srcId="{FCD39941-1808-4E4F-80A2-CA11AF91E48F}" destId="{DBF9A986-3049-43F8-A9E8-0E4AB6174DC8}" srcOrd="2" destOrd="0" presId="urn:microsoft.com/office/officeart/2018/5/layout/CenteredIconLabelDescriptionList"/>
    <dgm:cxn modelId="{B68CA282-9B26-40DD-9CBE-65F86AFC3443}" type="presParOf" srcId="{FCD39941-1808-4E4F-80A2-CA11AF91E48F}" destId="{5556B070-1F4A-4116-B0A5-E250CA2A02AD}" srcOrd="3" destOrd="0" presId="urn:microsoft.com/office/officeart/2018/5/layout/CenteredIconLabelDescriptionList"/>
    <dgm:cxn modelId="{707FA958-BF29-40DE-A4D8-CF5947640D9B}" type="presParOf" srcId="{FCD39941-1808-4E4F-80A2-CA11AF91E48F}" destId="{CCD2B9FA-2CED-4CF4-A550-A48D0E1A3080}" srcOrd="4" destOrd="0" presId="urn:microsoft.com/office/officeart/2018/5/layout/CenteredIconLabelDescriptionList"/>
    <dgm:cxn modelId="{74A886C9-6B81-4516-AB4B-4ACF3D424D03}" type="presParOf" srcId="{1F830C36-311C-4796-A5C2-620E1C9EB87E}" destId="{69636DC5-2894-4F83-9A94-F954F42410F6}" srcOrd="1" destOrd="0" presId="urn:microsoft.com/office/officeart/2018/5/layout/CenteredIconLabelDescriptionList"/>
    <dgm:cxn modelId="{FCCCCB55-C1F9-4D67-94C2-E170B3392A87}" type="presParOf" srcId="{1F830C36-311C-4796-A5C2-620E1C9EB87E}" destId="{5EADFA79-C5AF-4463-8678-D8C5E5176E0E}" srcOrd="2" destOrd="0" presId="urn:microsoft.com/office/officeart/2018/5/layout/CenteredIconLabelDescriptionList"/>
    <dgm:cxn modelId="{9A7D21BB-1652-493D-956E-73567E1B27FE}" type="presParOf" srcId="{5EADFA79-C5AF-4463-8678-D8C5E5176E0E}" destId="{CDBC6607-4034-443A-8F0E-C84ADE7AF1FA}" srcOrd="0" destOrd="0" presId="urn:microsoft.com/office/officeart/2018/5/layout/CenteredIconLabelDescriptionList"/>
    <dgm:cxn modelId="{60C35212-1091-4F40-9EB9-6E3F09E379D0}" type="presParOf" srcId="{5EADFA79-C5AF-4463-8678-D8C5E5176E0E}" destId="{CCE9C91D-FDE4-4CF4-8642-69D36FDF7347}" srcOrd="1" destOrd="0" presId="urn:microsoft.com/office/officeart/2018/5/layout/CenteredIconLabelDescriptionList"/>
    <dgm:cxn modelId="{D185A8AE-1C4F-40B4-8D99-CE09B6C2D542}" type="presParOf" srcId="{5EADFA79-C5AF-4463-8678-D8C5E5176E0E}" destId="{4C27119B-A2C3-4FE1-8D53-F0864E04D8F9}" srcOrd="2" destOrd="0" presId="urn:microsoft.com/office/officeart/2018/5/layout/CenteredIconLabelDescriptionList"/>
    <dgm:cxn modelId="{6798FF22-9DF3-4820-9EB1-13B5D000B788}" type="presParOf" srcId="{5EADFA79-C5AF-4463-8678-D8C5E5176E0E}" destId="{69F7307A-0B54-4681-96D8-9A8C82EDF6C3}" srcOrd="3" destOrd="0" presId="urn:microsoft.com/office/officeart/2018/5/layout/CenteredIconLabelDescriptionList"/>
    <dgm:cxn modelId="{627145AD-F5EC-4D70-8966-1AEADD87EF32}" type="presParOf" srcId="{5EADFA79-C5AF-4463-8678-D8C5E5176E0E}" destId="{55F9D993-B551-4F91-917B-248E271CE33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151D51-AEA7-4856-82BF-33704939B9B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43DB5486-987F-43D5-88EC-D4BE72C1CB18}">
      <dgm:prSet/>
      <dgm:spPr/>
      <dgm:t>
        <a:bodyPr/>
        <a:lstStyle/>
        <a:p>
          <a:r>
            <a:rPr lang="it-IT"/>
            <a:t>Onde terrestri</a:t>
          </a:r>
        </a:p>
      </dgm:t>
    </dgm:pt>
    <dgm:pt modelId="{88E480B4-5DED-4C39-9C51-33FC476BF563}" type="parTrans" cxnId="{7C57BE8D-47EE-481C-85C5-AAA931EAF4AB}">
      <dgm:prSet/>
      <dgm:spPr/>
      <dgm:t>
        <a:bodyPr/>
        <a:lstStyle/>
        <a:p>
          <a:endParaRPr lang="it-IT"/>
        </a:p>
      </dgm:t>
    </dgm:pt>
    <dgm:pt modelId="{B34F5C29-1B4F-4230-8C07-72177AEC22CD}" type="sibTrans" cxnId="{7C57BE8D-47EE-481C-85C5-AAA931EAF4AB}">
      <dgm:prSet/>
      <dgm:spPr/>
      <dgm:t>
        <a:bodyPr/>
        <a:lstStyle/>
        <a:p>
          <a:endParaRPr lang="it-IT"/>
        </a:p>
      </dgm:t>
    </dgm:pt>
    <dgm:pt modelId="{C581B3BC-55B5-4136-BC64-B7D8E00292F0}" type="pres">
      <dgm:prSet presAssocID="{7E151D51-AEA7-4856-82BF-33704939B9B4}" presName="Name0" presStyleCnt="0">
        <dgm:presLayoutVars>
          <dgm:dir/>
          <dgm:resizeHandles val="exact"/>
        </dgm:presLayoutVars>
      </dgm:prSet>
      <dgm:spPr/>
    </dgm:pt>
    <dgm:pt modelId="{B74FD351-3D49-47DB-85D9-A5FC1172843F}" type="pres">
      <dgm:prSet presAssocID="{43DB5486-987F-43D5-88EC-D4BE72C1CB18}" presName="node" presStyleLbl="node1" presStyleIdx="0" presStyleCnt="1">
        <dgm:presLayoutVars>
          <dgm:bulletEnabled val="1"/>
        </dgm:presLayoutVars>
      </dgm:prSet>
      <dgm:spPr/>
    </dgm:pt>
  </dgm:ptLst>
  <dgm:cxnLst>
    <dgm:cxn modelId="{9269CD14-B899-4F7A-B6EA-E02458EEE89E}" type="presOf" srcId="{43DB5486-987F-43D5-88EC-D4BE72C1CB18}" destId="{B74FD351-3D49-47DB-85D9-A5FC1172843F}" srcOrd="0" destOrd="0" presId="urn:microsoft.com/office/officeart/2005/8/layout/process1"/>
    <dgm:cxn modelId="{3ACF4886-9334-44AB-95C4-D081E3B25F1A}" type="presOf" srcId="{7E151D51-AEA7-4856-82BF-33704939B9B4}" destId="{C581B3BC-55B5-4136-BC64-B7D8E00292F0}" srcOrd="0" destOrd="0" presId="urn:microsoft.com/office/officeart/2005/8/layout/process1"/>
    <dgm:cxn modelId="{7C57BE8D-47EE-481C-85C5-AAA931EAF4AB}" srcId="{7E151D51-AEA7-4856-82BF-33704939B9B4}" destId="{43DB5486-987F-43D5-88EC-D4BE72C1CB18}" srcOrd="0" destOrd="0" parTransId="{88E480B4-5DED-4C39-9C51-33FC476BF563}" sibTransId="{B34F5C29-1B4F-4230-8C07-72177AEC22CD}"/>
    <dgm:cxn modelId="{A71ED0FD-7CA5-44BC-9237-DBF29FEA93B2}" type="presParOf" srcId="{C581B3BC-55B5-4136-BC64-B7D8E00292F0}" destId="{B74FD351-3D49-47DB-85D9-A5FC1172843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398B55-D271-400B-9C55-400A57AD76D0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DCFFDD1-5526-4573-846E-701B5B63388D}">
      <dgm:prSet/>
      <dgm:spPr/>
      <dgm:t>
        <a:bodyPr/>
        <a:lstStyle/>
        <a:p>
          <a:r>
            <a:rPr lang="it-IT"/>
            <a:t>Onda diretta</a:t>
          </a:r>
          <a:endParaRPr lang="en-US"/>
        </a:p>
      </dgm:t>
    </dgm:pt>
    <dgm:pt modelId="{5FB9B3B2-2606-4F76-8406-2E1830F3AE16}" type="parTrans" cxnId="{FCE2BBA4-9653-42A8-B61C-547C9089A504}">
      <dgm:prSet/>
      <dgm:spPr/>
      <dgm:t>
        <a:bodyPr/>
        <a:lstStyle/>
        <a:p>
          <a:endParaRPr lang="en-US"/>
        </a:p>
      </dgm:t>
    </dgm:pt>
    <dgm:pt modelId="{31F13244-75DB-4839-84EE-FED2D1B3755A}" type="sibTrans" cxnId="{FCE2BBA4-9653-42A8-B61C-547C9089A504}">
      <dgm:prSet/>
      <dgm:spPr/>
      <dgm:t>
        <a:bodyPr/>
        <a:lstStyle/>
        <a:p>
          <a:endParaRPr lang="en-US"/>
        </a:p>
      </dgm:t>
    </dgm:pt>
    <dgm:pt modelId="{CB856415-61D4-4750-BCC6-291429E98532}">
      <dgm:prSet/>
      <dgm:spPr/>
      <dgm:t>
        <a:bodyPr/>
        <a:lstStyle/>
        <a:p>
          <a:r>
            <a:rPr lang="it-IT"/>
            <a:t>Assorbimento dipende da lunghezza d’onda</a:t>
          </a:r>
          <a:endParaRPr lang="en-US"/>
        </a:p>
      </dgm:t>
    </dgm:pt>
    <dgm:pt modelId="{3B5DCAD7-06E4-42EA-BC59-4ECF9F1DF414}" type="parTrans" cxnId="{F5FF3550-9658-4528-B313-00E9F59513BB}">
      <dgm:prSet/>
      <dgm:spPr/>
      <dgm:t>
        <a:bodyPr/>
        <a:lstStyle/>
        <a:p>
          <a:endParaRPr lang="en-US"/>
        </a:p>
      </dgm:t>
    </dgm:pt>
    <dgm:pt modelId="{8533955A-1FA6-4A72-8427-7C4F289DADB8}" type="sibTrans" cxnId="{F5FF3550-9658-4528-B313-00E9F59513BB}">
      <dgm:prSet/>
      <dgm:spPr/>
      <dgm:t>
        <a:bodyPr/>
        <a:lstStyle/>
        <a:p>
          <a:endParaRPr lang="en-US"/>
        </a:p>
      </dgm:t>
    </dgm:pt>
    <dgm:pt modelId="{0071191A-AD8F-4E63-AFA9-B6DDA16CFC8E}">
      <dgm:prSet/>
      <dgm:spPr/>
      <dgm:t>
        <a:bodyPr/>
        <a:lstStyle/>
        <a:p>
          <a:r>
            <a:rPr lang="it-IT"/>
            <a:t>Stazioni in vista</a:t>
          </a:r>
          <a:endParaRPr lang="en-US"/>
        </a:p>
      </dgm:t>
    </dgm:pt>
    <dgm:pt modelId="{73C54CE3-FD50-4DC4-AE87-524A491EBBBE}" type="parTrans" cxnId="{8CA99F80-7BAB-4DE5-9699-C68034F2381D}">
      <dgm:prSet/>
      <dgm:spPr/>
      <dgm:t>
        <a:bodyPr/>
        <a:lstStyle/>
        <a:p>
          <a:endParaRPr lang="en-US"/>
        </a:p>
      </dgm:t>
    </dgm:pt>
    <dgm:pt modelId="{54605796-2A97-4414-B773-D4A89C4B6196}" type="sibTrans" cxnId="{8CA99F80-7BAB-4DE5-9699-C68034F2381D}">
      <dgm:prSet/>
      <dgm:spPr/>
      <dgm:t>
        <a:bodyPr/>
        <a:lstStyle/>
        <a:p>
          <a:endParaRPr lang="en-US"/>
        </a:p>
      </dgm:t>
    </dgm:pt>
    <dgm:pt modelId="{DB6AABB4-AD4F-4DFA-BCA9-311F8B8633B7}">
      <dgm:prSet/>
      <dgm:spPr/>
      <dgm:t>
        <a:bodyPr/>
        <a:lstStyle/>
        <a:p>
          <a:r>
            <a:rPr lang="it-IT"/>
            <a:t>Onda riflessa</a:t>
          </a:r>
          <a:endParaRPr lang="en-US"/>
        </a:p>
      </dgm:t>
    </dgm:pt>
    <dgm:pt modelId="{8FC07760-4664-460A-A529-35BC16EC8221}" type="parTrans" cxnId="{AFCB9ADD-D796-4542-B3E8-80C8C0F6AE95}">
      <dgm:prSet/>
      <dgm:spPr/>
      <dgm:t>
        <a:bodyPr/>
        <a:lstStyle/>
        <a:p>
          <a:endParaRPr lang="en-US"/>
        </a:p>
      </dgm:t>
    </dgm:pt>
    <dgm:pt modelId="{F675080B-D0F6-4C79-B3F6-BF292827BD78}" type="sibTrans" cxnId="{AFCB9ADD-D796-4542-B3E8-80C8C0F6AE95}">
      <dgm:prSet/>
      <dgm:spPr/>
      <dgm:t>
        <a:bodyPr/>
        <a:lstStyle/>
        <a:p>
          <a:endParaRPr lang="en-US"/>
        </a:p>
      </dgm:t>
    </dgm:pt>
    <dgm:pt modelId="{42E9079D-F03B-4C20-8897-38B08A5469AD}">
      <dgm:prSet/>
      <dgm:spPr/>
      <dgm:t>
        <a:bodyPr/>
        <a:lstStyle/>
        <a:p>
          <a:r>
            <a:rPr lang="it-IT"/>
            <a:t>La terra riflette parte dell’irradiazione</a:t>
          </a:r>
          <a:endParaRPr lang="en-US"/>
        </a:p>
      </dgm:t>
    </dgm:pt>
    <dgm:pt modelId="{61372770-3767-4BE3-9C12-183C3FF01929}" type="parTrans" cxnId="{396B0E3C-6E0F-46F6-A5A2-C3A1DF5E0D10}">
      <dgm:prSet/>
      <dgm:spPr/>
      <dgm:t>
        <a:bodyPr/>
        <a:lstStyle/>
        <a:p>
          <a:endParaRPr lang="en-US"/>
        </a:p>
      </dgm:t>
    </dgm:pt>
    <dgm:pt modelId="{FB09E7D8-1F57-42FA-806F-0DE09BD66B1E}" type="sibTrans" cxnId="{396B0E3C-6E0F-46F6-A5A2-C3A1DF5E0D10}">
      <dgm:prSet/>
      <dgm:spPr/>
      <dgm:t>
        <a:bodyPr/>
        <a:lstStyle/>
        <a:p>
          <a:endParaRPr lang="en-US"/>
        </a:p>
      </dgm:t>
    </dgm:pt>
    <dgm:pt modelId="{A6194CB5-5993-4325-A428-25BF9841EF99}">
      <dgm:prSet/>
      <dgm:spPr/>
      <dgm:t>
        <a:bodyPr/>
        <a:lstStyle/>
        <a:p>
          <a:r>
            <a:rPr lang="it-IT"/>
            <a:t>Onda di superficie</a:t>
          </a:r>
          <a:endParaRPr lang="en-US"/>
        </a:p>
      </dgm:t>
    </dgm:pt>
    <dgm:pt modelId="{934338B7-1DCC-440B-A613-72EDC4B5936C}" type="parTrans" cxnId="{FD5F2F3A-0ABE-44A3-8D64-7107ED08D536}">
      <dgm:prSet/>
      <dgm:spPr/>
      <dgm:t>
        <a:bodyPr/>
        <a:lstStyle/>
        <a:p>
          <a:endParaRPr lang="en-US"/>
        </a:p>
      </dgm:t>
    </dgm:pt>
    <dgm:pt modelId="{89B19136-CE3E-4F00-A890-D41F028CBDA2}" type="sibTrans" cxnId="{FD5F2F3A-0ABE-44A3-8D64-7107ED08D536}">
      <dgm:prSet/>
      <dgm:spPr/>
      <dgm:t>
        <a:bodyPr/>
        <a:lstStyle/>
        <a:p>
          <a:endParaRPr lang="en-US"/>
        </a:p>
      </dgm:t>
    </dgm:pt>
    <dgm:pt modelId="{3A8E0EA3-20C2-4B0C-99CD-7EEEF721EB2B}">
      <dgm:prSet/>
      <dgm:spPr/>
      <dgm:t>
        <a:bodyPr/>
        <a:lstStyle/>
        <a:p>
          <a:r>
            <a:rPr lang="it-IT"/>
            <a:t>Onde lunghe scarsa attenuazione</a:t>
          </a:r>
          <a:endParaRPr lang="en-US"/>
        </a:p>
      </dgm:t>
    </dgm:pt>
    <dgm:pt modelId="{9D304DAE-68F9-4011-9904-4EFD89B443FB}" type="parTrans" cxnId="{E869A976-9AAA-4668-A096-C09B63F65F83}">
      <dgm:prSet/>
      <dgm:spPr/>
      <dgm:t>
        <a:bodyPr/>
        <a:lstStyle/>
        <a:p>
          <a:endParaRPr lang="en-US"/>
        </a:p>
      </dgm:t>
    </dgm:pt>
    <dgm:pt modelId="{C06183D9-AD3A-442C-BC2C-58B877C79C6B}" type="sibTrans" cxnId="{E869A976-9AAA-4668-A096-C09B63F65F83}">
      <dgm:prSet/>
      <dgm:spPr/>
      <dgm:t>
        <a:bodyPr/>
        <a:lstStyle/>
        <a:p>
          <a:endParaRPr lang="en-US"/>
        </a:p>
      </dgm:t>
    </dgm:pt>
    <dgm:pt modelId="{42C40EEE-3C06-4815-9A9C-32983350B446}">
      <dgm:prSet/>
      <dgm:spPr/>
      <dgm:t>
        <a:bodyPr/>
        <a:lstStyle/>
        <a:p>
          <a:r>
            <a:rPr lang="it-IT"/>
            <a:t>Onde corte a brevi distanze</a:t>
          </a:r>
          <a:endParaRPr lang="en-US"/>
        </a:p>
      </dgm:t>
    </dgm:pt>
    <dgm:pt modelId="{812C544A-D25A-49D4-9B72-8505966FAB25}" type="parTrans" cxnId="{651AD2AA-916F-445F-BAE7-E67188A717FB}">
      <dgm:prSet/>
      <dgm:spPr/>
      <dgm:t>
        <a:bodyPr/>
        <a:lstStyle/>
        <a:p>
          <a:endParaRPr lang="en-US"/>
        </a:p>
      </dgm:t>
    </dgm:pt>
    <dgm:pt modelId="{F065193C-E7AC-40E8-AF10-6D8C17EF5E89}" type="sibTrans" cxnId="{651AD2AA-916F-445F-BAE7-E67188A717FB}">
      <dgm:prSet/>
      <dgm:spPr/>
      <dgm:t>
        <a:bodyPr/>
        <a:lstStyle/>
        <a:p>
          <a:endParaRPr lang="en-US"/>
        </a:p>
      </dgm:t>
    </dgm:pt>
    <dgm:pt modelId="{097A96A0-5476-4EFD-87E5-CA7EDCA2C5FC}" type="pres">
      <dgm:prSet presAssocID="{F0398B55-D271-400B-9C55-400A57AD76D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4E6CDA-7624-414A-8319-87CC59E8F15D}" type="pres">
      <dgm:prSet presAssocID="{EDCFFDD1-5526-4573-846E-701B5B63388D}" presName="root" presStyleCnt="0"/>
      <dgm:spPr/>
    </dgm:pt>
    <dgm:pt modelId="{C85B3BE0-3D5B-475B-BBDF-E9AA6FA7642A}" type="pres">
      <dgm:prSet presAssocID="{EDCFFDD1-5526-4573-846E-701B5B63388D}" presName="rootComposite" presStyleCnt="0"/>
      <dgm:spPr/>
    </dgm:pt>
    <dgm:pt modelId="{BF29DCA3-2593-4CD6-BDF0-B47BFF8B6768}" type="pres">
      <dgm:prSet presAssocID="{EDCFFDD1-5526-4573-846E-701B5B63388D}" presName="rootText" presStyleLbl="node1" presStyleIdx="0" presStyleCnt="3"/>
      <dgm:spPr/>
    </dgm:pt>
    <dgm:pt modelId="{AA9A8A2C-9FE2-4F40-8E4F-1071E658D6E1}" type="pres">
      <dgm:prSet presAssocID="{EDCFFDD1-5526-4573-846E-701B5B63388D}" presName="rootConnector" presStyleLbl="node1" presStyleIdx="0" presStyleCnt="3"/>
      <dgm:spPr/>
    </dgm:pt>
    <dgm:pt modelId="{0661E4B4-4D8B-4497-93F1-0B9E0FCE6C20}" type="pres">
      <dgm:prSet presAssocID="{EDCFFDD1-5526-4573-846E-701B5B63388D}" presName="childShape" presStyleCnt="0"/>
      <dgm:spPr/>
    </dgm:pt>
    <dgm:pt modelId="{8169E3EF-DCC2-46D9-8ABE-04D83210048E}" type="pres">
      <dgm:prSet presAssocID="{3B5DCAD7-06E4-42EA-BC59-4ECF9F1DF414}" presName="Name13" presStyleLbl="parChTrans1D2" presStyleIdx="0" presStyleCnt="5"/>
      <dgm:spPr/>
    </dgm:pt>
    <dgm:pt modelId="{64EBE45B-8055-4C57-9D94-0FC634841D44}" type="pres">
      <dgm:prSet presAssocID="{CB856415-61D4-4750-BCC6-291429E98532}" presName="childText" presStyleLbl="bgAcc1" presStyleIdx="0" presStyleCnt="5">
        <dgm:presLayoutVars>
          <dgm:bulletEnabled val="1"/>
        </dgm:presLayoutVars>
      </dgm:prSet>
      <dgm:spPr/>
    </dgm:pt>
    <dgm:pt modelId="{3DDCFB50-595B-43AF-B574-F2F17FAA5F54}" type="pres">
      <dgm:prSet presAssocID="{73C54CE3-FD50-4DC4-AE87-524A491EBBBE}" presName="Name13" presStyleLbl="parChTrans1D2" presStyleIdx="1" presStyleCnt="5"/>
      <dgm:spPr/>
    </dgm:pt>
    <dgm:pt modelId="{B072F79C-F199-4212-874A-84F79EFD6BF8}" type="pres">
      <dgm:prSet presAssocID="{0071191A-AD8F-4E63-AFA9-B6DDA16CFC8E}" presName="childText" presStyleLbl="bgAcc1" presStyleIdx="1" presStyleCnt="5">
        <dgm:presLayoutVars>
          <dgm:bulletEnabled val="1"/>
        </dgm:presLayoutVars>
      </dgm:prSet>
      <dgm:spPr/>
    </dgm:pt>
    <dgm:pt modelId="{F2F86C05-0F17-45DD-9AE7-63C114423917}" type="pres">
      <dgm:prSet presAssocID="{DB6AABB4-AD4F-4DFA-BCA9-311F8B8633B7}" presName="root" presStyleCnt="0"/>
      <dgm:spPr/>
    </dgm:pt>
    <dgm:pt modelId="{8A109751-7730-4A4A-89DF-61F1D468A1DB}" type="pres">
      <dgm:prSet presAssocID="{DB6AABB4-AD4F-4DFA-BCA9-311F8B8633B7}" presName="rootComposite" presStyleCnt="0"/>
      <dgm:spPr/>
    </dgm:pt>
    <dgm:pt modelId="{AE8CE86F-D32F-42E8-B97D-584D8A195DB4}" type="pres">
      <dgm:prSet presAssocID="{DB6AABB4-AD4F-4DFA-BCA9-311F8B8633B7}" presName="rootText" presStyleLbl="node1" presStyleIdx="1" presStyleCnt="3"/>
      <dgm:spPr/>
    </dgm:pt>
    <dgm:pt modelId="{66F927BA-E55A-44A8-A7B3-763EC3E87CC4}" type="pres">
      <dgm:prSet presAssocID="{DB6AABB4-AD4F-4DFA-BCA9-311F8B8633B7}" presName="rootConnector" presStyleLbl="node1" presStyleIdx="1" presStyleCnt="3"/>
      <dgm:spPr/>
    </dgm:pt>
    <dgm:pt modelId="{3F055197-1897-4B58-ACD6-D35AD8D12481}" type="pres">
      <dgm:prSet presAssocID="{DB6AABB4-AD4F-4DFA-BCA9-311F8B8633B7}" presName="childShape" presStyleCnt="0"/>
      <dgm:spPr/>
    </dgm:pt>
    <dgm:pt modelId="{86609AD3-EEE9-4C2C-B79E-0AB4DBAA0632}" type="pres">
      <dgm:prSet presAssocID="{61372770-3767-4BE3-9C12-183C3FF01929}" presName="Name13" presStyleLbl="parChTrans1D2" presStyleIdx="2" presStyleCnt="5"/>
      <dgm:spPr/>
    </dgm:pt>
    <dgm:pt modelId="{014739F5-6652-42E1-AD40-1D811B8B2D4D}" type="pres">
      <dgm:prSet presAssocID="{42E9079D-F03B-4C20-8897-38B08A5469AD}" presName="childText" presStyleLbl="bgAcc1" presStyleIdx="2" presStyleCnt="5">
        <dgm:presLayoutVars>
          <dgm:bulletEnabled val="1"/>
        </dgm:presLayoutVars>
      </dgm:prSet>
      <dgm:spPr/>
    </dgm:pt>
    <dgm:pt modelId="{E20EFD49-4C7B-4FCE-82AD-938F19B5C19A}" type="pres">
      <dgm:prSet presAssocID="{A6194CB5-5993-4325-A428-25BF9841EF99}" presName="root" presStyleCnt="0"/>
      <dgm:spPr/>
    </dgm:pt>
    <dgm:pt modelId="{F11D4B20-AB45-412C-8D04-B11DF320FCEA}" type="pres">
      <dgm:prSet presAssocID="{A6194CB5-5993-4325-A428-25BF9841EF99}" presName="rootComposite" presStyleCnt="0"/>
      <dgm:spPr/>
    </dgm:pt>
    <dgm:pt modelId="{38F6A76A-B33B-4889-9161-A25B661B7E4F}" type="pres">
      <dgm:prSet presAssocID="{A6194CB5-5993-4325-A428-25BF9841EF99}" presName="rootText" presStyleLbl="node1" presStyleIdx="2" presStyleCnt="3"/>
      <dgm:spPr/>
    </dgm:pt>
    <dgm:pt modelId="{00D1CA79-20A7-4C36-A7EE-04DFE6E47CDE}" type="pres">
      <dgm:prSet presAssocID="{A6194CB5-5993-4325-A428-25BF9841EF99}" presName="rootConnector" presStyleLbl="node1" presStyleIdx="2" presStyleCnt="3"/>
      <dgm:spPr/>
    </dgm:pt>
    <dgm:pt modelId="{8886926B-9B1E-4CC3-9B33-073455A81C5A}" type="pres">
      <dgm:prSet presAssocID="{A6194CB5-5993-4325-A428-25BF9841EF99}" presName="childShape" presStyleCnt="0"/>
      <dgm:spPr/>
    </dgm:pt>
    <dgm:pt modelId="{D9EAE185-CFC0-44E4-83E3-92FDB702A3A6}" type="pres">
      <dgm:prSet presAssocID="{9D304DAE-68F9-4011-9904-4EFD89B443FB}" presName="Name13" presStyleLbl="parChTrans1D2" presStyleIdx="3" presStyleCnt="5"/>
      <dgm:spPr/>
    </dgm:pt>
    <dgm:pt modelId="{77DD2F4F-A1D2-42EA-85B8-D62432A82CED}" type="pres">
      <dgm:prSet presAssocID="{3A8E0EA3-20C2-4B0C-99CD-7EEEF721EB2B}" presName="childText" presStyleLbl="bgAcc1" presStyleIdx="3" presStyleCnt="5">
        <dgm:presLayoutVars>
          <dgm:bulletEnabled val="1"/>
        </dgm:presLayoutVars>
      </dgm:prSet>
      <dgm:spPr/>
    </dgm:pt>
    <dgm:pt modelId="{F34A5215-B360-4288-A7D4-D96FFD9C9CD4}" type="pres">
      <dgm:prSet presAssocID="{812C544A-D25A-49D4-9B72-8505966FAB25}" presName="Name13" presStyleLbl="parChTrans1D2" presStyleIdx="4" presStyleCnt="5"/>
      <dgm:spPr/>
    </dgm:pt>
    <dgm:pt modelId="{76B522B6-FFAF-4BBB-9561-956B95E29DDD}" type="pres">
      <dgm:prSet presAssocID="{42C40EEE-3C06-4815-9A9C-32983350B446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58A8BB0D-0F52-41CF-A4BF-5700C750138D}" type="presOf" srcId="{A6194CB5-5993-4325-A428-25BF9841EF99}" destId="{00D1CA79-20A7-4C36-A7EE-04DFE6E47CDE}" srcOrd="1" destOrd="0" presId="urn:microsoft.com/office/officeart/2005/8/layout/hierarchy3"/>
    <dgm:cxn modelId="{421C741C-D24B-4855-BC14-9537A9E30473}" type="presOf" srcId="{61372770-3767-4BE3-9C12-183C3FF01929}" destId="{86609AD3-EEE9-4C2C-B79E-0AB4DBAA0632}" srcOrd="0" destOrd="0" presId="urn:microsoft.com/office/officeart/2005/8/layout/hierarchy3"/>
    <dgm:cxn modelId="{0080FF1F-F6D9-464A-82C1-96557FF2FD31}" type="presOf" srcId="{42E9079D-F03B-4C20-8897-38B08A5469AD}" destId="{014739F5-6652-42E1-AD40-1D811B8B2D4D}" srcOrd="0" destOrd="0" presId="urn:microsoft.com/office/officeart/2005/8/layout/hierarchy3"/>
    <dgm:cxn modelId="{FD5F2F3A-0ABE-44A3-8D64-7107ED08D536}" srcId="{F0398B55-D271-400B-9C55-400A57AD76D0}" destId="{A6194CB5-5993-4325-A428-25BF9841EF99}" srcOrd="2" destOrd="0" parTransId="{934338B7-1DCC-440B-A613-72EDC4B5936C}" sibTransId="{89B19136-CE3E-4F00-A890-D41F028CBDA2}"/>
    <dgm:cxn modelId="{396B0E3C-6E0F-46F6-A5A2-C3A1DF5E0D10}" srcId="{DB6AABB4-AD4F-4DFA-BCA9-311F8B8633B7}" destId="{42E9079D-F03B-4C20-8897-38B08A5469AD}" srcOrd="0" destOrd="0" parTransId="{61372770-3767-4BE3-9C12-183C3FF01929}" sibTransId="{FB09E7D8-1F57-42FA-806F-0DE09BD66B1E}"/>
    <dgm:cxn modelId="{C17DAA3F-E131-4569-982B-9012AC199E07}" type="presOf" srcId="{9D304DAE-68F9-4011-9904-4EFD89B443FB}" destId="{D9EAE185-CFC0-44E4-83E3-92FDB702A3A6}" srcOrd="0" destOrd="0" presId="urn:microsoft.com/office/officeart/2005/8/layout/hierarchy3"/>
    <dgm:cxn modelId="{E7686565-DFA8-40EC-B94B-91CF1C6B5ECE}" type="presOf" srcId="{DB6AABB4-AD4F-4DFA-BCA9-311F8B8633B7}" destId="{66F927BA-E55A-44A8-A7B3-763EC3E87CC4}" srcOrd="1" destOrd="0" presId="urn:microsoft.com/office/officeart/2005/8/layout/hierarchy3"/>
    <dgm:cxn modelId="{689C314E-EBA8-4BB0-9352-2C099DAF1201}" type="presOf" srcId="{0071191A-AD8F-4E63-AFA9-B6DDA16CFC8E}" destId="{B072F79C-F199-4212-874A-84F79EFD6BF8}" srcOrd="0" destOrd="0" presId="urn:microsoft.com/office/officeart/2005/8/layout/hierarchy3"/>
    <dgm:cxn modelId="{F5FF3550-9658-4528-B313-00E9F59513BB}" srcId="{EDCFFDD1-5526-4573-846E-701B5B63388D}" destId="{CB856415-61D4-4750-BCC6-291429E98532}" srcOrd="0" destOrd="0" parTransId="{3B5DCAD7-06E4-42EA-BC59-4ECF9F1DF414}" sibTransId="{8533955A-1FA6-4A72-8427-7C4F289DADB8}"/>
    <dgm:cxn modelId="{FBB00A74-EE37-48BF-A188-30171AEA3F88}" type="presOf" srcId="{42C40EEE-3C06-4815-9A9C-32983350B446}" destId="{76B522B6-FFAF-4BBB-9561-956B95E29DDD}" srcOrd="0" destOrd="0" presId="urn:microsoft.com/office/officeart/2005/8/layout/hierarchy3"/>
    <dgm:cxn modelId="{E869A976-9AAA-4668-A096-C09B63F65F83}" srcId="{A6194CB5-5993-4325-A428-25BF9841EF99}" destId="{3A8E0EA3-20C2-4B0C-99CD-7EEEF721EB2B}" srcOrd="0" destOrd="0" parTransId="{9D304DAE-68F9-4011-9904-4EFD89B443FB}" sibTransId="{C06183D9-AD3A-442C-BC2C-58B877C79C6B}"/>
    <dgm:cxn modelId="{8CA99F80-7BAB-4DE5-9699-C68034F2381D}" srcId="{EDCFFDD1-5526-4573-846E-701B5B63388D}" destId="{0071191A-AD8F-4E63-AFA9-B6DDA16CFC8E}" srcOrd="1" destOrd="0" parTransId="{73C54CE3-FD50-4DC4-AE87-524A491EBBBE}" sibTransId="{54605796-2A97-4414-B773-D4A89C4B6196}"/>
    <dgm:cxn modelId="{6F363586-14CF-4B32-9165-64BE01AB5806}" type="presOf" srcId="{3A8E0EA3-20C2-4B0C-99CD-7EEEF721EB2B}" destId="{77DD2F4F-A1D2-42EA-85B8-D62432A82CED}" srcOrd="0" destOrd="0" presId="urn:microsoft.com/office/officeart/2005/8/layout/hierarchy3"/>
    <dgm:cxn modelId="{02683D86-1F4D-43BC-87F2-08288D28B03B}" type="presOf" srcId="{73C54CE3-FD50-4DC4-AE87-524A491EBBBE}" destId="{3DDCFB50-595B-43AF-B574-F2F17FAA5F54}" srcOrd="0" destOrd="0" presId="urn:microsoft.com/office/officeart/2005/8/layout/hierarchy3"/>
    <dgm:cxn modelId="{C2FCA586-DA2D-4C0E-86F5-4F6EAE3F986A}" type="presOf" srcId="{A6194CB5-5993-4325-A428-25BF9841EF99}" destId="{38F6A76A-B33B-4889-9161-A25B661B7E4F}" srcOrd="0" destOrd="0" presId="urn:microsoft.com/office/officeart/2005/8/layout/hierarchy3"/>
    <dgm:cxn modelId="{91BEC0A0-B1C5-4101-827F-281A30BD628F}" type="presOf" srcId="{3B5DCAD7-06E4-42EA-BC59-4ECF9F1DF414}" destId="{8169E3EF-DCC2-46D9-8ABE-04D83210048E}" srcOrd="0" destOrd="0" presId="urn:microsoft.com/office/officeart/2005/8/layout/hierarchy3"/>
    <dgm:cxn modelId="{FCE2BBA4-9653-42A8-B61C-547C9089A504}" srcId="{F0398B55-D271-400B-9C55-400A57AD76D0}" destId="{EDCFFDD1-5526-4573-846E-701B5B63388D}" srcOrd="0" destOrd="0" parTransId="{5FB9B3B2-2606-4F76-8406-2E1830F3AE16}" sibTransId="{31F13244-75DB-4839-84EE-FED2D1B3755A}"/>
    <dgm:cxn modelId="{651AD2AA-916F-445F-BAE7-E67188A717FB}" srcId="{A6194CB5-5993-4325-A428-25BF9841EF99}" destId="{42C40EEE-3C06-4815-9A9C-32983350B446}" srcOrd="1" destOrd="0" parTransId="{812C544A-D25A-49D4-9B72-8505966FAB25}" sibTransId="{F065193C-E7AC-40E8-AF10-6D8C17EF5E89}"/>
    <dgm:cxn modelId="{936DF9B6-0920-43B8-8C01-CFD9EEADC287}" type="presOf" srcId="{F0398B55-D271-400B-9C55-400A57AD76D0}" destId="{097A96A0-5476-4EFD-87E5-CA7EDCA2C5FC}" srcOrd="0" destOrd="0" presId="urn:microsoft.com/office/officeart/2005/8/layout/hierarchy3"/>
    <dgm:cxn modelId="{0C15EEBE-8016-4297-90EF-24EC133B2F3E}" type="presOf" srcId="{812C544A-D25A-49D4-9B72-8505966FAB25}" destId="{F34A5215-B360-4288-A7D4-D96FFD9C9CD4}" srcOrd="0" destOrd="0" presId="urn:microsoft.com/office/officeart/2005/8/layout/hierarchy3"/>
    <dgm:cxn modelId="{2F0902D2-EF48-4FAB-B373-DB43822F6E9B}" type="presOf" srcId="{CB856415-61D4-4750-BCC6-291429E98532}" destId="{64EBE45B-8055-4C57-9D94-0FC634841D44}" srcOrd="0" destOrd="0" presId="urn:microsoft.com/office/officeart/2005/8/layout/hierarchy3"/>
    <dgm:cxn modelId="{AFCB9ADD-D796-4542-B3E8-80C8C0F6AE95}" srcId="{F0398B55-D271-400B-9C55-400A57AD76D0}" destId="{DB6AABB4-AD4F-4DFA-BCA9-311F8B8633B7}" srcOrd="1" destOrd="0" parTransId="{8FC07760-4664-460A-A529-35BC16EC8221}" sibTransId="{F675080B-D0F6-4C79-B3F6-BF292827BD78}"/>
    <dgm:cxn modelId="{9ACCA5EF-9E12-4706-B7B4-F6CAC7699401}" type="presOf" srcId="{DB6AABB4-AD4F-4DFA-BCA9-311F8B8633B7}" destId="{AE8CE86F-D32F-42E8-B97D-584D8A195DB4}" srcOrd="0" destOrd="0" presId="urn:microsoft.com/office/officeart/2005/8/layout/hierarchy3"/>
    <dgm:cxn modelId="{1756A2F5-0FFA-45E3-A395-ED196B2F77FE}" type="presOf" srcId="{EDCFFDD1-5526-4573-846E-701B5B63388D}" destId="{AA9A8A2C-9FE2-4F40-8E4F-1071E658D6E1}" srcOrd="1" destOrd="0" presId="urn:microsoft.com/office/officeart/2005/8/layout/hierarchy3"/>
    <dgm:cxn modelId="{1AB574FA-DE58-4E15-82F3-8C06AA5840F5}" type="presOf" srcId="{EDCFFDD1-5526-4573-846E-701B5B63388D}" destId="{BF29DCA3-2593-4CD6-BDF0-B47BFF8B6768}" srcOrd="0" destOrd="0" presId="urn:microsoft.com/office/officeart/2005/8/layout/hierarchy3"/>
    <dgm:cxn modelId="{0713B982-D3A4-44CC-AFA6-740E2BB5CF67}" type="presParOf" srcId="{097A96A0-5476-4EFD-87E5-CA7EDCA2C5FC}" destId="{704E6CDA-7624-414A-8319-87CC59E8F15D}" srcOrd="0" destOrd="0" presId="urn:microsoft.com/office/officeart/2005/8/layout/hierarchy3"/>
    <dgm:cxn modelId="{012F598A-C717-409A-9A36-100E757C204D}" type="presParOf" srcId="{704E6CDA-7624-414A-8319-87CC59E8F15D}" destId="{C85B3BE0-3D5B-475B-BBDF-E9AA6FA7642A}" srcOrd="0" destOrd="0" presId="urn:microsoft.com/office/officeart/2005/8/layout/hierarchy3"/>
    <dgm:cxn modelId="{0045C29B-6CF5-4ED5-80B6-04FDEE114709}" type="presParOf" srcId="{C85B3BE0-3D5B-475B-BBDF-E9AA6FA7642A}" destId="{BF29DCA3-2593-4CD6-BDF0-B47BFF8B6768}" srcOrd="0" destOrd="0" presId="urn:microsoft.com/office/officeart/2005/8/layout/hierarchy3"/>
    <dgm:cxn modelId="{82A2AD36-377F-4415-89C3-3910B43EE196}" type="presParOf" srcId="{C85B3BE0-3D5B-475B-BBDF-E9AA6FA7642A}" destId="{AA9A8A2C-9FE2-4F40-8E4F-1071E658D6E1}" srcOrd="1" destOrd="0" presId="urn:microsoft.com/office/officeart/2005/8/layout/hierarchy3"/>
    <dgm:cxn modelId="{5C1D1B0D-3EC0-479D-87B4-A0BC349E9029}" type="presParOf" srcId="{704E6CDA-7624-414A-8319-87CC59E8F15D}" destId="{0661E4B4-4D8B-4497-93F1-0B9E0FCE6C20}" srcOrd="1" destOrd="0" presId="urn:microsoft.com/office/officeart/2005/8/layout/hierarchy3"/>
    <dgm:cxn modelId="{C6089876-FD0C-4FE5-A73F-84D3E37A0E41}" type="presParOf" srcId="{0661E4B4-4D8B-4497-93F1-0B9E0FCE6C20}" destId="{8169E3EF-DCC2-46D9-8ABE-04D83210048E}" srcOrd="0" destOrd="0" presId="urn:microsoft.com/office/officeart/2005/8/layout/hierarchy3"/>
    <dgm:cxn modelId="{5BB3E875-FF6A-4CC2-A16E-3CDE595D8F4A}" type="presParOf" srcId="{0661E4B4-4D8B-4497-93F1-0B9E0FCE6C20}" destId="{64EBE45B-8055-4C57-9D94-0FC634841D44}" srcOrd="1" destOrd="0" presId="urn:microsoft.com/office/officeart/2005/8/layout/hierarchy3"/>
    <dgm:cxn modelId="{750494FC-35BD-4823-A0CE-ADF10727C146}" type="presParOf" srcId="{0661E4B4-4D8B-4497-93F1-0B9E0FCE6C20}" destId="{3DDCFB50-595B-43AF-B574-F2F17FAA5F54}" srcOrd="2" destOrd="0" presId="urn:microsoft.com/office/officeart/2005/8/layout/hierarchy3"/>
    <dgm:cxn modelId="{234D6F53-0F72-4604-88CF-A870BBE83275}" type="presParOf" srcId="{0661E4B4-4D8B-4497-93F1-0B9E0FCE6C20}" destId="{B072F79C-F199-4212-874A-84F79EFD6BF8}" srcOrd="3" destOrd="0" presId="urn:microsoft.com/office/officeart/2005/8/layout/hierarchy3"/>
    <dgm:cxn modelId="{65F7F958-9206-4B02-9D5C-2344F245A382}" type="presParOf" srcId="{097A96A0-5476-4EFD-87E5-CA7EDCA2C5FC}" destId="{F2F86C05-0F17-45DD-9AE7-63C114423917}" srcOrd="1" destOrd="0" presId="urn:microsoft.com/office/officeart/2005/8/layout/hierarchy3"/>
    <dgm:cxn modelId="{BD8BCA3B-5FF1-487C-B8FC-DAE1A9E0F577}" type="presParOf" srcId="{F2F86C05-0F17-45DD-9AE7-63C114423917}" destId="{8A109751-7730-4A4A-89DF-61F1D468A1DB}" srcOrd="0" destOrd="0" presId="urn:microsoft.com/office/officeart/2005/8/layout/hierarchy3"/>
    <dgm:cxn modelId="{0C814FB6-16B2-46C2-90A8-9BD784C0EF85}" type="presParOf" srcId="{8A109751-7730-4A4A-89DF-61F1D468A1DB}" destId="{AE8CE86F-D32F-42E8-B97D-584D8A195DB4}" srcOrd="0" destOrd="0" presId="urn:microsoft.com/office/officeart/2005/8/layout/hierarchy3"/>
    <dgm:cxn modelId="{FD199914-384C-4B0C-91ED-F7195A9EC856}" type="presParOf" srcId="{8A109751-7730-4A4A-89DF-61F1D468A1DB}" destId="{66F927BA-E55A-44A8-A7B3-763EC3E87CC4}" srcOrd="1" destOrd="0" presId="urn:microsoft.com/office/officeart/2005/8/layout/hierarchy3"/>
    <dgm:cxn modelId="{CE68E7D6-23EB-44CB-8FD7-1E4C2C3602D2}" type="presParOf" srcId="{F2F86C05-0F17-45DD-9AE7-63C114423917}" destId="{3F055197-1897-4B58-ACD6-D35AD8D12481}" srcOrd="1" destOrd="0" presId="urn:microsoft.com/office/officeart/2005/8/layout/hierarchy3"/>
    <dgm:cxn modelId="{760A4908-2219-4694-BDAA-E46CE42DF2BE}" type="presParOf" srcId="{3F055197-1897-4B58-ACD6-D35AD8D12481}" destId="{86609AD3-EEE9-4C2C-B79E-0AB4DBAA0632}" srcOrd="0" destOrd="0" presId="urn:microsoft.com/office/officeart/2005/8/layout/hierarchy3"/>
    <dgm:cxn modelId="{E5E40A12-0DDC-4320-BBA0-ED58CE1F3055}" type="presParOf" srcId="{3F055197-1897-4B58-ACD6-D35AD8D12481}" destId="{014739F5-6652-42E1-AD40-1D811B8B2D4D}" srcOrd="1" destOrd="0" presId="urn:microsoft.com/office/officeart/2005/8/layout/hierarchy3"/>
    <dgm:cxn modelId="{D8A15AB7-540A-49B3-BA05-FFD9AE1A6E8B}" type="presParOf" srcId="{097A96A0-5476-4EFD-87E5-CA7EDCA2C5FC}" destId="{E20EFD49-4C7B-4FCE-82AD-938F19B5C19A}" srcOrd="2" destOrd="0" presId="urn:microsoft.com/office/officeart/2005/8/layout/hierarchy3"/>
    <dgm:cxn modelId="{7E096741-406F-4AC4-A6C1-C23B0282A9BF}" type="presParOf" srcId="{E20EFD49-4C7B-4FCE-82AD-938F19B5C19A}" destId="{F11D4B20-AB45-412C-8D04-B11DF320FCEA}" srcOrd="0" destOrd="0" presId="urn:microsoft.com/office/officeart/2005/8/layout/hierarchy3"/>
    <dgm:cxn modelId="{19CEEDD5-8C07-41BD-889C-016E101169C9}" type="presParOf" srcId="{F11D4B20-AB45-412C-8D04-B11DF320FCEA}" destId="{38F6A76A-B33B-4889-9161-A25B661B7E4F}" srcOrd="0" destOrd="0" presId="urn:microsoft.com/office/officeart/2005/8/layout/hierarchy3"/>
    <dgm:cxn modelId="{AAD40515-EF84-4064-AF6C-E9B9F53BA775}" type="presParOf" srcId="{F11D4B20-AB45-412C-8D04-B11DF320FCEA}" destId="{00D1CA79-20A7-4C36-A7EE-04DFE6E47CDE}" srcOrd="1" destOrd="0" presId="urn:microsoft.com/office/officeart/2005/8/layout/hierarchy3"/>
    <dgm:cxn modelId="{ADB0F0D4-8466-46AA-B53A-5BC64EE13B3A}" type="presParOf" srcId="{E20EFD49-4C7B-4FCE-82AD-938F19B5C19A}" destId="{8886926B-9B1E-4CC3-9B33-073455A81C5A}" srcOrd="1" destOrd="0" presId="urn:microsoft.com/office/officeart/2005/8/layout/hierarchy3"/>
    <dgm:cxn modelId="{2EF87C0C-C159-40AA-851C-C93C89DDA7B3}" type="presParOf" srcId="{8886926B-9B1E-4CC3-9B33-073455A81C5A}" destId="{D9EAE185-CFC0-44E4-83E3-92FDB702A3A6}" srcOrd="0" destOrd="0" presId="urn:microsoft.com/office/officeart/2005/8/layout/hierarchy3"/>
    <dgm:cxn modelId="{337743FF-BF43-4110-A529-945D70EB534A}" type="presParOf" srcId="{8886926B-9B1E-4CC3-9B33-073455A81C5A}" destId="{77DD2F4F-A1D2-42EA-85B8-D62432A82CED}" srcOrd="1" destOrd="0" presId="urn:microsoft.com/office/officeart/2005/8/layout/hierarchy3"/>
    <dgm:cxn modelId="{0BA28E29-CA41-4734-82F0-E74F941F1BEF}" type="presParOf" srcId="{8886926B-9B1E-4CC3-9B33-073455A81C5A}" destId="{F34A5215-B360-4288-A7D4-D96FFD9C9CD4}" srcOrd="2" destOrd="0" presId="urn:microsoft.com/office/officeart/2005/8/layout/hierarchy3"/>
    <dgm:cxn modelId="{FC1983C0-30E1-45A7-AFE3-AC4D60F116A2}" type="presParOf" srcId="{8886926B-9B1E-4CC3-9B33-073455A81C5A}" destId="{76B522B6-FFAF-4BBB-9561-956B95E29DD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56B6D4-6606-4C41-90AF-07ED14BE0F5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3D27C91-2513-471D-9323-B1A5D8C5E83B}">
      <dgm:prSet/>
      <dgm:spPr/>
      <dgm:t>
        <a:bodyPr/>
        <a:lstStyle/>
        <a:p>
          <a:r>
            <a:rPr lang="it-IT"/>
            <a:t>Caratteristiche di propagazione</a:t>
          </a:r>
        </a:p>
      </dgm:t>
    </dgm:pt>
    <dgm:pt modelId="{212C0329-3A1E-4471-A1C0-5B1A5198B3FA}" type="parTrans" cxnId="{E0C579D2-EB01-4CFB-94B9-18EAB6209F32}">
      <dgm:prSet/>
      <dgm:spPr/>
      <dgm:t>
        <a:bodyPr/>
        <a:lstStyle/>
        <a:p>
          <a:endParaRPr lang="it-IT"/>
        </a:p>
      </dgm:t>
    </dgm:pt>
    <dgm:pt modelId="{B8FA9976-C2D5-48FF-AA75-EB6DA2CD2041}" type="sibTrans" cxnId="{E0C579D2-EB01-4CFB-94B9-18EAB6209F32}">
      <dgm:prSet/>
      <dgm:spPr/>
      <dgm:t>
        <a:bodyPr/>
        <a:lstStyle/>
        <a:p>
          <a:endParaRPr lang="it-IT"/>
        </a:p>
      </dgm:t>
    </dgm:pt>
    <dgm:pt modelId="{DEE0A1C9-CA55-4006-BA44-03AAB3A61E79}" type="pres">
      <dgm:prSet presAssocID="{B056B6D4-6606-4C41-90AF-07ED14BE0F5D}" presName="Name0" presStyleCnt="0">
        <dgm:presLayoutVars>
          <dgm:dir/>
          <dgm:resizeHandles val="exact"/>
        </dgm:presLayoutVars>
      </dgm:prSet>
      <dgm:spPr/>
    </dgm:pt>
    <dgm:pt modelId="{16419BA2-45D0-4402-B8AC-C4B6682A7BA0}" type="pres">
      <dgm:prSet presAssocID="{A3D27C91-2513-471D-9323-B1A5D8C5E83B}" presName="node" presStyleLbl="node1" presStyleIdx="0" presStyleCnt="1">
        <dgm:presLayoutVars>
          <dgm:bulletEnabled val="1"/>
        </dgm:presLayoutVars>
      </dgm:prSet>
      <dgm:spPr/>
    </dgm:pt>
  </dgm:ptLst>
  <dgm:cxnLst>
    <dgm:cxn modelId="{C0CE112C-CB5F-4C70-90D7-F1FBC32EACC3}" type="presOf" srcId="{B056B6D4-6606-4C41-90AF-07ED14BE0F5D}" destId="{DEE0A1C9-CA55-4006-BA44-03AAB3A61E79}" srcOrd="0" destOrd="0" presId="urn:microsoft.com/office/officeart/2005/8/layout/process1"/>
    <dgm:cxn modelId="{E0C579D2-EB01-4CFB-94B9-18EAB6209F32}" srcId="{B056B6D4-6606-4C41-90AF-07ED14BE0F5D}" destId="{A3D27C91-2513-471D-9323-B1A5D8C5E83B}" srcOrd="0" destOrd="0" parTransId="{212C0329-3A1E-4471-A1C0-5B1A5198B3FA}" sibTransId="{B8FA9976-C2D5-48FF-AA75-EB6DA2CD2041}"/>
    <dgm:cxn modelId="{E34AADF2-963F-4E35-8EC2-C43C9150867F}" type="presOf" srcId="{A3D27C91-2513-471D-9323-B1A5D8C5E83B}" destId="{16419BA2-45D0-4402-B8AC-C4B6682A7BA0}" srcOrd="0" destOrd="0" presId="urn:microsoft.com/office/officeart/2005/8/layout/process1"/>
    <dgm:cxn modelId="{855BE71F-4F0A-45A7-856D-8B555CA81C18}" type="presParOf" srcId="{DEE0A1C9-CA55-4006-BA44-03AAB3A61E79}" destId="{16419BA2-45D0-4402-B8AC-C4B6682A7BA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452C210-467B-4840-8D4B-F54FB1D1D79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B0C3C-28E0-44FB-96B9-D14CF3AA5C23}">
      <dgm:prSet/>
      <dgm:spPr/>
      <dgm:t>
        <a:bodyPr/>
        <a:lstStyle/>
        <a:p>
          <a:pPr>
            <a:defRPr b="1"/>
          </a:pPr>
          <a:r>
            <a:rPr lang="it-IT"/>
            <a:t>Frequenze basse (&lt; 500kHz)</a:t>
          </a:r>
          <a:endParaRPr lang="en-US"/>
        </a:p>
      </dgm:t>
    </dgm:pt>
    <dgm:pt modelId="{9E778BBE-C543-45AA-A321-D1855657859B}" type="parTrans" cxnId="{EC65A56C-4CA8-4A8D-998B-81F010F02EBE}">
      <dgm:prSet/>
      <dgm:spPr/>
      <dgm:t>
        <a:bodyPr/>
        <a:lstStyle/>
        <a:p>
          <a:endParaRPr lang="en-US"/>
        </a:p>
      </dgm:t>
    </dgm:pt>
    <dgm:pt modelId="{6B01C823-0332-4E3D-B98D-AE75D5A1DB2C}" type="sibTrans" cxnId="{EC65A56C-4CA8-4A8D-998B-81F010F02EBE}">
      <dgm:prSet/>
      <dgm:spPr/>
      <dgm:t>
        <a:bodyPr/>
        <a:lstStyle/>
        <a:p>
          <a:endParaRPr lang="en-US"/>
        </a:p>
      </dgm:t>
    </dgm:pt>
    <dgm:pt modelId="{5C0A79DE-645A-41CC-8D14-9D752B0712E7}">
      <dgm:prSet/>
      <dgm:spPr/>
      <dgm:t>
        <a:bodyPr/>
        <a:lstStyle/>
        <a:p>
          <a:r>
            <a:rPr lang="it-IT"/>
            <a:t>Molto disturbate</a:t>
          </a:r>
          <a:endParaRPr lang="en-US"/>
        </a:p>
      </dgm:t>
    </dgm:pt>
    <dgm:pt modelId="{289A587A-4129-431E-A032-D4FBEF161793}" type="parTrans" cxnId="{AB7ECAEF-3A3C-4A80-BAAD-9C066C8E3ACB}">
      <dgm:prSet/>
      <dgm:spPr/>
      <dgm:t>
        <a:bodyPr/>
        <a:lstStyle/>
        <a:p>
          <a:endParaRPr lang="en-US"/>
        </a:p>
      </dgm:t>
    </dgm:pt>
    <dgm:pt modelId="{27803A06-EC53-4567-9552-E45EB92ECDA7}" type="sibTrans" cxnId="{AB7ECAEF-3A3C-4A80-BAAD-9C066C8E3ACB}">
      <dgm:prSet/>
      <dgm:spPr/>
      <dgm:t>
        <a:bodyPr/>
        <a:lstStyle/>
        <a:p>
          <a:endParaRPr lang="en-US"/>
        </a:p>
      </dgm:t>
    </dgm:pt>
    <dgm:pt modelId="{6A3762BA-05D8-4EAB-AFEF-CB1E750DE5A0}">
      <dgm:prSet/>
      <dgm:spPr/>
      <dgm:t>
        <a:bodyPr/>
        <a:lstStyle/>
        <a:p>
          <a:pPr>
            <a:defRPr b="1"/>
          </a:pPr>
          <a:r>
            <a:rPr lang="it-IT"/>
            <a:t>Frequenze di radiodiffusione (500-1500 kHz)</a:t>
          </a:r>
          <a:endParaRPr lang="en-US"/>
        </a:p>
      </dgm:t>
    </dgm:pt>
    <dgm:pt modelId="{FE0C7E4C-F717-4849-956B-38B6A4AD81A4}" type="parTrans" cxnId="{7AB4C384-3FF8-4FF7-8459-5CF6A6CC6067}">
      <dgm:prSet/>
      <dgm:spPr/>
      <dgm:t>
        <a:bodyPr/>
        <a:lstStyle/>
        <a:p>
          <a:endParaRPr lang="en-US"/>
        </a:p>
      </dgm:t>
    </dgm:pt>
    <dgm:pt modelId="{6570E019-EE4C-4F0A-A676-DEE485B565DA}" type="sibTrans" cxnId="{7AB4C384-3FF8-4FF7-8459-5CF6A6CC6067}">
      <dgm:prSet/>
      <dgm:spPr/>
      <dgm:t>
        <a:bodyPr/>
        <a:lstStyle/>
        <a:p>
          <a:endParaRPr lang="en-US"/>
        </a:p>
      </dgm:t>
    </dgm:pt>
    <dgm:pt modelId="{B7CCE943-264F-41A3-AD1F-8B4A1DED001D}">
      <dgm:prSet/>
      <dgm:spPr/>
      <dgm:t>
        <a:bodyPr/>
        <a:lstStyle/>
        <a:p>
          <a:r>
            <a:rPr lang="it-IT"/>
            <a:t>Attenuazione maggiore di giorno che di notte per la ionizzazione</a:t>
          </a:r>
          <a:endParaRPr lang="en-US"/>
        </a:p>
      </dgm:t>
    </dgm:pt>
    <dgm:pt modelId="{E77A8D8B-6EC0-404C-9C5A-100B7221736C}" type="parTrans" cxnId="{5585F27B-F08F-4230-BBC7-53BBC2C4B6A4}">
      <dgm:prSet/>
      <dgm:spPr/>
      <dgm:t>
        <a:bodyPr/>
        <a:lstStyle/>
        <a:p>
          <a:endParaRPr lang="en-US"/>
        </a:p>
      </dgm:t>
    </dgm:pt>
    <dgm:pt modelId="{38DA5AFF-B81A-4109-80DE-1FB9D66C5EE7}" type="sibTrans" cxnId="{5585F27B-F08F-4230-BBC7-53BBC2C4B6A4}">
      <dgm:prSet/>
      <dgm:spPr/>
      <dgm:t>
        <a:bodyPr/>
        <a:lstStyle/>
        <a:p>
          <a:endParaRPr lang="en-US"/>
        </a:p>
      </dgm:t>
    </dgm:pt>
    <dgm:pt modelId="{5F28C30D-B5B1-4044-8095-6127BA05B68A}">
      <dgm:prSet/>
      <dgm:spPr/>
      <dgm:t>
        <a:bodyPr/>
        <a:lstStyle/>
        <a:p>
          <a:pPr>
            <a:defRPr b="1"/>
          </a:pPr>
          <a:r>
            <a:rPr lang="it-IT" dirty="0"/>
            <a:t>Onde corte (1,5-3 </a:t>
          </a:r>
          <a:r>
            <a:rPr lang="it-IT" dirty="0" err="1"/>
            <a:t>mHz</a:t>
          </a:r>
          <a:r>
            <a:rPr lang="it-IT" dirty="0"/>
            <a:t>)</a:t>
          </a:r>
          <a:endParaRPr lang="en-US" dirty="0"/>
        </a:p>
      </dgm:t>
    </dgm:pt>
    <dgm:pt modelId="{9C417403-F9E6-45DE-9864-980B295ABB02}" type="parTrans" cxnId="{28D2D2DD-AE9A-4298-88DA-D654952FC8D6}">
      <dgm:prSet/>
      <dgm:spPr/>
      <dgm:t>
        <a:bodyPr/>
        <a:lstStyle/>
        <a:p>
          <a:endParaRPr lang="en-US"/>
        </a:p>
      </dgm:t>
    </dgm:pt>
    <dgm:pt modelId="{1C0FC157-75A5-4125-9FF9-BF1880374754}" type="sibTrans" cxnId="{28D2D2DD-AE9A-4298-88DA-D654952FC8D6}">
      <dgm:prSet/>
      <dgm:spPr/>
      <dgm:t>
        <a:bodyPr/>
        <a:lstStyle/>
        <a:p>
          <a:endParaRPr lang="en-US"/>
        </a:p>
      </dgm:t>
    </dgm:pt>
    <dgm:pt modelId="{25C5D71E-FE37-4D90-9FB4-9ADFC505029D}">
      <dgm:prSet/>
      <dgm:spPr/>
      <dgm:t>
        <a:bodyPr/>
        <a:lstStyle/>
        <a:p>
          <a:r>
            <a:rPr lang="it-IT"/>
            <a:t>No onda superficiale, usata per onda diretta, onda spaziale sotto certa distanza</a:t>
          </a:r>
          <a:endParaRPr lang="en-US"/>
        </a:p>
      </dgm:t>
    </dgm:pt>
    <dgm:pt modelId="{6C28677A-AB62-4E9F-8CAD-703BB8B19DF9}" type="parTrans" cxnId="{B73FBB84-03D1-4804-A662-F762F50BCBB8}">
      <dgm:prSet/>
      <dgm:spPr/>
      <dgm:t>
        <a:bodyPr/>
        <a:lstStyle/>
        <a:p>
          <a:endParaRPr lang="en-US"/>
        </a:p>
      </dgm:t>
    </dgm:pt>
    <dgm:pt modelId="{1F91067E-61D3-48F9-BC54-E6550310D273}" type="sibTrans" cxnId="{B73FBB84-03D1-4804-A662-F762F50BCBB8}">
      <dgm:prSet/>
      <dgm:spPr/>
      <dgm:t>
        <a:bodyPr/>
        <a:lstStyle/>
        <a:p>
          <a:endParaRPr lang="en-US"/>
        </a:p>
      </dgm:t>
    </dgm:pt>
    <dgm:pt modelId="{E4DD1C4A-F221-43DD-B49E-21460F4859C4}">
      <dgm:prSet/>
      <dgm:spPr/>
      <dgm:t>
        <a:bodyPr/>
        <a:lstStyle/>
        <a:p>
          <a:pPr>
            <a:defRPr b="1"/>
          </a:pPr>
          <a:r>
            <a:rPr lang="it-IT" dirty="0"/>
            <a:t>Microonde (&gt;30 </a:t>
          </a:r>
          <a:r>
            <a:rPr lang="it-IT" dirty="0" err="1"/>
            <a:t>mHz</a:t>
          </a:r>
          <a:r>
            <a:rPr lang="it-IT" dirty="0"/>
            <a:t>)</a:t>
          </a:r>
          <a:endParaRPr lang="en-US" dirty="0"/>
        </a:p>
      </dgm:t>
    </dgm:pt>
    <dgm:pt modelId="{6BDC0B10-E868-42CE-9965-6D6CF2C457E1}" type="parTrans" cxnId="{CD349876-1065-4001-BAB4-0384939430C2}">
      <dgm:prSet/>
      <dgm:spPr/>
      <dgm:t>
        <a:bodyPr/>
        <a:lstStyle/>
        <a:p>
          <a:endParaRPr lang="en-US"/>
        </a:p>
      </dgm:t>
    </dgm:pt>
    <dgm:pt modelId="{5CE00790-2960-4EFF-AC44-07B8D81EBE12}" type="sibTrans" cxnId="{CD349876-1065-4001-BAB4-0384939430C2}">
      <dgm:prSet/>
      <dgm:spPr/>
      <dgm:t>
        <a:bodyPr/>
        <a:lstStyle/>
        <a:p>
          <a:endParaRPr lang="en-US"/>
        </a:p>
      </dgm:t>
    </dgm:pt>
    <dgm:pt modelId="{A8E01675-A89F-4973-9912-FC1B31CE87B6}">
      <dgm:prSet/>
      <dgm:spPr/>
      <dgm:t>
        <a:bodyPr/>
        <a:lstStyle/>
        <a:p>
          <a:r>
            <a:rPr lang="it-IT" dirty="0"/>
            <a:t>Due antenne a distanza ottica</a:t>
          </a:r>
          <a:endParaRPr lang="en-US" dirty="0"/>
        </a:p>
      </dgm:t>
    </dgm:pt>
    <dgm:pt modelId="{F6148CF2-DD79-4A1B-A11D-0C3CCE74655B}" type="parTrans" cxnId="{84C79C3D-6258-441B-AE35-3A3FD75EFFE0}">
      <dgm:prSet/>
      <dgm:spPr/>
      <dgm:t>
        <a:bodyPr/>
        <a:lstStyle/>
        <a:p>
          <a:endParaRPr lang="en-US"/>
        </a:p>
      </dgm:t>
    </dgm:pt>
    <dgm:pt modelId="{4102E196-CB76-4F8E-B6FA-6AA44A109796}" type="sibTrans" cxnId="{84C79C3D-6258-441B-AE35-3A3FD75EFFE0}">
      <dgm:prSet/>
      <dgm:spPr/>
      <dgm:t>
        <a:bodyPr/>
        <a:lstStyle/>
        <a:p>
          <a:endParaRPr lang="en-US"/>
        </a:p>
      </dgm:t>
    </dgm:pt>
    <dgm:pt modelId="{5A16FB5F-2ACB-4956-B59D-E8E0DAA68CFE}" type="pres">
      <dgm:prSet presAssocID="{C452C210-467B-4840-8D4B-F54FB1D1D794}" presName="root" presStyleCnt="0">
        <dgm:presLayoutVars>
          <dgm:dir/>
          <dgm:resizeHandles val="exact"/>
        </dgm:presLayoutVars>
      </dgm:prSet>
      <dgm:spPr/>
    </dgm:pt>
    <dgm:pt modelId="{B3112D9D-9481-425F-A963-B12DA0871025}" type="pres">
      <dgm:prSet presAssocID="{CB3B0C3C-28E0-44FB-96B9-D14CF3AA5C23}" presName="compNode" presStyleCnt="0"/>
      <dgm:spPr/>
    </dgm:pt>
    <dgm:pt modelId="{98576CFF-F247-4D4B-8A83-FBC56F9269BF}" type="pres">
      <dgm:prSet presAssocID="{CB3B0C3C-28E0-44FB-96B9-D14CF3AA5C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1EA9EE3-683C-4864-BCD8-87199FA6DF27}" type="pres">
      <dgm:prSet presAssocID="{CB3B0C3C-28E0-44FB-96B9-D14CF3AA5C23}" presName="iconSpace" presStyleCnt="0"/>
      <dgm:spPr/>
    </dgm:pt>
    <dgm:pt modelId="{4571C86A-839D-47E6-95CA-726B79492449}" type="pres">
      <dgm:prSet presAssocID="{CB3B0C3C-28E0-44FB-96B9-D14CF3AA5C23}" presName="parTx" presStyleLbl="revTx" presStyleIdx="0" presStyleCnt="8">
        <dgm:presLayoutVars>
          <dgm:chMax val="0"/>
          <dgm:chPref val="0"/>
        </dgm:presLayoutVars>
      </dgm:prSet>
      <dgm:spPr/>
    </dgm:pt>
    <dgm:pt modelId="{DB121774-DDC0-4031-82B0-050DF297A818}" type="pres">
      <dgm:prSet presAssocID="{CB3B0C3C-28E0-44FB-96B9-D14CF3AA5C23}" presName="txSpace" presStyleCnt="0"/>
      <dgm:spPr/>
    </dgm:pt>
    <dgm:pt modelId="{1D4221E6-FB64-4128-BC34-38EDDCF3D04F}" type="pres">
      <dgm:prSet presAssocID="{CB3B0C3C-28E0-44FB-96B9-D14CF3AA5C23}" presName="desTx" presStyleLbl="revTx" presStyleIdx="1" presStyleCnt="8">
        <dgm:presLayoutVars/>
      </dgm:prSet>
      <dgm:spPr/>
    </dgm:pt>
    <dgm:pt modelId="{4E95CA3E-8BD4-440D-A563-569EE11FFBE7}" type="pres">
      <dgm:prSet presAssocID="{6B01C823-0332-4E3D-B98D-AE75D5A1DB2C}" presName="sibTrans" presStyleCnt="0"/>
      <dgm:spPr/>
    </dgm:pt>
    <dgm:pt modelId="{34C175A5-14A8-4B8D-B187-03640B8E2B3F}" type="pres">
      <dgm:prSet presAssocID="{6A3762BA-05D8-4EAB-AFEF-CB1E750DE5A0}" presName="compNode" presStyleCnt="0"/>
      <dgm:spPr/>
    </dgm:pt>
    <dgm:pt modelId="{3605DC00-86B4-417F-A358-1509FB639D61}" type="pres">
      <dgm:prSet presAssocID="{6A3762BA-05D8-4EAB-AFEF-CB1E750DE5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BB4510F5-258C-4FF4-B26B-822AB2EFB364}" type="pres">
      <dgm:prSet presAssocID="{6A3762BA-05D8-4EAB-AFEF-CB1E750DE5A0}" presName="iconSpace" presStyleCnt="0"/>
      <dgm:spPr/>
    </dgm:pt>
    <dgm:pt modelId="{765667B8-223F-46FE-BE29-7297162DDE5D}" type="pres">
      <dgm:prSet presAssocID="{6A3762BA-05D8-4EAB-AFEF-CB1E750DE5A0}" presName="parTx" presStyleLbl="revTx" presStyleIdx="2" presStyleCnt="8">
        <dgm:presLayoutVars>
          <dgm:chMax val="0"/>
          <dgm:chPref val="0"/>
        </dgm:presLayoutVars>
      </dgm:prSet>
      <dgm:spPr/>
    </dgm:pt>
    <dgm:pt modelId="{2F4D4766-0172-4C3E-B755-F636F8C0181C}" type="pres">
      <dgm:prSet presAssocID="{6A3762BA-05D8-4EAB-AFEF-CB1E750DE5A0}" presName="txSpace" presStyleCnt="0"/>
      <dgm:spPr/>
    </dgm:pt>
    <dgm:pt modelId="{AB123064-6528-4ECB-BFC6-12A917C9BB20}" type="pres">
      <dgm:prSet presAssocID="{6A3762BA-05D8-4EAB-AFEF-CB1E750DE5A0}" presName="desTx" presStyleLbl="revTx" presStyleIdx="3" presStyleCnt="8">
        <dgm:presLayoutVars/>
      </dgm:prSet>
      <dgm:spPr/>
    </dgm:pt>
    <dgm:pt modelId="{4580C66D-0170-488F-A3A8-BB3967A1066E}" type="pres">
      <dgm:prSet presAssocID="{6570E019-EE4C-4F0A-A676-DEE485B565DA}" presName="sibTrans" presStyleCnt="0"/>
      <dgm:spPr/>
    </dgm:pt>
    <dgm:pt modelId="{067492E8-0227-4DE8-AE22-0113DDBB601D}" type="pres">
      <dgm:prSet presAssocID="{5F28C30D-B5B1-4044-8095-6127BA05B68A}" presName="compNode" presStyleCnt="0"/>
      <dgm:spPr/>
    </dgm:pt>
    <dgm:pt modelId="{FD68AA08-ECB3-417A-AF3D-2CAFD653C961}" type="pres">
      <dgm:prSet presAssocID="{5F28C30D-B5B1-4044-8095-6127BA05B6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ve"/>
        </a:ext>
      </dgm:extLst>
    </dgm:pt>
    <dgm:pt modelId="{DEF68F53-CA62-4D34-9D0D-6FC867A40326}" type="pres">
      <dgm:prSet presAssocID="{5F28C30D-B5B1-4044-8095-6127BA05B68A}" presName="iconSpace" presStyleCnt="0"/>
      <dgm:spPr/>
    </dgm:pt>
    <dgm:pt modelId="{4F06E6AF-0673-423E-951F-53DF6DC82A28}" type="pres">
      <dgm:prSet presAssocID="{5F28C30D-B5B1-4044-8095-6127BA05B68A}" presName="parTx" presStyleLbl="revTx" presStyleIdx="4" presStyleCnt="8">
        <dgm:presLayoutVars>
          <dgm:chMax val="0"/>
          <dgm:chPref val="0"/>
        </dgm:presLayoutVars>
      </dgm:prSet>
      <dgm:spPr/>
    </dgm:pt>
    <dgm:pt modelId="{BF6A911E-6DB8-4DF2-BDB7-30808ADEFE09}" type="pres">
      <dgm:prSet presAssocID="{5F28C30D-B5B1-4044-8095-6127BA05B68A}" presName="txSpace" presStyleCnt="0"/>
      <dgm:spPr/>
    </dgm:pt>
    <dgm:pt modelId="{A1C63174-61D8-41FD-AD54-8C141388EF20}" type="pres">
      <dgm:prSet presAssocID="{5F28C30D-B5B1-4044-8095-6127BA05B68A}" presName="desTx" presStyleLbl="revTx" presStyleIdx="5" presStyleCnt="8">
        <dgm:presLayoutVars/>
      </dgm:prSet>
      <dgm:spPr/>
    </dgm:pt>
    <dgm:pt modelId="{304CB519-0008-4B89-A014-0C97FBBB4648}" type="pres">
      <dgm:prSet presAssocID="{1C0FC157-75A5-4125-9FF9-BF1880374754}" presName="sibTrans" presStyleCnt="0"/>
      <dgm:spPr/>
    </dgm:pt>
    <dgm:pt modelId="{F3E4C6E1-EAA5-433D-A8F0-ABACBEE20153}" type="pres">
      <dgm:prSet presAssocID="{E4DD1C4A-F221-43DD-B49E-21460F4859C4}" presName="compNode" presStyleCnt="0"/>
      <dgm:spPr/>
    </dgm:pt>
    <dgm:pt modelId="{D5CF24D7-7CD4-47E7-8FDA-6CF2F0A595B9}" type="pres">
      <dgm:prSet presAssocID="{E4DD1C4A-F221-43DD-B49E-21460F4859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C966AFC6-4957-4270-8908-BAC4EA631562}" type="pres">
      <dgm:prSet presAssocID="{E4DD1C4A-F221-43DD-B49E-21460F4859C4}" presName="iconSpace" presStyleCnt="0"/>
      <dgm:spPr/>
    </dgm:pt>
    <dgm:pt modelId="{5EBE7248-3724-4CE9-AB33-CC412EE0A0ED}" type="pres">
      <dgm:prSet presAssocID="{E4DD1C4A-F221-43DD-B49E-21460F4859C4}" presName="parTx" presStyleLbl="revTx" presStyleIdx="6" presStyleCnt="8">
        <dgm:presLayoutVars>
          <dgm:chMax val="0"/>
          <dgm:chPref val="0"/>
        </dgm:presLayoutVars>
      </dgm:prSet>
      <dgm:spPr/>
    </dgm:pt>
    <dgm:pt modelId="{EC721A22-D55F-4C82-ACA6-9CB6E6B900A2}" type="pres">
      <dgm:prSet presAssocID="{E4DD1C4A-F221-43DD-B49E-21460F4859C4}" presName="txSpace" presStyleCnt="0"/>
      <dgm:spPr/>
    </dgm:pt>
    <dgm:pt modelId="{45A4B86E-05ED-4609-80CF-F6F49B035729}" type="pres">
      <dgm:prSet presAssocID="{E4DD1C4A-F221-43DD-B49E-21460F4859C4}" presName="desTx" presStyleLbl="revTx" presStyleIdx="7" presStyleCnt="8">
        <dgm:presLayoutVars/>
      </dgm:prSet>
      <dgm:spPr/>
    </dgm:pt>
  </dgm:ptLst>
  <dgm:cxnLst>
    <dgm:cxn modelId="{F8F9BC12-782E-4C8D-AF99-F225D42FA574}" type="presOf" srcId="{CB3B0C3C-28E0-44FB-96B9-D14CF3AA5C23}" destId="{4571C86A-839D-47E6-95CA-726B79492449}" srcOrd="0" destOrd="0" presId="urn:microsoft.com/office/officeart/2018/5/layout/CenteredIconLabelDescriptionList"/>
    <dgm:cxn modelId="{933D7C13-EF9D-40A2-A370-5809FDBADE63}" type="presOf" srcId="{5F28C30D-B5B1-4044-8095-6127BA05B68A}" destId="{4F06E6AF-0673-423E-951F-53DF6DC82A28}" srcOrd="0" destOrd="0" presId="urn:microsoft.com/office/officeart/2018/5/layout/CenteredIconLabelDescriptionList"/>
    <dgm:cxn modelId="{84C79C3D-6258-441B-AE35-3A3FD75EFFE0}" srcId="{E4DD1C4A-F221-43DD-B49E-21460F4859C4}" destId="{A8E01675-A89F-4973-9912-FC1B31CE87B6}" srcOrd="0" destOrd="0" parTransId="{F6148CF2-DD79-4A1B-A11D-0C3CCE74655B}" sibTransId="{4102E196-CB76-4F8E-B6FA-6AA44A109796}"/>
    <dgm:cxn modelId="{5EF8E15C-53B6-450B-814E-8535543FAA7C}" type="presOf" srcId="{C452C210-467B-4840-8D4B-F54FB1D1D794}" destId="{5A16FB5F-2ACB-4956-B59D-E8E0DAA68CFE}" srcOrd="0" destOrd="0" presId="urn:microsoft.com/office/officeart/2018/5/layout/CenteredIconLabelDescriptionList"/>
    <dgm:cxn modelId="{EC65A56C-4CA8-4A8D-998B-81F010F02EBE}" srcId="{C452C210-467B-4840-8D4B-F54FB1D1D794}" destId="{CB3B0C3C-28E0-44FB-96B9-D14CF3AA5C23}" srcOrd="0" destOrd="0" parTransId="{9E778BBE-C543-45AA-A321-D1855657859B}" sibTransId="{6B01C823-0332-4E3D-B98D-AE75D5A1DB2C}"/>
    <dgm:cxn modelId="{CD349876-1065-4001-BAB4-0384939430C2}" srcId="{C452C210-467B-4840-8D4B-F54FB1D1D794}" destId="{E4DD1C4A-F221-43DD-B49E-21460F4859C4}" srcOrd="3" destOrd="0" parTransId="{6BDC0B10-E868-42CE-9965-6D6CF2C457E1}" sibTransId="{5CE00790-2960-4EFF-AC44-07B8D81EBE12}"/>
    <dgm:cxn modelId="{653CF177-2910-48A2-8470-83C20FBBFE20}" type="presOf" srcId="{A8E01675-A89F-4973-9912-FC1B31CE87B6}" destId="{45A4B86E-05ED-4609-80CF-F6F49B035729}" srcOrd="0" destOrd="0" presId="urn:microsoft.com/office/officeart/2018/5/layout/CenteredIconLabelDescriptionList"/>
    <dgm:cxn modelId="{5585F27B-F08F-4230-BBC7-53BBC2C4B6A4}" srcId="{6A3762BA-05D8-4EAB-AFEF-CB1E750DE5A0}" destId="{B7CCE943-264F-41A3-AD1F-8B4A1DED001D}" srcOrd="0" destOrd="0" parTransId="{E77A8D8B-6EC0-404C-9C5A-100B7221736C}" sibTransId="{38DA5AFF-B81A-4109-80DE-1FB9D66C5EE7}"/>
    <dgm:cxn modelId="{B73FBB84-03D1-4804-A662-F762F50BCBB8}" srcId="{5F28C30D-B5B1-4044-8095-6127BA05B68A}" destId="{25C5D71E-FE37-4D90-9FB4-9ADFC505029D}" srcOrd="0" destOrd="0" parTransId="{6C28677A-AB62-4E9F-8CAD-703BB8B19DF9}" sibTransId="{1F91067E-61D3-48F9-BC54-E6550310D273}"/>
    <dgm:cxn modelId="{7AB4C384-3FF8-4FF7-8459-5CF6A6CC6067}" srcId="{C452C210-467B-4840-8D4B-F54FB1D1D794}" destId="{6A3762BA-05D8-4EAB-AFEF-CB1E750DE5A0}" srcOrd="1" destOrd="0" parTransId="{FE0C7E4C-F717-4849-956B-38B6A4AD81A4}" sibTransId="{6570E019-EE4C-4F0A-A676-DEE485B565DA}"/>
    <dgm:cxn modelId="{6134C394-B375-4B21-B917-7EC42371B5BF}" type="presOf" srcId="{6A3762BA-05D8-4EAB-AFEF-CB1E750DE5A0}" destId="{765667B8-223F-46FE-BE29-7297162DDE5D}" srcOrd="0" destOrd="0" presId="urn:microsoft.com/office/officeart/2018/5/layout/CenteredIconLabelDescriptionList"/>
    <dgm:cxn modelId="{A51EA9AB-0A45-4E15-AF3A-B54641803220}" type="presOf" srcId="{B7CCE943-264F-41A3-AD1F-8B4A1DED001D}" destId="{AB123064-6528-4ECB-BFC6-12A917C9BB20}" srcOrd="0" destOrd="0" presId="urn:microsoft.com/office/officeart/2018/5/layout/CenteredIconLabelDescriptionList"/>
    <dgm:cxn modelId="{6C1E60B8-D5F1-4467-A31B-332E6E887051}" type="presOf" srcId="{E4DD1C4A-F221-43DD-B49E-21460F4859C4}" destId="{5EBE7248-3724-4CE9-AB33-CC412EE0A0ED}" srcOrd="0" destOrd="0" presId="urn:microsoft.com/office/officeart/2018/5/layout/CenteredIconLabelDescriptionList"/>
    <dgm:cxn modelId="{28D2D2DD-AE9A-4298-88DA-D654952FC8D6}" srcId="{C452C210-467B-4840-8D4B-F54FB1D1D794}" destId="{5F28C30D-B5B1-4044-8095-6127BA05B68A}" srcOrd="2" destOrd="0" parTransId="{9C417403-F9E6-45DE-9864-980B295ABB02}" sibTransId="{1C0FC157-75A5-4125-9FF9-BF1880374754}"/>
    <dgm:cxn modelId="{6CDAF5E2-FF32-492B-80C8-348D8AE0FC98}" type="presOf" srcId="{5C0A79DE-645A-41CC-8D14-9D752B0712E7}" destId="{1D4221E6-FB64-4128-BC34-38EDDCF3D04F}" srcOrd="0" destOrd="0" presId="urn:microsoft.com/office/officeart/2018/5/layout/CenteredIconLabelDescriptionList"/>
    <dgm:cxn modelId="{B60E75E8-1C2E-43D6-82A9-604FEB933D79}" type="presOf" srcId="{25C5D71E-FE37-4D90-9FB4-9ADFC505029D}" destId="{A1C63174-61D8-41FD-AD54-8C141388EF20}" srcOrd="0" destOrd="0" presId="urn:microsoft.com/office/officeart/2018/5/layout/CenteredIconLabelDescriptionList"/>
    <dgm:cxn modelId="{AB7ECAEF-3A3C-4A80-BAAD-9C066C8E3ACB}" srcId="{CB3B0C3C-28E0-44FB-96B9-D14CF3AA5C23}" destId="{5C0A79DE-645A-41CC-8D14-9D752B0712E7}" srcOrd="0" destOrd="0" parTransId="{289A587A-4129-431E-A032-D4FBEF161793}" sibTransId="{27803A06-EC53-4567-9552-E45EB92ECDA7}"/>
    <dgm:cxn modelId="{59DE6551-EAB9-4767-9CDF-6FB1396A7445}" type="presParOf" srcId="{5A16FB5F-2ACB-4956-B59D-E8E0DAA68CFE}" destId="{B3112D9D-9481-425F-A963-B12DA0871025}" srcOrd="0" destOrd="0" presId="urn:microsoft.com/office/officeart/2018/5/layout/CenteredIconLabelDescriptionList"/>
    <dgm:cxn modelId="{71DDF392-0821-429E-9451-C4B1C70492CC}" type="presParOf" srcId="{B3112D9D-9481-425F-A963-B12DA0871025}" destId="{98576CFF-F247-4D4B-8A83-FBC56F9269BF}" srcOrd="0" destOrd="0" presId="urn:microsoft.com/office/officeart/2018/5/layout/CenteredIconLabelDescriptionList"/>
    <dgm:cxn modelId="{3915368E-D69C-4343-A43A-820447EA3454}" type="presParOf" srcId="{B3112D9D-9481-425F-A963-B12DA0871025}" destId="{61EA9EE3-683C-4864-BCD8-87199FA6DF27}" srcOrd="1" destOrd="0" presId="urn:microsoft.com/office/officeart/2018/5/layout/CenteredIconLabelDescriptionList"/>
    <dgm:cxn modelId="{F85ADD4E-661B-4CC2-9B3D-EFCF00693953}" type="presParOf" srcId="{B3112D9D-9481-425F-A963-B12DA0871025}" destId="{4571C86A-839D-47E6-95CA-726B79492449}" srcOrd="2" destOrd="0" presId="urn:microsoft.com/office/officeart/2018/5/layout/CenteredIconLabelDescriptionList"/>
    <dgm:cxn modelId="{FAEE1B8F-4A57-404E-8780-85CDD2ACE516}" type="presParOf" srcId="{B3112D9D-9481-425F-A963-B12DA0871025}" destId="{DB121774-DDC0-4031-82B0-050DF297A818}" srcOrd="3" destOrd="0" presId="urn:microsoft.com/office/officeart/2018/5/layout/CenteredIconLabelDescriptionList"/>
    <dgm:cxn modelId="{DED5E729-ED49-4E0B-9A3C-9AF8944AE34D}" type="presParOf" srcId="{B3112D9D-9481-425F-A963-B12DA0871025}" destId="{1D4221E6-FB64-4128-BC34-38EDDCF3D04F}" srcOrd="4" destOrd="0" presId="urn:microsoft.com/office/officeart/2018/5/layout/CenteredIconLabelDescriptionList"/>
    <dgm:cxn modelId="{C1150DD2-EF3C-4B47-AB17-0353EE4998BC}" type="presParOf" srcId="{5A16FB5F-2ACB-4956-B59D-E8E0DAA68CFE}" destId="{4E95CA3E-8BD4-440D-A563-569EE11FFBE7}" srcOrd="1" destOrd="0" presId="urn:microsoft.com/office/officeart/2018/5/layout/CenteredIconLabelDescriptionList"/>
    <dgm:cxn modelId="{05F4DB0E-BDF4-4511-80BD-7CDBFFEF2A4E}" type="presParOf" srcId="{5A16FB5F-2ACB-4956-B59D-E8E0DAA68CFE}" destId="{34C175A5-14A8-4B8D-B187-03640B8E2B3F}" srcOrd="2" destOrd="0" presId="urn:microsoft.com/office/officeart/2018/5/layout/CenteredIconLabelDescriptionList"/>
    <dgm:cxn modelId="{608C6A47-0328-48A0-B3CF-298452527B4F}" type="presParOf" srcId="{34C175A5-14A8-4B8D-B187-03640B8E2B3F}" destId="{3605DC00-86B4-417F-A358-1509FB639D61}" srcOrd="0" destOrd="0" presId="urn:microsoft.com/office/officeart/2018/5/layout/CenteredIconLabelDescriptionList"/>
    <dgm:cxn modelId="{FFA9BB58-843D-4347-B958-1CA630D7578B}" type="presParOf" srcId="{34C175A5-14A8-4B8D-B187-03640B8E2B3F}" destId="{BB4510F5-258C-4FF4-B26B-822AB2EFB364}" srcOrd="1" destOrd="0" presId="urn:microsoft.com/office/officeart/2018/5/layout/CenteredIconLabelDescriptionList"/>
    <dgm:cxn modelId="{6ED30BA2-4EE6-4EF5-BA95-13806721737A}" type="presParOf" srcId="{34C175A5-14A8-4B8D-B187-03640B8E2B3F}" destId="{765667B8-223F-46FE-BE29-7297162DDE5D}" srcOrd="2" destOrd="0" presId="urn:microsoft.com/office/officeart/2018/5/layout/CenteredIconLabelDescriptionList"/>
    <dgm:cxn modelId="{DB2A908D-9FFB-4C32-8DC3-91B79541E51B}" type="presParOf" srcId="{34C175A5-14A8-4B8D-B187-03640B8E2B3F}" destId="{2F4D4766-0172-4C3E-B755-F636F8C0181C}" srcOrd="3" destOrd="0" presId="urn:microsoft.com/office/officeart/2018/5/layout/CenteredIconLabelDescriptionList"/>
    <dgm:cxn modelId="{651F2F7B-41D4-4178-AF1B-87C125214A65}" type="presParOf" srcId="{34C175A5-14A8-4B8D-B187-03640B8E2B3F}" destId="{AB123064-6528-4ECB-BFC6-12A917C9BB20}" srcOrd="4" destOrd="0" presId="urn:microsoft.com/office/officeart/2018/5/layout/CenteredIconLabelDescriptionList"/>
    <dgm:cxn modelId="{127B6410-DFFA-40DF-9F24-40478D8DB519}" type="presParOf" srcId="{5A16FB5F-2ACB-4956-B59D-E8E0DAA68CFE}" destId="{4580C66D-0170-488F-A3A8-BB3967A1066E}" srcOrd="3" destOrd="0" presId="urn:microsoft.com/office/officeart/2018/5/layout/CenteredIconLabelDescriptionList"/>
    <dgm:cxn modelId="{A8DE3825-D8D2-4CDF-8856-133AF1A2C9D2}" type="presParOf" srcId="{5A16FB5F-2ACB-4956-B59D-E8E0DAA68CFE}" destId="{067492E8-0227-4DE8-AE22-0113DDBB601D}" srcOrd="4" destOrd="0" presId="urn:microsoft.com/office/officeart/2018/5/layout/CenteredIconLabelDescriptionList"/>
    <dgm:cxn modelId="{037F0C7F-FC03-405F-B424-614E0C89004D}" type="presParOf" srcId="{067492E8-0227-4DE8-AE22-0113DDBB601D}" destId="{FD68AA08-ECB3-417A-AF3D-2CAFD653C961}" srcOrd="0" destOrd="0" presId="urn:microsoft.com/office/officeart/2018/5/layout/CenteredIconLabelDescriptionList"/>
    <dgm:cxn modelId="{FD73F1FC-61F3-47E7-92F6-1903FEB86E5A}" type="presParOf" srcId="{067492E8-0227-4DE8-AE22-0113DDBB601D}" destId="{DEF68F53-CA62-4D34-9D0D-6FC867A40326}" srcOrd="1" destOrd="0" presId="urn:microsoft.com/office/officeart/2018/5/layout/CenteredIconLabelDescriptionList"/>
    <dgm:cxn modelId="{91686233-8E08-4FA3-AE12-ED3154771EE2}" type="presParOf" srcId="{067492E8-0227-4DE8-AE22-0113DDBB601D}" destId="{4F06E6AF-0673-423E-951F-53DF6DC82A28}" srcOrd="2" destOrd="0" presId="urn:microsoft.com/office/officeart/2018/5/layout/CenteredIconLabelDescriptionList"/>
    <dgm:cxn modelId="{544A3280-991B-4321-95C5-7CB4A883358C}" type="presParOf" srcId="{067492E8-0227-4DE8-AE22-0113DDBB601D}" destId="{BF6A911E-6DB8-4DF2-BDB7-30808ADEFE09}" srcOrd="3" destOrd="0" presId="urn:microsoft.com/office/officeart/2018/5/layout/CenteredIconLabelDescriptionList"/>
    <dgm:cxn modelId="{D43FE8D2-C38A-4991-A399-3AF8653C460D}" type="presParOf" srcId="{067492E8-0227-4DE8-AE22-0113DDBB601D}" destId="{A1C63174-61D8-41FD-AD54-8C141388EF20}" srcOrd="4" destOrd="0" presId="urn:microsoft.com/office/officeart/2018/5/layout/CenteredIconLabelDescriptionList"/>
    <dgm:cxn modelId="{624C3069-B9AF-4EF4-BD5D-292C8A5DEE34}" type="presParOf" srcId="{5A16FB5F-2ACB-4956-B59D-E8E0DAA68CFE}" destId="{304CB519-0008-4B89-A014-0C97FBBB4648}" srcOrd="5" destOrd="0" presId="urn:microsoft.com/office/officeart/2018/5/layout/CenteredIconLabelDescriptionList"/>
    <dgm:cxn modelId="{EC31A6FF-5D8C-43E2-8C4F-C9D73D89D4B1}" type="presParOf" srcId="{5A16FB5F-2ACB-4956-B59D-E8E0DAA68CFE}" destId="{F3E4C6E1-EAA5-433D-A8F0-ABACBEE20153}" srcOrd="6" destOrd="0" presId="urn:microsoft.com/office/officeart/2018/5/layout/CenteredIconLabelDescriptionList"/>
    <dgm:cxn modelId="{165C74F3-2BC3-4932-A7D9-EC4B66E688E0}" type="presParOf" srcId="{F3E4C6E1-EAA5-433D-A8F0-ABACBEE20153}" destId="{D5CF24D7-7CD4-47E7-8FDA-6CF2F0A595B9}" srcOrd="0" destOrd="0" presId="urn:microsoft.com/office/officeart/2018/5/layout/CenteredIconLabelDescriptionList"/>
    <dgm:cxn modelId="{5DA4B181-7B0D-4985-8D62-737AB8A2918F}" type="presParOf" srcId="{F3E4C6E1-EAA5-433D-A8F0-ABACBEE20153}" destId="{C966AFC6-4957-4270-8908-BAC4EA631562}" srcOrd="1" destOrd="0" presId="urn:microsoft.com/office/officeart/2018/5/layout/CenteredIconLabelDescriptionList"/>
    <dgm:cxn modelId="{ABE9433C-F5A3-4173-BFB5-AD3617D77F77}" type="presParOf" srcId="{F3E4C6E1-EAA5-433D-A8F0-ABACBEE20153}" destId="{5EBE7248-3724-4CE9-AB33-CC412EE0A0ED}" srcOrd="2" destOrd="0" presId="urn:microsoft.com/office/officeart/2018/5/layout/CenteredIconLabelDescriptionList"/>
    <dgm:cxn modelId="{F5E87592-64A0-413D-980B-5C8CBA33A920}" type="presParOf" srcId="{F3E4C6E1-EAA5-433D-A8F0-ABACBEE20153}" destId="{EC721A22-D55F-4C82-ACA6-9CB6E6B900A2}" srcOrd="3" destOrd="0" presId="urn:microsoft.com/office/officeart/2018/5/layout/CenteredIconLabelDescriptionList"/>
    <dgm:cxn modelId="{F9B06E35-5D80-49BC-A7B6-A867D6A11505}" type="presParOf" srcId="{F3E4C6E1-EAA5-433D-A8F0-ABACBEE20153}" destId="{45A4B86E-05ED-4609-80CF-F6F49B03572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999D274-43C5-446E-A4D7-D482662D973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348F86F-3B24-4A3D-9784-D09CE0265A01}">
      <dgm:prSet/>
      <dgm:spPr/>
      <dgm:t>
        <a:bodyPr/>
        <a:lstStyle/>
        <a:p>
          <a:r>
            <a:rPr lang="it-IT"/>
            <a:t>Dipoli hertziani</a:t>
          </a:r>
        </a:p>
      </dgm:t>
    </dgm:pt>
    <dgm:pt modelId="{1153F66C-CBD9-4A73-8748-D2C8B128565E}" type="parTrans" cxnId="{441A4ABA-DB41-4DC5-B570-D2DC935037F4}">
      <dgm:prSet/>
      <dgm:spPr/>
      <dgm:t>
        <a:bodyPr/>
        <a:lstStyle/>
        <a:p>
          <a:endParaRPr lang="it-IT"/>
        </a:p>
      </dgm:t>
    </dgm:pt>
    <dgm:pt modelId="{E912EDD2-0D30-43DF-82B8-E6070A7EDF10}" type="sibTrans" cxnId="{441A4ABA-DB41-4DC5-B570-D2DC935037F4}">
      <dgm:prSet/>
      <dgm:spPr/>
      <dgm:t>
        <a:bodyPr/>
        <a:lstStyle/>
        <a:p>
          <a:endParaRPr lang="it-IT"/>
        </a:p>
      </dgm:t>
    </dgm:pt>
    <dgm:pt modelId="{03746280-031C-49BD-857C-F74DA9818776}" type="pres">
      <dgm:prSet presAssocID="{B999D274-43C5-446E-A4D7-D482662D9738}" presName="Name0" presStyleCnt="0">
        <dgm:presLayoutVars>
          <dgm:dir/>
          <dgm:resizeHandles val="exact"/>
        </dgm:presLayoutVars>
      </dgm:prSet>
      <dgm:spPr/>
    </dgm:pt>
    <dgm:pt modelId="{924924D3-5D7B-4159-B7A1-D6A7D41192BA}" type="pres">
      <dgm:prSet presAssocID="{5348F86F-3B24-4A3D-9784-D09CE0265A01}" presName="node" presStyleLbl="node1" presStyleIdx="0" presStyleCnt="1">
        <dgm:presLayoutVars>
          <dgm:bulletEnabled val="1"/>
        </dgm:presLayoutVars>
      </dgm:prSet>
      <dgm:spPr/>
    </dgm:pt>
  </dgm:ptLst>
  <dgm:cxnLst>
    <dgm:cxn modelId="{656E614F-1240-4AAE-AF11-22254BCE0D5B}" type="presOf" srcId="{5348F86F-3B24-4A3D-9784-D09CE0265A01}" destId="{924924D3-5D7B-4159-B7A1-D6A7D41192BA}" srcOrd="0" destOrd="0" presId="urn:microsoft.com/office/officeart/2005/8/layout/process1"/>
    <dgm:cxn modelId="{BCA089B8-DFA7-4507-B449-C5D5C293AB14}" type="presOf" srcId="{B999D274-43C5-446E-A4D7-D482662D9738}" destId="{03746280-031C-49BD-857C-F74DA9818776}" srcOrd="0" destOrd="0" presId="urn:microsoft.com/office/officeart/2005/8/layout/process1"/>
    <dgm:cxn modelId="{441A4ABA-DB41-4DC5-B570-D2DC935037F4}" srcId="{B999D274-43C5-446E-A4D7-D482662D9738}" destId="{5348F86F-3B24-4A3D-9784-D09CE0265A01}" srcOrd="0" destOrd="0" parTransId="{1153F66C-CBD9-4A73-8748-D2C8B128565E}" sibTransId="{E912EDD2-0D30-43DF-82B8-E6070A7EDF10}"/>
    <dgm:cxn modelId="{7FA9ACD3-84CA-4402-8806-8A73C908FCC5}" type="presParOf" srcId="{03746280-031C-49BD-857C-F74DA9818776}" destId="{924924D3-5D7B-4159-B7A1-D6A7D41192B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B6B82-5506-497B-BD3A-6CBDC2143B4D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3CD62-197A-485E-B036-4BC525F50D08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Meccaniche</a:t>
          </a:r>
          <a:endParaRPr lang="en-US" sz="2600" kern="1200"/>
        </a:p>
      </dsp:txBody>
      <dsp:txXfrm>
        <a:off x="369163" y="865197"/>
        <a:ext cx="2740203" cy="1701388"/>
      </dsp:txXfrm>
    </dsp:sp>
    <dsp:sp modelId="{B664676F-6EC1-426F-A0F1-0A0A95B44C65}">
      <dsp:nvSpPr>
        <dsp:cNvPr id="0" name=""/>
        <dsp:cNvSpPr/>
      </dsp:nvSpPr>
      <dsp:spPr>
        <a:xfrm>
          <a:off x="347852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03C9C-D9BB-4AA5-95D8-9B49BA0CF3E5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Sonore</a:t>
          </a:r>
          <a:endParaRPr lang="en-US" sz="2600" kern="1200"/>
        </a:p>
      </dsp:txBody>
      <dsp:txXfrm>
        <a:off x="3847692" y="865197"/>
        <a:ext cx="2740203" cy="1701388"/>
      </dsp:txXfrm>
    </dsp:sp>
    <dsp:sp modelId="{C68F1392-2234-494B-954D-B3856E152C58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61AB-F3EB-4550-B7E5-C91AFAAF1889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Elettromagnetiche</a:t>
          </a:r>
          <a:endParaRPr lang="en-US" sz="2600" kern="1200"/>
        </a:p>
      </dsp:txBody>
      <dsp:txXfrm>
        <a:off x="7326222" y="865197"/>
        <a:ext cx="2740203" cy="17013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AF992-16B7-4575-8905-3B2095EF53F8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3CC54-D720-4C3A-871E-41FFBD107CE3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6884C-D956-4EED-B252-2D554DA51454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300" kern="1200"/>
            <a:t>Oscillatore che genera una portante</a:t>
          </a:r>
          <a:endParaRPr lang="en-US" sz="2300" kern="1200"/>
        </a:p>
      </dsp:txBody>
      <dsp:txXfrm>
        <a:off x="14692" y="3775213"/>
        <a:ext cx="2981250" cy="720000"/>
      </dsp:txXfrm>
    </dsp:sp>
    <dsp:sp modelId="{560845CA-B27D-4ED3-ABE4-EF6AFFA184B2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E892C-1B2F-4BFB-9996-B464D718619F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F57FF-DBED-4E8C-935B-DEABB3066AF4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300" kern="1200"/>
            <a:t>Modulatore</a:t>
          </a:r>
          <a:endParaRPr lang="en-US" sz="2300" kern="1200"/>
        </a:p>
      </dsp:txBody>
      <dsp:txXfrm>
        <a:off x="3517661" y="3775213"/>
        <a:ext cx="298125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D117-84E7-43DB-AF56-10FD690B7EBC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73561-0706-4825-91A2-A0C5388D1B95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Rivelazione o demodulazione</a:t>
          </a:r>
          <a:endParaRPr lang="en-US" sz="4500" kern="1200"/>
        </a:p>
      </dsp:txBody>
      <dsp:txXfrm>
        <a:off x="0" y="0"/>
        <a:ext cx="6492875" cy="2552700"/>
      </dsp:txXfrm>
    </dsp:sp>
    <dsp:sp modelId="{1F076D26-777F-44C4-B49A-39E44C6415D0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A5FF9-F39C-4929-9C54-C910B5667B69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Dall’oscillazione modulata ricava una tensione simile a quella nel trasmettitore</a:t>
          </a:r>
          <a:endParaRPr lang="en-US" sz="4500" kern="1200"/>
        </a:p>
      </dsp:txBody>
      <dsp:txXfrm>
        <a:off x="0" y="2552700"/>
        <a:ext cx="6492875" cy="25527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82AAF-6B59-4DA1-ACBF-9BE4530A294C}">
      <dsp:nvSpPr>
        <dsp:cNvPr id="0" name=""/>
        <dsp:cNvSpPr/>
      </dsp:nvSpPr>
      <dsp:spPr>
        <a:xfrm>
          <a:off x="0" y="312443"/>
          <a:ext cx="10515600" cy="19773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it-IT" sz="6500" b="0" i="1" kern="1200" smtClean="0"/>
                  <m:t>𝑎</m:t>
                </m:r>
                <m:r>
                  <a:rPr lang="it-IT" sz="6500" b="0" i="1" kern="1200" smtClean="0"/>
                  <m:t>=</m:t>
                </m:r>
                <m:r>
                  <a:rPr lang="it-IT" sz="6500" b="0" i="1" kern="1200" smtClean="0"/>
                  <m:t>𝐴𝑐𝑜𝑠</m:t>
                </m:r>
                <m:r>
                  <a:rPr lang="it-IT" sz="6500" b="0" i="1" kern="1200" smtClean="0"/>
                  <m:t>(</m:t>
                </m:r>
                <m:r>
                  <a:rPr lang="it-IT" sz="6500" b="0" i="1" kern="1200" smtClean="0"/>
                  <m:t>𝜔</m:t>
                </m:r>
                <m:r>
                  <a:rPr lang="it-IT" sz="6500" b="0" i="1" kern="1200" smtClean="0"/>
                  <m:t>𝑡</m:t>
                </m:r>
                <m:r>
                  <a:rPr lang="it-IT" sz="6500" b="0" i="1" kern="1200" smtClean="0"/>
                  <m:t>+</m:t>
                </m:r>
                <m:sSub>
                  <m:sSubPr>
                    <m:ctrlPr>
                      <a:rPr lang="it-IT" sz="6500" b="0" i="1" kern="1200"/>
                    </m:ctrlPr>
                  </m:sSubPr>
                  <m:e>
                    <m:r>
                      <a:rPr lang="it-IT" sz="6500" b="0" i="1" kern="1200"/>
                      <m:t>𝜑</m:t>
                    </m:r>
                  </m:e>
                  <m:sub>
                    <m:r>
                      <a:rPr lang="it-IT" sz="6500" b="0" i="1" kern="1200"/>
                      <m:t>0</m:t>
                    </m:r>
                  </m:sub>
                </m:sSub>
                <m:r>
                  <a:rPr lang="it-IT" sz="6500" b="0" i="1" kern="1200"/>
                  <m:t>)</m:t>
                </m:r>
              </m:oMath>
            </m:oMathPara>
          </a14:m>
          <a:endParaRPr lang="it-IT" sz="6500" kern="1200"/>
        </a:p>
      </dsp:txBody>
      <dsp:txXfrm>
        <a:off x="96524" y="408967"/>
        <a:ext cx="10322552" cy="1784252"/>
      </dsp:txXfrm>
    </dsp:sp>
    <dsp:sp modelId="{DA46ABCC-5FD0-47BD-AE72-0B9A2C563200}">
      <dsp:nvSpPr>
        <dsp:cNvPr id="0" name=""/>
        <dsp:cNvSpPr/>
      </dsp:nvSpPr>
      <dsp:spPr>
        <a:xfrm>
          <a:off x="0" y="2289744"/>
          <a:ext cx="10515600" cy="1749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5100" kern="1200"/>
            <a:t>Ampiezza </a:t>
          </a:r>
          <a:r>
            <a:rPr lang="it-IT" sz="5100" kern="1200">
              <a:sym typeface="Wingdings" panose="05000000000000000000" pitchFamily="2" charset="2"/>
            </a:rPr>
            <a:t></a:t>
          </a:r>
          <a:r>
            <a:rPr lang="it-IT" sz="5100" kern="1200"/>
            <a:t> cambia A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5100" kern="1200"/>
            <a:t>Frequenza </a:t>
          </a:r>
          <a:r>
            <a:rPr lang="it-IT" sz="5100" kern="1200">
              <a:sym typeface="Wingdings" panose="05000000000000000000" pitchFamily="2" charset="2"/>
            </a:rPr>
            <a:t></a:t>
          </a:r>
          <a:r>
            <a:rPr lang="it-IT" sz="5100" kern="1200"/>
            <a:t> cambia </a:t>
          </a:r>
          <a14:m xmlns:a14="http://schemas.microsoft.com/office/drawing/2010/main">
            <m:oMath xmlns:m="http://schemas.openxmlformats.org/officeDocument/2006/math">
              <m:r>
                <a:rPr lang="it-IT" sz="5100" i="1" kern="1200"/>
                <m:t>𝜔</m:t>
              </m:r>
            </m:oMath>
          </a14:m>
          <a:endParaRPr lang="it-IT" sz="5100" kern="1200"/>
        </a:p>
      </dsp:txBody>
      <dsp:txXfrm>
        <a:off x="0" y="2289744"/>
        <a:ext cx="10515600" cy="17491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953D9-611D-499F-BC82-11545020F745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9AFBA-3492-40E5-9F8B-4A6F718F0BE7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B43A-4834-424D-8BF6-58436F3F30A0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Andamento sinusoidale</a:t>
          </a:r>
          <a:endParaRPr lang="en-US" sz="2200" kern="1200"/>
        </a:p>
      </dsp:txBody>
      <dsp:txXfrm>
        <a:off x="1429899" y="2442"/>
        <a:ext cx="5083704" cy="1238008"/>
      </dsp:txXfrm>
    </dsp:sp>
    <dsp:sp modelId="{B84F309E-D4B3-48F7-9264-0F9E10AB53D3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7A048-CB32-41C6-B151-1E1E4D117638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C6B3B-DBCB-4DD6-BD08-7BB73C022F97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Onde longitudinali (stesso senso della propagazione)</a:t>
          </a:r>
          <a:endParaRPr lang="en-US" sz="2200" kern="1200"/>
        </a:p>
      </dsp:txBody>
      <dsp:txXfrm>
        <a:off x="1429899" y="1549953"/>
        <a:ext cx="5083704" cy="1238008"/>
      </dsp:txXfrm>
    </dsp:sp>
    <dsp:sp modelId="{AB62BCAE-28B2-44A9-8BEB-9490F67FF660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22CEE-5FB1-4659-99BE-88C0C980AD29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91E29-11CD-4173-8ED5-C4EBDAE25306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25 Hz – 15000 Hz</a:t>
          </a:r>
          <a:endParaRPr lang="en-US" sz="2200" kern="1200"/>
        </a:p>
      </dsp:txBody>
      <dsp:txXfrm>
        <a:off x="1429899" y="3097464"/>
        <a:ext cx="5083704" cy="1238008"/>
      </dsp:txXfrm>
    </dsp:sp>
    <dsp:sp modelId="{55BECB8C-8155-4A26-9E4A-9329D23D7545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A3D06-BAC2-4669-9B2D-B7D3A377DCE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A279C-0832-4198-BF50-89B1065EE6F3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Velocità 330 m/s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FFD34-7DE0-4B85-B75A-F283881006FA}">
      <dsp:nvSpPr>
        <dsp:cNvPr id="0" name=""/>
        <dsp:cNvSpPr/>
      </dsp:nvSpPr>
      <dsp:spPr>
        <a:xfrm>
          <a:off x="5134" y="0"/>
          <a:ext cx="10505330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Tipi di propagazione</a:t>
          </a:r>
        </a:p>
      </dsp:txBody>
      <dsp:txXfrm>
        <a:off x="43958" y="38824"/>
        <a:ext cx="10427682" cy="1247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D98AF-D4E9-4233-A168-ADF9E844FD5C}">
      <dsp:nvSpPr>
        <dsp:cNvPr id="0" name=""/>
        <dsp:cNvSpPr/>
      </dsp:nvSpPr>
      <dsp:spPr>
        <a:xfrm>
          <a:off x="1963800" y="54304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9A986-3049-43F8-A9E8-0E4AB6174DC8}">
      <dsp:nvSpPr>
        <dsp:cNvPr id="0" name=""/>
        <dsp:cNvSpPr/>
      </dsp:nvSpPr>
      <dsp:spPr>
        <a:xfrm>
          <a:off x="559800" y="21954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3600" kern="1200"/>
            <a:t>Onda spaziale</a:t>
          </a:r>
          <a:endParaRPr lang="en-US" sz="3600" kern="1200"/>
        </a:p>
      </dsp:txBody>
      <dsp:txXfrm>
        <a:off x="559800" y="2195451"/>
        <a:ext cx="4320000" cy="648000"/>
      </dsp:txXfrm>
    </dsp:sp>
    <dsp:sp modelId="{CCD2B9FA-2CED-4CF4-A550-A48D0E1A3080}">
      <dsp:nvSpPr>
        <dsp:cNvPr id="0" name=""/>
        <dsp:cNvSpPr/>
      </dsp:nvSpPr>
      <dsp:spPr>
        <a:xfrm>
          <a:off x="559800" y="2908756"/>
          <a:ext cx="4320000" cy="899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Comunicazione a grande distanza</a:t>
          </a:r>
          <a:endParaRPr lang="en-US" sz="1700" kern="1200"/>
        </a:p>
      </dsp:txBody>
      <dsp:txXfrm>
        <a:off x="559800" y="2908756"/>
        <a:ext cx="4320000" cy="899536"/>
      </dsp:txXfrm>
    </dsp:sp>
    <dsp:sp modelId="{CDBC6607-4034-443A-8F0E-C84ADE7AF1FA}">
      <dsp:nvSpPr>
        <dsp:cNvPr id="0" name=""/>
        <dsp:cNvSpPr/>
      </dsp:nvSpPr>
      <dsp:spPr>
        <a:xfrm>
          <a:off x="7039800" y="54304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7119B-A2C3-4FE1-8D53-F0864E04D8F9}">
      <dsp:nvSpPr>
        <dsp:cNvPr id="0" name=""/>
        <dsp:cNvSpPr/>
      </dsp:nvSpPr>
      <dsp:spPr>
        <a:xfrm>
          <a:off x="5635800" y="21954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3600" kern="1200"/>
            <a:t>Onda terrestre</a:t>
          </a:r>
          <a:endParaRPr lang="en-US" sz="3600" kern="1200"/>
        </a:p>
      </dsp:txBody>
      <dsp:txXfrm>
        <a:off x="5635800" y="2195451"/>
        <a:ext cx="4320000" cy="648000"/>
      </dsp:txXfrm>
    </dsp:sp>
    <dsp:sp modelId="{55F9D993-B551-4F91-917B-248E271CE332}">
      <dsp:nvSpPr>
        <dsp:cNvPr id="0" name=""/>
        <dsp:cNvSpPr/>
      </dsp:nvSpPr>
      <dsp:spPr>
        <a:xfrm>
          <a:off x="5635800" y="2908756"/>
          <a:ext cx="4320000" cy="899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Onda diretta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Onda riflessa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Onda di superficie</a:t>
          </a:r>
          <a:endParaRPr lang="en-US" sz="1700" kern="1200"/>
        </a:p>
      </dsp:txBody>
      <dsp:txXfrm>
        <a:off x="5635800" y="2908756"/>
        <a:ext cx="4320000" cy="8995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FD351-3D49-47DB-85D9-A5FC1172843F}">
      <dsp:nvSpPr>
        <dsp:cNvPr id="0" name=""/>
        <dsp:cNvSpPr/>
      </dsp:nvSpPr>
      <dsp:spPr>
        <a:xfrm>
          <a:off x="5103" y="0"/>
          <a:ext cx="10441385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Onde terrestri</a:t>
          </a:r>
        </a:p>
      </dsp:txBody>
      <dsp:txXfrm>
        <a:off x="43927" y="38824"/>
        <a:ext cx="10363737" cy="1247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9DCA3-2593-4CD6-BDF0-B47BFF8B6768}">
      <dsp:nvSpPr>
        <dsp:cNvPr id="0" name=""/>
        <dsp:cNvSpPr/>
      </dsp:nvSpPr>
      <dsp:spPr>
        <a:xfrm>
          <a:off x="1481517" y="2118"/>
          <a:ext cx="2064919" cy="10324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Onda diretta</a:t>
          </a:r>
          <a:endParaRPr lang="en-US" sz="3100" kern="1200"/>
        </a:p>
      </dsp:txBody>
      <dsp:txXfrm>
        <a:off x="1511757" y="32358"/>
        <a:ext cx="2004439" cy="971979"/>
      </dsp:txXfrm>
    </dsp:sp>
    <dsp:sp modelId="{8169E3EF-DCC2-46D9-8ABE-04D83210048E}">
      <dsp:nvSpPr>
        <dsp:cNvPr id="0" name=""/>
        <dsp:cNvSpPr/>
      </dsp:nvSpPr>
      <dsp:spPr>
        <a:xfrm>
          <a:off x="1688009" y="1034577"/>
          <a:ext cx="206491" cy="774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44"/>
              </a:lnTo>
              <a:lnTo>
                <a:pt x="206491" y="7743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BE45B-8055-4C57-9D94-0FC634841D44}">
      <dsp:nvSpPr>
        <dsp:cNvPr id="0" name=""/>
        <dsp:cNvSpPr/>
      </dsp:nvSpPr>
      <dsp:spPr>
        <a:xfrm>
          <a:off x="1894501" y="1292692"/>
          <a:ext cx="1651935" cy="1032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Assorbimento dipende da lunghezza d’onda</a:t>
          </a:r>
          <a:endParaRPr lang="en-US" sz="1700" kern="1200"/>
        </a:p>
      </dsp:txBody>
      <dsp:txXfrm>
        <a:off x="1924741" y="1322932"/>
        <a:ext cx="1591455" cy="971979"/>
      </dsp:txXfrm>
    </dsp:sp>
    <dsp:sp modelId="{3DDCFB50-595B-43AF-B574-F2F17FAA5F54}">
      <dsp:nvSpPr>
        <dsp:cNvPr id="0" name=""/>
        <dsp:cNvSpPr/>
      </dsp:nvSpPr>
      <dsp:spPr>
        <a:xfrm>
          <a:off x="1688009" y="1034577"/>
          <a:ext cx="206491" cy="2064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919"/>
              </a:lnTo>
              <a:lnTo>
                <a:pt x="206491" y="20649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2F79C-F199-4212-874A-84F79EFD6BF8}">
      <dsp:nvSpPr>
        <dsp:cNvPr id="0" name=""/>
        <dsp:cNvSpPr/>
      </dsp:nvSpPr>
      <dsp:spPr>
        <a:xfrm>
          <a:off x="1894501" y="2583267"/>
          <a:ext cx="1651935" cy="1032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Stazioni in vista</a:t>
          </a:r>
          <a:endParaRPr lang="en-US" sz="1700" kern="1200"/>
        </a:p>
      </dsp:txBody>
      <dsp:txXfrm>
        <a:off x="1924741" y="2613507"/>
        <a:ext cx="1591455" cy="971979"/>
      </dsp:txXfrm>
    </dsp:sp>
    <dsp:sp modelId="{AE8CE86F-D32F-42E8-B97D-584D8A195DB4}">
      <dsp:nvSpPr>
        <dsp:cNvPr id="0" name=""/>
        <dsp:cNvSpPr/>
      </dsp:nvSpPr>
      <dsp:spPr>
        <a:xfrm>
          <a:off x="4062666" y="2118"/>
          <a:ext cx="2064919" cy="10324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Onda riflessa</a:t>
          </a:r>
          <a:endParaRPr lang="en-US" sz="3100" kern="1200"/>
        </a:p>
      </dsp:txBody>
      <dsp:txXfrm>
        <a:off x="4092906" y="32358"/>
        <a:ext cx="2004439" cy="971979"/>
      </dsp:txXfrm>
    </dsp:sp>
    <dsp:sp modelId="{86609AD3-EEE9-4C2C-B79E-0AB4DBAA0632}">
      <dsp:nvSpPr>
        <dsp:cNvPr id="0" name=""/>
        <dsp:cNvSpPr/>
      </dsp:nvSpPr>
      <dsp:spPr>
        <a:xfrm>
          <a:off x="4269158" y="1034577"/>
          <a:ext cx="206491" cy="774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44"/>
              </a:lnTo>
              <a:lnTo>
                <a:pt x="206491" y="7743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739F5-6652-42E1-AD40-1D811B8B2D4D}">
      <dsp:nvSpPr>
        <dsp:cNvPr id="0" name=""/>
        <dsp:cNvSpPr/>
      </dsp:nvSpPr>
      <dsp:spPr>
        <a:xfrm>
          <a:off x="4475650" y="1292692"/>
          <a:ext cx="1651935" cy="1032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La terra riflette parte dell’irradiazione</a:t>
          </a:r>
          <a:endParaRPr lang="en-US" sz="1700" kern="1200"/>
        </a:p>
      </dsp:txBody>
      <dsp:txXfrm>
        <a:off x="4505890" y="1322932"/>
        <a:ext cx="1591455" cy="971979"/>
      </dsp:txXfrm>
    </dsp:sp>
    <dsp:sp modelId="{38F6A76A-B33B-4889-9161-A25B661B7E4F}">
      <dsp:nvSpPr>
        <dsp:cNvPr id="0" name=""/>
        <dsp:cNvSpPr/>
      </dsp:nvSpPr>
      <dsp:spPr>
        <a:xfrm>
          <a:off x="6643815" y="2118"/>
          <a:ext cx="2064919" cy="10324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Onda di superficie</a:t>
          </a:r>
          <a:endParaRPr lang="en-US" sz="3100" kern="1200"/>
        </a:p>
      </dsp:txBody>
      <dsp:txXfrm>
        <a:off x="6674055" y="32358"/>
        <a:ext cx="2004439" cy="971979"/>
      </dsp:txXfrm>
    </dsp:sp>
    <dsp:sp modelId="{D9EAE185-CFC0-44E4-83E3-92FDB702A3A6}">
      <dsp:nvSpPr>
        <dsp:cNvPr id="0" name=""/>
        <dsp:cNvSpPr/>
      </dsp:nvSpPr>
      <dsp:spPr>
        <a:xfrm>
          <a:off x="6850307" y="1034577"/>
          <a:ext cx="206491" cy="774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44"/>
              </a:lnTo>
              <a:lnTo>
                <a:pt x="206491" y="7743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D2F4F-A1D2-42EA-85B8-D62432A82CED}">
      <dsp:nvSpPr>
        <dsp:cNvPr id="0" name=""/>
        <dsp:cNvSpPr/>
      </dsp:nvSpPr>
      <dsp:spPr>
        <a:xfrm>
          <a:off x="7056799" y="1292692"/>
          <a:ext cx="1651935" cy="1032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Onde lunghe scarsa attenuazione</a:t>
          </a:r>
          <a:endParaRPr lang="en-US" sz="1700" kern="1200"/>
        </a:p>
      </dsp:txBody>
      <dsp:txXfrm>
        <a:off x="7087039" y="1322932"/>
        <a:ext cx="1591455" cy="971979"/>
      </dsp:txXfrm>
    </dsp:sp>
    <dsp:sp modelId="{F34A5215-B360-4288-A7D4-D96FFD9C9CD4}">
      <dsp:nvSpPr>
        <dsp:cNvPr id="0" name=""/>
        <dsp:cNvSpPr/>
      </dsp:nvSpPr>
      <dsp:spPr>
        <a:xfrm>
          <a:off x="6850307" y="1034577"/>
          <a:ext cx="206491" cy="2064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919"/>
              </a:lnTo>
              <a:lnTo>
                <a:pt x="206491" y="20649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522B6-FFAF-4BBB-9561-956B95E29DDD}">
      <dsp:nvSpPr>
        <dsp:cNvPr id="0" name=""/>
        <dsp:cNvSpPr/>
      </dsp:nvSpPr>
      <dsp:spPr>
        <a:xfrm>
          <a:off x="7056799" y="2583267"/>
          <a:ext cx="1651935" cy="1032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Onde corte a brevi distanze</a:t>
          </a:r>
          <a:endParaRPr lang="en-US" sz="1700" kern="1200"/>
        </a:p>
      </dsp:txBody>
      <dsp:txXfrm>
        <a:off x="7087039" y="2613507"/>
        <a:ext cx="1591455" cy="9719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19BA2-45D0-4402-B8AC-C4B6682A7BA0}">
      <dsp:nvSpPr>
        <dsp:cNvPr id="0" name=""/>
        <dsp:cNvSpPr/>
      </dsp:nvSpPr>
      <dsp:spPr>
        <a:xfrm>
          <a:off x="5103" y="0"/>
          <a:ext cx="10441385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Caratteristiche di propagazione</a:t>
          </a:r>
        </a:p>
      </dsp:txBody>
      <dsp:txXfrm>
        <a:off x="43927" y="38824"/>
        <a:ext cx="10363737" cy="12479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76CFF-F247-4D4B-8A83-FBC56F9269BF}">
      <dsp:nvSpPr>
        <dsp:cNvPr id="0" name=""/>
        <dsp:cNvSpPr/>
      </dsp:nvSpPr>
      <dsp:spPr>
        <a:xfrm>
          <a:off x="738475" y="909849"/>
          <a:ext cx="787007" cy="787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1C86A-839D-47E6-95CA-726B79492449}">
      <dsp:nvSpPr>
        <dsp:cNvPr id="0" name=""/>
        <dsp:cNvSpPr/>
      </dsp:nvSpPr>
      <dsp:spPr>
        <a:xfrm>
          <a:off x="7682" y="1774177"/>
          <a:ext cx="2248593" cy="400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/>
            <a:t>Frequenze basse (&lt; 500kHz)</a:t>
          </a:r>
          <a:endParaRPr lang="en-US" sz="1400" kern="1200"/>
        </a:p>
      </dsp:txBody>
      <dsp:txXfrm>
        <a:off x="7682" y="1774177"/>
        <a:ext cx="2248593" cy="400530"/>
      </dsp:txXfrm>
    </dsp:sp>
    <dsp:sp modelId="{1D4221E6-FB64-4128-BC34-38EDDCF3D04F}">
      <dsp:nvSpPr>
        <dsp:cNvPr id="0" name=""/>
        <dsp:cNvSpPr/>
      </dsp:nvSpPr>
      <dsp:spPr>
        <a:xfrm>
          <a:off x="7682" y="2210670"/>
          <a:ext cx="2248593" cy="49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Molto disturbate</a:t>
          </a:r>
          <a:endParaRPr lang="en-US" sz="1100" kern="1200"/>
        </a:p>
      </dsp:txBody>
      <dsp:txXfrm>
        <a:off x="7682" y="2210670"/>
        <a:ext cx="2248593" cy="497324"/>
      </dsp:txXfrm>
    </dsp:sp>
    <dsp:sp modelId="{3605DC00-86B4-417F-A358-1509FB639D61}">
      <dsp:nvSpPr>
        <dsp:cNvPr id="0" name=""/>
        <dsp:cNvSpPr/>
      </dsp:nvSpPr>
      <dsp:spPr>
        <a:xfrm>
          <a:off x="3380573" y="909849"/>
          <a:ext cx="787007" cy="787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667B8-223F-46FE-BE29-7297162DDE5D}">
      <dsp:nvSpPr>
        <dsp:cNvPr id="0" name=""/>
        <dsp:cNvSpPr/>
      </dsp:nvSpPr>
      <dsp:spPr>
        <a:xfrm>
          <a:off x="2649780" y="1774177"/>
          <a:ext cx="2248593" cy="400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/>
            <a:t>Frequenze di radiodiffusione (500-1500 kHz)</a:t>
          </a:r>
          <a:endParaRPr lang="en-US" sz="1400" kern="1200"/>
        </a:p>
      </dsp:txBody>
      <dsp:txXfrm>
        <a:off x="2649780" y="1774177"/>
        <a:ext cx="2248593" cy="400530"/>
      </dsp:txXfrm>
    </dsp:sp>
    <dsp:sp modelId="{AB123064-6528-4ECB-BFC6-12A917C9BB20}">
      <dsp:nvSpPr>
        <dsp:cNvPr id="0" name=""/>
        <dsp:cNvSpPr/>
      </dsp:nvSpPr>
      <dsp:spPr>
        <a:xfrm>
          <a:off x="2649780" y="2210670"/>
          <a:ext cx="2248593" cy="49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Attenuazione maggiore di giorno che di notte per la ionizzazione</a:t>
          </a:r>
          <a:endParaRPr lang="en-US" sz="1100" kern="1200"/>
        </a:p>
      </dsp:txBody>
      <dsp:txXfrm>
        <a:off x="2649780" y="2210670"/>
        <a:ext cx="2248593" cy="497324"/>
      </dsp:txXfrm>
    </dsp:sp>
    <dsp:sp modelId="{FD68AA08-ECB3-417A-AF3D-2CAFD653C961}">
      <dsp:nvSpPr>
        <dsp:cNvPr id="0" name=""/>
        <dsp:cNvSpPr/>
      </dsp:nvSpPr>
      <dsp:spPr>
        <a:xfrm>
          <a:off x="6022670" y="909849"/>
          <a:ext cx="787007" cy="7870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6E6AF-0673-423E-951F-53DF6DC82A28}">
      <dsp:nvSpPr>
        <dsp:cNvPr id="0" name=""/>
        <dsp:cNvSpPr/>
      </dsp:nvSpPr>
      <dsp:spPr>
        <a:xfrm>
          <a:off x="5291877" y="1774177"/>
          <a:ext cx="2248593" cy="400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 dirty="0"/>
            <a:t>Onde corte (1,5-3 </a:t>
          </a:r>
          <a:r>
            <a:rPr lang="it-IT" sz="1400" kern="1200" dirty="0" err="1"/>
            <a:t>mHz</a:t>
          </a:r>
          <a:r>
            <a:rPr lang="it-IT" sz="1400" kern="1200" dirty="0"/>
            <a:t>)</a:t>
          </a:r>
          <a:endParaRPr lang="en-US" sz="1400" kern="1200" dirty="0"/>
        </a:p>
      </dsp:txBody>
      <dsp:txXfrm>
        <a:off x="5291877" y="1774177"/>
        <a:ext cx="2248593" cy="400530"/>
      </dsp:txXfrm>
    </dsp:sp>
    <dsp:sp modelId="{A1C63174-61D8-41FD-AD54-8C141388EF20}">
      <dsp:nvSpPr>
        <dsp:cNvPr id="0" name=""/>
        <dsp:cNvSpPr/>
      </dsp:nvSpPr>
      <dsp:spPr>
        <a:xfrm>
          <a:off x="5291877" y="2210670"/>
          <a:ext cx="2248593" cy="49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No onda superficiale, usata per onda diretta, onda spaziale sotto certa distanza</a:t>
          </a:r>
          <a:endParaRPr lang="en-US" sz="1100" kern="1200"/>
        </a:p>
      </dsp:txBody>
      <dsp:txXfrm>
        <a:off x="5291877" y="2210670"/>
        <a:ext cx="2248593" cy="497324"/>
      </dsp:txXfrm>
    </dsp:sp>
    <dsp:sp modelId="{D5CF24D7-7CD4-47E7-8FDA-6CF2F0A595B9}">
      <dsp:nvSpPr>
        <dsp:cNvPr id="0" name=""/>
        <dsp:cNvSpPr/>
      </dsp:nvSpPr>
      <dsp:spPr>
        <a:xfrm>
          <a:off x="8664768" y="909849"/>
          <a:ext cx="787007" cy="7870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E7248-3724-4CE9-AB33-CC412EE0A0ED}">
      <dsp:nvSpPr>
        <dsp:cNvPr id="0" name=""/>
        <dsp:cNvSpPr/>
      </dsp:nvSpPr>
      <dsp:spPr>
        <a:xfrm>
          <a:off x="7933975" y="1774177"/>
          <a:ext cx="2248593" cy="400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 dirty="0"/>
            <a:t>Microonde (&gt;30 </a:t>
          </a:r>
          <a:r>
            <a:rPr lang="it-IT" sz="1400" kern="1200" dirty="0" err="1"/>
            <a:t>mHz</a:t>
          </a:r>
          <a:r>
            <a:rPr lang="it-IT" sz="1400" kern="1200" dirty="0"/>
            <a:t>)</a:t>
          </a:r>
          <a:endParaRPr lang="en-US" sz="1400" kern="1200" dirty="0"/>
        </a:p>
      </dsp:txBody>
      <dsp:txXfrm>
        <a:off x="7933975" y="1774177"/>
        <a:ext cx="2248593" cy="400530"/>
      </dsp:txXfrm>
    </dsp:sp>
    <dsp:sp modelId="{45A4B86E-05ED-4609-80CF-F6F49B035729}">
      <dsp:nvSpPr>
        <dsp:cNvPr id="0" name=""/>
        <dsp:cNvSpPr/>
      </dsp:nvSpPr>
      <dsp:spPr>
        <a:xfrm>
          <a:off x="7933975" y="2210670"/>
          <a:ext cx="2248593" cy="49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Due antenne a distanza ottica</a:t>
          </a:r>
          <a:endParaRPr lang="en-US" sz="1100" kern="1200" dirty="0"/>
        </a:p>
      </dsp:txBody>
      <dsp:txXfrm>
        <a:off x="7933975" y="2210670"/>
        <a:ext cx="2248593" cy="4973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924D3-5D7B-4159-B7A1-D6A7D41192BA}">
      <dsp:nvSpPr>
        <dsp:cNvPr id="0" name=""/>
        <dsp:cNvSpPr/>
      </dsp:nvSpPr>
      <dsp:spPr>
        <a:xfrm>
          <a:off x="5134" y="0"/>
          <a:ext cx="10505330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Dipoli hertziani</a:t>
          </a:r>
        </a:p>
      </dsp:txBody>
      <dsp:txXfrm>
        <a:off x="43958" y="38824"/>
        <a:ext cx="10427682" cy="1247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7A4A6-4291-4E1D-83D0-32F438AF9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F7F2D1-29B7-40CB-9AD5-35CC543B9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D0A4D4-6F3F-45ED-B8A2-6BAEDD4F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CD23-F694-4EBB-ACF6-1911CB96E45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3D88C9-0E04-47D1-8D1F-DD53466C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CFF1D0-0B08-48C9-9E67-4F552340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04B7-0032-44BE-A97D-FB874404C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29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870569-A3C6-4BB7-B202-5F2785D8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16FE4E7-C03F-4971-95A6-B1218ACE0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A0B9E4-124C-46FB-AB9F-666D9C5B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CD23-F694-4EBB-ACF6-1911CB96E45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A6EC78-FB8E-42EA-A22C-C254AA95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D59E9F-3B0A-4EB4-A6AE-A8B534B6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04B7-0032-44BE-A97D-FB874404C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7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EC5D257-9F54-4063-BF4D-973AFF9C0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945D886-23A9-4C14-AC2A-9F756B2DA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6089EB-0400-46A5-A3AE-C2C55EBD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CD23-F694-4EBB-ACF6-1911CB96E45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5733-460B-499F-9D6D-51678DFE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A980A0-F1E4-4535-87C5-0F15C700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04B7-0032-44BE-A97D-FB874404C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4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B6DA9D-6B63-42B8-86B3-7CB4BBFA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A16724-A376-4ECF-95A9-C3AC87AC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A0C605-0718-4B21-9350-D0015ADF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CD23-F694-4EBB-ACF6-1911CB96E45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EA09B1-952A-4524-A10A-3AA2D1F8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E3B29C-92AB-444F-A284-26E15142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04B7-0032-44BE-A97D-FB874404C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4094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26FE22-45A4-4C7D-95C9-D94CE12B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D00C4B-A95B-42CE-B414-A96331990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58DE66-7150-4997-9F25-401453D3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CD23-F694-4EBB-ACF6-1911CB96E45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EDF811-6136-4666-B8E7-B9553342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BC7422-BB12-461C-B75D-B6EC1E0B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04B7-0032-44BE-A97D-FB874404C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043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730294-DA97-4F81-94F0-4B292100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DADB03-9993-4903-A86D-FFDBD1BB1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161BF5-8E2D-4515-BB06-013C06F83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D800F1-91ED-4237-82A4-86A7D4FD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CD23-F694-4EBB-ACF6-1911CB96E45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43B6D77-0ABE-4F63-A442-0700FCEC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3238BE-8FDD-4FD5-B198-5B384D25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04B7-0032-44BE-A97D-FB874404C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846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891746-3D72-4FEF-88A6-F4C64B1C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93F025-CBC3-475C-9A41-79669F9A5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849F3A-6EE5-4B20-A46D-E0151C353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D975FFA-E898-4851-81D5-049C7F47F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9F75046-0FD3-4AF3-A4D3-172F3991D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A14AF41-5D91-46CB-9689-82E17E4D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CD23-F694-4EBB-ACF6-1911CB96E45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8CE6BC2-5ECF-4BD5-8F9A-46A1EB05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086B816-7280-4098-B804-C0605CA1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04B7-0032-44BE-A97D-FB874404C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477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B78671-FBE0-4656-81D8-D56B0AE5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1CDEE39-E363-4E26-A142-36927689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CD23-F694-4EBB-ACF6-1911CB96E45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371B8C-94B7-4136-A3C6-0241FEA5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A507B2-C785-45F3-9D35-0047CEA8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04B7-0032-44BE-A97D-FB874404C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73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B7F1FB7-B648-40F4-8DAA-28512426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CD23-F694-4EBB-ACF6-1911CB96E45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C68AF2-6462-40F8-99B2-EBCB3B45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A20BCE-0536-4E76-9F22-2E3B96C0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04B7-0032-44BE-A97D-FB874404C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1390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DD720E-C020-4EA2-B5FF-950F4605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4F0E7A-B5F0-47AC-8645-710960EE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B5600B-FE42-4621-AD98-729CC7757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443144-D500-4FBD-9BD0-0B7853B2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CD23-F694-4EBB-ACF6-1911CB96E45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2E2E50-01AF-4850-A2B6-A5ABB863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D5C1A5-6ACB-441B-B43A-AA455C05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04B7-0032-44BE-A97D-FB874404C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8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E11F19-73C2-49E9-B866-232734D9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ADE8755-66D9-46D2-90C6-58720E029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8A6F77-4B65-42C7-81C7-8927D230F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476160-F8F9-42F5-8B85-2F726ABF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CD23-F694-4EBB-ACF6-1911CB96E45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61DCE6-3B05-4FB2-AF48-786B6BFC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97CF5D-B246-4F3D-B71C-A6A76875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04B7-0032-44BE-A97D-FB874404C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9250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E0148BE-057C-4F1A-920B-6F3C84D5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06EC12-675D-44FA-A145-2D7A27BEA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CBB234-84D9-4AB2-8312-E114D5DEB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CD23-F694-4EBB-ACF6-1911CB96E453}" type="datetimeFigureOut">
              <a:rPr lang="it-IT" smtClean="0"/>
              <a:t>27/09/2019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22A694-A84A-4008-A592-0EED28EB6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9835DA-2EB3-44CF-9534-14D9C0187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304B7-0032-44BE-A97D-FB874404C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44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93E99B-4C62-40FB-B0F7-44549C7FA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it-IT"/>
              <a:t>Elementi di telecomunicazioni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2F250B-A9D6-4B9D-80C9-1B247BCC3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it-I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87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8ED07E3-89C9-4644-B430-26B99E78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Atmosfera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E5C04FD-A69C-421E-A6B4-0717DF6A6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Mezzo mutevole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atmosfera">
            <a:extLst>
              <a:ext uri="{FF2B5EF4-FFF2-40B4-BE49-F238E27FC236}">
                <a16:creationId xmlns:a16="http://schemas.microsoft.com/office/drawing/2014/main" id="{28CD9174-5298-4434-8760-2DD3066DC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8" r="2" b="4015"/>
          <a:stretch/>
        </p:blipFill>
        <p:spPr bwMode="auto">
          <a:xfrm>
            <a:off x="5192227" y="492573"/>
            <a:ext cx="6476735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872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3EA09EF5-6A71-464C-B579-73445F529FDA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950D21F4-3A67-4DE3-992F-2C5158897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0283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07637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1923E9F-B2E7-477C-ABCC-5145027E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Tipi di propagazione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isultati immagini per tipi di propagazione onde elettromagnetiche">
            <a:extLst>
              <a:ext uri="{FF2B5EF4-FFF2-40B4-BE49-F238E27FC236}">
                <a16:creationId xmlns:a16="http://schemas.microsoft.com/office/drawing/2014/main" id="{8AEDA3D5-DEBD-4339-847E-6AF7377D36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5562" y="2509911"/>
            <a:ext cx="7145776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29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E796D908-E369-4895-BDF3-DFD1B4696B1A}"/>
              </a:ext>
            </a:extLst>
          </p:cNvPr>
          <p:cNvGraphicFramePr/>
          <p:nvPr/>
        </p:nvGraphicFramePr>
        <p:xfrm>
          <a:off x="870204" y="606564"/>
          <a:ext cx="10451592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E80685C-1338-45ED-B89C-DD1AC3312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277713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45619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A1DF7819-8A8B-4985-9F35-E4C3A6AC5329}"/>
              </a:ext>
            </a:extLst>
          </p:cNvPr>
          <p:cNvGraphicFramePr/>
          <p:nvPr/>
        </p:nvGraphicFramePr>
        <p:xfrm>
          <a:off x="870204" y="606564"/>
          <a:ext cx="10451592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77AA97DF-1279-4665-9538-0A47584B8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724723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00249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FDD054FA-6905-4C53-8041-CCBC9CBC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Antenne e loro caratteristiche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802FF19-7084-47E6-AA7C-62451B5B6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6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5889B95-BA18-4128-B2B0-B20A7F4C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rgbClr val="FFFFFF"/>
                </a:solidFill>
              </a:rPr>
              <a:t>Antenna</a:t>
            </a:r>
          </a:p>
        </p:txBody>
      </p:sp>
      <p:pic>
        <p:nvPicPr>
          <p:cNvPr id="1026" name="Picture 2" descr="Risultati immagini per antenna">
            <a:extLst>
              <a:ext uri="{FF2B5EF4-FFF2-40B4-BE49-F238E27FC236}">
                <a16:creationId xmlns:a16="http://schemas.microsoft.com/office/drawing/2014/main" id="{7AF982CF-1604-44E0-97C5-79F06DEEC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" r="1" b="19037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C6489-7E2A-42AE-863D-FFEE7B5F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it-IT" sz="2000">
                <a:solidFill>
                  <a:srgbClr val="FFFFFF"/>
                </a:solidFill>
              </a:rPr>
              <a:t>Permette di irradiare l’energia nello spazio e di captarla</a:t>
            </a:r>
          </a:p>
          <a:p>
            <a:r>
              <a:rPr lang="it-IT" sz="2000">
                <a:solidFill>
                  <a:srgbClr val="FFFFFF"/>
                </a:solidFill>
              </a:rPr>
              <a:t>Fattori di progettazione</a:t>
            </a:r>
          </a:p>
          <a:p>
            <a:pPr lvl="1"/>
            <a:r>
              <a:rPr lang="it-IT" sz="2000">
                <a:solidFill>
                  <a:srgbClr val="FFFFFF"/>
                </a:solidFill>
              </a:rPr>
              <a:t>Frequenza onda da trasmettere</a:t>
            </a:r>
          </a:p>
          <a:p>
            <a:pPr lvl="1"/>
            <a:r>
              <a:rPr lang="it-IT" sz="2000">
                <a:solidFill>
                  <a:srgbClr val="FFFFFF"/>
                </a:solidFill>
              </a:rPr>
              <a:t>Potenza e rendimento</a:t>
            </a:r>
          </a:p>
          <a:p>
            <a:r>
              <a:rPr lang="it-IT" sz="2000">
                <a:solidFill>
                  <a:srgbClr val="FFFFFF"/>
                </a:solidFill>
              </a:rPr>
              <a:t>Maggior attenzione alle trasmittenti che alle riceventi</a:t>
            </a:r>
          </a:p>
        </p:txBody>
      </p:sp>
    </p:spTree>
    <p:extLst>
      <p:ext uri="{BB962C8B-B14F-4D97-AF65-F5344CB8AC3E}">
        <p14:creationId xmlns:p14="http://schemas.microsoft.com/office/powerpoint/2010/main" val="377954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53186B-3C97-436F-9906-485F2F97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sz="4100">
                <a:solidFill>
                  <a:schemeClr val="accent1"/>
                </a:solidFill>
              </a:rPr>
              <a:t>Funzionamento antenna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CEF980-3918-40F1-A5C5-A3A7D283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it-IT" sz="2400" dirty="0"/>
              <a:t>Conduttori alimentati da corrente alternata, si crea un campo elettrico poiché uno si carica negativamente e l’altro positivamente, che cambia con la stessa frequenza della tensione di alimentazione</a:t>
            </a:r>
          </a:p>
          <a:p>
            <a:r>
              <a:rPr lang="it-IT" sz="2400" dirty="0"/>
              <a:t>Ogni carica determina un campo magnetico</a:t>
            </a:r>
          </a:p>
          <a:p>
            <a:pPr lvl="1"/>
            <a:r>
              <a:rPr lang="it-IT" dirty="0"/>
              <a:t>Campo indotto, quando tensione e corrente si invertono</a:t>
            </a:r>
          </a:p>
          <a:p>
            <a:pPr lvl="1"/>
            <a:r>
              <a:rPr lang="it-IT" dirty="0"/>
              <a:t>Campo radiato, che viaggia nello spazio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410621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7726D-9948-44E9-85D8-70D9AEF2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it-IT" dirty="0"/>
              <a:t>Diagramma di radiazione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5980EB-6D4E-4695-99EB-EE165B7CC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it-IT" sz="1800"/>
              <a:t>Un’antenna ideale (isotropa) irradia in tutte le direzione, con legge sferica</a:t>
            </a:r>
          </a:p>
          <a:p>
            <a:r>
              <a:rPr lang="it-IT" sz="1800"/>
              <a:t>Nella realtà le antenne hanno una direzione privilegiata</a:t>
            </a:r>
          </a:p>
          <a:p>
            <a:pPr lvl="1"/>
            <a:r>
              <a:rPr lang="it-IT" sz="1800"/>
              <a:t>Il guadagno è il rapporto tra la potenza in una direzione e la potenza isotropa</a:t>
            </a:r>
          </a:p>
          <a:p>
            <a:pPr lvl="1"/>
            <a:r>
              <a:rPr lang="it-IT" sz="1800"/>
              <a:t>Fasci relativamente stretti</a:t>
            </a:r>
          </a:p>
          <a:p>
            <a:r>
              <a:rPr lang="it-IT" sz="1800"/>
              <a:t>Selettività e direttività</a:t>
            </a:r>
          </a:p>
        </p:txBody>
      </p:sp>
      <p:pic>
        <p:nvPicPr>
          <p:cNvPr id="2050" name="Picture 2" descr="Risultati immagini per diagramma di radiazione">
            <a:extLst>
              <a:ext uri="{FF2B5EF4-FFF2-40B4-BE49-F238E27FC236}">
                <a16:creationId xmlns:a16="http://schemas.microsoft.com/office/drawing/2014/main" id="{FB68890C-9511-402B-B00A-24ADD66BD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5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936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A82E166B-7F6A-4C95-B227-41D33840B975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2B5AF2-97CB-47D3-A0F7-EBBF7F1FB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Conduttore metallico con corrente alternata, RLC, distribuiti lungo il circuito </a:t>
            </a:r>
            <a:r>
              <a:rPr lang="it-IT" dirty="0">
                <a:sym typeface="Wingdings" panose="05000000000000000000" pitchFamily="2" charset="2"/>
              </a:rPr>
              <a:t> circuito oscillante aperto</a:t>
            </a:r>
          </a:p>
          <a:p>
            <a:r>
              <a:rPr lang="it-IT" dirty="0">
                <a:sym typeface="Wingdings" panose="05000000000000000000" pitchFamily="2" charset="2"/>
              </a:rPr>
              <a:t>Frequenza di risonanza che dipende da distanza fra oscillatore e estremità a terra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Antenna marconiana  ¼ di lunghezza d’onda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Antenna hertziana  ½ lunghezza d’onda</a:t>
            </a:r>
          </a:p>
          <a:p>
            <a:r>
              <a:rPr lang="it-IT" dirty="0">
                <a:sym typeface="Wingdings" panose="05000000000000000000" pitchFamily="2" charset="2"/>
              </a:rPr>
              <a:t>Formano circuiti ad onde stazionarie in quanto gli elementi dissipativi sono trascurabili rispetto a reattanza e suscettanza</a:t>
            </a:r>
          </a:p>
          <a:p>
            <a:r>
              <a:rPr lang="it-IT" dirty="0">
                <a:sym typeface="Wingdings" panose="05000000000000000000" pitchFamily="2" charset="2"/>
              </a:rPr>
              <a:t>Corrente al massimo alla base, tensione al massimo alla punta</a:t>
            </a:r>
          </a:p>
          <a:p>
            <a:r>
              <a:rPr lang="it-IT" dirty="0">
                <a:sym typeface="Wingdings" panose="05000000000000000000" pitchFamily="2" charset="2"/>
              </a:rPr>
              <a:t>Antenna a filo  corrente massima in mezzo e minima ai due estremi, tensione alternata tra gli estremi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788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D9C745EE-2F46-4EE6-B760-D7F62D75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 fenomeni oscillatori</a:t>
            </a:r>
          </a:p>
        </p:txBody>
      </p:sp>
    </p:spTree>
    <p:extLst>
      <p:ext uri="{BB962C8B-B14F-4D97-AF65-F5344CB8AC3E}">
        <p14:creationId xmlns:p14="http://schemas.microsoft.com/office/powerpoint/2010/main" val="2776990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23BD8F-9A6E-4F32-82DB-68E9FD4E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Antenne direttive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2E4EBA-A911-40FF-B413-A7B2446C1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it-IT" sz="2200"/>
              <a:t>Irradiazione lobata, ossia racchiusa entro un dato angolo</a:t>
            </a:r>
          </a:p>
          <a:p>
            <a:r>
              <a:rPr lang="it-IT" sz="2200"/>
              <a:t>Riflettore parabolico</a:t>
            </a:r>
          </a:p>
          <a:p>
            <a:pPr lvl="1"/>
            <a:r>
              <a:rPr lang="it-IT" sz="2200"/>
              <a:t>Paraboloide di rotazione metallico nel cui fuoco è presente un dipolo, schermato verso l’esterno</a:t>
            </a:r>
          </a:p>
          <a:p>
            <a:pPr lvl="1"/>
            <a:r>
              <a:rPr lang="it-IT" sz="2200"/>
              <a:t>Raggi uscenti paralleli fra loro ed all’asse del paraboloide</a:t>
            </a:r>
          </a:p>
          <a:p>
            <a:pPr lvl="1"/>
            <a:r>
              <a:rPr lang="it-IT" sz="2200"/>
              <a:t>La lunghezza d’onda deve essere molto bassa </a:t>
            </a:r>
            <a:r>
              <a:rPr lang="it-IT" sz="2200">
                <a:sym typeface="Wingdings" panose="05000000000000000000" pitchFamily="2" charset="2"/>
              </a:rPr>
              <a:t> onde ultra-corte o microonde (RADAR)</a:t>
            </a:r>
            <a:endParaRPr lang="it-IT" sz="22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97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isultati immagini per riflettore parabolico">
            <a:extLst>
              <a:ext uri="{FF2B5EF4-FFF2-40B4-BE49-F238E27FC236}">
                <a16:creationId xmlns:a16="http://schemas.microsoft.com/office/drawing/2014/main" id="{77D3B4C7-9A53-4E18-863A-62DFEB4A9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4442" y="3108853"/>
            <a:ext cx="1462088" cy="64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683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E5CDDCC-1F9F-4953-B9FD-C7861EDA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000000"/>
                </a:solidFill>
              </a:rPr>
              <a:t>Antenna a telaio</a:t>
            </a: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Risultati immagini per diagramma di ricezione a cardioide">
            <a:extLst>
              <a:ext uri="{FF2B5EF4-FFF2-40B4-BE49-F238E27FC236}">
                <a16:creationId xmlns:a16="http://schemas.microsoft.com/office/drawing/2014/main" id="{B3C38C72-F622-4AFB-A5C7-24CE8F5C6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349" y="1965213"/>
            <a:ext cx="3661831" cy="294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56C118-6FE9-413A-890F-3DE6D8C47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it-IT" sz="1900">
                <a:solidFill>
                  <a:srgbClr val="000000"/>
                </a:solidFill>
              </a:rPr>
              <a:t>Molto impiegate nella radiogonometria</a:t>
            </a:r>
          </a:p>
          <a:p>
            <a:r>
              <a:rPr lang="it-IT" sz="1900">
                <a:solidFill>
                  <a:srgbClr val="000000"/>
                </a:solidFill>
              </a:rPr>
              <a:t>Normale circuito oscillatorio, con forma di spira rettangolare su piano verticale</a:t>
            </a:r>
          </a:p>
          <a:p>
            <a:pPr lvl="1"/>
            <a:r>
              <a:rPr lang="it-IT" sz="1900">
                <a:solidFill>
                  <a:srgbClr val="000000"/>
                </a:solidFill>
              </a:rPr>
              <a:t>La tensione indotta nell’antenna varia in funzione dell’angolo tra il piano dell’antenna e la direzione di incidenza dell’onda (zeri per 90° e 180°)</a:t>
            </a:r>
          </a:p>
          <a:p>
            <a:pPr lvl="1"/>
            <a:r>
              <a:rPr lang="it-IT" sz="1900">
                <a:solidFill>
                  <a:srgbClr val="000000"/>
                </a:solidFill>
              </a:rPr>
              <a:t>La direzione della stazione si cerca basandosi sul minimo segnale di ricezione</a:t>
            </a:r>
          </a:p>
          <a:p>
            <a:pPr lvl="1"/>
            <a:r>
              <a:rPr lang="it-IT" sz="1900">
                <a:solidFill>
                  <a:srgbClr val="000000"/>
                </a:solidFill>
              </a:rPr>
              <a:t>Per il verso si aggiunge un’antenna non direttiva </a:t>
            </a:r>
            <a:r>
              <a:rPr lang="it-IT" sz="1900">
                <a:solidFill>
                  <a:srgbClr val="000000"/>
                </a:solidFill>
                <a:sym typeface="Wingdings" panose="05000000000000000000" pitchFamily="2" charset="2"/>
              </a:rPr>
              <a:t> lo zero è ora solo sul piano del telaio</a:t>
            </a:r>
            <a:endParaRPr lang="it-IT" sz="1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89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9157B56-AAF5-4D48-9B1B-391629CB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Radiotrasmissione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5D0CD9C-AFED-4169-8D1E-4FA90D303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0297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A9D850-B64C-4DE3-A5B6-7ACAEBE5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Funzionamento generale</a:t>
            </a:r>
          </a:p>
        </p:txBody>
      </p:sp>
      <p:pic>
        <p:nvPicPr>
          <p:cNvPr id="1026" name="Picture 2" descr="https://lh3.googleusercontent.com/S9G9hQP6836vpVb1olmIk0dbXNG_Mc_pVSaW3cmjOXTen7xVgGwIwXanJ1KLdOIaeQFcCoVvnvdvLYFUD9KLs7y-cfQz1KAwwMYopt-q8tmdA1sP3xv1Q5W9pkL_OjCaaWIc4LM4OITgfB_rZZj4bgYHYYcKkcM5PRYOW270JeUn-QaOLT3DYg52uunEMdz1Wy3xjcHP50ipv-Z6VS7UQUMSk5vqMKA38OnkA0VT14d9RXaBIMWLysFt7f7z5hUed9NClmlPglDLaqjq99z5CN3YAejzasuLxFXQR4k6sNEYMyDPDLOjFe6saHmt4feRNYzssiVOvzng9pB1-oWpTUidCrPTqhXwRbx9r7TAKlSyE0Pewt0RI_aI94sP3ebZi0Qy4Bk3lQhdplH9SUJz4RHg2_gKcNP1bHJ7Velxszry9cLVCFKAl8OmB_bjp-DHPntDPPACiZ1H_QUmUfiOeFjAvvDrHW_Ygc1c4H0DpJ5IRnuHjUQ2IMxuCZk-NUNVnIkblY-Iyy-OFdakVVhP8yE0W1ts_vP5lCDvCXsw_XTpMZ5YyPCEs374vJT1Am-7C23ZAa51fqZ9jjCP02oZD7QMExUOgL-UpbUYtfFiVH2GqZEP2_9VZ3hzRu7p8xxKQkEyarUGxU4E2K37daj1cwOUX7xy4HNwumKzKv2IqSzJbVI1spl1zgo=w1660-h903-no">
            <a:extLst>
              <a:ext uri="{FF2B5EF4-FFF2-40B4-BE49-F238E27FC236}">
                <a16:creationId xmlns:a16="http://schemas.microsoft.com/office/drawing/2014/main" id="{78236C12-F11D-453D-A5B8-1539A28BF0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409" y="1825625"/>
            <a:ext cx="80031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05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337A0CC-DAAE-4922-BB84-9375A7A0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Trasmettitore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C3CF146-7BE2-48D0-803C-0F0230755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48807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924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5F8B989-297D-4061-A53D-09F53FC3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Ricevitore </a:t>
            </a:r>
          </a:p>
        </p:txBody>
      </p:sp>
      <p:graphicFrame>
        <p:nvGraphicFramePr>
          <p:cNvPr id="21" name="Segnaposto contenuto 2">
            <a:extLst>
              <a:ext uri="{FF2B5EF4-FFF2-40B4-BE49-F238E27FC236}">
                <a16:creationId xmlns:a16="http://schemas.microsoft.com/office/drawing/2014/main" id="{3C304290-B795-4632-BA26-6CE4A532A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99924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083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A91C4-440E-4BDD-A1A8-EFA061B7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Modulazione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FE108CF6-1CD5-4F08-90EA-A5A2AA2F11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122457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FE108CF6-1CD5-4F08-90EA-A5A2AA2F11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122457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pic>
        <p:nvPicPr>
          <p:cNvPr id="2050" name="Picture 2" descr="https://lh3.googleusercontent.com/1mVDGWZh85M0v-d-KOQYLYJ8jVbH3ZLHRHAy9Euwjb-n6vATc7qUKsJ3lQNdwNjE1VPJ1fGZnIL2-SPV__M0ZyxK6orOvI84ucsnzyUcKrLSDuzU41YqZ4waDaImkDLX9Iq0VDq9IsRgAKzm00hODWS6DPU8r-kGDAxPn558OVZeslzecaFj4Z4kqtNoDGwlIn4AudDGxOjknj1LU6kvmQxWZHHhzEYXWCt2EKnp5JGwES1T4L7DUkO-jVcAwhyfLY_xCtPEKtWS_XNpVIcZX0TSnVDE0DKXum3Dg6FqQRFMaQ4v6Q06l1X5MQqDdBo6lY79T2nUUbdGbD4YDDH3lZLsMA7DpMGQPBFEuY_4byp9rBF4Ztt1YbZFtR15OeLhpI8FMj11TYtyPsw1K3rGkN-nqEI_8bmAEQP2uCK7-4CurQas_V3cljnYXZTWv3fNMmXVl2lRC3lFKUj8vbPMV8Jji_4s5PbE9fTARGah0aoi7DoOTqTFv3CKlmkglRrcnWOqob_mQ6nB6jBAD-yIufb17GHqf29gmwSYgUsX4MyA6nKvALnsF_nOJNS8JGPfk9zST3b4qV94fM5qPyHD9vhMk1FftYQBNSgWs-sS9qwqlCa8cOlCIrfmEaxN9uzkgUhge7C4DWsDu27HOTvL-avjVGXdCKvTD3eVwUT2Rsv3Ru4T19LzgSg=w790-h903-no">
            <a:extLst>
              <a:ext uri="{FF2B5EF4-FFF2-40B4-BE49-F238E27FC236}">
                <a16:creationId xmlns:a16="http://schemas.microsoft.com/office/drawing/2014/main" id="{B33A9279-4157-462F-B7EA-9A7C938B1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168" y="3477580"/>
            <a:ext cx="2953121" cy="337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27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79FC17-0AB8-48B7-BABC-3008F6B3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Radiotrasmettitore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EA1228-F99B-4449-B07B-283E3D565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Generatore di tensione ad alta frequenza</a:t>
            </a:r>
          </a:p>
          <a:p>
            <a:r>
              <a:rPr lang="it-IT" dirty="0"/>
              <a:t>Trasduttore, capace di trasformare in grandezza elettrica il segnale che si vuole propagare nello spazio</a:t>
            </a:r>
          </a:p>
          <a:p>
            <a:r>
              <a:rPr lang="it-IT" dirty="0"/>
              <a:t>Modulatore, capace di sovrapporre alla tensione ad alta frequenza la tensione proveniente dal segnale</a:t>
            </a:r>
          </a:p>
          <a:p>
            <a:r>
              <a:rPr lang="it-IT" dirty="0"/>
              <a:t>Antenna, il cui compito è quello di irradiare le onde elettromagnetiche con una potenza sufficiente perché la propagazione raggiunga il radioricevitore</a:t>
            </a:r>
          </a:p>
        </p:txBody>
      </p:sp>
    </p:spTree>
    <p:extLst>
      <p:ext uri="{BB962C8B-B14F-4D97-AF65-F5344CB8AC3E}">
        <p14:creationId xmlns:p14="http://schemas.microsoft.com/office/powerpoint/2010/main" val="3993295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A4F162-BEA0-4E9C-BACA-E09B0193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Radioricevitore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5F949B-240D-4675-9C46-A751EC19E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Ha il compito di rendere disponibile il segnale ricevuto dall’onda elettromagnetica che investe l’antenna</a:t>
            </a:r>
          </a:p>
          <a:p>
            <a:r>
              <a:rPr lang="it-IT" dirty="0"/>
              <a:t>Si fa passare la corrente ad alta frequenza in un raddrizzatore che taglia una semionda </a:t>
            </a:r>
            <a:r>
              <a:rPr lang="it-IT" dirty="0">
                <a:sym typeface="Wingdings" panose="05000000000000000000" pitchFamily="2" charset="2"/>
              </a:rPr>
              <a:t> corrente pulsata unidirezionale</a:t>
            </a:r>
          </a:p>
          <a:p>
            <a:r>
              <a:rPr lang="it-IT" dirty="0">
                <a:sym typeface="Wingdings" panose="05000000000000000000" pitchFamily="2" charset="2"/>
              </a:rPr>
              <a:t>La corrente pulsata fa variare la magnetizzazione del nucleo della bobina ed attira o respinge la lamina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1740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A4745-F021-4E37-BF99-BB886FA8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Selezione del radioricevitore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F46267-A909-41C6-896D-55A1950E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Antenna, che per le sue dimensioni può ricevere solo certe lunghezze d’onda</a:t>
            </a:r>
          </a:p>
          <a:p>
            <a:r>
              <a:rPr lang="it-IT" dirty="0"/>
              <a:t>Filtro (circuito risonante LC in parallelo)</a:t>
            </a:r>
          </a:p>
          <a:p>
            <a:pPr lvl="1"/>
            <a:r>
              <a:rPr lang="it-IT" dirty="0"/>
              <a:t>Solo se la frequenza della corrente è pari a quella di risonanza del circuito allora il segnale passa</a:t>
            </a:r>
          </a:p>
          <a:p>
            <a:r>
              <a:rPr lang="it-IT" dirty="0"/>
              <a:t>Induttanza o condensatore dinamico per prendere più frequenze</a:t>
            </a:r>
          </a:p>
        </p:txBody>
      </p:sp>
    </p:spTree>
    <p:extLst>
      <p:ext uri="{BB962C8B-B14F-4D97-AF65-F5344CB8AC3E}">
        <p14:creationId xmlns:p14="http://schemas.microsoft.com/office/powerpoint/2010/main" val="1071365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5A62B30-8D52-4355-8C22-B827ECC4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Tipi di oscillazioni</a:t>
            </a:r>
          </a:p>
        </p:txBody>
      </p:sp>
      <p:graphicFrame>
        <p:nvGraphicFramePr>
          <p:cNvPr id="22" name="Segnaposto contenuto 2">
            <a:extLst>
              <a:ext uri="{FF2B5EF4-FFF2-40B4-BE49-F238E27FC236}">
                <a16:creationId xmlns:a16="http://schemas.microsoft.com/office/drawing/2014/main" id="{0BFA9508-4069-430F-A1C1-7D3A6417C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61389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4378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3DC2B23-6EDF-4F07-9C1B-85060484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Multiplexing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728099B-D98C-4668-ABC1-6A664C935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827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A17543-87AD-4D4E-84A5-2077A574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Multiplexing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C92D0E-CC19-4C67-86CD-7503BBC28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Nasce per trasmettere più informazioni contemporaneamente</a:t>
            </a:r>
          </a:p>
          <a:p>
            <a:pPr lvl="1"/>
            <a:r>
              <a:rPr lang="it-IT" dirty="0"/>
              <a:t>Di frequenza</a:t>
            </a:r>
          </a:p>
          <a:p>
            <a:pPr lvl="1"/>
            <a:r>
              <a:rPr lang="it-IT" dirty="0"/>
              <a:t>Di tempo</a:t>
            </a:r>
          </a:p>
          <a:p>
            <a:pPr lvl="1"/>
            <a:r>
              <a:rPr lang="it-IT" dirty="0"/>
              <a:t>Doppio</a:t>
            </a:r>
          </a:p>
        </p:txBody>
      </p:sp>
    </p:spTree>
    <p:extLst>
      <p:ext uri="{BB962C8B-B14F-4D97-AF65-F5344CB8AC3E}">
        <p14:creationId xmlns:p14="http://schemas.microsoft.com/office/powerpoint/2010/main" val="2583238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isultati immagini per multiplexing frequenza">
            <a:extLst>
              <a:ext uri="{FF2B5EF4-FFF2-40B4-BE49-F238E27FC236}">
                <a16:creationId xmlns:a16="http://schemas.microsoft.com/office/drawing/2014/main" id="{BEAA1309-EE0F-493C-8BC3-F04F1245CE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9" r="-4" b="-4"/>
          <a:stretch/>
        </p:blipFill>
        <p:spPr bwMode="auto">
          <a:xfrm>
            <a:off x="-1" y="10"/>
            <a:ext cx="12192001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D51C36-28FE-42B4-814F-719443BD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000000"/>
                </a:solidFill>
              </a:rPr>
              <a:t>Multiplexing per divisione di frequenza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ABDE4-5549-4788-8431-3984A708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it-IT" sz="1800">
                <a:solidFill>
                  <a:srgbClr val="000000"/>
                </a:solidFill>
              </a:rPr>
              <a:t>Informazioni trasmesse di continuo, senza interruzioni</a:t>
            </a:r>
          </a:p>
          <a:p>
            <a:r>
              <a:rPr lang="it-IT" sz="1800">
                <a:solidFill>
                  <a:srgbClr val="000000"/>
                </a:solidFill>
              </a:rPr>
              <a:t>Tante frequenze, ossia canali, quante sono le informazioni da trasmettere </a:t>
            </a:r>
            <a:r>
              <a:rPr lang="it-IT" sz="1800">
                <a:solidFill>
                  <a:srgbClr val="000000"/>
                </a:solidFill>
                <a:sym typeface="Wingdings" panose="05000000000000000000" pitchFamily="2" charset="2"/>
              </a:rPr>
              <a:t> sottobande elementari</a:t>
            </a:r>
            <a:endParaRPr lang="it-IT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82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9A8EC8-3303-4B43-9360-415EC6F1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it-IT" sz="3600">
                <a:solidFill>
                  <a:srgbClr val="262626"/>
                </a:solidFill>
              </a:rPr>
              <a:t>Multiplexing per divisione di tempo</a:t>
            </a:r>
          </a:p>
        </p:txBody>
      </p:sp>
      <p:pic>
        <p:nvPicPr>
          <p:cNvPr id="4098" name="Picture 2" descr="Risultati immagini per multiplexing tempo">
            <a:extLst>
              <a:ext uri="{FF2B5EF4-FFF2-40B4-BE49-F238E27FC236}">
                <a16:creationId xmlns:a16="http://schemas.microsoft.com/office/drawing/2014/main" id="{2215F5A3-2846-4C11-B2FE-8EFED484D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9550" y="1072399"/>
            <a:ext cx="9232900" cy="194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8BC662-FF6B-4EBE-BD12-DB942603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889365"/>
            <a:ext cx="6070600" cy="1351423"/>
          </a:xfrm>
        </p:spPr>
        <p:txBody>
          <a:bodyPr>
            <a:normAutofit/>
          </a:bodyPr>
          <a:lstStyle/>
          <a:p>
            <a:r>
              <a:rPr lang="it-IT" sz="1500">
                <a:solidFill>
                  <a:schemeClr val="bg1"/>
                </a:solidFill>
              </a:rPr>
              <a:t>Unica frequenza portante, mentre i segnali partono in istanti successivi</a:t>
            </a:r>
          </a:p>
          <a:p>
            <a:r>
              <a:rPr lang="it-IT" sz="1500">
                <a:solidFill>
                  <a:schemeClr val="bg1"/>
                </a:solidFill>
              </a:rPr>
              <a:t>Ognuno di essi imprime la modulazione per un tempo che è circa la metà dell’intervallo tra gli istanti stessi</a:t>
            </a:r>
          </a:p>
          <a:p>
            <a:r>
              <a:rPr lang="it-IT" sz="1500">
                <a:solidFill>
                  <a:schemeClr val="bg1"/>
                </a:solidFill>
              </a:rPr>
              <a:t>Campionatura tramite commutatore</a:t>
            </a:r>
          </a:p>
        </p:txBody>
      </p:sp>
    </p:spTree>
    <p:extLst>
      <p:ext uri="{BB962C8B-B14F-4D97-AF65-F5344CB8AC3E}">
        <p14:creationId xmlns:p14="http://schemas.microsoft.com/office/powerpoint/2010/main" val="138094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6086FC-B603-4357-93EC-78ED399F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Meccaniche	</a:t>
            </a:r>
          </a:p>
        </p:txBody>
      </p:sp>
      <p:pic>
        <p:nvPicPr>
          <p:cNvPr id="1026" name="Picture 2" descr="Risultati immagini per oscillazione meccanica">
            <a:extLst>
              <a:ext uri="{FF2B5EF4-FFF2-40B4-BE49-F238E27FC236}">
                <a16:creationId xmlns:a16="http://schemas.microsoft.com/office/drawing/2014/main" id="{E823D0B0-86B1-4660-A360-15D7644994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6740" y="1675227"/>
            <a:ext cx="8658520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08E446-EE10-46BF-9211-68B797A473AA}"/>
              </a:ext>
            </a:extLst>
          </p:cNvPr>
          <p:cNvSpPr txBox="1"/>
          <p:nvPr/>
        </p:nvSpPr>
        <p:spPr>
          <a:xfrm>
            <a:off x="9591261" y="1675227"/>
            <a:ext cx="2464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Periodo</a:t>
            </a:r>
          </a:p>
          <a:p>
            <a:r>
              <a:rPr lang="it-IT" dirty="0"/>
              <a:t>Frequenza</a:t>
            </a:r>
          </a:p>
          <a:p>
            <a:r>
              <a:rPr lang="it-IT" dirty="0"/>
              <a:t>Oscillazione smorzata</a:t>
            </a:r>
          </a:p>
          <a:p>
            <a:r>
              <a:rPr lang="it-IT" dirty="0"/>
              <a:t>Oscillazione trasversale</a:t>
            </a:r>
          </a:p>
          <a:p>
            <a:r>
              <a:rPr lang="it-IT" dirty="0"/>
              <a:t>Lunghezza d’onda</a:t>
            </a:r>
          </a:p>
        </p:txBody>
      </p:sp>
    </p:spTree>
    <p:extLst>
      <p:ext uri="{BB962C8B-B14F-4D97-AF65-F5344CB8AC3E}">
        <p14:creationId xmlns:p14="http://schemas.microsoft.com/office/powerpoint/2010/main" val="1884170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91A86F-3B98-4D49-978D-83F27617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Sonore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0747426-6A2F-4877-BC45-AB8A1FE41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5892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260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3A7947-58D1-4F1A-8407-94C6298F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it-IT" sz="2800"/>
              <a:t>Elettromagnetiche	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9974BED3-B700-49D1-82DC-25545E05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600" dirty="0"/>
              <a:t>Sia campo </a:t>
            </a:r>
            <a:r>
              <a:rPr lang="en-US" sz="1600" dirty="0" err="1"/>
              <a:t>elettrico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campo </a:t>
            </a:r>
            <a:r>
              <a:rPr lang="en-US" sz="1600" dirty="0" err="1"/>
              <a:t>magnetico</a:t>
            </a:r>
            <a:r>
              <a:rPr lang="en-US" sz="1600" dirty="0"/>
              <a:t> (</a:t>
            </a:r>
            <a:r>
              <a:rPr lang="en-US" sz="1600" dirty="0" err="1"/>
              <a:t>prodotto</a:t>
            </a:r>
            <a:r>
              <a:rPr lang="en-US" sz="1600" dirty="0"/>
              <a:t> dal campo </a:t>
            </a:r>
            <a:r>
              <a:rPr lang="en-US" sz="1600" dirty="0" err="1"/>
              <a:t>elettrico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Influenzate</a:t>
            </a:r>
            <a:r>
              <a:rPr lang="en-US" sz="1600" dirty="0"/>
              <a:t> </a:t>
            </a:r>
            <a:r>
              <a:rPr lang="en-US" sz="1600" dirty="0" err="1"/>
              <a:t>notevolmente</a:t>
            </a:r>
            <a:r>
              <a:rPr lang="en-US" sz="1600" dirty="0"/>
              <a:t> dal mezzo</a:t>
            </a:r>
          </a:p>
          <a:p>
            <a:r>
              <a:rPr lang="en-US" sz="1600" dirty="0" err="1"/>
              <a:t>Velocità</a:t>
            </a:r>
            <a:r>
              <a:rPr lang="en-US" sz="1600" dirty="0"/>
              <a:t> di 3x10^8 m/s per la luce</a:t>
            </a:r>
          </a:p>
          <a:p>
            <a:r>
              <a:rPr lang="en-US" sz="1600" dirty="0" err="1"/>
              <a:t>Riflessione</a:t>
            </a:r>
            <a:endParaRPr lang="en-US" sz="1600" dirty="0"/>
          </a:p>
          <a:p>
            <a:r>
              <a:rPr lang="en-US" sz="1600" dirty="0" err="1"/>
              <a:t>Rifrazione</a:t>
            </a:r>
            <a:endParaRPr lang="en-US" sz="1600" dirty="0"/>
          </a:p>
          <a:p>
            <a:r>
              <a:rPr lang="en-US" sz="1600" dirty="0" err="1"/>
              <a:t>Diffrazione</a:t>
            </a:r>
            <a:endParaRPr lang="en-US" sz="1600" dirty="0"/>
          </a:p>
          <a:p>
            <a:r>
              <a:rPr lang="en-US" sz="1600" dirty="0" err="1"/>
              <a:t>Diffusione</a:t>
            </a:r>
            <a:endParaRPr lang="en-US" sz="1600" dirty="0"/>
          </a:p>
          <a:p>
            <a:r>
              <a:rPr lang="en-US" sz="1600" dirty="0" err="1"/>
              <a:t>Attenuazione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2050" name="Picture 2" descr="Risultati immagini per campo elettromagnetico">
            <a:extLst>
              <a:ext uri="{FF2B5EF4-FFF2-40B4-BE49-F238E27FC236}">
                <a16:creationId xmlns:a16="http://schemas.microsoft.com/office/drawing/2014/main" id="{DC0B4C4F-5D24-4673-979D-1E98B4A07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051409"/>
            <a:ext cx="6250769" cy="459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497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isultati immagini per classificazione onde elettromagnetiche">
            <a:extLst>
              <a:ext uri="{FF2B5EF4-FFF2-40B4-BE49-F238E27FC236}">
                <a16:creationId xmlns:a16="http://schemas.microsoft.com/office/drawing/2014/main" id="{AF451DEC-DBAB-46BE-941B-79D22AB7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4665" y="643466"/>
            <a:ext cx="948266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22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Risultati immagini per classificazione onde radio">
            <a:extLst>
              <a:ext uri="{FF2B5EF4-FFF2-40B4-BE49-F238E27FC236}">
                <a16:creationId xmlns:a16="http://schemas.microsoft.com/office/drawing/2014/main" id="{49985B3C-7F10-4BF6-B447-B5187333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2152" y="1176793"/>
            <a:ext cx="4250603" cy="45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85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D9C745EE-2F46-4EE6-B760-D7F62D75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Propagazione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delle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onde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elettromagnetiche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4284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Widescreen</PresentationFormat>
  <Paragraphs>132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Gill Sans MT</vt:lpstr>
      <vt:lpstr>Wingdings</vt:lpstr>
      <vt:lpstr>Tema di Office</vt:lpstr>
      <vt:lpstr>Elementi di telecomunicazioni</vt:lpstr>
      <vt:lpstr>I fenomeni oscillatori</vt:lpstr>
      <vt:lpstr>Tipi di oscillazioni</vt:lpstr>
      <vt:lpstr>Meccaniche </vt:lpstr>
      <vt:lpstr>Sonore</vt:lpstr>
      <vt:lpstr>Elettromagnetiche </vt:lpstr>
      <vt:lpstr>Presentazione standard di PowerPoint</vt:lpstr>
      <vt:lpstr>Presentazione standard di PowerPoint</vt:lpstr>
      <vt:lpstr>Propagazione delle onde elettromagnetiche</vt:lpstr>
      <vt:lpstr>Atmosfera</vt:lpstr>
      <vt:lpstr>Presentazione standard di PowerPoint</vt:lpstr>
      <vt:lpstr>Tipi di propagazione</vt:lpstr>
      <vt:lpstr>Presentazione standard di PowerPoint</vt:lpstr>
      <vt:lpstr>Presentazione standard di PowerPoint</vt:lpstr>
      <vt:lpstr>Antenne e loro caratteristiche</vt:lpstr>
      <vt:lpstr>Antenna</vt:lpstr>
      <vt:lpstr>Funzionamento antenna</vt:lpstr>
      <vt:lpstr>Diagramma di radiazione</vt:lpstr>
      <vt:lpstr>Presentazione standard di PowerPoint</vt:lpstr>
      <vt:lpstr>Antenne direttive</vt:lpstr>
      <vt:lpstr>Antenna a telaio</vt:lpstr>
      <vt:lpstr>Radiotrasmissione</vt:lpstr>
      <vt:lpstr>Funzionamento generale</vt:lpstr>
      <vt:lpstr>Trasmettitore</vt:lpstr>
      <vt:lpstr>Ricevitore </vt:lpstr>
      <vt:lpstr>Modulazione</vt:lpstr>
      <vt:lpstr>Radiotrasmettitore</vt:lpstr>
      <vt:lpstr>Radioricevitore</vt:lpstr>
      <vt:lpstr>Selezione del radioricevitore</vt:lpstr>
      <vt:lpstr>Multiplexing</vt:lpstr>
      <vt:lpstr>Multiplexing</vt:lpstr>
      <vt:lpstr>Multiplexing per divisione di frequenza</vt:lpstr>
      <vt:lpstr>Multiplexing per divisione di tempo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Elementi di telecomunicazioni</dc:title>
  <dc:creator>Alessandro Fuser</dc:creator>
  <cp:lastModifiedBy>Alessandro Fuser</cp:lastModifiedBy>
  <cp:revision>1</cp:revision>
  <dcterms:created xsi:type="dcterms:W3CDTF">2019-09-27T13:31:42Z</dcterms:created>
  <dcterms:modified xsi:type="dcterms:W3CDTF">2019-09-27T13:31:56Z</dcterms:modified>
</cp:coreProperties>
</file>