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C0199-011D-4C29-A9D4-35500FF871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40A7C3-A320-40ED-91BC-0061D6C3060B}">
      <dgm:prSet/>
      <dgm:spPr/>
      <dgm:t>
        <a:bodyPr/>
        <a:lstStyle/>
        <a:p>
          <a:r>
            <a:rPr lang="it-IT"/>
            <a:t>Capire cos’è e di che cosa si occupa l’informatica</a:t>
          </a:r>
          <a:endParaRPr lang="en-US"/>
        </a:p>
      </dgm:t>
    </dgm:pt>
    <dgm:pt modelId="{64612D27-3847-4841-8C00-BB4AED81B88B}" type="parTrans" cxnId="{F8CE3333-9018-492D-A312-47D2CDA5E2CA}">
      <dgm:prSet/>
      <dgm:spPr/>
      <dgm:t>
        <a:bodyPr/>
        <a:lstStyle/>
        <a:p>
          <a:endParaRPr lang="en-US"/>
        </a:p>
      </dgm:t>
    </dgm:pt>
    <dgm:pt modelId="{C5C0A8FD-C9EF-486B-81DA-AA30BA7C308A}" type="sibTrans" cxnId="{F8CE3333-9018-492D-A312-47D2CDA5E2CA}">
      <dgm:prSet/>
      <dgm:spPr/>
      <dgm:t>
        <a:bodyPr/>
        <a:lstStyle/>
        <a:p>
          <a:endParaRPr lang="en-US"/>
        </a:p>
      </dgm:t>
    </dgm:pt>
    <dgm:pt modelId="{8A75763A-37C6-44CD-A169-809D132B8D23}">
      <dgm:prSet/>
      <dgm:spPr/>
      <dgm:t>
        <a:bodyPr/>
        <a:lstStyle/>
        <a:p>
          <a:r>
            <a:rPr lang="it-IT"/>
            <a:t>Conoscere la sua evoluzione nel corso degli anni</a:t>
          </a:r>
          <a:endParaRPr lang="en-US"/>
        </a:p>
      </dgm:t>
    </dgm:pt>
    <dgm:pt modelId="{A9C418A0-D84F-45BD-ABA4-C38878337BF0}" type="parTrans" cxnId="{71E62F24-73D9-4D64-844C-D4D03AAC34AA}">
      <dgm:prSet/>
      <dgm:spPr/>
      <dgm:t>
        <a:bodyPr/>
        <a:lstStyle/>
        <a:p>
          <a:endParaRPr lang="en-US"/>
        </a:p>
      </dgm:t>
    </dgm:pt>
    <dgm:pt modelId="{C92B57A0-7564-427D-8601-7B6E6F63007A}" type="sibTrans" cxnId="{71E62F24-73D9-4D64-844C-D4D03AAC34AA}">
      <dgm:prSet/>
      <dgm:spPr/>
      <dgm:t>
        <a:bodyPr/>
        <a:lstStyle/>
        <a:p>
          <a:endParaRPr lang="en-US"/>
        </a:p>
      </dgm:t>
    </dgm:pt>
    <dgm:pt modelId="{9A2403A0-D07A-4574-9ECC-EBC465C5FA48}">
      <dgm:prSet/>
      <dgm:spPr/>
      <dgm:t>
        <a:bodyPr/>
        <a:lstStyle/>
        <a:p>
          <a:r>
            <a:rPr lang="it-IT"/>
            <a:t>Pensare a come potrà evolvere in futuro</a:t>
          </a:r>
          <a:endParaRPr lang="en-US"/>
        </a:p>
      </dgm:t>
    </dgm:pt>
    <dgm:pt modelId="{30D4D02D-05AC-4A7B-9137-03BDAB91A11E}" type="parTrans" cxnId="{72906105-ED7A-4DD8-BE38-C486468551AE}">
      <dgm:prSet/>
      <dgm:spPr/>
      <dgm:t>
        <a:bodyPr/>
        <a:lstStyle/>
        <a:p>
          <a:endParaRPr lang="en-US"/>
        </a:p>
      </dgm:t>
    </dgm:pt>
    <dgm:pt modelId="{1E8E7DC8-39A3-49AC-BFFC-A417AE4784E2}" type="sibTrans" cxnId="{72906105-ED7A-4DD8-BE38-C486468551AE}">
      <dgm:prSet/>
      <dgm:spPr/>
      <dgm:t>
        <a:bodyPr/>
        <a:lstStyle/>
        <a:p>
          <a:endParaRPr lang="en-US"/>
        </a:p>
      </dgm:t>
    </dgm:pt>
    <dgm:pt modelId="{09D51ED5-07ED-4CD1-9C84-F83E4A7B1412}" type="pres">
      <dgm:prSet presAssocID="{7D8C0199-011D-4C29-A9D4-35500FF871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188FD-4526-4903-A961-F706FEF2D7B7}" type="pres">
      <dgm:prSet presAssocID="{2740A7C3-A320-40ED-91BC-0061D6C3060B}" presName="hierRoot1" presStyleCnt="0"/>
      <dgm:spPr/>
    </dgm:pt>
    <dgm:pt modelId="{A53BF50F-4995-4A77-B9D8-432DC77FD53A}" type="pres">
      <dgm:prSet presAssocID="{2740A7C3-A320-40ED-91BC-0061D6C3060B}" presName="composite" presStyleCnt="0"/>
      <dgm:spPr/>
    </dgm:pt>
    <dgm:pt modelId="{A5946A31-79C6-4C73-A5AB-3C42DE19A1F6}" type="pres">
      <dgm:prSet presAssocID="{2740A7C3-A320-40ED-91BC-0061D6C3060B}" presName="background" presStyleLbl="node0" presStyleIdx="0" presStyleCnt="3"/>
      <dgm:spPr/>
    </dgm:pt>
    <dgm:pt modelId="{F1071B31-500E-4AD5-B3A3-02CFAC67DA59}" type="pres">
      <dgm:prSet presAssocID="{2740A7C3-A320-40ED-91BC-0061D6C3060B}" presName="text" presStyleLbl="fgAcc0" presStyleIdx="0" presStyleCnt="3">
        <dgm:presLayoutVars>
          <dgm:chPref val="3"/>
        </dgm:presLayoutVars>
      </dgm:prSet>
      <dgm:spPr/>
    </dgm:pt>
    <dgm:pt modelId="{62AC7632-FF24-46A9-B987-1B6EA4E2DB15}" type="pres">
      <dgm:prSet presAssocID="{2740A7C3-A320-40ED-91BC-0061D6C3060B}" presName="hierChild2" presStyleCnt="0"/>
      <dgm:spPr/>
    </dgm:pt>
    <dgm:pt modelId="{D6B2C287-5B5B-4005-860E-AEDCA7E2ECC7}" type="pres">
      <dgm:prSet presAssocID="{8A75763A-37C6-44CD-A169-809D132B8D23}" presName="hierRoot1" presStyleCnt="0"/>
      <dgm:spPr/>
    </dgm:pt>
    <dgm:pt modelId="{CE148413-2ECF-4169-9781-81CE8618D9C0}" type="pres">
      <dgm:prSet presAssocID="{8A75763A-37C6-44CD-A169-809D132B8D23}" presName="composite" presStyleCnt="0"/>
      <dgm:spPr/>
    </dgm:pt>
    <dgm:pt modelId="{793A0207-2160-43B7-8D95-F13C960C0108}" type="pres">
      <dgm:prSet presAssocID="{8A75763A-37C6-44CD-A169-809D132B8D23}" presName="background" presStyleLbl="node0" presStyleIdx="1" presStyleCnt="3"/>
      <dgm:spPr/>
    </dgm:pt>
    <dgm:pt modelId="{6FB4C3E5-9192-4D74-840F-CAFB3ED5BDEC}" type="pres">
      <dgm:prSet presAssocID="{8A75763A-37C6-44CD-A169-809D132B8D23}" presName="text" presStyleLbl="fgAcc0" presStyleIdx="1" presStyleCnt="3">
        <dgm:presLayoutVars>
          <dgm:chPref val="3"/>
        </dgm:presLayoutVars>
      </dgm:prSet>
      <dgm:spPr/>
    </dgm:pt>
    <dgm:pt modelId="{162329FF-95C0-4DAE-A104-C61A5C10DF4D}" type="pres">
      <dgm:prSet presAssocID="{8A75763A-37C6-44CD-A169-809D132B8D23}" presName="hierChild2" presStyleCnt="0"/>
      <dgm:spPr/>
    </dgm:pt>
    <dgm:pt modelId="{2835F1B3-09E2-4199-A39D-962922D361D2}" type="pres">
      <dgm:prSet presAssocID="{9A2403A0-D07A-4574-9ECC-EBC465C5FA48}" presName="hierRoot1" presStyleCnt="0"/>
      <dgm:spPr/>
    </dgm:pt>
    <dgm:pt modelId="{C2908C62-EE9F-473D-92D2-68E0D292E0D1}" type="pres">
      <dgm:prSet presAssocID="{9A2403A0-D07A-4574-9ECC-EBC465C5FA48}" presName="composite" presStyleCnt="0"/>
      <dgm:spPr/>
    </dgm:pt>
    <dgm:pt modelId="{71D6C75B-39D2-4D3A-8F10-EF150AF49C38}" type="pres">
      <dgm:prSet presAssocID="{9A2403A0-D07A-4574-9ECC-EBC465C5FA48}" presName="background" presStyleLbl="node0" presStyleIdx="2" presStyleCnt="3"/>
      <dgm:spPr/>
    </dgm:pt>
    <dgm:pt modelId="{57259F23-1514-46F5-8D64-2AD012A94E8C}" type="pres">
      <dgm:prSet presAssocID="{9A2403A0-D07A-4574-9ECC-EBC465C5FA48}" presName="text" presStyleLbl="fgAcc0" presStyleIdx="2" presStyleCnt="3">
        <dgm:presLayoutVars>
          <dgm:chPref val="3"/>
        </dgm:presLayoutVars>
      </dgm:prSet>
      <dgm:spPr/>
    </dgm:pt>
    <dgm:pt modelId="{0A7C4804-4862-49C8-8082-38B90203E264}" type="pres">
      <dgm:prSet presAssocID="{9A2403A0-D07A-4574-9ECC-EBC465C5FA48}" presName="hierChild2" presStyleCnt="0"/>
      <dgm:spPr/>
    </dgm:pt>
  </dgm:ptLst>
  <dgm:cxnLst>
    <dgm:cxn modelId="{72906105-ED7A-4DD8-BE38-C486468551AE}" srcId="{7D8C0199-011D-4C29-A9D4-35500FF87152}" destId="{9A2403A0-D07A-4574-9ECC-EBC465C5FA48}" srcOrd="2" destOrd="0" parTransId="{30D4D02D-05AC-4A7B-9137-03BDAB91A11E}" sibTransId="{1E8E7DC8-39A3-49AC-BFFC-A417AE4784E2}"/>
    <dgm:cxn modelId="{D0103B20-0345-464D-A57D-70070CE1A928}" type="presOf" srcId="{9A2403A0-D07A-4574-9ECC-EBC465C5FA48}" destId="{57259F23-1514-46F5-8D64-2AD012A94E8C}" srcOrd="0" destOrd="0" presId="urn:microsoft.com/office/officeart/2005/8/layout/hierarchy1"/>
    <dgm:cxn modelId="{71E62F24-73D9-4D64-844C-D4D03AAC34AA}" srcId="{7D8C0199-011D-4C29-A9D4-35500FF87152}" destId="{8A75763A-37C6-44CD-A169-809D132B8D23}" srcOrd="1" destOrd="0" parTransId="{A9C418A0-D84F-45BD-ABA4-C38878337BF0}" sibTransId="{C92B57A0-7564-427D-8601-7B6E6F63007A}"/>
    <dgm:cxn modelId="{F8CE3333-9018-492D-A312-47D2CDA5E2CA}" srcId="{7D8C0199-011D-4C29-A9D4-35500FF87152}" destId="{2740A7C3-A320-40ED-91BC-0061D6C3060B}" srcOrd="0" destOrd="0" parTransId="{64612D27-3847-4841-8C00-BB4AED81B88B}" sibTransId="{C5C0A8FD-C9EF-486B-81DA-AA30BA7C308A}"/>
    <dgm:cxn modelId="{C4B00482-04B5-496D-AABD-5C629A57907B}" type="presOf" srcId="{8A75763A-37C6-44CD-A169-809D132B8D23}" destId="{6FB4C3E5-9192-4D74-840F-CAFB3ED5BDEC}" srcOrd="0" destOrd="0" presId="urn:microsoft.com/office/officeart/2005/8/layout/hierarchy1"/>
    <dgm:cxn modelId="{4B2D938D-133C-4EB5-AA2C-25C04E65E7F5}" type="presOf" srcId="{2740A7C3-A320-40ED-91BC-0061D6C3060B}" destId="{F1071B31-500E-4AD5-B3A3-02CFAC67DA59}" srcOrd="0" destOrd="0" presId="urn:microsoft.com/office/officeart/2005/8/layout/hierarchy1"/>
    <dgm:cxn modelId="{1DFE1BE6-2707-48D3-A597-97991F2C4BD6}" type="presOf" srcId="{7D8C0199-011D-4C29-A9D4-35500FF87152}" destId="{09D51ED5-07ED-4CD1-9C84-F83E4A7B1412}" srcOrd="0" destOrd="0" presId="urn:microsoft.com/office/officeart/2005/8/layout/hierarchy1"/>
    <dgm:cxn modelId="{82BF43A3-3D9E-4A23-9464-9E6DA719150C}" type="presParOf" srcId="{09D51ED5-07ED-4CD1-9C84-F83E4A7B1412}" destId="{48A188FD-4526-4903-A961-F706FEF2D7B7}" srcOrd="0" destOrd="0" presId="urn:microsoft.com/office/officeart/2005/8/layout/hierarchy1"/>
    <dgm:cxn modelId="{FC501A1E-3094-4657-B1E8-297A4D2919E3}" type="presParOf" srcId="{48A188FD-4526-4903-A961-F706FEF2D7B7}" destId="{A53BF50F-4995-4A77-B9D8-432DC77FD53A}" srcOrd="0" destOrd="0" presId="urn:microsoft.com/office/officeart/2005/8/layout/hierarchy1"/>
    <dgm:cxn modelId="{DC77ED6A-41A9-4124-A015-79A6FD39A5E0}" type="presParOf" srcId="{A53BF50F-4995-4A77-B9D8-432DC77FD53A}" destId="{A5946A31-79C6-4C73-A5AB-3C42DE19A1F6}" srcOrd="0" destOrd="0" presId="urn:microsoft.com/office/officeart/2005/8/layout/hierarchy1"/>
    <dgm:cxn modelId="{21C54382-18C6-4643-AD4E-B502438FC6EF}" type="presParOf" srcId="{A53BF50F-4995-4A77-B9D8-432DC77FD53A}" destId="{F1071B31-500E-4AD5-B3A3-02CFAC67DA59}" srcOrd="1" destOrd="0" presId="urn:microsoft.com/office/officeart/2005/8/layout/hierarchy1"/>
    <dgm:cxn modelId="{1A35E4D6-2A54-44B1-8CC6-045649DCAAD2}" type="presParOf" srcId="{48A188FD-4526-4903-A961-F706FEF2D7B7}" destId="{62AC7632-FF24-46A9-B987-1B6EA4E2DB15}" srcOrd="1" destOrd="0" presId="urn:microsoft.com/office/officeart/2005/8/layout/hierarchy1"/>
    <dgm:cxn modelId="{FFC9A2F5-6C58-421C-8304-EE2FD8062F34}" type="presParOf" srcId="{09D51ED5-07ED-4CD1-9C84-F83E4A7B1412}" destId="{D6B2C287-5B5B-4005-860E-AEDCA7E2ECC7}" srcOrd="1" destOrd="0" presId="urn:microsoft.com/office/officeart/2005/8/layout/hierarchy1"/>
    <dgm:cxn modelId="{B3B7A0B7-0DB2-4E8B-A7CC-BA130A93172D}" type="presParOf" srcId="{D6B2C287-5B5B-4005-860E-AEDCA7E2ECC7}" destId="{CE148413-2ECF-4169-9781-81CE8618D9C0}" srcOrd="0" destOrd="0" presId="urn:microsoft.com/office/officeart/2005/8/layout/hierarchy1"/>
    <dgm:cxn modelId="{1C2518F1-6508-43B3-B9DE-80886CEFAEEB}" type="presParOf" srcId="{CE148413-2ECF-4169-9781-81CE8618D9C0}" destId="{793A0207-2160-43B7-8D95-F13C960C0108}" srcOrd="0" destOrd="0" presId="urn:microsoft.com/office/officeart/2005/8/layout/hierarchy1"/>
    <dgm:cxn modelId="{75CFD678-A6D7-47F4-8830-7E8750D331FC}" type="presParOf" srcId="{CE148413-2ECF-4169-9781-81CE8618D9C0}" destId="{6FB4C3E5-9192-4D74-840F-CAFB3ED5BDEC}" srcOrd="1" destOrd="0" presId="urn:microsoft.com/office/officeart/2005/8/layout/hierarchy1"/>
    <dgm:cxn modelId="{3C0B0BBF-C7DE-426D-9C3E-D6DADC83F6CB}" type="presParOf" srcId="{D6B2C287-5B5B-4005-860E-AEDCA7E2ECC7}" destId="{162329FF-95C0-4DAE-A104-C61A5C10DF4D}" srcOrd="1" destOrd="0" presId="urn:microsoft.com/office/officeart/2005/8/layout/hierarchy1"/>
    <dgm:cxn modelId="{8E05420A-A07C-4A30-A3C7-92B6CADFBA68}" type="presParOf" srcId="{09D51ED5-07ED-4CD1-9C84-F83E4A7B1412}" destId="{2835F1B3-09E2-4199-A39D-962922D361D2}" srcOrd="2" destOrd="0" presId="urn:microsoft.com/office/officeart/2005/8/layout/hierarchy1"/>
    <dgm:cxn modelId="{C08379BA-9BE7-47C3-AC00-EC48D4BE49CB}" type="presParOf" srcId="{2835F1B3-09E2-4199-A39D-962922D361D2}" destId="{C2908C62-EE9F-473D-92D2-68E0D292E0D1}" srcOrd="0" destOrd="0" presId="urn:microsoft.com/office/officeart/2005/8/layout/hierarchy1"/>
    <dgm:cxn modelId="{1D6B1A96-0DAB-456D-8AFC-D6E2D6DEDA3A}" type="presParOf" srcId="{C2908C62-EE9F-473D-92D2-68E0D292E0D1}" destId="{71D6C75B-39D2-4D3A-8F10-EF150AF49C38}" srcOrd="0" destOrd="0" presId="urn:microsoft.com/office/officeart/2005/8/layout/hierarchy1"/>
    <dgm:cxn modelId="{E042ADA5-E380-4F5D-9E2C-751858D47FBB}" type="presParOf" srcId="{C2908C62-EE9F-473D-92D2-68E0D292E0D1}" destId="{57259F23-1514-46F5-8D64-2AD012A94E8C}" srcOrd="1" destOrd="0" presId="urn:microsoft.com/office/officeart/2005/8/layout/hierarchy1"/>
    <dgm:cxn modelId="{CDFA3A82-B26C-478E-A5B8-BD0744C9CCA5}" type="presParOf" srcId="{2835F1B3-09E2-4199-A39D-962922D361D2}" destId="{0A7C4804-4862-49C8-8082-38B90203E2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B0A62D-E24B-4E99-A73D-A70EE6B57DA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5E266A-FCFB-492C-97E4-7733BD55B164}">
      <dgm:prSet/>
      <dgm:spPr/>
      <dgm:t>
        <a:bodyPr/>
        <a:lstStyle/>
        <a:p>
          <a:r>
            <a:rPr lang="it-IT"/>
            <a:t>La sfida attuale dell’informatica è quella di progettare macchine che siano in grado di competere intellettualmente con il cervello umano</a:t>
          </a:r>
          <a:endParaRPr lang="en-US"/>
        </a:p>
      </dgm:t>
    </dgm:pt>
    <dgm:pt modelId="{4188C37D-358F-452C-8EDA-42734827BCAB}" type="parTrans" cxnId="{5E2A93B9-5AAC-4366-A572-2ECC290D2361}">
      <dgm:prSet/>
      <dgm:spPr/>
      <dgm:t>
        <a:bodyPr/>
        <a:lstStyle/>
        <a:p>
          <a:endParaRPr lang="en-US"/>
        </a:p>
      </dgm:t>
    </dgm:pt>
    <dgm:pt modelId="{E0796DEE-3054-497C-AAD6-2730C3F21EBD}" type="sibTrans" cxnId="{5E2A93B9-5AAC-4366-A572-2ECC290D2361}">
      <dgm:prSet/>
      <dgm:spPr/>
      <dgm:t>
        <a:bodyPr/>
        <a:lstStyle/>
        <a:p>
          <a:endParaRPr lang="en-US"/>
        </a:p>
      </dgm:t>
    </dgm:pt>
    <dgm:pt modelId="{DB9ACC98-1796-4729-9C79-A87DBCF07AEB}">
      <dgm:prSet/>
      <dgm:spPr/>
      <dgm:t>
        <a:bodyPr/>
        <a:lstStyle/>
        <a:p>
          <a:r>
            <a:rPr lang="it-IT"/>
            <a:t>Molteplicità e versatilità delle comunicazioni fra elementi di elaborazione</a:t>
          </a:r>
          <a:endParaRPr lang="en-US"/>
        </a:p>
      </dgm:t>
    </dgm:pt>
    <dgm:pt modelId="{3CB7EA2D-07B9-4D02-95AD-F70DDD3815A5}" type="parTrans" cxnId="{F2016A8B-B6AE-4D60-B8A7-AC407575A2A9}">
      <dgm:prSet/>
      <dgm:spPr/>
      <dgm:t>
        <a:bodyPr/>
        <a:lstStyle/>
        <a:p>
          <a:endParaRPr lang="en-US"/>
        </a:p>
      </dgm:t>
    </dgm:pt>
    <dgm:pt modelId="{A5C233E9-B4CA-42C2-B374-F4F8082863DD}" type="sibTrans" cxnId="{F2016A8B-B6AE-4D60-B8A7-AC407575A2A9}">
      <dgm:prSet/>
      <dgm:spPr/>
      <dgm:t>
        <a:bodyPr/>
        <a:lstStyle/>
        <a:p>
          <a:endParaRPr lang="en-US"/>
        </a:p>
      </dgm:t>
    </dgm:pt>
    <dgm:pt modelId="{17318959-E738-46FE-A69E-B9D14BE8A7B6}" type="pres">
      <dgm:prSet presAssocID="{81B0A62D-E24B-4E99-A73D-A70EE6B57D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9B3A45-4C7E-4D2F-A019-C624FC08A5BA}" type="pres">
      <dgm:prSet presAssocID="{545E266A-FCFB-492C-97E4-7733BD55B164}" presName="hierRoot1" presStyleCnt="0"/>
      <dgm:spPr/>
    </dgm:pt>
    <dgm:pt modelId="{18095397-1CA7-4D87-A7DA-933A5117EAC6}" type="pres">
      <dgm:prSet presAssocID="{545E266A-FCFB-492C-97E4-7733BD55B164}" presName="composite" presStyleCnt="0"/>
      <dgm:spPr/>
    </dgm:pt>
    <dgm:pt modelId="{0D0B697E-FC4C-4E41-B505-5028E066E836}" type="pres">
      <dgm:prSet presAssocID="{545E266A-FCFB-492C-97E4-7733BD55B164}" presName="background" presStyleLbl="node0" presStyleIdx="0" presStyleCnt="2"/>
      <dgm:spPr/>
    </dgm:pt>
    <dgm:pt modelId="{5C9C8379-80C6-4201-A77B-4A68F5576DD7}" type="pres">
      <dgm:prSet presAssocID="{545E266A-FCFB-492C-97E4-7733BD55B164}" presName="text" presStyleLbl="fgAcc0" presStyleIdx="0" presStyleCnt="2">
        <dgm:presLayoutVars>
          <dgm:chPref val="3"/>
        </dgm:presLayoutVars>
      </dgm:prSet>
      <dgm:spPr/>
    </dgm:pt>
    <dgm:pt modelId="{78CF228F-AA79-42C6-9858-476956E37B6F}" type="pres">
      <dgm:prSet presAssocID="{545E266A-FCFB-492C-97E4-7733BD55B164}" presName="hierChild2" presStyleCnt="0"/>
      <dgm:spPr/>
    </dgm:pt>
    <dgm:pt modelId="{2633580E-A093-48E0-94F1-77EBA1266A52}" type="pres">
      <dgm:prSet presAssocID="{DB9ACC98-1796-4729-9C79-A87DBCF07AEB}" presName="hierRoot1" presStyleCnt="0"/>
      <dgm:spPr/>
    </dgm:pt>
    <dgm:pt modelId="{34E1FAA0-D0D4-452D-8094-D99214198FE1}" type="pres">
      <dgm:prSet presAssocID="{DB9ACC98-1796-4729-9C79-A87DBCF07AEB}" presName="composite" presStyleCnt="0"/>
      <dgm:spPr/>
    </dgm:pt>
    <dgm:pt modelId="{540D7C8B-5C0B-4792-B013-10FFCCA2BE0A}" type="pres">
      <dgm:prSet presAssocID="{DB9ACC98-1796-4729-9C79-A87DBCF07AEB}" presName="background" presStyleLbl="node0" presStyleIdx="1" presStyleCnt="2"/>
      <dgm:spPr/>
    </dgm:pt>
    <dgm:pt modelId="{0BD21E09-BF22-43AF-A110-148CA5E43161}" type="pres">
      <dgm:prSet presAssocID="{DB9ACC98-1796-4729-9C79-A87DBCF07AEB}" presName="text" presStyleLbl="fgAcc0" presStyleIdx="1" presStyleCnt="2">
        <dgm:presLayoutVars>
          <dgm:chPref val="3"/>
        </dgm:presLayoutVars>
      </dgm:prSet>
      <dgm:spPr/>
    </dgm:pt>
    <dgm:pt modelId="{610B1A8D-C1E7-465D-AD96-662FFFD44B7E}" type="pres">
      <dgm:prSet presAssocID="{DB9ACC98-1796-4729-9C79-A87DBCF07AEB}" presName="hierChild2" presStyleCnt="0"/>
      <dgm:spPr/>
    </dgm:pt>
  </dgm:ptLst>
  <dgm:cxnLst>
    <dgm:cxn modelId="{2309612B-48D8-4E84-A087-41CFFA16A026}" type="presOf" srcId="{545E266A-FCFB-492C-97E4-7733BD55B164}" destId="{5C9C8379-80C6-4201-A77B-4A68F5576DD7}" srcOrd="0" destOrd="0" presId="urn:microsoft.com/office/officeart/2005/8/layout/hierarchy1"/>
    <dgm:cxn modelId="{A6126A4D-8DD5-4B55-8FE0-1AC595B791B8}" type="presOf" srcId="{81B0A62D-E24B-4E99-A73D-A70EE6B57DA0}" destId="{17318959-E738-46FE-A69E-B9D14BE8A7B6}" srcOrd="0" destOrd="0" presId="urn:microsoft.com/office/officeart/2005/8/layout/hierarchy1"/>
    <dgm:cxn modelId="{5D387471-EA7E-4363-B8CA-A3EB0A023EAF}" type="presOf" srcId="{DB9ACC98-1796-4729-9C79-A87DBCF07AEB}" destId="{0BD21E09-BF22-43AF-A110-148CA5E43161}" srcOrd="0" destOrd="0" presId="urn:microsoft.com/office/officeart/2005/8/layout/hierarchy1"/>
    <dgm:cxn modelId="{F2016A8B-B6AE-4D60-B8A7-AC407575A2A9}" srcId="{81B0A62D-E24B-4E99-A73D-A70EE6B57DA0}" destId="{DB9ACC98-1796-4729-9C79-A87DBCF07AEB}" srcOrd="1" destOrd="0" parTransId="{3CB7EA2D-07B9-4D02-95AD-F70DDD3815A5}" sibTransId="{A5C233E9-B4CA-42C2-B374-F4F8082863DD}"/>
    <dgm:cxn modelId="{5E2A93B9-5AAC-4366-A572-2ECC290D2361}" srcId="{81B0A62D-E24B-4E99-A73D-A70EE6B57DA0}" destId="{545E266A-FCFB-492C-97E4-7733BD55B164}" srcOrd="0" destOrd="0" parTransId="{4188C37D-358F-452C-8EDA-42734827BCAB}" sibTransId="{E0796DEE-3054-497C-AAD6-2730C3F21EBD}"/>
    <dgm:cxn modelId="{42595AFB-CC33-43DB-B23B-221219064522}" type="presParOf" srcId="{17318959-E738-46FE-A69E-B9D14BE8A7B6}" destId="{879B3A45-4C7E-4D2F-A019-C624FC08A5BA}" srcOrd="0" destOrd="0" presId="urn:microsoft.com/office/officeart/2005/8/layout/hierarchy1"/>
    <dgm:cxn modelId="{D4B71BBA-C0AB-4AD3-A9D6-25BBD9B5A6C0}" type="presParOf" srcId="{879B3A45-4C7E-4D2F-A019-C624FC08A5BA}" destId="{18095397-1CA7-4D87-A7DA-933A5117EAC6}" srcOrd="0" destOrd="0" presId="urn:microsoft.com/office/officeart/2005/8/layout/hierarchy1"/>
    <dgm:cxn modelId="{E14FEE22-8EA0-4D0D-9606-02D333ED9C17}" type="presParOf" srcId="{18095397-1CA7-4D87-A7DA-933A5117EAC6}" destId="{0D0B697E-FC4C-4E41-B505-5028E066E836}" srcOrd="0" destOrd="0" presId="urn:microsoft.com/office/officeart/2005/8/layout/hierarchy1"/>
    <dgm:cxn modelId="{5DBA3D4F-5496-4D39-AC14-24605CEE0295}" type="presParOf" srcId="{18095397-1CA7-4D87-A7DA-933A5117EAC6}" destId="{5C9C8379-80C6-4201-A77B-4A68F5576DD7}" srcOrd="1" destOrd="0" presId="urn:microsoft.com/office/officeart/2005/8/layout/hierarchy1"/>
    <dgm:cxn modelId="{24F9D187-3FFE-43D5-A7C5-255950772FFB}" type="presParOf" srcId="{879B3A45-4C7E-4D2F-A019-C624FC08A5BA}" destId="{78CF228F-AA79-42C6-9858-476956E37B6F}" srcOrd="1" destOrd="0" presId="urn:microsoft.com/office/officeart/2005/8/layout/hierarchy1"/>
    <dgm:cxn modelId="{4539AA4E-9ACC-47CB-9C4C-DB12B683A53D}" type="presParOf" srcId="{17318959-E738-46FE-A69E-B9D14BE8A7B6}" destId="{2633580E-A093-48E0-94F1-77EBA1266A52}" srcOrd="1" destOrd="0" presId="urn:microsoft.com/office/officeart/2005/8/layout/hierarchy1"/>
    <dgm:cxn modelId="{B90153E8-D17E-4A8A-BB98-99582AD504E5}" type="presParOf" srcId="{2633580E-A093-48E0-94F1-77EBA1266A52}" destId="{34E1FAA0-D0D4-452D-8094-D99214198FE1}" srcOrd="0" destOrd="0" presId="urn:microsoft.com/office/officeart/2005/8/layout/hierarchy1"/>
    <dgm:cxn modelId="{A5838D6E-7701-4B15-B7EA-BB7EE7307D73}" type="presParOf" srcId="{34E1FAA0-D0D4-452D-8094-D99214198FE1}" destId="{540D7C8B-5C0B-4792-B013-10FFCCA2BE0A}" srcOrd="0" destOrd="0" presId="urn:microsoft.com/office/officeart/2005/8/layout/hierarchy1"/>
    <dgm:cxn modelId="{8DC46C6D-1E4E-462C-856A-95DCE5A22358}" type="presParOf" srcId="{34E1FAA0-D0D4-452D-8094-D99214198FE1}" destId="{0BD21E09-BF22-43AF-A110-148CA5E43161}" srcOrd="1" destOrd="0" presId="urn:microsoft.com/office/officeart/2005/8/layout/hierarchy1"/>
    <dgm:cxn modelId="{E1C49CC0-1FCC-4654-AA53-6265334D9E15}" type="presParOf" srcId="{2633580E-A093-48E0-94F1-77EBA1266A52}" destId="{610B1A8D-C1E7-465D-AD96-662FFFD44B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5E725-6ACC-4FC8-AC80-7F20D914CD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607D89-D136-4A6A-9649-2AB52F72B121}">
      <dgm:prSet/>
      <dgm:spPr/>
      <dgm:t>
        <a:bodyPr/>
        <a:lstStyle/>
        <a:p>
          <a:r>
            <a:rPr lang="it-IT"/>
            <a:t>Deriva dall’inglese “computer science” che significa “scienza dei computer”</a:t>
          </a:r>
          <a:endParaRPr lang="en-US"/>
        </a:p>
      </dgm:t>
    </dgm:pt>
    <dgm:pt modelId="{D3BA4FC0-3DAA-42AC-A525-AFBCD4B7BD96}" type="parTrans" cxnId="{AD97F3DE-176A-4F93-BC95-14185F9952C4}">
      <dgm:prSet/>
      <dgm:spPr/>
      <dgm:t>
        <a:bodyPr/>
        <a:lstStyle/>
        <a:p>
          <a:endParaRPr lang="en-US"/>
        </a:p>
      </dgm:t>
    </dgm:pt>
    <dgm:pt modelId="{2C33F75C-F729-4BA7-820F-6C6DD32992E3}" type="sibTrans" cxnId="{AD97F3DE-176A-4F93-BC95-14185F9952C4}">
      <dgm:prSet/>
      <dgm:spPr/>
      <dgm:t>
        <a:bodyPr/>
        <a:lstStyle/>
        <a:p>
          <a:endParaRPr lang="en-US"/>
        </a:p>
      </dgm:t>
    </dgm:pt>
    <dgm:pt modelId="{F86B7510-9240-4B23-85D6-7468BE6C259B}">
      <dgm:prSet/>
      <dgm:spPr/>
      <dgm:t>
        <a:bodyPr/>
        <a:lstStyle/>
        <a:p>
          <a:r>
            <a:rPr lang="it-IT"/>
            <a:t>L’informatica è la scienza che si occupa dell’informazione mediante procedure automatizzate</a:t>
          </a:r>
          <a:endParaRPr lang="en-US"/>
        </a:p>
      </dgm:t>
    </dgm:pt>
    <dgm:pt modelId="{36B7CCFE-ED88-40BE-BABD-1B53942B0330}" type="parTrans" cxnId="{A39EBABA-9332-4D32-ADB6-714C43BE477D}">
      <dgm:prSet/>
      <dgm:spPr/>
      <dgm:t>
        <a:bodyPr/>
        <a:lstStyle/>
        <a:p>
          <a:endParaRPr lang="en-US"/>
        </a:p>
      </dgm:t>
    </dgm:pt>
    <dgm:pt modelId="{C066AF41-84B7-4202-A4A7-404E3AF49166}" type="sibTrans" cxnId="{A39EBABA-9332-4D32-ADB6-714C43BE477D}">
      <dgm:prSet/>
      <dgm:spPr/>
      <dgm:t>
        <a:bodyPr/>
        <a:lstStyle/>
        <a:p>
          <a:endParaRPr lang="en-US"/>
        </a:p>
      </dgm:t>
    </dgm:pt>
    <dgm:pt modelId="{4806B1FE-62EA-4230-B3BB-EE8327480157}">
      <dgm:prSet/>
      <dgm:spPr/>
      <dgm:t>
        <a:bodyPr/>
        <a:lstStyle/>
        <a:p>
          <a:r>
            <a:rPr lang="it-IT"/>
            <a:t>E’ allo stesso tempo teorica, logica e pratica</a:t>
          </a:r>
          <a:endParaRPr lang="en-US"/>
        </a:p>
      </dgm:t>
    </dgm:pt>
    <dgm:pt modelId="{10C8348B-9A92-4575-8FFD-2B53A71F9FA3}" type="parTrans" cxnId="{3234D242-6F65-47F4-8E91-847121E1393C}">
      <dgm:prSet/>
      <dgm:spPr/>
      <dgm:t>
        <a:bodyPr/>
        <a:lstStyle/>
        <a:p>
          <a:endParaRPr lang="en-US"/>
        </a:p>
      </dgm:t>
    </dgm:pt>
    <dgm:pt modelId="{4B852E21-E030-4F0E-9704-24F6A9A6814D}" type="sibTrans" cxnId="{3234D242-6F65-47F4-8E91-847121E1393C}">
      <dgm:prSet/>
      <dgm:spPr/>
      <dgm:t>
        <a:bodyPr/>
        <a:lstStyle/>
        <a:p>
          <a:endParaRPr lang="en-US"/>
        </a:p>
      </dgm:t>
    </dgm:pt>
    <dgm:pt modelId="{D3E78C60-A2B9-4B89-9992-5DC3F3CD1A4C}">
      <dgm:prSet/>
      <dgm:spPr/>
      <dgm:t>
        <a:bodyPr/>
        <a:lstStyle/>
        <a:p>
          <a:r>
            <a:rPr lang="it-IT"/>
            <a:t>E’ di supporto a tutte le discipline scientifiche e non</a:t>
          </a:r>
          <a:endParaRPr lang="en-US"/>
        </a:p>
      </dgm:t>
    </dgm:pt>
    <dgm:pt modelId="{DFEBA116-64E1-4FC1-AFF1-9A3E87D337C6}" type="parTrans" cxnId="{ED2D42DA-4024-41C5-9EA3-ED517FDD626F}">
      <dgm:prSet/>
      <dgm:spPr/>
      <dgm:t>
        <a:bodyPr/>
        <a:lstStyle/>
        <a:p>
          <a:endParaRPr lang="en-US"/>
        </a:p>
      </dgm:t>
    </dgm:pt>
    <dgm:pt modelId="{AF505468-50E0-460C-8262-3AD5AEB5C33F}" type="sibTrans" cxnId="{ED2D42DA-4024-41C5-9EA3-ED517FDD626F}">
      <dgm:prSet/>
      <dgm:spPr/>
      <dgm:t>
        <a:bodyPr/>
        <a:lstStyle/>
        <a:p>
          <a:endParaRPr lang="en-US"/>
        </a:p>
      </dgm:t>
    </dgm:pt>
    <dgm:pt modelId="{AE913D3D-C765-4090-A498-7C5DCB7EEF8C}" type="pres">
      <dgm:prSet presAssocID="{5475E725-6ACC-4FC8-AC80-7F20D914CD1E}" presName="vert0" presStyleCnt="0">
        <dgm:presLayoutVars>
          <dgm:dir/>
          <dgm:animOne val="branch"/>
          <dgm:animLvl val="lvl"/>
        </dgm:presLayoutVars>
      </dgm:prSet>
      <dgm:spPr/>
    </dgm:pt>
    <dgm:pt modelId="{BCBC7A1B-92E0-41D0-8047-AC72E35A2A8B}" type="pres">
      <dgm:prSet presAssocID="{D5607D89-D136-4A6A-9649-2AB52F72B121}" presName="thickLine" presStyleLbl="alignNode1" presStyleIdx="0" presStyleCnt="4"/>
      <dgm:spPr/>
    </dgm:pt>
    <dgm:pt modelId="{4E3FA4B0-489B-4A3B-8BE7-181250F9846F}" type="pres">
      <dgm:prSet presAssocID="{D5607D89-D136-4A6A-9649-2AB52F72B121}" presName="horz1" presStyleCnt="0"/>
      <dgm:spPr/>
    </dgm:pt>
    <dgm:pt modelId="{0064302B-FC2A-4C1D-BAA2-CF28EA381EA2}" type="pres">
      <dgm:prSet presAssocID="{D5607D89-D136-4A6A-9649-2AB52F72B121}" presName="tx1" presStyleLbl="revTx" presStyleIdx="0" presStyleCnt="4"/>
      <dgm:spPr/>
    </dgm:pt>
    <dgm:pt modelId="{EA05F4E9-9222-4495-8B12-2720409F5046}" type="pres">
      <dgm:prSet presAssocID="{D5607D89-D136-4A6A-9649-2AB52F72B121}" presName="vert1" presStyleCnt="0"/>
      <dgm:spPr/>
    </dgm:pt>
    <dgm:pt modelId="{75CF0D5D-00E3-45F8-8AFC-B134F89C7043}" type="pres">
      <dgm:prSet presAssocID="{F86B7510-9240-4B23-85D6-7468BE6C259B}" presName="thickLine" presStyleLbl="alignNode1" presStyleIdx="1" presStyleCnt="4"/>
      <dgm:spPr/>
    </dgm:pt>
    <dgm:pt modelId="{4E07F408-D32E-4BCF-B149-1803DC162CC4}" type="pres">
      <dgm:prSet presAssocID="{F86B7510-9240-4B23-85D6-7468BE6C259B}" presName="horz1" presStyleCnt="0"/>
      <dgm:spPr/>
    </dgm:pt>
    <dgm:pt modelId="{5A567CDD-1DE4-4B0D-B932-332177D13131}" type="pres">
      <dgm:prSet presAssocID="{F86B7510-9240-4B23-85D6-7468BE6C259B}" presName="tx1" presStyleLbl="revTx" presStyleIdx="1" presStyleCnt="4"/>
      <dgm:spPr/>
    </dgm:pt>
    <dgm:pt modelId="{390224D9-6159-4925-9E00-66B3710560FF}" type="pres">
      <dgm:prSet presAssocID="{F86B7510-9240-4B23-85D6-7468BE6C259B}" presName="vert1" presStyleCnt="0"/>
      <dgm:spPr/>
    </dgm:pt>
    <dgm:pt modelId="{89115BF7-43DF-40FE-9677-D52FCB9F2153}" type="pres">
      <dgm:prSet presAssocID="{4806B1FE-62EA-4230-B3BB-EE8327480157}" presName="thickLine" presStyleLbl="alignNode1" presStyleIdx="2" presStyleCnt="4"/>
      <dgm:spPr/>
    </dgm:pt>
    <dgm:pt modelId="{68A04F13-3833-47E2-A1E7-A1799F3EC34A}" type="pres">
      <dgm:prSet presAssocID="{4806B1FE-62EA-4230-B3BB-EE8327480157}" presName="horz1" presStyleCnt="0"/>
      <dgm:spPr/>
    </dgm:pt>
    <dgm:pt modelId="{FEA0C8F8-0F30-4E64-890D-AD865DED2B0F}" type="pres">
      <dgm:prSet presAssocID="{4806B1FE-62EA-4230-B3BB-EE8327480157}" presName="tx1" presStyleLbl="revTx" presStyleIdx="2" presStyleCnt="4"/>
      <dgm:spPr/>
    </dgm:pt>
    <dgm:pt modelId="{D3FF1DA0-DA3D-4D00-B59A-21E41444C772}" type="pres">
      <dgm:prSet presAssocID="{4806B1FE-62EA-4230-B3BB-EE8327480157}" presName="vert1" presStyleCnt="0"/>
      <dgm:spPr/>
    </dgm:pt>
    <dgm:pt modelId="{6708ECAA-A264-409B-B2F2-89F2EE7B3089}" type="pres">
      <dgm:prSet presAssocID="{D3E78C60-A2B9-4B89-9992-5DC3F3CD1A4C}" presName="thickLine" presStyleLbl="alignNode1" presStyleIdx="3" presStyleCnt="4"/>
      <dgm:spPr/>
    </dgm:pt>
    <dgm:pt modelId="{60273CF9-0B47-4E1B-B5A4-E8BACEC105B9}" type="pres">
      <dgm:prSet presAssocID="{D3E78C60-A2B9-4B89-9992-5DC3F3CD1A4C}" presName="horz1" presStyleCnt="0"/>
      <dgm:spPr/>
    </dgm:pt>
    <dgm:pt modelId="{B4DE9EB1-1FBE-42D2-B271-5F87A2C5F755}" type="pres">
      <dgm:prSet presAssocID="{D3E78C60-A2B9-4B89-9992-5DC3F3CD1A4C}" presName="tx1" presStyleLbl="revTx" presStyleIdx="3" presStyleCnt="4"/>
      <dgm:spPr/>
    </dgm:pt>
    <dgm:pt modelId="{675A24EE-E21B-42B0-B0FF-1C675FC80B98}" type="pres">
      <dgm:prSet presAssocID="{D3E78C60-A2B9-4B89-9992-5DC3F3CD1A4C}" presName="vert1" presStyleCnt="0"/>
      <dgm:spPr/>
    </dgm:pt>
  </dgm:ptLst>
  <dgm:cxnLst>
    <dgm:cxn modelId="{8F02E01D-8448-40CA-AAE2-86EDD1E8839A}" type="presOf" srcId="{D5607D89-D136-4A6A-9649-2AB52F72B121}" destId="{0064302B-FC2A-4C1D-BAA2-CF28EA381EA2}" srcOrd="0" destOrd="0" presId="urn:microsoft.com/office/officeart/2008/layout/LinedList"/>
    <dgm:cxn modelId="{3234D242-6F65-47F4-8E91-847121E1393C}" srcId="{5475E725-6ACC-4FC8-AC80-7F20D914CD1E}" destId="{4806B1FE-62EA-4230-B3BB-EE8327480157}" srcOrd="2" destOrd="0" parTransId="{10C8348B-9A92-4575-8FFD-2B53A71F9FA3}" sibTransId="{4B852E21-E030-4F0E-9704-24F6A9A6814D}"/>
    <dgm:cxn modelId="{F4C4518F-1A5D-4BBE-874C-889754C53AE7}" type="presOf" srcId="{F86B7510-9240-4B23-85D6-7468BE6C259B}" destId="{5A567CDD-1DE4-4B0D-B932-332177D13131}" srcOrd="0" destOrd="0" presId="urn:microsoft.com/office/officeart/2008/layout/LinedList"/>
    <dgm:cxn modelId="{1E9D998F-EC3D-4B6C-BB72-81FF70ED84D5}" type="presOf" srcId="{4806B1FE-62EA-4230-B3BB-EE8327480157}" destId="{FEA0C8F8-0F30-4E64-890D-AD865DED2B0F}" srcOrd="0" destOrd="0" presId="urn:microsoft.com/office/officeart/2008/layout/LinedList"/>
    <dgm:cxn modelId="{1C5FC8A6-0AFC-4EFB-ACE2-66F1B15208FF}" type="presOf" srcId="{5475E725-6ACC-4FC8-AC80-7F20D914CD1E}" destId="{AE913D3D-C765-4090-A498-7C5DCB7EEF8C}" srcOrd="0" destOrd="0" presId="urn:microsoft.com/office/officeart/2008/layout/LinedList"/>
    <dgm:cxn modelId="{A39EBABA-9332-4D32-ADB6-714C43BE477D}" srcId="{5475E725-6ACC-4FC8-AC80-7F20D914CD1E}" destId="{F86B7510-9240-4B23-85D6-7468BE6C259B}" srcOrd="1" destOrd="0" parTransId="{36B7CCFE-ED88-40BE-BABD-1B53942B0330}" sibTransId="{C066AF41-84B7-4202-A4A7-404E3AF49166}"/>
    <dgm:cxn modelId="{ED2D42DA-4024-41C5-9EA3-ED517FDD626F}" srcId="{5475E725-6ACC-4FC8-AC80-7F20D914CD1E}" destId="{D3E78C60-A2B9-4B89-9992-5DC3F3CD1A4C}" srcOrd="3" destOrd="0" parTransId="{DFEBA116-64E1-4FC1-AFF1-9A3E87D337C6}" sibTransId="{AF505468-50E0-460C-8262-3AD5AEB5C33F}"/>
    <dgm:cxn modelId="{AD97F3DE-176A-4F93-BC95-14185F9952C4}" srcId="{5475E725-6ACC-4FC8-AC80-7F20D914CD1E}" destId="{D5607D89-D136-4A6A-9649-2AB52F72B121}" srcOrd="0" destOrd="0" parTransId="{D3BA4FC0-3DAA-42AC-A525-AFBCD4B7BD96}" sibTransId="{2C33F75C-F729-4BA7-820F-6C6DD32992E3}"/>
    <dgm:cxn modelId="{432ED9F9-BC87-4E11-A1B4-0E9A201F84A7}" type="presOf" srcId="{D3E78C60-A2B9-4B89-9992-5DC3F3CD1A4C}" destId="{B4DE9EB1-1FBE-42D2-B271-5F87A2C5F755}" srcOrd="0" destOrd="0" presId="urn:microsoft.com/office/officeart/2008/layout/LinedList"/>
    <dgm:cxn modelId="{6607D29F-02C3-4FD9-A07B-4E6390294D53}" type="presParOf" srcId="{AE913D3D-C765-4090-A498-7C5DCB7EEF8C}" destId="{BCBC7A1B-92E0-41D0-8047-AC72E35A2A8B}" srcOrd="0" destOrd="0" presId="urn:microsoft.com/office/officeart/2008/layout/LinedList"/>
    <dgm:cxn modelId="{CCC99088-AECC-45CE-9162-CAC053D218B2}" type="presParOf" srcId="{AE913D3D-C765-4090-A498-7C5DCB7EEF8C}" destId="{4E3FA4B0-489B-4A3B-8BE7-181250F9846F}" srcOrd="1" destOrd="0" presId="urn:microsoft.com/office/officeart/2008/layout/LinedList"/>
    <dgm:cxn modelId="{3ACBFDED-3CFE-407D-83AB-60C157C96D04}" type="presParOf" srcId="{4E3FA4B0-489B-4A3B-8BE7-181250F9846F}" destId="{0064302B-FC2A-4C1D-BAA2-CF28EA381EA2}" srcOrd="0" destOrd="0" presId="urn:microsoft.com/office/officeart/2008/layout/LinedList"/>
    <dgm:cxn modelId="{9B050C4B-C18F-4149-BCF0-570DEAA5B593}" type="presParOf" srcId="{4E3FA4B0-489B-4A3B-8BE7-181250F9846F}" destId="{EA05F4E9-9222-4495-8B12-2720409F5046}" srcOrd="1" destOrd="0" presId="urn:microsoft.com/office/officeart/2008/layout/LinedList"/>
    <dgm:cxn modelId="{B78C7458-97F4-41A8-A71B-3FC7D35C2391}" type="presParOf" srcId="{AE913D3D-C765-4090-A498-7C5DCB7EEF8C}" destId="{75CF0D5D-00E3-45F8-8AFC-B134F89C7043}" srcOrd="2" destOrd="0" presId="urn:microsoft.com/office/officeart/2008/layout/LinedList"/>
    <dgm:cxn modelId="{5D796FC3-8A95-46A6-98D7-4AC7378E63B2}" type="presParOf" srcId="{AE913D3D-C765-4090-A498-7C5DCB7EEF8C}" destId="{4E07F408-D32E-4BCF-B149-1803DC162CC4}" srcOrd="3" destOrd="0" presId="urn:microsoft.com/office/officeart/2008/layout/LinedList"/>
    <dgm:cxn modelId="{3D4200D1-16B1-42E4-B2E3-3A4EB136BE50}" type="presParOf" srcId="{4E07F408-D32E-4BCF-B149-1803DC162CC4}" destId="{5A567CDD-1DE4-4B0D-B932-332177D13131}" srcOrd="0" destOrd="0" presId="urn:microsoft.com/office/officeart/2008/layout/LinedList"/>
    <dgm:cxn modelId="{1FC0A10B-7930-4016-95A3-6A7C7B125EEB}" type="presParOf" srcId="{4E07F408-D32E-4BCF-B149-1803DC162CC4}" destId="{390224D9-6159-4925-9E00-66B3710560FF}" srcOrd="1" destOrd="0" presId="urn:microsoft.com/office/officeart/2008/layout/LinedList"/>
    <dgm:cxn modelId="{88C0EC95-1399-4CBC-8D09-B989A81F90DD}" type="presParOf" srcId="{AE913D3D-C765-4090-A498-7C5DCB7EEF8C}" destId="{89115BF7-43DF-40FE-9677-D52FCB9F2153}" srcOrd="4" destOrd="0" presId="urn:microsoft.com/office/officeart/2008/layout/LinedList"/>
    <dgm:cxn modelId="{37258106-0C87-4062-BD44-46C75AC1F55F}" type="presParOf" srcId="{AE913D3D-C765-4090-A498-7C5DCB7EEF8C}" destId="{68A04F13-3833-47E2-A1E7-A1799F3EC34A}" srcOrd="5" destOrd="0" presId="urn:microsoft.com/office/officeart/2008/layout/LinedList"/>
    <dgm:cxn modelId="{3E35DA9A-131D-4FB5-AFA4-861C77BDC499}" type="presParOf" srcId="{68A04F13-3833-47E2-A1E7-A1799F3EC34A}" destId="{FEA0C8F8-0F30-4E64-890D-AD865DED2B0F}" srcOrd="0" destOrd="0" presId="urn:microsoft.com/office/officeart/2008/layout/LinedList"/>
    <dgm:cxn modelId="{12E6413A-AD67-4BDD-9F05-435CFC46C040}" type="presParOf" srcId="{68A04F13-3833-47E2-A1E7-A1799F3EC34A}" destId="{D3FF1DA0-DA3D-4D00-B59A-21E41444C772}" srcOrd="1" destOrd="0" presId="urn:microsoft.com/office/officeart/2008/layout/LinedList"/>
    <dgm:cxn modelId="{AD0C9BFA-1FF5-44E9-95A9-A23190C6E777}" type="presParOf" srcId="{AE913D3D-C765-4090-A498-7C5DCB7EEF8C}" destId="{6708ECAA-A264-409B-B2F2-89F2EE7B3089}" srcOrd="6" destOrd="0" presId="urn:microsoft.com/office/officeart/2008/layout/LinedList"/>
    <dgm:cxn modelId="{30B05345-5BDD-4914-A759-508FF98D63CF}" type="presParOf" srcId="{AE913D3D-C765-4090-A498-7C5DCB7EEF8C}" destId="{60273CF9-0B47-4E1B-B5A4-E8BACEC105B9}" srcOrd="7" destOrd="0" presId="urn:microsoft.com/office/officeart/2008/layout/LinedList"/>
    <dgm:cxn modelId="{58B66202-FDA1-46CE-96F0-E652232F3A3A}" type="presParOf" srcId="{60273CF9-0B47-4E1B-B5A4-E8BACEC105B9}" destId="{B4DE9EB1-1FBE-42D2-B271-5F87A2C5F755}" srcOrd="0" destOrd="0" presId="urn:microsoft.com/office/officeart/2008/layout/LinedList"/>
    <dgm:cxn modelId="{6908F6E9-2C7D-4C2C-A353-36BE35025807}" type="presParOf" srcId="{60273CF9-0B47-4E1B-B5A4-E8BACEC105B9}" destId="{675A24EE-E21B-42B0-B0FF-1C675FC80B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A54AD-DC31-4466-97B9-C8F68FBE7AD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1F7F58-647A-4C7A-8B2B-8BA3EBE5A346}">
      <dgm:prSet/>
      <dgm:spPr/>
      <dgm:t>
        <a:bodyPr/>
        <a:lstStyle/>
        <a:p>
          <a:r>
            <a:rPr lang="it-IT"/>
            <a:t>Studia le procedure, gli algoritmi e i linguaggi capaci di permettere a una macchina di eseguire operazioni in modo automatico</a:t>
          </a:r>
          <a:endParaRPr lang="en-US"/>
        </a:p>
      </dgm:t>
    </dgm:pt>
    <dgm:pt modelId="{0D2FB33F-F86B-4F6D-99D1-479D69E85EFB}" type="parTrans" cxnId="{27FDC1C0-AF10-43CB-9F79-3316E30BF40D}">
      <dgm:prSet/>
      <dgm:spPr/>
      <dgm:t>
        <a:bodyPr/>
        <a:lstStyle/>
        <a:p>
          <a:endParaRPr lang="en-US"/>
        </a:p>
      </dgm:t>
    </dgm:pt>
    <dgm:pt modelId="{DD315AFB-1041-49D0-8F63-CDB9EC99AF93}" type="sibTrans" cxnId="{27FDC1C0-AF10-43CB-9F79-3316E30BF40D}">
      <dgm:prSet/>
      <dgm:spPr/>
      <dgm:t>
        <a:bodyPr/>
        <a:lstStyle/>
        <a:p>
          <a:endParaRPr lang="en-US"/>
        </a:p>
      </dgm:t>
    </dgm:pt>
    <dgm:pt modelId="{AC5D5353-DF63-43EF-887E-FBBE57B34D7A}">
      <dgm:prSet/>
      <dgm:spPr/>
      <dgm:t>
        <a:bodyPr/>
        <a:lstStyle/>
        <a:p>
          <a:r>
            <a:rPr lang="it-IT"/>
            <a:t>Le sue aree di studio principali sono:</a:t>
          </a:r>
          <a:endParaRPr lang="en-US"/>
        </a:p>
      </dgm:t>
    </dgm:pt>
    <dgm:pt modelId="{127F371E-CF02-490D-92E8-2F9A26088097}" type="parTrans" cxnId="{474C02BB-CF05-4DE8-990E-F8BF4704C7F2}">
      <dgm:prSet/>
      <dgm:spPr/>
      <dgm:t>
        <a:bodyPr/>
        <a:lstStyle/>
        <a:p>
          <a:endParaRPr lang="en-US"/>
        </a:p>
      </dgm:t>
    </dgm:pt>
    <dgm:pt modelId="{B95189B7-43EC-465B-A844-EE6A8BBDD0A0}" type="sibTrans" cxnId="{474C02BB-CF05-4DE8-990E-F8BF4704C7F2}">
      <dgm:prSet/>
      <dgm:spPr/>
      <dgm:t>
        <a:bodyPr/>
        <a:lstStyle/>
        <a:p>
          <a:endParaRPr lang="en-US"/>
        </a:p>
      </dgm:t>
    </dgm:pt>
    <dgm:pt modelId="{0CB70F36-B305-44AD-8ECC-FEAB0AA44040}">
      <dgm:prSet/>
      <dgm:spPr/>
      <dgm:t>
        <a:bodyPr/>
        <a:lstStyle/>
        <a:p>
          <a:r>
            <a:rPr lang="it-IT"/>
            <a:t>Informatica Teorica</a:t>
          </a:r>
          <a:endParaRPr lang="en-US"/>
        </a:p>
      </dgm:t>
    </dgm:pt>
    <dgm:pt modelId="{AF3EA9B5-BC36-4B78-AE9F-1C6075E7EB35}" type="parTrans" cxnId="{9051C101-60EC-4CF4-AA4A-BE5C6F02A84B}">
      <dgm:prSet/>
      <dgm:spPr/>
      <dgm:t>
        <a:bodyPr/>
        <a:lstStyle/>
        <a:p>
          <a:endParaRPr lang="en-US"/>
        </a:p>
      </dgm:t>
    </dgm:pt>
    <dgm:pt modelId="{0C0EBCBA-369E-43E3-8659-EFA7DAB9B887}" type="sibTrans" cxnId="{9051C101-60EC-4CF4-AA4A-BE5C6F02A84B}">
      <dgm:prSet/>
      <dgm:spPr/>
      <dgm:t>
        <a:bodyPr/>
        <a:lstStyle/>
        <a:p>
          <a:endParaRPr lang="en-US"/>
        </a:p>
      </dgm:t>
    </dgm:pt>
    <dgm:pt modelId="{106270F2-42EB-4215-BBAB-F157042301A7}">
      <dgm:prSet/>
      <dgm:spPr/>
      <dgm:t>
        <a:bodyPr/>
        <a:lstStyle/>
        <a:p>
          <a:r>
            <a:rPr lang="it-IT"/>
            <a:t>Algoritmi e Strutture Dati</a:t>
          </a:r>
          <a:endParaRPr lang="en-US"/>
        </a:p>
      </dgm:t>
    </dgm:pt>
    <dgm:pt modelId="{6067A944-DC4D-4278-8E9F-81C55E67978A}" type="parTrans" cxnId="{0CBCA56A-ECE6-4BAC-B0F7-622E9739A294}">
      <dgm:prSet/>
      <dgm:spPr/>
      <dgm:t>
        <a:bodyPr/>
        <a:lstStyle/>
        <a:p>
          <a:endParaRPr lang="en-US"/>
        </a:p>
      </dgm:t>
    </dgm:pt>
    <dgm:pt modelId="{167813C2-7577-4965-B47D-6ECF21D64774}" type="sibTrans" cxnId="{0CBCA56A-ECE6-4BAC-B0F7-622E9739A294}">
      <dgm:prSet/>
      <dgm:spPr/>
      <dgm:t>
        <a:bodyPr/>
        <a:lstStyle/>
        <a:p>
          <a:endParaRPr lang="en-US"/>
        </a:p>
      </dgm:t>
    </dgm:pt>
    <dgm:pt modelId="{CD3FD3CB-A9EF-4F95-BB90-DD9AB71AD69D}">
      <dgm:prSet/>
      <dgm:spPr/>
      <dgm:t>
        <a:bodyPr/>
        <a:lstStyle/>
        <a:p>
          <a:r>
            <a:rPr lang="it-IT"/>
            <a:t>Teoria dei linguaggi di programmazione</a:t>
          </a:r>
          <a:endParaRPr lang="en-US"/>
        </a:p>
      </dgm:t>
    </dgm:pt>
    <dgm:pt modelId="{19D2D702-7F35-474E-BDA4-EA5D4223037E}" type="parTrans" cxnId="{64DFE35B-E53E-4F47-AFF9-829C21665AA0}">
      <dgm:prSet/>
      <dgm:spPr/>
      <dgm:t>
        <a:bodyPr/>
        <a:lstStyle/>
        <a:p>
          <a:endParaRPr lang="en-US"/>
        </a:p>
      </dgm:t>
    </dgm:pt>
    <dgm:pt modelId="{955A21EF-24E7-400E-B7F6-83887A8BBE57}" type="sibTrans" cxnId="{64DFE35B-E53E-4F47-AFF9-829C21665AA0}">
      <dgm:prSet/>
      <dgm:spPr/>
      <dgm:t>
        <a:bodyPr/>
        <a:lstStyle/>
        <a:p>
          <a:endParaRPr lang="en-US"/>
        </a:p>
      </dgm:t>
    </dgm:pt>
    <dgm:pt modelId="{EC0BE068-E44A-4BFB-84B6-59AC5D6A21D1}">
      <dgm:prSet/>
      <dgm:spPr/>
      <dgm:t>
        <a:bodyPr/>
        <a:lstStyle/>
        <a:p>
          <a:r>
            <a:rPr lang="it-IT"/>
            <a:t>Informatica applicata</a:t>
          </a:r>
          <a:endParaRPr lang="en-US"/>
        </a:p>
      </dgm:t>
    </dgm:pt>
    <dgm:pt modelId="{44B74D4A-F4BD-4B53-BF77-94E6460626CF}" type="parTrans" cxnId="{78181433-E42B-475D-9CFC-47ACF41C8B58}">
      <dgm:prSet/>
      <dgm:spPr/>
      <dgm:t>
        <a:bodyPr/>
        <a:lstStyle/>
        <a:p>
          <a:endParaRPr lang="en-US"/>
        </a:p>
      </dgm:t>
    </dgm:pt>
    <dgm:pt modelId="{2DAD11CC-1F60-4E9C-B0A8-84A1783360E7}" type="sibTrans" cxnId="{78181433-E42B-475D-9CFC-47ACF41C8B58}">
      <dgm:prSet/>
      <dgm:spPr/>
      <dgm:t>
        <a:bodyPr/>
        <a:lstStyle/>
        <a:p>
          <a:endParaRPr lang="en-US"/>
        </a:p>
      </dgm:t>
    </dgm:pt>
    <dgm:pt modelId="{D71C6CF2-A115-49F6-A39C-6F543A6B9205}" type="pres">
      <dgm:prSet presAssocID="{EE7A54AD-DC31-4466-97B9-C8F68FBE7AD4}" presName="Name0" presStyleCnt="0">
        <dgm:presLayoutVars>
          <dgm:dir/>
          <dgm:animLvl val="lvl"/>
          <dgm:resizeHandles val="exact"/>
        </dgm:presLayoutVars>
      </dgm:prSet>
      <dgm:spPr/>
    </dgm:pt>
    <dgm:pt modelId="{72B7B587-A81E-4EC8-8E2F-93798FF79A8E}" type="pres">
      <dgm:prSet presAssocID="{AC5D5353-DF63-43EF-887E-FBBE57B34D7A}" presName="boxAndChildren" presStyleCnt="0"/>
      <dgm:spPr/>
    </dgm:pt>
    <dgm:pt modelId="{503B41DD-8ECA-4033-ABF5-4D0800DB30E0}" type="pres">
      <dgm:prSet presAssocID="{AC5D5353-DF63-43EF-887E-FBBE57B34D7A}" presName="parentTextBox" presStyleLbl="node1" presStyleIdx="0" presStyleCnt="2"/>
      <dgm:spPr/>
    </dgm:pt>
    <dgm:pt modelId="{193BDDA5-46F1-4EA9-B7E9-46BADE2A3429}" type="pres">
      <dgm:prSet presAssocID="{AC5D5353-DF63-43EF-887E-FBBE57B34D7A}" presName="entireBox" presStyleLbl="node1" presStyleIdx="0" presStyleCnt="2"/>
      <dgm:spPr/>
    </dgm:pt>
    <dgm:pt modelId="{C2FDC977-79A1-4E00-811C-7DA072359243}" type="pres">
      <dgm:prSet presAssocID="{AC5D5353-DF63-43EF-887E-FBBE57B34D7A}" presName="descendantBox" presStyleCnt="0"/>
      <dgm:spPr/>
    </dgm:pt>
    <dgm:pt modelId="{C8624871-B7FD-48D0-A1FB-5BCE66ED93BB}" type="pres">
      <dgm:prSet presAssocID="{0CB70F36-B305-44AD-8ECC-FEAB0AA44040}" presName="childTextBox" presStyleLbl="fgAccFollowNode1" presStyleIdx="0" presStyleCnt="4">
        <dgm:presLayoutVars>
          <dgm:bulletEnabled val="1"/>
        </dgm:presLayoutVars>
      </dgm:prSet>
      <dgm:spPr/>
    </dgm:pt>
    <dgm:pt modelId="{4B5A8E0B-3D5F-4415-80CD-9D40F6C8A09C}" type="pres">
      <dgm:prSet presAssocID="{106270F2-42EB-4215-BBAB-F157042301A7}" presName="childTextBox" presStyleLbl="fgAccFollowNode1" presStyleIdx="1" presStyleCnt="4">
        <dgm:presLayoutVars>
          <dgm:bulletEnabled val="1"/>
        </dgm:presLayoutVars>
      </dgm:prSet>
      <dgm:spPr/>
    </dgm:pt>
    <dgm:pt modelId="{964A256E-F47C-4467-880F-CD6C203B8035}" type="pres">
      <dgm:prSet presAssocID="{CD3FD3CB-A9EF-4F95-BB90-DD9AB71AD69D}" presName="childTextBox" presStyleLbl="fgAccFollowNode1" presStyleIdx="2" presStyleCnt="4">
        <dgm:presLayoutVars>
          <dgm:bulletEnabled val="1"/>
        </dgm:presLayoutVars>
      </dgm:prSet>
      <dgm:spPr/>
    </dgm:pt>
    <dgm:pt modelId="{E2E67D2D-8861-4A3A-A41F-97466D585096}" type="pres">
      <dgm:prSet presAssocID="{EC0BE068-E44A-4BFB-84B6-59AC5D6A21D1}" presName="childTextBox" presStyleLbl="fgAccFollowNode1" presStyleIdx="3" presStyleCnt="4">
        <dgm:presLayoutVars>
          <dgm:bulletEnabled val="1"/>
        </dgm:presLayoutVars>
      </dgm:prSet>
      <dgm:spPr/>
    </dgm:pt>
    <dgm:pt modelId="{488EE147-02A3-4007-89D7-6D570638C064}" type="pres">
      <dgm:prSet presAssocID="{DD315AFB-1041-49D0-8F63-CDB9EC99AF93}" presName="sp" presStyleCnt="0"/>
      <dgm:spPr/>
    </dgm:pt>
    <dgm:pt modelId="{BB31B5A9-8E53-4DF2-BB18-865B0BE86DF8}" type="pres">
      <dgm:prSet presAssocID="{421F7F58-647A-4C7A-8B2B-8BA3EBE5A346}" presName="arrowAndChildren" presStyleCnt="0"/>
      <dgm:spPr/>
    </dgm:pt>
    <dgm:pt modelId="{ECA55B57-9881-426A-BD15-CA8807E0E97A}" type="pres">
      <dgm:prSet presAssocID="{421F7F58-647A-4C7A-8B2B-8BA3EBE5A346}" presName="parentTextArrow" presStyleLbl="node1" presStyleIdx="1" presStyleCnt="2"/>
      <dgm:spPr/>
    </dgm:pt>
  </dgm:ptLst>
  <dgm:cxnLst>
    <dgm:cxn modelId="{9051C101-60EC-4CF4-AA4A-BE5C6F02A84B}" srcId="{AC5D5353-DF63-43EF-887E-FBBE57B34D7A}" destId="{0CB70F36-B305-44AD-8ECC-FEAB0AA44040}" srcOrd="0" destOrd="0" parTransId="{AF3EA9B5-BC36-4B78-AE9F-1C6075E7EB35}" sibTransId="{0C0EBCBA-369E-43E3-8659-EFA7DAB9B887}"/>
    <dgm:cxn modelId="{798D4B1F-65F4-4C1D-9D00-322DAE6AA3A8}" type="presOf" srcId="{421F7F58-647A-4C7A-8B2B-8BA3EBE5A346}" destId="{ECA55B57-9881-426A-BD15-CA8807E0E97A}" srcOrd="0" destOrd="0" presId="urn:microsoft.com/office/officeart/2005/8/layout/process4"/>
    <dgm:cxn modelId="{EA389428-C225-42DD-9455-6A701F0C8FAA}" type="presOf" srcId="{AC5D5353-DF63-43EF-887E-FBBE57B34D7A}" destId="{193BDDA5-46F1-4EA9-B7E9-46BADE2A3429}" srcOrd="1" destOrd="0" presId="urn:microsoft.com/office/officeart/2005/8/layout/process4"/>
    <dgm:cxn modelId="{78181433-E42B-475D-9CFC-47ACF41C8B58}" srcId="{AC5D5353-DF63-43EF-887E-FBBE57B34D7A}" destId="{EC0BE068-E44A-4BFB-84B6-59AC5D6A21D1}" srcOrd="3" destOrd="0" parTransId="{44B74D4A-F4BD-4B53-BF77-94E6460626CF}" sibTransId="{2DAD11CC-1F60-4E9C-B0A8-84A1783360E7}"/>
    <dgm:cxn modelId="{9CD2393F-48A4-4B47-B67D-89346E035E5F}" type="presOf" srcId="{106270F2-42EB-4215-BBAB-F157042301A7}" destId="{4B5A8E0B-3D5F-4415-80CD-9D40F6C8A09C}" srcOrd="0" destOrd="0" presId="urn:microsoft.com/office/officeart/2005/8/layout/process4"/>
    <dgm:cxn modelId="{64DFE35B-E53E-4F47-AFF9-829C21665AA0}" srcId="{AC5D5353-DF63-43EF-887E-FBBE57B34D7A}" destId="{CD3FD3CB-A9EF-4F95-BB90-DD9AB71AD69D}" srcOrd="2" destOrd="0" parTransId="{19D2D702-7F35-474E-BDA4-EA5D4223037E}" sibTransId="{955A21EF-24E7-400E-B7F6-83887A8BBE57}"/>
    <dgm:cxn modelId="{0CBCA56A-ECE6-4BAC-B0F7-622E9739A294}" srcId="{AC5D5353-DF63-43EF-887E-FBBE57B34D7A}" destId="{106270F2-42EB-4215-BBAB-F157042301A7}" srcOrd="1" destOrd="0" parTransId="{6067A944-DC4D-4278-8E9F-81C55E67978A}" sibTransId="{167813C2-7577-4965-B47D-6ECF21D64774}"/>
    <dgm:cxn modelId="{5CF46A75-7A4D-4612-B3D7-F433683A47BC}" type="presOf" srcId="{0CB70F36-B305-44AD-8ECC-FEAB0AA44040}" destId="{C8624871-B7FD-48D0-A1FB-5BCE66ED93BB}" srcOrd="0" destOrd="0" presId="urn:microsoft.com/office/officeart/2005/8/layout/process4"/>
    <dgm:cxn modelId="{B0A76B58-FF45-4E78-A9DE-DF0B19D7DF9E}" type="presOf" srcId="{AC5D5353-DF63-43EF-887E-FBBE57B34D7A}" destId="{503B41DD-8ECA-4033-ABF5-4D0800DB30E0}" srcOrd="0" destOrd="0" presId="urn:microsoft.com/office/officeart/2005/8/layout/process4"/>
    <dgm:cxn modelId="{C1272A8D-92F5-43CA-A7AB-C5FF1E63A6B7}" type="presOf" srcId="{CD3FD3CB-A9EF-4F95-BB90-DD9AB71AD69D}" destId="{964A256E-F47C-4467-880F-CD6C203B8035}" srcOrd="0" destOrd="0" presId="urn:microsoft.com/office/officeart/2005/8/layout/process4"/>
    <dgm:cxn modelId="{7E47919F-426F-48EB-A17C-5EDB4C4AD604}" type="presOf" srcId="{EC0BE068-E44A-4BFB-84B6-59AC5D6A21D1}" destId="{E2E67D2D-8861-4A3A-A41F-97466D585096}" srcOrd="0" destOrd="0" presId="urn:microsoft.com/office/officeart/2005/8/layout/process4"/>
    <dgm:cxn modelId="{474C02BB-CF05-4DE8-990E-F8BF4704C7F2}" srcId="{EE7A54AD-DC31-4466-97B9-C8F68FBE7AD4}" destId="{AC5D5353-DF63-43EF-887E-FBBE57B34D7A}" srcOrd="1" destOrd="0" parTransId="{127F371E-CF02-490D-92E8-2F9A26088097}" sibTransId="{B95189B7-43EC-465B-A844-EE6A8BBDD0A0}"/>
    <dgm:cxn modelId="{3DEEB9BC-7556-43C4-A715-0550CB8DA98B}" type="presOf" srcId="{EE7A54AD-DC31-4466-97B9-C8F68FBE7AD4}" destId="{D71C6CF2-A115-49F6-A39C-6F543A6B9205}" srcOrd="0" destOrd="0" presId="urn:microsoft.com/office/officeart/2005/8/layout/process4"/>
    <dgm:cxn modelId="{27FDC1C0-AF10-43CB-9F79-3316E30BF40D}" srcId="{EE7A54AD-DC31-4466-97B9-C8F68FBE7AD4}" destId="{421F7F58-647A-4C7A-8B2B-8BA3EBE5A346}" srcOrd="0" destOrd="0" parTransId="{0D2FB33F-F86B-4F6D-99D1-479D69E85EFB}" sibTransId="{DD315AFB-1041-49D0-8F63-CDB9EC99AF93}"/>
    <dgm:cxn modelId="{96745DD6-C32F-49FD-9F69-945ED0724A58}" type="presParOf" srcId="{D71C6CF2-A115-49F6-A39C-6F543A6B9205}" destId="{72B7B587-A81E-4EC8-8E2F-93798FF79A8E}" srcOrd="0" destOrd="0" presId="urn:microsoft.com/office/officeart/2005/8/layout/process4"/>
    <dgm:cxn modelId="{883BE135-893E-420E-AB79-D5E40022A98E}" type="presParOf" srcId="{72B7B587-A81E-4EC8-8E2F-93798FF79A8E}" destId="{503B41DD-8ECA-4033-ABF5-4D0800DB30E0}" srcOrd="0" destOrd="0" presId="urn:microsoft.com/office/officeart/2005/8/layout/process4"/>
    <dgm:cxn modelId="{F2309F2C-DDF3-42E8-815F-CF08A8F376C9}" type="presParOf" srcId="{72B7B587-A81E-4EC8-8E2F-93798FF79A8E}" destId="{193BDDA5-46F1-4EA9-B7E9-46BADE2A3429}" srcOrd="1" destOrd="0" presId="urn:microsoft.com/office/officeart/2005/8/layout/process4"/>
    <dgm:cxn modelId="{1A2CA5B7-7A63-4A65-8F63-971AB052BFD4}" type="presParOf" srcId="{72B7B587-A81E-4EC8-8E2F-93798FF79A8E}" destId="{C2FDC977-79A1-4E00-811C-7DA072359243}" srcOrd="2" destOrd="0" presId="urn:microsoft.com/office/officeart/2005/8/layout/process4"/>
    <dgm:cxn modelId="{3D11CD49-5C66-4E50-9285-EDDABCCE9069}" type="presParOf" srcId="{C2FDC977-79A1-4E00-811C-7DA072359243}" destId="{C8624871-B7FD-48D0-A1FB-5BCE66ED93BB}" srcOrd="0" destOrd="0" presId="urn:microsoft.com/office/officeart/2005/8/layout/process4"/>
    <dgm:cxn modelId="{DB30E745-9063-47B4-BEA6-070F1D66096F}" type="presParOf" srcId="{C2FDC977-79A1-4E00-811C-7DA072359243}" destId="{4B5A8E0B-3D5F-4415-80CD-9D40F6C8A09C}" srcOrd="1" destOrd="0" presId="urn:microsoft.com/office/officeart/2005/8/layout/process4"/>
    <dgm:cxn modelId="{658F88CF-38C2-4D6B-86CE-E6E8C5E29B9E}" type="presParOf" srcId="{C2FDC977-79A1-4E00-811C-7DA072359243}" destId="{964A256E-F47C-4467-880F-CD6C203B8035}" srcOrd="2" destOrd="0" presId="urn:microsoft.com/office/officeart/2005/8/layout/process4"/>
    <dgm:cxn modelId="{ACFD6FB3-3539-411C-A591-4E1771D3D164}" type="presParOf" srcId="{C2FDC977-79A1-4E00-811C-7DA072359243}" destId="{E2E67D2D-8861-4A3A-A41F-97466D585096}" srcOrd="3" destOrd="0" presId="urn:microsoft.com/office/officeart/2005/8/layout/process4"/>
    <dgm:cxn modelId="{0D051264-ECC5-4487-99B4-1D7D92B33B5C}" type="presParOf" srcId="{D71C6CF2-A115-49F6-A39C-6F543A6B9205}" destId="{488EE147-02A3-4007-89D7-6D570638C064}" srcOrd="1" destOrd="0" presId="urn:microsoft.com/office/officeart/2005/8/layout/process4"/>
    <dgm:cxn modelId="{F639C1FC-CEF6-4804-80FE-5146FA3DC646}" type="presParOf" srcId="{D71C6CF2-A115-49F6-A39C-6F543A6B9205}" destId="{BB31B5A9-8E53-4DF2-BB18-865B0BE86DF8}" srcOrd="2" destOrd="0" presId="urn:microsoft.com/office/officeart/2005/8/layout/process4"/>
    <dgm:cxn modelId="{F7917E63-2AAA-4530-A335-39EACDDCD736}" type="presParOf" srcId="{BB31B5A9-8E53-4DF2-BB18-865B0BE86DF8}" destId="{ECA55B57-9881-426A-BD15-CA8807E0E9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31501A-699F-4C0E-9DCC-C0955D8140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AC1436B-3FDD-4B84-95FF-4C56E17514EE}">
      <dgm:prSet/>
      <dgm:spPr/>
      <dgm:t>
        <a:bodyPr/>
        <a:lstStyle/>
        <a:p>
          <a:r>
            <a:rPr lang="it-IT"/>
            <a:t>Informatica Teorica</a:t>
          </a:r>
        </a:p>
      </dgm:t>
    </dgm:pt>
    <dgm:pt modelId="{221922CE-CFEB-4AFB-B53F-5A351ED9130D}" type="parTrans" cxnId="{C704AC82-8FB0-4C65-87BB-38E50E4FFF80}">
      <dgm:prSet/>
      <dgm:spPr/>
      <dgm:t>
        <a:bodyPr/>
        <a:lstStyle/>
        <a:p>
          <a:endParaRPr lang="it-IT"/>
        </a:p>
      </dgm:t>
    </dgm:pt>
    <dgm:pt modelId="{B79C82AE-853E-44F5-AFF6-8AEFA5BD3520}" type="sibTrans" cxnId="{C704AC82-8FB0-4C65-87BB-38E50E4FFF80}">
      <dgm:prSet/>
      <dgm:spPr/>
      <dgm:t>
        <a:bodyPr/>
        <a:lstStyle/>
        <a:p>
          <a:endParaRPr lang="it-IT"/>
        </a:p>
      </dgm:t>
    </dgm:pt>
    <dgm:pt modelId="{5E25146E-761F-44F2-AFBD-747C19E855FB}" type="pres">
      <dgm:prSet presAssocID="{1631501A-699F-4C0E-9DCC-C0955D81407F}" presName="Name0" presStyleCnt="0">
        <dgm:presLayoutVars>
          <dgm:dir/>
          <dgm:resizeHandles val="exact"/>
        </dgm:presLayoutVars>
      </dgm:prSet>
      <dgm:spPr/>
    </dgm:pt>
    <dgm:pt modelId="{34D1B3D0-A2E3-4DC4-9E88-13990EB571BB}" type="pres">
      <dgm:prSet presAssocID="{6AC1436B-3FDD-4B84-95FF-4C56E17514EE}" presName="node" presStyleLbl="node1" presStyleIdx="0" presStyleCnt="1">
        <dgm:presLayoutVars>
          <dgm:bulletEnabled val="1"/>
        </dgm:presLayoutVars>
      </dgm:prSet>
      <dgm:spPr/>
    </dgm:pt>
  </dgm:ptLst>
  <dgm:cxnLst>
    <dgm:cxn modelId="{E9124976-46DF-43BF-B00B-3BC5FCA6F146}" type="presOf" srcId="{6AC1436B-3FDD-4B84-95FF-4C56E17514EE}" destId="{34D1B3D0-A2E3-4DC4-9E88-13990EB571BB}" srcOrd="0" destOrd="0" presId="urn:microsoft.com/office/officeart/2005/8/layout/process1"/>
    <dgm:cxn modelId="{C704AC82-8FB0-4C65-87BB-38E50E4FFF80}" srcId="{1631501A-699F-4C0E-9DCC-C0955D81407F}" destId="{6AC1436B-3FDD-4B84-95FF-4C56E17514EE}" srcOrd="0" destOrd="0" parTransId="{221922CE-CFEB-4AFB-B53F-5A351ED9130D}" sibTransId="{B79C82AE-853E-44F5-AFF6-8AEFA5BD3520}"/>
    <dgm:cxn modelId="{6EFA2DC7-B8C5-44D0-8AD1-77AF73C8B224}" type="presOf" srcId="{1631501A-699F-4C0E-9DCC-C0955D81407F}" destId="{5E25146E-761F-44F2-AFBD-747C19E855FB}" srcOrd="0" destOrd="0" presId="urn:microsoft.com/office/officeart/2005/8/layout/process1"/>
    <dgm:cxn modelId="{1AF3FF28-8CA1-4819-BB52-25ED08DCE743}" type="presParOf" srcId="{5E25146E-761F-44F2-AFBD-747C19E855FB}" destId="{34D1B3D0-A2E3-4DC4-9E88-13990EB571B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FC0DAB-5EE1-4D37-9365-87384BF4BE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F072C57-64D7-4B8C-95D1-8471C5F0A621}">
      <dgm:prSet/>
      <dgm:spPr/>
      <dgm:t>
        <a:bodyPr/>
        <a:lstStyle/>
        <a:p>
          <a:r>
            <a:rPr lang="it-IT"/>
            <a:t>Algoritmi e Strutture Dati</a:t>
          </a:r>
        </a:p>
      </dgm:t>
    </dgm:pt>
    <dgm:pt modelId="{A053C032-E951-4454-85A2-0FF82FE37398}" type="parTrans" cxnId="{378A47BC-4520-49EE-83D9-9694D1594E97}">
      <dgm:prSet/>
      <dgm:spPr/>
      <dgm:t>
        <a:bodyPr/>
        <a:lstStyle/>
        <a:p>
          <a:endParaRPr lang="it-IT"/>
        </a:p>
      </dgm:t>
    </dgm:pt>
    <dgm:pt modelId="{A676DFBF-3E05-4E9B-9A52-C42CF2E2D37C}" type="sibTrans" cxnId="{378A47BC-4520-49EE-83D9-9694D1594E97}">
      <dgm:prSet/>
      <dgm:spPr/>
      <dgm:t>
        <a:bodyPr/>
        <a:lstStyle/>
        <a:p>
          <a:endParaRPr lang="it-IT"/>
        </a:p>
      </dgm:t>
    </dgm:pt>
    <dgm:pt modelId="{290A0763-958B-4B89-A880-5AC7766091BC}" type="pres">
      <dgm:prSet presAssocID="{0DFC0DAB-5EE1-4D37-9365-87384BF4BE0C}" presName="Name0" presStyleCnt="0">
        <dgm:presLayoutVars>
          <dgm:dir/>
          <dgm:resizeHandles val="exact"/>
        </dgm:presLayoutVars>
      </dgm:prSet>
      <dgm:spPr/>
    </dgm:pt>
    <dgm:pt modelId="{C66D771E-D57A-4599-92FC-D53B291ECF86}" type="pres">
      <dgm:prSet presAssocID="{2F072C57-64D7-4B8C-95D1-8471C5F0A621}" presName="node" presStyleLbl="node1" presStyleIdx="0" presStyleCnt="1">
        <dgm:presLayoutVars>
          <dgm:bulletEnabled val="1"/>
        </dgm:presLayoutVars>
      </dgm:prSet>
      <dgm:spPr/>
    </dgm:pt>
  </dgm:ptLst>
  <dgm:cxnLst>
    <dgm:cxn modelId="{C2A3BD2B-3460-441E-B888-647564DBB2B0}" type="presOf" srcId="{2F072C57-64D7-4B8C-95D1-8471C5F0A621}" destId="{C66D771E-D57A-4599-92FC-D53B291ECF86}" srcOrd="0" destOrd="0" presId="urn:microsoft.com/office/officeart/2005/8/layout/process1"/>
    <dgm:cxn modelId="{378A47BC-4520-49EE-83D9-9694D1594E97}" srcId="{0DFC0DAB-5EE1-4D37-9365-87384BF4BE0C}" destId="{2F072C57-64D7-4B8C-95D1-8471C5F0A621}" srcOrd="0" destOrd="0" parTransId="{A053C032-E951-4454-85A2-0FF82FE37398}" sibTransId="{A676DFBF-3E05-4E9B-9A52-C42CF2E2D37C}"/>
    <dgm:cxn modelId="{D5826FE5-EF4A-4601-A98C-56AFEE50C769}" type="presOf" srcId="{0DFC0DAB-5EE1-4D37-9365-87384BF4BE0C}" destId="{290A0763-958B-4B89-A880-5AC7766091BC}" srcOrd="0" destOrd="0" presId="urn:microsoft.com/office/officeart/2005/8/layout/process1"/>
    <dgm:cxn modelId="{7C68B0BB-C7B1-4CD5-9A87-436A9827DD26}" type="presParOf" srcId="{290A0763-958B-4B89-A880-5AC7766091BC}" destId="{C66D771E-D57A-4599-92FC-D53B291ECF8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300D9D-7662-4DAB-8037-38C7F769D3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B1B03E-6698-4A6F-8833-36FF642F5D48}">
      <dgm:prSet/>
      <dgm:spPr/>
      <dgm:t>
        <a:bodyPr/>
        <a:lstStyle/>
        <a:p>
          <a:r>
            <a:rPr lang="it-IT"/>
            <a:t>Teoria dei linguaggi di programmazione</a:t>
          </a:r>
        </a:p>
      </dgm:t>
    </dgm:pt>
    <dgm:pt modelId="{59ACC61F-2D99-4C6E-9746-9327DB2F2579}" type="parTrans" cxnId="{E2F21F54-6D7C-4085-8B9D-B6FB811B91A8}">
      <dgm:prSet/>
      <dgm:spPr/>
      <dgm:t>
        <a:bodyPr/>
        <a:lstStyle/>
        <a:p>
          <a:endParaRPr lang="it-IT"/>
        </a:p>
      </dgm:t>
    </dgm:pt>
    <dgm:pt modelId="{A0490F1E-8FA6-45D8-BD2A-D6123A87FC03}" type="sibTrans" cxnId="{E2F21F54-6D7C-4085-8B9D-B6FB811B91A8}">
      <dgm:prSet/>
      <dgm:spPr/>
      <dgm:t>
        <a:bodyPr/>
        <a:lstStyle/>
        <a:p>
          <a:endParaRPr lang="it-IT"/>
        </a:p>
      </dgm:t>
    </dgm:pt>
    <dgm:pt modelId="{079FB2DE-B25E-4B4C-9CE8-16C5A5BFF107}" type="pres">
      <dgm:prSet presAssocID="{E1300D9D-7662-4DAB-8037-38C7F769D3F2}" presName="Name0" presStyleCnt="0">
        <dgm:presLayoutVars>
          <dgm:dir/>
          <dgm:resizeHandles val="exact"/>
        </dgm:presLayoutVars>
      </dgm:prSet>
      <dgm:spPr/>
    </dgm:pt>
    <dgm:pt modelId="{48ADE841-6E78-462D-8693-228E27AE4564}" type="pres">
      <dgm:prSet presAssocID="{5BB1B03E-6698-4A6F-8833-36FF642F5D48}" presName="node" presStyleLbl="node1" presStyleIdx="0" presStyleCnt="1">
        <dgm:presLayoutVars>
          <dgm:bulletEnabled val="1"/>
        </dgm:presLayoutVars>
      </dgm:prSet>
      <dgm:spPr/>
    </dgm:pt>
  </dgm:ptLst>
  <dgm:cxnLst>
    <dgm:cxn modelId="{DAF84748-02D9-49BE-9B4F-54D5ED7E73CD}" type="presOf" srcId="{E1300D9D-7662-4DAB-8037-38C7F769D3F2}" destId="{079FB2DE-B25E-4B4C-9CE8-16C5A5BFF107}" srcOrd="0" destOrd="0" presId="urn:microsoft.com/office/officeart/2005/8/layout/process1"/>
    <dgm:cxn modelId="{E2F21F54-6D7C-4085-8B9D-B6FB811B91A8}" srcId="{E1300D9D-7662-4DAB-8037-38C7F769D3F2}" destId="{5BB1B03E-6698-4A6F-8833-36FF642F5D48}" srcOrd="0" destOrd="0" parTransId="{59ACC61F-2D99-4C6E-9746-9327DB2F2579}" sibTransId="{A0490F1E-8FA6-45D8-BD2A-D6123A87FC03}"/>
    <dgm:cxn modelId="{12110D85-BE8F-4FBC-A178-B6E450EFE818}" type="presOf" srcId="{5BB1B03E-6698-4A6F-8833-36FF642F5D48}" destId="{48ADE841-6E78-462D-8693-228E27AE4564}" srcOrd="0" destOrd="0" presId="urn:microsoft.com/office/officeart/2005/8/layout/process1"/>
    <dgm:cxn modelId="{34E855EB-B9D4-4BC9-9653-C504A0692247}" type="presParOf" srcId="{079FB2DE-B25E-4B4C-9CE8-16C5A5BFF107}" destId="{48ADE841-6E78-462D-8693-228E27AE456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F348BE-C268-4637-8568-4610A4F49A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09B7C6F-E146-4B91-8C1F-AA05CFDF1A11}">
      <dgm:prSet/>
      <dgm:spPr/>
      <dgm:t>
        <a:bodyPr/>
        <a:lstStyle/>
        <a:p>
          <a:r>
            <a:rPr lang="it-IT"/>
            <a:t>Informatica Applicata</a:t>
          </a:r>
        </a:p>
      </dgm:t>
    </dgm:pt>
    <dgm:pt modelId="{8472C14B-CF78-4666-92B9-0C9D9A61045F}" type="parTrans" cxnId="{1038056E-B7BE-4E87-A081-1989B9562FFC}">
      <dgm:prSet/>
      <dgm:spPr/>
      <dgm:t>
        <a:bodyPr/>
        <a:lstStyle/>
        <a:p>
          <a:endParaRPr lang="it-IT"/>
        </a:p>
      </dgm:t>
    </dgm:pt>
    <dgm:pt modelId="{56BF2631-00AF-4071-ACA7-AABC056BB87C}" type="sibTrans" cxnId="{1038056E-B7BE-4E87-A081-1989B9562FFC}">
      <dgm:prSet/>
      <dgm:spPr/>
      <dgm:t>
        <a:bodyPr/>
        <a:lstStyle/>
        <a:p>
          <a:endParaRPr lang="it-IT"/>
        </a:p>
      </dgm:t>
    </dgm:pt>
    <dgm:pt modelId="{ADFDA4B2-17A2-4322-9E96-485A1B55D3DC}" type="pres">
      <dgm:prSet presAssocID="{55F348BE-C268-4637-8568-4610A4F49A4C}" presName="Name0" presStyleCnt="0">
        <dgm:presLayoutVars>
          <dgm:dir/>
          <dgm:resizeHandles val="exact"/>
        </dgm:presLayoutVars>
      </dgm:prSet>
      <dgm:spPr/>
    </dgm:pt>
    <dgm:pt modelId="{D6B7F1E3-9928-4EFE-A224-605A2D7CC51B}" type="pres">
      <dgm:prSet presAssocID="{F09B7C6F-E146-4B91-8C1F-AA05CFDF1A11}" presName="node" presStyleLbl="node1" presStyleIdx="0" presStyleCnt="1">
        <dgm:presLayoutVars>
          <dgm:bulletEnabled val="1"/>
        </dgm:presLayoutVars>
      </dgm:prSet>
      <dgm:spPr/>
    </dgm:pt>
  </dgm:ptLst>
  <dgm:cxnLst>
    <dgm:cxn modelId="{B8F3034B-E6C1-4364-AF8E-72BFFAB7162C}" type="presOf" srcId="{F09B7C6F-E146-4B91-8C1F-AA05CFDF1A11}" destId="{D6B7F1E3-9928-4EFE-A224-605A2D7CC51B}" srcOrd="0" destOrd="0" presId="urn:microsoft.com/office/officeart/2005/8/layout/process1"/>
    <dgm:cxn modelId="{1038056E-B7BE-4E87-A081-1989B9562FFC}" srcId="{55F348BE-C268-4637-8568-4610A4F49A4C}" destId="{F09B7C6F-E146-4B91-8C1F-AA05CFDF1A11}" srcOrd="0" destOrd="0" parTransId="{8472C14B-CF78-4666-92B9-0C9D9A61045F}" sibTransId="{56BF2631-00AF-4071-ACA7-AABC056BB87C}"/>
    <dgm:cxn modelId="{43EFF2AA-4B8D-43E4-8076-B38100674013}" type="presOf" srcId="{55F348BE-C268-4637-8568-4610A4F49A4C}" destId="{ADFDA4B2-17A2-4322-9E96-485A1B55D3DC}" srcOrd="0" destOrd="0" presId="urn:microsoft.com/office/officeart/2005/8/layout/process1"/>
    <dgm:cxn modelId="{3182E68B-9DE4-42F7-93EE-8D2EBC267DC7}" type="presParOf" srcId="{ADFDA4B2-17A2-4322-9E96-485A1B55D3DC}" destId="{D6B7F1E3-9928-4EFE-A224-605A2D7CC51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746327-8180-42EE-B7FA-BF55A07F186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F466E61-CCC2-479B-BE1B-7DD974BFF84F}">
      <dgm:prSet phldrT="[Testo]"/>
      <dgm:spPr/>
      <dgm:t>
        <a:bodyPr/>
        <a:lstStyle/>
        <a:p>
          <a:r>
            <a:rPr lang="it-IT" dirty="0"/>
            <a:t>Abaco</a:t>
          </a:r>
        </a:p>
        <a:p>
          <a:r>
            <a:rPr lang="it-IT" dirty="0"/>
            <a:t>(2000 </a:t>
          </a:r>
          <a:r>
            <a:rPr lang="it-IT" dirty="0" err="1"/>
            <a:t>aC</a:t>
          </a:r>
          <a:r>
            <a:rPr lang="it-IT" dirty="0"/>
            <a:t>)</a:t>
          </a:r>
        </a:p>
      </dgm:t>
    </dgm:pt>
    <dgm:pt modelId="{F050F389-D8B4-4D8A-96A3-307A04E0B24B}" type="parTrans" cxnId="{7F207EFD-600E-441C-82C7-3A2F605C8089}">
      <dgm:prSet/>
      <dgm:spPr/>
      <dgm:t>
        <a:bodyPr/>
        <a:lstStyle/>
        <a:p>
          <a:endParaRPr lang="it-IT"/>
        </a:p>
      </dgm:t>
    </dgm:pt>
    <dgm:pt modelId="{1F98FCB7-0CC4-41D2-A221-3081A4B1DF9B}" type="sibTrans" cxnId="{7F207EFD-600E-441C-82C7-3A2F605C8089}">
      <dgm:prSet/>
      <dgm:spPr/>
      <dgm:t>
        <a:bodyPr/>
        <a:lstStyle/>
        <a:p>
          <a:endParaRPr lang="it-IT"/>
        </a:p>
      </dgm:t>
    </dgm:pt>
    <dgm:pt modelId="{1821EE71-C728-4438-8447-A581DA50AF89}">
      <dgm:prSet phldrT="[Testo]"/>
      <dgm:spPr/>
      <dgm:t>
        <a:bodyPr/>
        <a:lstStyle/>
        <a:p>
          <a:r>
            <a:rPr lang="it-IT" dirty="0"/>
            <a:t>Pascal</a:t>
          </a:r>
        </a:p>
        <a:p>
          <a:r>
            <a:rPr lang="it-IT" dirty="0"/>
            <a:t>(1640)</a:t>
          </a:r>
        </a:p>
      </dgm:t>
    </dgm:pt>
    <dgm:pt modelId="{62697EA3-E9DA-440F-B266-88AA32184496}" type="parTrans" cxnId="{F6D3C437-A1C1-4B9A-B928-594E42FDBAB5}">
      <dgm:prSet/>
      <dgm:spPr/>
      <dgm:t>
        <a:bodyPr/>
        <a:lstStyle/>
        <a:p>
          <a:endParaRPr lang="it-IT"/>
        </a:p>
      </dgm:t>
    </dgm:pt>
    <dgm:pt modelId="{AE3F3D1A-BAAE-48F9-912E-E67D79391699}" type="sibTrans" cxnId="{F6D3C437-A1C1-4B9A-B928-594E42FDBAB5}">
      <dgm:prSet/>
      <dgm:spPr/>
      <dgm:t>
        <a:bodyPr/>
        <a:lstStyle/>
        <a:p>
          <a:endParaRPr lang="it-IT"/>
        </a:p>
      </dgm:t>
    </dgm:pt>
    <dgm:pt modelId="{67813719-9D3F-4DA2-8633-DE1F1DCF4AB8}">
      <dgm:prSet phldrT="[Testo]"/>
      <dgm:spPr/>
      <dgm:t>
        <a:bodyPr/>
        <a:lstStyle/>
        <a:p>
          <a:r>
            <a:rPr lang="it-IT" dirty="0"/>
            <a:t>Leibnitz</a:t>
          </a:r>
        </a:p>
        <a:p>
          <a:r>
            <a:rPr lang="it-IT" dirty="0"/>
            <a:t>(1702)</a:t>
          </a:r>
        </a:p>
      </dgm:t>
    </dgm:pt>
    <dgm:pt modelId="{6BFA54EF-5F00-477E-832E-E01F3C635F09}" type="parTrans" cxnId="{1AC0ADA5-8DA9-4D1C-ACC4-259C525F2B3B}">
      <dgm:prSet/>
      <dgm:spPr/>
      <dgm:t>
        <a:bodyPr/>
        <a:lstStyle/>
        <a:p>
          <a:endParaRPr lang="it-IT"/>
        </a:p>
      </dgm:t>
    </dgm:pt>
    <dgm:pt modelId="{05061179-42E6-4403-B32F-51A7C4E6DD66}" type="sibTrans" cxnId="{1AC0ADA5-8DA9-4D1C-ACC4-259C525F2B3B}">
      <dgm:prSet/>
      <dgm:spPr/>
      <dgm:t>
        <a:bodyPr/>
        <a:lstStyle/>
        <a:p>
          <a:endParaRPr lang="it-IT"/>
        </a:p>
      </dgm:t>
    </dgm:pt>
    <dgm:pt modelId="{2F5C28BE-7827-4950-9C49-D831CFD54467}">
      <dgm:prSet/>
      <dgm:spPr/>
      <dgm:t>
        <a:bodyPr/>
        <a:lstStyle/>
        <a:p>
          <a:r>
            <a:rPr lang="it-IT" dirty="0" err="1"/>
            <a:t>Babbage</a:t>
          </a:r>
          <a:endParaRPr lang="it-IT" dirty="0"/>
        </a:p>
        <a:p>
          <a:r>
            <a:rPr lang="it-IT" dirty="0"/>
            <a:t>(1800)</a:t>
          </a:r>
        </a:p>
      </dgm:t>
    </dgm:pt>
    <dgm:pt modelId="{11966FEF-993A-48CE-A72E-50D9DC5D7418}" type="parTrans" cxnId="{CEF0F8F6-067C-4A08-AD69-2C6BC940A6EE}">
      <dgm:prSet/>
      <dgm:spPr/>
      <dgm:t>
        <a:bodyPr/>
        <a:lstStyle/>
        <a:p>
          <a:endParaRPr lang="it-IT"/>
        </a:p>
      </dgm:t>
    </dgm:pt>
    <dgm:pt modelId="{E9D9F32A-68D5-440C-A43D-8508C8A38F1B}" type="sibTrans" cxnId="{CEF0F8F6-067C-4A08-AD69-2C6BC940A6EE}">
      <dgm:prSet/>
      <dgm:spPr/>
      <dgm:t>
        <a:bodyPr/>
        <a:lstStyle/>
        <a:p>
          <a:endParaRPr lang="it-IT"/>
        </a:p>
      </dgm:t>
    </dgm:pt>
    <dgm:pt modelId="{C3B92186-3E01-4CD2-A32C-B0C81675DFBE}" type="pres">
      <dgm:prSet presAssocID="{35746327-8180-42EE-B7FA-BF55A07F186B}" presName="Name0" presStyleCnt="0">
        <dgm:presLayoutVars>
          <dgm:dir/>
          <dgm:resizeHandles val="exact"/>
        </dgm:presLayoutVars>
      </dgm:prSet>
      <dgm:spPr/>
    </dgm:pt>
    <dgm:pt modelId="{6A25EB36-6D00-4715-8BBA-B395214D528A}" type="pres">
      <dgm:prSet presAssocID="{35746327-8180-42EE-B7FA-BF55A07F186B}" presName="arrow" presStyleLbl="bgShp" presStyleIdx="0" presStyleCnt="1"/>
      <dgm:spPr/>
    </dgm:pt>
    <dgm:pt modelId="{15B6086D-3EB8-47AE-AFA5-D323F4B710D0}" type="pres">
      <dgm:prSet presAssocID="{35746327-8180-42EE-B7FA-BF55A07F186B}" presName="points" presStyleCnt="0"/>
      <dgm:spPr/>
    </dgm:pt>
    <dgm:pt modelId="{56650FEB-7AFE-4997-BE75-5AC86BF237C6}" type="pres">
      <dgm:prSet presAssocID="{AF466E61-CCC2-479B-BE1B-7DD974BFF84F}" presName="compositeA" presStyleCnt="0"/>
      <dgm:spPr/>
    </dgm:pt>
    <dgm:pt modelId="{7375F639-F804-4066-934C-63D3D74557EA}" type="pres">
      <dgm:prSet presAssocID="{AF466E61-CCC2-479B-BE1B-7DD974BFF84F}" presName="textA" presStyleLbl="revTx" presStyleIdx="0" presStyleCnt="4">
        <dgm:presLayoutVars>
          <dgm:bulletEnabled val="1"/>
        </dgm:presLayoutVars>
      </dgm:prSet>
      <dgm:spPr/>
    </dgm:pt>
    <dgm:pt modelId="{89FD6F07-704D-4700-B93C-8745DD3E9FD3}" type="pres">
      <dgm:prSet presAssocID="{AF466E61-CCC2-479B-BE1B-7DD974BFF84F}" presName="circleA" presStyleLbl="node1" presStyleIdx="0" presStyleCnt="4"/>
      <dgm:spPr/>
    </dgm:pt>
    <dgm:pt modelId="{E4C29758-ECF3-457A-924E-A37715406961}" type="pres">
      <dgm:prSet presAssocID="{AF466E61-CCC2-479B-BE1B-7DD974BFF84F}" presName="spaceA" presStyleCnt="0"/>
      <dgm:spPr/>
    </dgm:pt>
    <dgm:pt modelId="{976720B3-894F-4700-BAB4-5821973072A9}" type="pres">
      <dgm:prSet presAssocID="{1F98FCB7-0CC4-41D2-A221-3081A4B1DF9B}" presName="space" presStyleCnt="0"/>
      <dgm:spPr/>
    </dgm:pt>
    <dgm:pt modelId="{43F92970-3A13-420B-B4D5-373412A1251F}" type="pres">
      <dgm:prSet presAssocID="{1821EE71-C728-4438-8447-A581DA50AF89}" presName="compositeB" presStyleCnt="0"/>
      <dgm:spPr/>
    </dgm:pt>
    <dgm:pt modelId="{F327155A-77A3-452B-948E-A034C1AA6640}" type="pres">
      <dgm:prSet presAssocID="{1821EE71-C728-4438-8447-A581DA50AF89}" presName="textB" presStyleLbl="revTx" presStyleIdx="1" presStyleCnt="4">
        <dgm:presLayoutVars>
          <dgm:bulletEnabled val="1"/>
        </dgm:presLayoutVars>
      </dgm:prSet>
      <dgm:spPr/>
    </dgm:pt>
    <dgm:pt modelId="{97D5E788-C462-4F89-B2DA-D5901AB90354}" type="pres">
      <dgm:prSet presAssocID="{1821EE71-C728-4438-8447-A581DA50AF89}" presName="circleB" presStyleLbl="node1" presStyleIdx="1" presStyleCnt="4"/>
      <dgm:spPr/>
    </dgm:pt>
    <dgm:pt modelId="{32B8F07C-9D80-47C1-8FB8-3AE23E1CDC46}" type="pres">
      <dgm:prSet presAssocID="{1821EE71-C728-4438-8447-A581DA50AF89}" presName="spaceB" presStyleCnt="0"/>
      <dgm:spPr/>
    </dgm:pt>
    <dgm:pt modelId="{B864C04F-CB3C-4902-B46E-1D141558ECCD}" type="pres">
      <dgm:prSet presAssocID="{AE3F3D1A-BAAE-48F9-912E-E67D79391699}" presName="space" presStyleCnt="0"/>
      <dgm:spPr/>
    </dgm:pt>
    <dgm:pt modelId="{C056B387-A4D5-457D-A543-E415B1F3132C}" type="pres">
      <dgm:prSet presAssocID="{67813719-9D3F-4DA2-8633-DE1F1DCF4AB8}" presName="compositeA" presStyleCnt="0"/>
      <dgm:spPr/>
    </dgm:pt>
    <dgm:pt modelId="{15C5BDDE-C5D0-43F6-ABA5-20C8775A6C42}" type="pres">
      <dgm:prSet presAssocID="{67813719-9D3F-4DA2-8633-DE1F1DCF4AB8}" presName="textA" presStyleLbl="revTx" presStyleIdx="2" presStyleCnt="4">
        <dgm:presLayoutVars>
          <dgm:bulletEnabled val="1"/>
        </dgm:presLayoutVars>
      </dgm:prSet>
      <dgm:spPr/>
    </dgm:pt>
    <dgm:pt modelId="{6D3A366D-A3E2-4C4E-BE7C-514609B726E2}" type="pres">
      <dgm:prSet presAssocID="{67813719-9D3F-4DA2-8633-DE1F1DCF4AB8}" presName="circleA" presStyleLbl="node1" presStyleIdx="2" presStyleCnt="4"/>
      <dgm:spPr/>
    </dgm:pt>
    <dgm:pt modelId="{BDAEBC66-67E0-4A1C-86F6-400A3674F20F}" type="pres">
      <dgm:prSet presAssocID="{67813719-9D3F-4DA2-8633-DE1F1DCF4AB8}" presName="spaceA" presStyleCnt="0"/>
      <dgm:spPr/>
    </dgm:pt>
    <dgm:pt modelId="{26E6C22E-8256-42FD-ADE4-363B207213F4}" type="pres">
      <dgm:prSet presAssocID="{05061179-42E6-4403-B32F-51A7C4E6DD66}" presName="space" presStyleCnt="0"/>
      <dgm:spPr/>
    </dgm:pt>
    <dgm:pt modelId="{5B5CA32F-A51C-4423-94DD-323D4DAEA5CD}" type="pres">
      <dgm:prSet presAssocID="{2F5C28BE-7827-4950-9C49-D831CFD54467}" presName="compositeB" presStyleCnt="0"/>
      <dgm:spPr/>
    </dgm:pt>
    <dgm:pt modelId="{D9AA03A2-3FC7-43FF-8D67-3121686010AA}" type="pres">
      <dgm:prSet presAssocID="{2F5C28BE-7827-4950-9C49-D831CFD54467}" presName="textB" presStyleLbl="revTx" presStyleIdx="3" presStyleCnt="4">
        <dgm:presLayoutVars>
          <dgm:bulletEnabled val="1"/>
        </dgm:presLayoutVars>
      </dgm:prSet>
      <dgm:spPr/>
    </dgm:pt>
    <dgm:pt modelId="{E4AB446D-7CCE-4E8D-AFF8-8A16F8B6E8F0}" type="pres">
      <dgm:prSet presAssocID="{2F5C28BE-7827-4950-9C49-D831CFD54467}" presName="circleB" presStyleLbl="node1" presStyleIdx="3" presStyleCnt="4"/>
      <dgm:spPr/>
    </dgm:pt>
    <dgm:pt modelId="{F222A70B-602C-4F42-AF6D-6BEB528B7B3F}" type="pres">
      <dgm:prSet presAssocID="{2F5C28BE-7827-4950-9C49-D831CFD54467}" presName="spaceB" presStyleCnt="0"/>
      <dgm:spPr/>
    </dgm:pt>
  </dgm:ptLst>
  <dgm:cxnLst>
    <dgm:cxn modelId="{E8B6DB0D-7104-466F-86D8-4FFA1CBFBE4E}" type="presOf" srcId="{35746327-8180-42EE-B7FA-BF55A07F186B}" destId="{C3B92186-3E01-4CD2-A32C-B0C81675DFBE}" srcOrd="0" destOrd="0" presId="urn:microsoft.com/office/officeart/2005/8/layout/hProcess11"/>
    <dgm:cxn modelId="{F6D3C437-A1C1-4B9A-B928-594E42FDBAB5}" srcId="{35746327-8180-42EE-B7FA-BF55A07F186B}" destId="{1821EE71-C728-4438-8447-A581DA50AF89}" srcOrd="1" destOrd="0" parTransId="{62697EA3-E9DA-440F-B266-88AA32184496}" sibTransId="{AE3F3D1A-BAAE-48F9-912E-E67D79391699}"/>
    <dgm:cxn modelId="{FD59077C-0A84-47EE-AC85-05E9735B847B}" type="presOf" srcId="{1821EE71-C728-4438-8447-A581DA50AF89}" destId="{F327155A-77A3-452B-948E-A034C1AA6640}" srcOrd="0" destOrd="0" presId="urn:microsoft.com/office/officeart/2005/8/layout/hProcess11"/>
    <dgm:cxn modelId="{3D390199-E00A-4A2A-949E-3C5622EE55FF}" type="presOf" srcId="{67813719-9D3F-4DA2-8633-DE1F1DCF4AB8}" destId="{15C5BDDE-C5D0-43F6-ABA5-20C8775A6C42}" srcOrd="0" destOrd="0" presId="urn:microsoft.com/office/officeart/2005/8/layout/hProcess11"/>
    <dgm:cxn modelId="{69181AA0-0CBA-484C-9766-E170F0237A3B}" type="presOf" srcId="{2F5C28BE-7827-4950-9C49-D831CFD54467}" destId="{D9AA03A2-3FC7-43FF-8D67-3121686010AA}" srcOrd="0" destOrd="0" presId="urn:microsoft.com/office/officeart/2005/8/layout/hProcess11"/>
    <dgm:cxn modelId="{1AC0ADA5-8DA9-4D1C-ACC4-259C525F2B3B}" srcId="{35746327-8180-42EE-B7FA-BF55A07F186B}" destId="{67813719-9D3F-4DA2-8633-DE1F1DCF4AB8}" srcOrd="2" destOrd="0" parTransId="{6BFA54EF-5F00-477E-832E-E01F3C635F09}" sibTransId="{05061179-42E6-4403-B32F-51A7C4E6DD66}"/>
    <dgm:cxn modelId="{72F5E4CC-08A4-4675-94BA-D3757AF64397}" type="presOf" srcId="{AF466E61-CCC2-479B-BE1B-7DD974BFF84F}" destId="{7375F639-F804-4066-934C-63D3D74557EA}" srcOrd="0" destOrd="0" presId="urn:microsoft.com/office/officeart/2005/8/layout/hProcess11"/>
    <dgm:cxn modelId="{CEF0F8F6-067C-4A08-AD69-2C6BC940A6EE}" srcId="{35746327-8180-42EE-B7FA-BF55A07F186B}" destId="{2F5C28BE-7827-4950-9C49-D831CFD54467}" srcOrd="3" destOrd="0" parTransId="{11966FEF-993A-48CE-A72E-50D9DC5D7418}" sibTransId="{E9D9F32A-68D5-440C-A43D-8508C8A38F1B}"/>
    <dgm:cxn modelId="{7F207EFD-600E-441C-82C7-3A2F605C8089}" srcId="{35746327-8180-42EE-B7FA-BF55A07F186B}" destId="{AF466E61-CCC2-479B-BE1B-7DD974BFF84F}" srcOrd="0" destOrd="0" parTransId="{F050F389-D8B4-4D8A-96A3-307A04E0B24B}" sibTransId="{1F98FCB7-0CC4-41D2-A221-3081A4B1DF9B}"/>
    <dgm:cxn modelId="{474FD1C6-6A04-4DC3-BF79-383BD810D26B}" type="presParOf" srcId="{C3B92186-3E01-4CD2-A32C-B0C81675DFBE}" destId="{6A25EB36-6D00-4715-8BBA-B395214D528A}" srcOrd="0" destOrd="0" presId="urn:microsoft.com/office/officeart/2005/8/layout/hProcess11"/>
    <dgm:cxn modelId="{5D1358F8-592E-4BB6-ACA7-CF2373C8C706}" type="presParOf" srcId="{C3B92186-3E01-4CD2-A32C-B0C81675DFBE}" destId="{15B6086D-3EB8-47AE-AFA5-D323F4B710D0}" srcOrd="1" destOrd="0" presId="urn:microsoft.com/office/officeart/2005/8/layout/hProcess11"/>
    <dgm:cxn modelId="{EDC02C8A-B940-4BBE-9FB4-D785C501A282}" type="presParOf" srcId="{15B6086D-3EB8-47AE-AFA5-D323F4B710D0}" destId="{56650FEB-7AFE-4997-BE75-5AC86BF237C6}" srcOrd="0" destOrd="0" presId="urn:microsoft.com/office/officeart/2005/8/layout/hProcess11"/>
    <dgm:cxn modelId="{E815EF6B-9EA6-417D-AB66-FE1BF680752A}" type="presParOf" srcId="{56650FEB-7AFE-4997-BE75-5AC86BF237C6}" destId="{7375F639-F804-4066-934C-63D3D74557EA}" srcOrd="0" destOrd="0" presId="urn:microsoft.com/office/officeart/2005/8/layout/hProcess11"/>
    <dgm:cxn modelId="{BE893185-F05E-40C0-8820-68FEFC68C9D7}" type="presParOf" srcId="{56650FEB-7AFE-4997-BE75-5AC86BF237C6}" destId="{89FD6F07-704D-4700-B93C-8745DD3E9FD3}" srcOrd="1" destOrd="0" presId="urn:microsoft.com/office/officeart/2005/8/layout/hProcess11"/>
    <dgm:cxn modelId="{69995D47-1D67-4B76-B2DD-56A6EB9C10A6}" type="presParOf" srcId="{56650FEB-7AFE-4997-BE75-5AC86BF237C6}" destId="{E4C29758-ECF3-457A-924E-A37715406961}" srcOrd="2" destOrd="0" presId="urn:microsoft.com/office/officeart/2005/8/layout/hProcess11"/>
    <dgm:cxn modelId="{4B829B58-FAE7-4461-B879-A6DB4DDEE474}" type="presParOf" srcId="{15B6086D-3EB8-47AE-AFA5-D323F4B710D0}" destId="{976720B3-894F-4700-BAB4-5821973072A9}" srcOrd="1" destOrd="0" presId="urn:microsoft.com/office/officeart/2005/8/layout/hProcess11"/>
    <dgm:cxn modelId="{7F2CA2B0-D4E0-44CF-8059-9FD7C8384DCA}" type="presParOf" srcId="{15B6086D-3EB8-47AE-AFA5-D323F4B710D0}" destId="{43F92970-3A13-420B-B4D5-373412A1251F}" srcOrd="2" destOrd="0" presId="urn:microsoft.com/office/officeart/2005/8/layout/hProcess11"/>
    <dgm:cxn modelId="{65F99C2A-FFB7-427E-9B72-533A3E92A79C}" type="presParOf" srcId="{43F92970-3A13-420B-B4D5-373412A1251F}" destId="{F327155A-77A3-452B-948E-A034C1AA6640}" srcOrd="0" destOrd="0" presId="urn:microsoft.com/office/officeart/2005/8/layout/hProcess11"/>
    <dgm:cxn modelId="{D9354A25-72B1-4022-8E5F-1AAED122CCC5}" type="presParOf" srcId="{43F92970-3A13-420B-B4D5-373412A1251F}" destId="{97D5E788-C462-4F89-B2DA-D5901AB90354}" srcOrd="1" destOrd="0" presId="urn:microsoft.com/office/officeart/2005/8/layout/hProcess11"/>
    <dgm:cxn modelId="{39273638-F7F4-405B-B90A-1EED68B03657}" type="presParOf" srcId="{43F92970-3A13-420B-B4D5-373412A1251F}" destId="{32B8F07C-9D80-47C1-8FB8-3AE23E1CDC46}" srcOrd="2" destOrd="0" presId="urn:microsoft.com/office/officeart/2005/8/layout/hProcess11"/>
    <dgm:cxn modelId="{09720F25-2418-4C72-A015-AEC8A44A69BE}" type="presParOf" srcId="{15B6086D-3EB8-47AE-AFA5-D323F4B710D0}" destId="{B864C04F-CB3C-4902-B46E-1D141558ECCD}" srcOrd="3" destOrd="0" presId="urn:microsoft.com/office/officeart/2005/8/layout/hProcess11"/>
    <dgm:cxn modelId="{EB5337AB-32E5-4095-9E87-D9E6C8F35A72}" type="presParOf" srcId="{15B6086D-3EB8-47AE-AFA5-D323F4B710D0}" destId="{C056B387-A4D5-457D-A543-E415B1F3132C}" srcOrd="4" destOrd="0" presId="urn:microsoft.com/office/officeart/2005/8/layout/hProcess11"/>
    <dgm:cxn modelId="{EDFFF31D-D40C-4673-B0E1-DAE819D373DC}" type="presParOf" srcId="{C056B387-A4D5-457D-A543-E415B1F3132C}" destId="{15C5BDDE-C5D0-43F6-ABA5-20C8775A6C42}" srcOrd="0" destOrd="0" presId="urn:microsoft.com/office/officeart/2005/8/layout/hProcess11"/>
    <dgm:cxn modelId="{7C2AB65D-E9E3-4DCD-8B04-F8739CA6D3DA}" type="presParOf" srcId="{C056B387-A4D5-457D-A543-E415B1F3132C}" destId="{6D3A366D-A3E2-4C4E-BE7C-514609B726E2}" srcOrd="1" destOrd="0" presId="urn:microsoft.com/office/officeart/2005/8/layout/hProcess11"/>
    <dgm:cxn modelId="{97175E6B-CC54-423F-B968-1BBACA8ADBA2}" type="presParOf" srcId="{C056B387-A4D5-457D-A543-E415B1F3132C}" destId="{BDAEBC66-67E0-4A1C-86F6-400A3674F20F}" srcOrd="2" destOrd="0" presId="urn:microsoft.com/office/officeart/2005/8/layout/hProcess11"/>
    <dgm:cxn modelId="{438870F8-77F8-49FC-91CE-F43D88160743}" type="presParOf" srcId="{15B6086D-3EB8-47AE-AFA5-D323F4B710D0}" destId="{26E6C22E-8256-42FD-ADE4-363B207213F4}" srcOrd="5" destOrd="0" presId="urn:microsoft.com/office/officeart/2005/8/layout/hProcess11"/>
    <dgm:cxn modelId="{3F337BF1-5EB1-4A61-AC56-D57ECECBE8AD}" type="presParOf" srcId="{15B6086D-3EB8-47AE-AFA5-D323F4B710D0}" destId="{5B5CA32F-A51C-4423-94DD-323D4DAEA5CD}" srcOrd="6" destOrd="0" presId="urn:microsoft.com/office/officeart/2005/8/layout/hProcess11"/>
    <dgm:cxn modelId="{28608973-A173-4355-A172-CDED1FC506B8}" type="presParOf" srcId="{5B5CA32F-A51C-4423-94DD-323D4DAEA5CD}" destId="{D9AA03A2-3FC7-43FF-8D67-3121686010AA}" srcOrd="0" destOrd="0" presId="urn:microsoft.com/office/officeart/2005/8/layout/hProcess11"/>
    <dgm:cxn modelId="{D961E95B-27A1-448C-A93E-0BEAF062B01B}" type="presParOf" srcId="{5B5CA32F-A51C-4423-94DD-323D4DAEA5CD}" destId="{E4AB446D-7CCE-4E8D-AFF8-8A16F8B6E8F0}" srcOrd="1" destOrd="0" presId="urn:microsoft.com/office/officeart/2005/8/layout/hProcess11"/>
    <dgm:cxn modelId="{DAE8F85E-2AB4-45E3-85EA-0E646191D57B}" type="presParOf" srcId="{5B5CA32F-A51C-4423-94DD-323D4DAEA5CD}" destId="{F222A70B-602C-4F42-AF6D-6BEB528B7B3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32C9F4-AE77-4E2D-B187-0E390BAA70BD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75D9BA1E-2A02-4A09-92EF-DC13EF799D9E}">
      <dgm:prSet phldrT="[Testo]"/>
      <dgm:spPr/>
      <dgm:t>
        <a:bodyPr/>
        <a:lstStyle/>
        <a:p>
          <a:r>
            <a:rPr lang="it-IT" dirty="0"/>
            <a:t>Von Neumann</a:t>
          </a:r>
        </a:p>
      </dgm:t>
    </dgm:pt>
    <dgm:pt modelId="{B88A90ED-461B-44D4-8D27-3E0C63DDB1F7}" type="parTrans" cxnId="{97FC17D6-7EE9-463F-A6F4-7B40345FA3CC}">
      <dgm:prSet/>
      <dgm:spPr/>
      <dgm:t>
        <a:bodyPr/>
        <a:lstStyle/>
        <a:p>
          <a:endParaRPr lang="it-IT"/>
        </a:p>
      </dgm:t>
    </dgm:pt>
    <dgm:pt modelId="{2EA2FFBB-8F6B-4C43-94ED-6CFEABF156EF}" type="sibTrans" cxnId="{97FC17D6-7EE9-463F-A6F4-7B40345FA3CC}">
      <dgm:prSet/>
      <dgm:spPr/>
      <dgm:t>
        <a:bodyPr/>
        <a:lstStyle/>
        <a:p>
          <a:endParaRPr lang="it-IT"/>
        </a:p>
      </dgm:t>
    </dgm:pt>
    <dgm:pt modelId="{4FF3FA0D-BC82-461E-A1BD-29ADF9D2AF49}">
      <dgm:prSet phldrT="[Testo]"/>
      <dgm:spPr/>
      <dgm:t>
        <a:bodyPr/>
        <a:lstStyle/>
        <a:p>
          <a:r>
            <a:rPr lang="it-IT" dirty="0"/>
            <a:t>Transistor</a:t>
          </a:r>
        </a:p>
      </dgm:t>
    </dgm:pt>
    <dgm:pt modelId="{0472F820-0812-4DDA-B0A9-385A5512DC2B}" type="parTrans" cxnId="{DC681535-DE9E-46B6-944D-7375B113AD24}">
      <dgm:prSet/>
      <dgm:spPr/>
      <dgm:t>
        <a:bodyPr/>
        <a:lstStyle/>
        <a:p>
          <a:endParaRPr lang="it-IT"/>
        </a:p>
      </dgm:t>
    </dgm:pt>
    <dgm:pt modelId="{2E10C70C-A3CD-4119-B5AA-E1C3ACCD79CB}" type="sibTrans" cxnId="{DC681535-DE9E-46B6-944D-7375B113AD24}">
      <dgm:prSet/>
      <dgm:spPr/>
      <dgm:t>
        <a:bodyPr/>
        <a:lstStyle/>
        <a:p>
          <a:endParaRPr lang="it-IT"/>
        </a:p>
      </dgm:t>
    </dgm:pt>
    <dgm:pt modelId="{C2187F65-3C87-4CB3-BCB3-2C7309F85E58}">
      <dgm:prSet phldrT="[Testo]"/>
      <dgm:spPr/>
      <dgm:t>
        <a:bodyPr/>
        <a:lstStyle/>
        <a:p>
          <a:r>
            <a:rPr lang="it-IT" dirty="0"/>
            <a:t>Semiconduttori</a:t>
          </a:r>
        </a:p>
      </dgm:t>
    </dgm:pt>
    <dgm:pt modelId="{85F5E4F6-72CD-4A6C-9593-F11E0CA2C838}" type="parTrans" cxnId="{95948454-2334-4272-A165-7C936D137039}">
      <dgm:prSet/>
      <dgm:spPr/>
      <dgm:t>
        <a:bodyPr/>
        <a:lstStyle/>
        <a:p>
          <a:endParaRPr lang="it-IT"/>
        </a:p>
      </dgm:t>
    </dgm:pt>
    <dgm:pt modelId="{A64127A3-EECA-4575-B526-6106C9100EA9}" type="sibTrans" cxnId="{95948454-2334-4272-A165-7C936D137039}">
      <dgm:prSet/>
      <dgm:spPr/>
      <dgm:t>
        <a:bodyPr/>
        <a:lstStyle/>
        <a:p>
          <a:endParaRPr lang="it-IT"/>
        </a:p>
      </dgm:t>
    </dgm:pt>
    <dgm:pt modelId="{2B7C14D1-731B-4187-B834-4C26CD90E831}">
      <dgm:prSet/>
      <dgm:spPr/>
      <dgm:t>
        <a:bodyPr/>
        <a:lstStyle/>
        <a:p>
          <a:r>
            <a:rPr lang="it-IT" dirty="0"/>
            <a:t>Microprocessori</a:t>
          </a:r>
        </a:p>
      </dgm:t>
    </dgm:pt>
    <dgm:pt modelId="{A763C29B-5D9E-46FE-A63F-47B4C460EAD4}" type="parTrans" cxnId="{1EDB5BEE-1005-49AA-8708-15F5A6EC8A83}">
      <dgm:prSet/>
      <dgm:spPr/>
      <dgm:t>
        <a:bodyPr/>
        <a:lstStyle/>
        <a:p>
          <a:endParaRPr lang="it-IT"/>
        </a:p>
      </dgm:t>
    </dgm:pt>
    <dgm:pt modelId="{56B1DCAB-6C70-4F09-AE91-8DB70B94FDC4}" type="sibTrans" cxnId="{1EDB5BEE-1005-49AA-8708-15F5A6EC8A83}">
      <dgm:prSet/>
      <dgm:spPr/>
      <dgm:t>
        <a:bodyPr/>
        <a:lstStyle/>
        <a:p>
          <a:endParaRPr lang="it-IT"/>
        </a:p>
      </dgm:t>
    </dgm:pt>
    <dgm:pt modelId="{F7A9156E-307A-4C4D-B71A-89258CDDA2D9}" type="pres">
      <dgm:prSet presAssocID="{B232C9F4-AE77-4E2D-B187-0E390BAA70BD}" presName="Name0" presStyleCnt="0">
        <dgm:presLayoutVars>
          <dgm:dir/>
          <dgm:resizeHandles val="exact"/>
        </dgm:presLayoutVars>
      </dgm:prSet>
      <dgm:spPr/>
    </dgm:pt>
    <dgm:pt modelId="{798C35D0-805D-4EEF-8A94-0A28D40E17EF}" type="pres">
      <dgm:prSet presAssocID="{B232C9F4-AE77-4E2D-B187-0E390BAA70BD}" presName="arrow" presStyleLbl="bgShp" presStyleIdx="0" presStyleCnt="1"/>
      <dgm:spPr/>
    </dgm:pt>
    <dgm:pt modelId="{C05AC232-E85C-49EA-AFBA-3A921F775328}" type="pres">
      <dgm:prSet presAssocID="{B232C9F4-AE77-4E2D-B187-0E390BAA70BD}" presName="points" presStyleCnt="0"/>
      <dgm:spPr/>
    </dgm:pt>
    <dgm:pt modelId="{4CC0D4F5-7283-405B-A8A2-CBE17974D947}" type="pres">
      <dgm:prSet presAssocID="{75D9BA1E-2A02-4A09-92EF-DC13EF799D9E}" presName="compositeA" presStyleCnt="0"/>
      <dgm:spPr/>
    </dgm:pt>
    <dgm:pt modelId="{B08E11DA-CC1C-4602-817C-DAAAA600FE6F}" type="pres">
      <dgm:prSet presAssocID="{75D9BA1E-2A02-4A09-92EF-DC13EF799D9E}" presName="textA" presStyleLbl="revTx" presStyleIdx="0" presStyleCnt="4">
        <dgm:presLayoutVars>
          <dgm:bulletEnabled val="1"/>
        </dgm:presLayoutVars>
      </dgm:prSet>
      <dgm:spPr/>
    </dgm:pt>
    <dgm:pt modelId="{C7F42B89-DD9A-4A0D-9D44-2789BE3ABEED}" type="pres">
      <dgm:prSet presAssocID="{75D9BA1E-2A02-4A09-92EF-DC13EF799D9E}" presName="circleA" presStyleLbl="node1" presStyleIdx="0" presStyleCnt="4"/>
      <dgm:spPr/>
    </dgm:pt>
    <dgm:pt modelId="{5B004E19-E874-4BE9-B618-BD54DA9C5E9D}" type="pres">
      <dgm:prSet presAssocID="{75D9BA1E-2A02-4A09-92EF-DC13EF799D9E}" presName="spaceA" presStyleCnt="0"/>
      <dgm:spPr/>
    </dgm:pt>
    <dgm:pt modelId="{392D41EB-5739-4312-84BF-CF1CAD31BE67}" type="pres">
      <dgm:prSet presAssocID="{2EA2FFBB-8F6B-4C43-94ED-6CFEABF156EF}" presName="space" presStyleCnt="0"/>
      <dgm:spPr/>
    </dgm:pt>
    <dgm:pt modelId="{C86DC7D1-E58D-4F10-96C4-0DFD425EB2CB}" type="pres">
      <dgm:prSet presAssocID="{4FF3FA0D-BC82-461E-A1BD-29ADF9D2AF49}" presName="compositeB" presStyleCnt="0"/>
      <dgm:spPr/>
    </dgm:pt>
    <dgm:pt modelId="{8078E178-0D6C-4859-B268-F191BE494F7F}" type="pres">
      <dgm:prSet presAssocID="{4FF3FA0D-BC82-461E-A1BD-29ADF9D2AF49}" presName="textB" presStyleLbl="revTx" presStyleIdx="1" presStyleCnt="4">
        <dgm:presLayoutVars>
          <dgm:bulletEnabled val="1"/>
        </dgm:presLayoutVars>
      </dgm:prSet>
      <dgm:spPr/>
    </dgm:pt>
    <dgm:pt modelId="{3FABE2DD-CF96-4604-A10B-EA1108C30974}" type="pres">
      <dgm:prSet presAssocID="{4FF3FA0D-BC82-461E-A1BD-29ADF9D2AF49}" presName="circleB" presStyleLbl="node1" presStyleIdx="1" presStyleCnt="4"/>
      <dgm:spPr/>
    </dgm:pt>
    <dgm:pt modelId="{FD6C28D4-4309-462E-8103-2FEEBD18E798}" type="pres">
      <dgm:prSet presAssocID="{4FF3FA0D-BC82-461E-A1BD-29ADF9D2AF49}" presName="spaceB" presStyleCnt="0"/>
      <dgm:spPr/>
    </dgm:pt>
    <dgm:pt modelId="{8CA5A916-777D-4278-85B6-91A4D8761CE1}" type="pres">
      <dgm:prSet presAssocID="{2E10C70C-A3CD-4119-B5AA-E1C3ACCD79CB}" presName="space" presStyleCnt="0"/>
      <dgm:spPr/>
    </dgm:pt>
    <dgm:pt modelId="{1F2038FF-9AD6-4881-97BE-A637FB5719F4}" type="pres">
      <dgm:prSet presAssocID="{C2187F65-3C87-4CB3-BCB3-2C7309F85E58}" presName="compositeA" presStyleCnt="0"/>
      <dgm:spPr/>
    </dgm:pt>
    <dgm:pt modelId="{A59AE7A3-9C4D-456F-A4AB-C668E91E1EE0}" type="pres">
      <dgm:prSet presAssocID="{C2187F65-3C87-4CB3-BCB3-2C7309F85E58}" presName="textA" presStyleLbl="revTx" presStyleIdx="2" presStyleCnt="4">
        <dgm:presLayoutVars>
          <dgm:bulletEnabled val="1"/>
        </dgm:presLayoutVars>
      </dgm:prSet>
      <dgm:spPr/>
    </dgm:pt>
    <dgm:pt modelId="{205E5F99-A7C7-4A2C-A1CF-E2E2400C4464}" type="pres">
      <dgm:prSet presAssocID="{C2187F65-3C87-4CB3-BCB3-2C7309F85E58}" presName="circleA" presStyleLbl="node1" presStyleIdx="2" presStyleCnt="4"/>
      <dgm:spPr/>
    </dgm:pt>
    <dgm:pt modelId="{234109E0-8845-4F73-8597-992849179122}" type="pres">
      <dgm:prSet presAssocID="{C2187F65-3C87-4CB3-BCB3-2C7309F85E58}" presName="spaceA" presStyleCnt="0"/>
      <dgm:spPr/>
    </dgm:pt>
    <dgm:pt modelId="{AAB13707-38A5-48D6-B1DC-1AF41B150DFA}" type="pres">
      <dgm:prSet presAssocID="{A64127A3-EECA-4575-B526-6106C9100EA9}" presName="space" presStyleCnt="0"/>
      <dgm:spPr/>
    </dgm:pt>
    <dgm:pt modelId="{5543A3E9-E6E7-4240-BA5C-4009BE116720}" type="pres">
      <dgm:prSet presAssocID="{2B7C14D1-731B-4187-B834-4C26CD90E831}" presName="compositeB" presStyleCnt="0"/>
      <dgm:spPr/>
    </dgm:pt>
    <dgm:pt modelId="{5A3CF3A8-5E97-4DF4-8DFB-27EE17FA7D83}" type="pres">
      <dgm:prSet presAssocID="{2B7C14D1-731B-4187-B834-4C26CD90E831}" presName="textB" presStyleLbl="revTx" presStyleIdx="3" presStyleCnt="4">
        <dgm:presLayoutVars>
          <dgm:bulletEnabled val="1"/>
        </dgm:presLayoutVars>
      </dgm:prSet>
      <dgm:spPr/>
    </dgm:pt>
    <dgm:pt modelId="{5E1B72C9-E180-4B9F-A4AD-AAF383FA76F6}" type="pres">
      <dgm:prSet presAssocID="{2B7C14D1-731B-4187-B834-4C26CD90E831}" presName="circleB" presStyleLbl="node1" presStyleIdx="3" presStyleCnt="4"/>
      <dgm:spPr/>
    </dgm:pt>
    <dgm:pt modelId="{3036C611-BCE1-4626-914D-99AEE7F55EDD}" type="pres">
      <dgm:prSet presAssocID="{2B7C14D1-731B-4187-B834-4C26CD90E831}" presName="spaceB" presStyleCnt="0"/>
      <dgm:spPr/>
    </dgm:pt>
  </dgm:ptLst>
  <dgm:cxnLst>
    <dgm:cxn modelId="{6C92AD24-3026-4571-8720-CDD40B5BDCF0}" type="presOf" srcId="{B232C9F4-AE77-4E2D-B187-0E390BAA70BD}" destId="{F7A9156E-307A-4C4D-B71A-89258CDDA2D9}" srcOrd="0" destOrd="0" presId="urn:microsoft.com/office/officeart/2005/8/layout/hProcess11"/>
    <dgm:cxn modelId="{DC681535-DE9E-46B6-944D-7375B113AD24}" srcId="{B232C9F4-AE77-4E2D-B187-0E390BAA70BD}" destId="{4FF3FA0D-BC82-461E-A1BD-29ADF9D2AF49}" srcOrd="1" destOrd="0" parTransId="{0472F820-0812-4DDA-B0A9-385A5512DC2B}" sibTransId="{2E10C70C-A3CD-4119-B5AA-E1C3ACCD79CB}"/>
    <dgm:cxn modelId="{95948454-2334-4272-A165-7C936D137039}" srcId="{B232C9F4-AE77-4E2D-B187-0E390BAA70BD}" destId="{C2187F65-3C87-4CB3-BCB3-2C7309F85E58}" srcOrd="2" destOrd="0" parTransId="{85F5E4F6-72CD-4A6C-9593-F11E0CA2C838}" sibTransId="{A64127A3-EECA-4575-B526-6106C9100EA9}"/>
    <dgm:cxn modelId="{F4794B82-4055-49F3-AA18-87CEDF608987}" type="presOf" srcId="{75D9BA1E-2A02-4A09-92EF-DC13EF799D9E}" destId="{B08E11DA-CC1C-4602-817C-DAAAA600FE6F}" srcOrd="0" destOrd="0" presId="urn:microsoft.com/office/officeart/2005/8/layout/hProcess11"/>
    <dgm:cxn modelId="{43C07991-DA83-4851-8739-70E303354EBC}" type="presOf" srcId="{C2187F65-3C87-4CB3-BCB3-2C7309F85E58}" destId="{A59AE7A3-9C4D-456F-A4AB-C668E91E1EE0}" srcOrd="0" destOrd="0" presId="urn:microsoft.com/office/officeart/2005/8/layout/hProcess11"/>
    <dgm:cxn modelId="{8E6C02A5-9C0E-42C0-BEEB-62DC21B78888}" type="presOf" srcId="{4FF3FA0D-BC82-461E-A1BD-29ADF9D2AF49}" destId="{8078E178-0D6C-4859-B268-F191BE494F7F}" srcOrd="0" destOrd="0" presId="urn:microsoft.com/office/officeart/2005/8/layout/hProcess11"/>
    <dgm:cxn modelId="{97FC17D6-7EE9-463F-A6F4-7B40345FA3CC}" srcId="{B232C9F4-AE77-4E2D-B187-0E390BAA70BD}" destId="{75D9BA1E-2A02-4A09-92EF-DC13EF799D9E}" srcOrd="0" destOrd="0" parTransId="{B88A90ED-461B-44D4-8D27-3E0C63DDB1F7}" sibTransId="{2EA2FFBB-8F6B-4C43-94ED-6CFEABF156EF}"/>
    <dgm:cxn modelId="{819C0CDB-C260-485E-86DF-1C0A01A53B17}" type="presOf" srcId="{2B7C14D1-731B-4187-B834-4C26CD90E831}" destId="{5A3CF3A8-5E97-4DF4-8DFB-27EE17FA7D83}" srcOrd="0" destOrd="0" presId="urn:microsoft.com/office/officeart/2005/8/layout/hProcess11"/>
    <dgm:cxn modelId="{1EDB5BEE-1005-49AA-8708-15F5A6EC8A83}" srcId="{B232C9F4-AE77-4E2D-B187-0E390BAA70BD}" destId="{2B7C14D1-731B-4187-B834-4C26CD90E831}" srcOrd="3" destOrd="0" parTransId="{A763C29B-5D9E-46FE-A63F-47B4C460EAD4}" sibTransId="{56B1DCAB-6C70-4F09-AE91-8DB70B94FDC4}"/>
    <dgm:cxn modelId="{3C0FC016-F53C-4C0C-BE62-31DA1217656F}" type="presParOf" srcId="{F7A9156E-307A-4C4D-B71A-89258CDDA2D9}" destId="{798C35D0-805D-4EEF-8A94-0A28D40E17EF}" srcOrd="0" destOrd="0" presId="urn:microsoft.com/office/officeart/2005/8/layout/hProcess11"/>
    <dgm:cxn modelId="{D7C5A90E-BEC6-45E2-9F90-BF81DA679C0B}" type="presParOf" srcId="{F7A9156E-307A-4C4D-B71A-89258CDDA2D9}" destId="{C05AC232-E85C-49EA-AFBA-3A921F775328}" srcOrd="1" destOrd="0" presId="urn:microsoft.com/office/officeart/2005/8/layout/hProcess11"/>
    <dgm:cxn modelId="{DD192AFA-535D-4BF5-81FA-8D06C683560F}" type="presParOf" srcId="{C05AC232-E85C-49EA-AFBA-3A921F775328}" destId="{4CC0D4F5-7283-405B-A8A2-CBE17974D947}" srcOrd="0" destOrd="0" presId="urn:microsoft.com/office/officeart/2005/8/layout/hProcess11"/>
    <dgm:cxn modelId="{B575376F-7843-4296-BC38-5C97DDB5C657}" type="presParOf" srcId="{4CC0D4F5-7283-405B-A8A2-CBE17974D947}" destId="{B08E11DA-CC1C-4602-817C-DAAAA600FE6F}" srcOrd="0" destOrd="0" presId="urn:microsoft.com/office/officeart/2005/8/layout/hProcess11"/>
    <dgm:cxn modelId="{86E9EA3A-71D9-406B-B18F-0E81203171F4}" type="presParOf" srcId="{4CC0D4F5-7283-405B-A8A2-CBE17974D947}" destId="{C7F42B89-DD9A-4A0D-9D44-2789BE3ABEED}" srcOrd="1" destOrd="0" presId="urn:microsoft.com/office/officeart/2005/8/layout/hProcess11"/>
    <dgm:cxn modelId="{D544B308-563B-45B3-82AF-CD71E1D0FEFA}" type="presParOf" srcId="{4CC0D4F5-7283-405B-A8A2-CBE17974D947}" destId="{5B004E19-E874-4BE9-B618-BD54DA9C5E9D}" srcOrd="2" destOrd="0" presId="urn:microsoft.com/office/officeart/2005/8/layout/hProcess11"/>
    <dgm:cxn modelId="{6D6A6B6A-31A6-4B50-B491-2FE838C309EC}" type="presParOf" srcId="{C05AC232-E85C-49EA-AFBA-3A921F775328}" destId="{392D41EB-5739-4312-84BF-CF1CAD31BE67}" srcOrd="1" destOrd="0" presId="urn:microsoft.com/office/officeart/2005/8/layout/hProcess11"/>
    <dgm:cxn modelId="{57FDF744-1DFA-4A93-8448-2A28A3B7E21A}" type="presParOf" srcId="{C05AC232-E85C-49EA-AFBA-3A921F775328}" destId="{C86DC7D1-E58D-4F10-96C4-0DFD425EB2CB}" srcOrd="2" destOrd="0" presId="urn:microsoft.com/office/officeart/2005/8/layout/hProcess11"/>
    <dgm:cxn modelId="{90B198BA-C3A6-4014-9B8E-6D82233FDE27}" type="presParOf" srcId="{C86DC7D1-E58D-4F10-96C4-0DFD425EB2CB}" destId="{8078E178-0D6C-4859-B268-F191BE494F7F}" srcOrd="0" destOrd="0" presId="urn:microsoft.com/office/officeart/2005/8/layout/hProcess11"/>
    <dgm:cxn modelId="{FAC68625-1681-46E2-A68C-6E84C39AC7F1}" type="presParOf" srcId="{C86DC7D1-E58D-4F10-96C4-0DFD425EB2CB}" destId="{3FABE2DD-CF96-4604-A10B-EA1108C30974}" srcOrd="1" destOrd="0" presId="urn:microsoft.com/office/officeart/2005/8/layout/hProcess11"/>
    <dgm:cxn modelId="{A7008A5F-49B2-4D3D-A247-16352C891F99}" type="presParOf" srcId="{C86DC7D1-E58D-4F10-96C4-0DFD425EB2CB}" destId="{FD6C28D4-4309-462E-8103-2FEEBD18E798}" srcOrd="2" destOrd="0" presId="urn:microsoft.com/office/officeart/2005/8/layout/hProcess11"/>
    <dgm:cxn modelId="{D289BF13-19EE-42F9-A64B-74AE37634416}" type="presParOf" srcId="{C05AC232-E85C-49EA-AFBA-3A921F775328}" destId="{8CA5A916-777D-4278-85B6-91A4D8761CE1}" srcOrd="3" destOrd="0" presId="urn:microsoft.com/office/officeart/2005/8/layout/hProcess11"/>
    <dgm:cxn modelId="{CFC2F96A-39F7-4A97-8E07-09D826A3C8CD}" type="presParOf" srcId="{C05AC232-E85C-49EA-AFBA-3A921F775328}" destId="{1F2038FF-9AD6-4881-97BE-A637FB5719F4}" srcOrd="4" destOrd="0" presId="urn:microsoft.com/office/officeart/2005/8/layout/hProcess11"/>
    <dgm:cxn modelId="{B4980818-A048-4129-B089-234678931FD7}" type="presParOf" srcId="{1F2038FF-9AD6-4881-97BE-A637FB5719F4}" destId="{A59AE7A3-9C4D-456F-A4AB-C668E91E1EE0}" srcOrd="0" destOrd="0" presId="urn:microsoft.com/office/officeart/2005/8/layout/hProcess11"/>
    <dgm:cxn modelId="{F5D865DE-46B8-47CA-B325-818569133856}" type="presParOf" srcId="{1F2038FF-9AD6-4881-97BE-A637FB5719F4}" destId="{205E5F99-A7C7-4A2C-A1CF-E2E2400C4464}" srcOrd="1" destOrd="0" presId="urn:microsoft.com/office/officeart/2005/8/layout/hProcess11"/>
    <dgm:cxn modelId="{D3A257F4-CA95-47FE-B1C5-1B548488B37F}" type="presParOf" srcId="{1F2038FF-9AD6-4881-97BE-A637FB5719F4}" destId="{234109E0-8845-4F73-8597-992849179122}" srcOrd="2" destOrd="0" presId="urn:microsoft.com/office/officeart/2005/8/layout/hProcess11"/>
    <dgm:cxn modelId="{5FD2EE3C-5538-47AF-9FAF-331EB51D60F8}" type="presParOf" srcId="{C05AC232-E85C-49EA-AFBA-3A921F775328}" destId="{AAB13707-38A5-48D6-B1DC-1AF41B150DFA}" srcOrd="5" destOrd="0" presId="urn:microsoft.com/office/officeart/2005/8/layout/hProcess11"/>
    <dgm:cxn modelId="{8F35C3DC-44E7-4902-A85C-BC1575C19AD1}" type="presParOf" srcId="{C05AC232-E85C-49EA-AFBA-3A921F775328}" destId="{5543A3E9-E6E7-4240-BA5C-4009BE116720}" srcOrd="6" destOrd="0" presId="urn:microsoft.com/office/officeart/2005/8/layout/hProcess11"/>
    <dgm:cxn modelId="{63DAB7CF-7DB4-4BDD-B470-C04FF0D665CC}" type="presParOf" srcId="{5543A3E9-E6E7-4240-BA5C-4009BE116720}" destId="{5A3CF3A8-5E97-4DF4-8DFB-27EE17FA7D83}" srcOrd="0" destOrd="0" presId="urn:microsoft.com/office/officeart/2005/8/layout/hProcess11"/>
    <dgm:cxn modelId="{46974BCA-B4FD-407D-832A-4731738F22B0}" type="presParOf" srcId="{5543A3E9-E6E7-4240-BA5C-4009BE116720}" destId="{5E1B72C9-E180-4B9F-A4AD-AAF383FA76F6}" srcOrd="1" destOrd="0" presId="urn:microsoft.com/office/officeart/2005/8/layout/hProcess11"/>
    <dgm:cxn modelId="{A685A79A-1236-40A7-AB8A-86DFCD40CBC0}" type="presParOf" srcId="{5543A3E9-E6E7-4240-BA5C-4009BE116720}" destId="{3036C611-BCE1-4626-914D-99AEE7F55E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46A31-79C6-4C73-A5AB-3C42DE19A1F6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71B31-500E-4AD5-B3A3-02CFAC67DA5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Capire cos’è e di che cosa si occupa l’informatica</a:t>
          </a:r>
          <a:endParaRPr lang="en-US" sz="2600" kern="1200"/>
        </a:p>
      </dsp:txBody>
      <dsp:txXfrm>
        <a:off x="369163" y="865197"/>
        <a:ext cx="2740203" cy="1701388"/>
      </dsp:txXfrm>
    </dsp:sp>
    <dsp:sp modelId="{793A0207-2160-43B7-8D95-F13C960C0108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C3E5-9192-4D74-840F-CAFB3ED5BDEC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Conoscere la sua evoluzione nel corso degli anni</a:t>
          </a:r>
          <a:endParaRPr lang="en-US" sz="2600" kern="1200"/>
        </a:p>
      </dsp:txBody>
      <dsp:txXfrm>
        <a:off x="3847692" y="865197"/>
        <a:ext cx="2740203" cy="1701388"/>
      </dsp:txXfrm>
    </dsp:sp>
    <dsp:sp modelId="{71D6C75B-39D2-4D3A-8F10-EF150AF49C38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59F23-1514-46F5-8D64-2AD012A94E8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Pensare a come potrà evolvere in futuro</a:t>
          </a:r>
          <a:endParaRPr lang="en-US" sz="2600" kern="1200"/>
        </a:p>
      </dsp:txBody>
      <dsp:txXfrm>
        <a:off x="7326222" y="865197"/>
        <a:ext cx="2740203" cy="17013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B697E-FC4C-4E41-B505-5028E066E83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C8379-80C6-4201-A77B-4A68F5576DD7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La sfida attuale dell’informatica è quella di progettare macchine che siano in grado di competere intellettualmente con il cervello umano</a:t>
          </a:r>
          <a:endParaRPr lang="en-US" sz="2600" kern="1200"/>
        </a:p>
      </dsp:txBody>
      <dsp:txXfrm>
        <a:off x="678914" y="525899"/>
        <a:ext cx="4067491" cy="2525499"/>
      </dsp:txXfrm>
    </dsp:sp>
    <dsp:sp modelId="{540D7C8B-5C0B-4792-B013-10FFCCA2BE0A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21E09-BF22-43AF-A110-148CA5E43161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Molteplicità e versatilità delle comunicazioni fra elementi di elaborazione</a:t>
          </a:r>
          <a:endParaRPr lang="en-US" sz="2600" kern="1200"/>
        </a:p>
      </dsp:txBody>
      <dsp:txXfrm>
        <a:off x="5842357" y="525899"/>
        <a:ext cx="4067491" cy="252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C7A1B-92E0-41D0-8047-AC72E35A2A8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302B-FC2A-4C1D-BAA2-CF28EA381EA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Deriva dall’inglese “computer science” che significa “scienza dei computer”</a:t>
          </a:r>
          <a:endParaRPr lang="en-US" sz="2500" kern="1200"/>
        </a:p>
      </dsp:txBody>
      <dsp:txXfrm>
        <a:off x="0" y="0"/>
        <a:ext cx="6492875" cy="1276350"/>
      </dsp:txXfrm>
    </dsp:sp>
    <dsp:sp modelId="{75CF0D5D-00E3-45F8-8AFC-B134F89C704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7CDD-1DE4-4B0D-B932-332177D1313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L’informatica è la scienza che si occupa dell’informazione mediante procedure automatizzate</a:t>
          </a:r>
          <a:endParaRPr lang="en-US" sz="2500" kern="1200"/>
        </a:p>
      </dsp:txBody>
      <dsp:txXfrm>
        <a:off x="0" y="1276350"/>
        <a:ext cx="6492875" cy="1276350"/>
      </dsp:txXfrm>
    </dsp:sp>
    <dsp:sp modelId="{89115BF7-43DF-40FE-9677-D52FCB9F215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C8F8-0F30-4E64-890D-AD865DED2B0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E’ allo stesso tempo teorica, logica e pratica</a:t>
          </a:r>
          <a:endParaRPr lang="en-US" sz="2500" kern="1200"/>
        </a:p>
      </dsp:txBody>
      <dsp:txXfrm>
        <a:off x="0" y="2552700"/>
        <a:ext cx="6492875" cy="1276350"/>
      </dsp:txXfrm>
    </dsp:sp>
    <dsp:sp modelId="{6708ECAA-A264-409B-B2F2-89F2EE7B3089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E9EB1-1FBE-42D2-B271-5F87A2C5F75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E’ di supporto a tutte le discipline scientifiche e non</a:t>
          </a:r>
          <a:endParaRPr lang="en-US" sz="2500" kern="1200"/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DDA5-46F1-4EA9-B7E9-46BADE2A3429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Le sue aree di studio principali sono:</a:t>
          </a:r>
          <a:endParaRPr lang="en-US" sz="2800" kern="1200"/>
        </a:p>
      </dsp:txBody>
      <dsp:txXfrm>
        <a:off x="0" y="3081379"/>
        <a:ext cx="6492875" cy="1091727"/>
      </dsp:txXfrm>
    </dsp:sp>
    <dsp:sp modelId="{C8624871-B7FD-48D0-A1FB-5BCE66ED93BB}">
      <dsp:nvSpPr>
        <dsp:cNvPr id="0" name=""/>
        <dsp:cNvSpPr/>
      </dsp:nvSpPr>
      <dsp:spPr>
        <a:xfrm>
          <a:off x="0" y="4132672"/>
          <a:ext cx="1623218" cy="929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Informatica Teorica</a:t>
          </a:r>
          <a:endParaRPr lang="en-US" sz="1500" kern="1200"/>
        </a:p>
      </dsp:txBody>
      <dsp:txXfrm>
        <a:off x="0" y="4132672"/>
        <a:ext cx="1623218" cy="929990"/>
      </dsp:txXfrm>
    </dsp:sp>
    <dsp:sp modelId="{4B5A8E0B-3D5F-4415-80CD-9D40F6C8A09C}">
      <dsp:nvSpPr>
        <dsp:cNvPr id="0" name=""/>
        <dsp:cNvSpPr/>
      </dsp:nvSpPr>
      <dsp:spPr>
        <a:xfrm>
          <a:off x="1623218" y="4132672"/>
          <a:ext cx="1623218" cy="92999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Algoritmi e Strutture Dati</a:t>
          </a:r>
          <a:endParaRPr lang="en-US" sz="1500" kern="1200"/>
        </a:p>
      </dsp:txBody>
      <dsp:txXfrm>
        <a:off x="1623218" y="4132672"/>
        <a:ext cx="1623218" cy="929990"/>
      </dsp:txXfrm>
    </dsp:sp>
    <dsp:sp modelId="{964A256E-F47C-4467-880F-CD6C203B8035}">
      <dsp:nvSpPr>
        <dsp:cNvPr id="0" name=""/>
        <dsp:cNvSpPr/>
      </dsp:nvSpPr>
      <dsp:spPr>
        <a:xfrm>
          <a:off x="3246437" y="4132672"/>
          <a:ext cx="1623218" cy="92999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Teoria dei linguaggi di programmazione</a:t>
          </a:r>
          <a:endParaRPr lang="en-US" sz="1500" kern="1200"/>
        </a:p>
      </dsp:txBody>
      <dsp:txXfrm>
        <a:off x="3246437" y="4132672"/>
        <a:ext cx="1623218" cy="929990"/>
      </dsp:txXfrm>
    </dsp:sp>
    <dsp:sp modelId="{E2E67D2D-8861-4A3A-A41F-97466D585096}">
      <dsp:nvSpPr>
        <dsp:cNvPr id="0" name=""/>
        <dsp:cNvSpPr/>
      </dsp:nvSpPr>
      <dsp:spPr>
        <a:xfrm>
          <a:off x="4869656" y="4132672"/>
          <a:ext cx="1623218" cy="92999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Informatica applicata</a:t>
          </a:r>
          <a:endParaRPr lang="en-US" sz="1500" kern="1200"/>
        </a:p>
      </dsp:txBody>
      <dsp:txXfrm>
        <a:off x="4869656" y="4132672"/>
        <a:ext cx="1623218" cy="929990"/>
      </dsp:txXfrm>
    </dsp:sp>
    <dsp:sp modelId="{ECA55B57-9881-426A-BD15-CA8807E0E97A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Studia le procedure, gli algoritmi e i linguaggi capaci di permettere a una macchina di eseguire operazioni in modo automatico</a:t>
          </a:r>
          <a:endParaRPr lang="en-US" sz="2800" kern="1200"/>
        </a:p>
      </dsp:txBody>
      <dsp:txXfrm rot="10800000">
        <a:off x="0" y="2302"/>
        <a:ext cx="6492875" cy="202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1B3D0-A2E3-4DC4-9E88-13990EB571BB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Informatica Teorica</a:t>
          </a:r>
        </a:p>
      </dsp:txBody>
      <dsp:txXfrm>
        <a:off x="43958" y="38824"/>
        <a:ext cx="10427682" cy="1247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D771E-D57A-4599-92FC-D53B291ECF86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Algoritmi e Strutture Dati</a:t>
          </a:r>
        </a:p>
      </dsp:txBody>
      <dsp:txXfrm>
        <a:off x="43958" y="38824"/>
        <a:ext cx="10427682" cy="1247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DE841-6E78-462D-8693-228E27AE4564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Teoria dei linguaggi di programmazione</a:t>
          </a:r>
        </a:p>
      </dsp:txBody>
      <dsp:txXfrm>
        <a:off x="43958" y="38824"/>
        <a:ext cx="10427682" cy="1247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7F1E3-9928-4EFE-A224-605A2D7CC51B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Informatica Applicata</a:t>
          </a:r>
        </a:p>
      </dsp:txBody>
      <dsp:txXfrm>
        <a:off x="43958" y="38824"/>
        <a:ext cx="10427682" cy="1247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5EB36-6D00-4715-8BBA-B395214D528A}">
      <dsp:nvSpPr>
        <dsp:cNvPr id="0" name=""/>
        <dsp:cNvSpPr/>
      </dsp:nvSpPr>
      <dsp:spPr>
        <a:xfrm>
          <a:off x="0" y="1224292"/>
          <a:ext cx="10515600" cy="16323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5F639-F804-4066-934C-63D3D74557EA}">
      <dsp:nvSpPr>
        <dsp:cNvPr id="0" name=""/>
        <dsp:cNvSpPr/>
      </dsp:nvSpPr>
      <dsp:spPr>
        <a:xfrm>
          <a:off x="4736" y="0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Abaco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(2000 </a:t>
          </a:r>
          <a:r>
            <a:rPr lang="it-IT" sz="3400" kern="1200" dirty="0" err="1"/>
            <a:t>aC</a:t>
          </a:r>
          <a:r>
            <a:rPr lang="it-IT" sz="3400" kern="1200" dirty="0"/>
            <a:t>)</a:t>
          </a:r>
        </a:p>
      </dsp:txBody>
      <dsp:txXfrm>
        <a:off x="4736" y="0"/>
        <a:ext cx="2278208" cy="1632389"/>
      </dsp:txXfrm>
    </dsp:sp>
    <dsp:sp modelId="{89FD6F07-704D-4700-B93C-8745DD3E9FD3}">
      <dsp:nvSpPr>
        <dsp:cNvPr id="0" name=""/>
        <dsp:cNvSpPr/>
      </dsp:nvSpPr>
      <dsp:spPr>
        <a:xfrm>
          <a:off x="939792" y="1836438"/>
          <a:ext cx="408097" cy="408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7155A-77A3-452B-948E-A034C1AA6640}">
      <dsp:nvSpPr>
        <dsp:cNvPr id="0" name=""/>
        <dsp:cNvSpPr/>
      </dsp:nvSpPr>
      <dsp:spPr>
        <a:xfrm>
          <a:off x="2396855" y="2448584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Pascal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(1640)</a:t>
          </a:r>
        </a:p>
      </dsp:txBody>
      <dsp:txXfrm>
        <a:off x="2396855" y="2448584"/>
        <a:ext cx="2278208" cy="1632389"/>
      </dsp:txXfrm>
    </dsp:sp>
    <dsp:sp modelId="{97D5E788-C462-4F89-B2DA-D5901AB90354}">
      <dsp:nvSpPr>
        <dsp:cNvPr id="0" name=""/>
        <dsp:cNvSpPr/>
      </dsp:nvSpPr>
      <dsp:spPr>
        <a:xfrm>
          <a:off x="3331911" y="1836438"/>
          <a:ext cx="408097" cy="408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5BDDE-C5D0-43F6-ABA5-20C8775A6C42}">
      <dsp:nvSpPr>
        <dsp:cNvPr id="0" name=""/>
        <dsp:cNvSpPr/>
      </dsp:nvSpPr>
      <dsp:spPr>
        <a:xfrm>
          <a:off x="4788975" y="0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Leibnitz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(1702)</a:t>
          </a:r>
        </a:p>
      </dsp:txBody>
      <dsp:txXfrm>
        <a:off x="4788975" y="0"/>
        <a:ext cx="2278208" cy="1632389"/>
      </dsp:txXfrm>
    </dsp:sp>
    <dsp:sp modelId="{6D3A366D-A3E2-4C4E-BE7C-514609B726E2}">
      <dsp:nvSpPr>
        <dsp:cNvPr id="0" name=""/>
        <dsp:cNvSpPr/>
      </dsp:nvSpPr>
      <dsp:spPr>
        <a:xfrm>
          <a:off x="5724030" y="1836438"/>
          <a:ext cx="408097" cy="408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A03A2-3FC7-43FF-8D67-3121686010AA}">
      <dsp:nvSpPr>
        <dsp:cNvPr id="0" name=""/>
        <dsp:cNvSpPr/>
      </dsp:nvSpPr>
      <dsp:spPr>
        <a:xfrm>
          <a:off x="7181094" y="2448584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 err="1"/>
            <a:t>Babbage</a:t>
          </a:r>
          <a:endParaRPr lang="it-IT" sz="3400" kern="1200" dirty="0"/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(1800)</a:t>
          </a:r>
        </a:p>
      </dsp:txBody>
      <dsp:txXfrm>
        <a:off x="7181094" y="2448584"/>
        <a:ext cx="2278208" cy="1632389"/>
      </dsp:txXfrm>
    </dsp:sp>
    <dsp:sp modelId="{E4AB446D-7CCE-4E8D-AFF8-8A16F8B6E8F0}">
      <dsp:nvSpPr>
        <dsp:cNvPr id="0" name=""/>
        <dsp:cNvSpPr/>
      </dsp:nvSpPr>
      <dsp:spPr>
        <a:xfrm>
          <a:off x="8116150" y="1836438"/>
          <a:ext cx="408097" cy="408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C35D0-805D-4EEF-8A94-0A28D40E17EF}">
      <dsp:nvSpPr>
        <dsp:cNvPr id="0" name=""/>
        <dsp:cNvSpPr/>
      </dsp:nvSpPr>
      <dsp:spPr>
        <a:xfrm>
          <a:off x="0" y="1224292"/>
          <a:ext cx="10515600" cy="1632389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E11DA-CC1C-4602-817C-DAAAA600FE6F}">
      <dsp:nvSpPr>
        <dsp:cNvPr id="0" name=""/>
        <dsp:cNvSpPr/>
      </dsp:nvSpPr>
      <dsp:spPr>
        <a:xfrm>
          <a:off x="4736" y="0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Von Neumann</a:t>
          </a:r>
        </a:p>
      </dsp:txBody>
      <dsp:txXfrm>
        <a:off x="4736" y="0"/>
        <a:ext cx="2278208" cy="1632389"/>
      </dsp:txXfrm>
    </dsp:sp>
    <dsp:sp modelId="{C7F42B89-DD9A-4A0D-9D44-2789BE3ABEED}">
      <dsp:nvSpPr>
        <dsp:cNvPr id="0" name=""/>
        <dsp:cNvSpPr/>
      </dsp:nvSpPr>
      <dsp:spPr>
        <a:xfrm>
          <a:off x="939792" y="1836438"/>
          <a:ext cx="408097" cy="408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E178-0D6C-4859-B268-F191BE494F7F}">
      <dsp:nvSpPr>
        <dsp:cNvPr id="0" name=""/>
        <dsp:cNvSpPr/>
      </dsp:nvSpPr>
      <dsp:spPr>
        <a:xfrm>
          <a:off x="2396855" y="2448584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Transistor</a:t>
          </a:r>
        </a:p>
      </dsp:txBody>
      <dsp:txXfrm>
        <a:off x="2396855" y="2448584"/>
        <a:ext cx="2278208" cy="1632389"/>
      </dsp:txXfrm>
    </dsp:sp>
    <dsp:sp modelId="{3FABE2DD-CF96-4604-A10B-EA1108C30974}">
      <dsp:nvSpPr>
        <dsp:cNvPr id="0" name=""/>
        <dsp:cNvSpPr/>
      </dsp:nvSpPr>
      <dsp:spPr>
        <a:xfrm>
          <a:off x="3331911" y="1836438"/>
          <a:ext cx="408097" cy="408097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AE7A3-9C4D-456F-A4AB-C668E91E1EE0}">
      <dsp:nvSpPr>
        <dsp:cNvPr id="0" name=""/>
        <dsp:cNvSpPr/>
      </dsp:nvSpPr>
      <dsp:spPr>
        <a:xfrm>
          <a:off x="4788975" y="0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Semiconduttori</a:t>
          </a:r>
        </a:p>
      </dsp:txBody>
      <dsp:txXfrm>
        <a:off x="4788975" y="0"/>
        <a:ext cx="2278208" cy="1632389"/>
      </dsp:txXfrm>
    </dsp:sp>
    <dsp:sp modelId="{205E5F99-A7C7-4A2C-A1CF-E2E2400C4464}">
      <dsp:nvSpPr>
        <dsp:cNvPr id="0" name=""/>
        <dsp:cNvSpPr/>
      </dsp:nvSpPr>
      <dsp:spPr>
        <a:xfrm>
          <a:off x="5724030" y="1836438"/>
          <a:ext cx="408097" cy="408097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CF3A8-5E97-4DF4-8DFB-27EE17FA7D83}">
      <dsp:nvSpPr>
        <dsp:cNvPr id="0" name=""/>
        <dsp:cNvSpPr/>
      </dsp:nvSpPr>
      <dsp:spPr>
        <a:xfrm>
          <a:off x="7181094" y="2448584"/>
          <a:ext cx="2278208" cy="163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Microprocessori</a:t>
          </a:r>
        </a:p>
      </dsp:txBody>
      <dsp:txXfrm>
        <a:off x="7181094" y="2448584"/>
        <a:ext cx="2278208" cy="1632389"/>
      </dsp:txXfrm>
    </dsp:sp>
    <dsp:sp modelId="{5E1B72C9-E180-4B9F-A4AD-AAF383FA76F6}">
      <dsp:nvSpPr>
        <dsp:cNvPr id="0" name=""/>
        <dsp:cNvSpPr/>
      </dsp:nvSpPr>
      <dsp:spPr>
        <a:xfrm>
          <a:off x="8116150" y="1836438"/>
          <a:ext cx="408097" cy="40809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09E0C-3F55-4888-A410-4E94D14F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8F608D-5703-4CAC-A03A-F85558E14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764A7-BAA5-4319-B129-5A4BC56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D69712-EF00-4EBC-A590-FA19B11D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D1F5D-DA10-47D8-AF6E-A06F704D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B9CD6-8618-44A2-8CC6-E1979916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C15573-E0BC-4D9F-8BBF-4C71B64F9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8313FB-E362-493A-87AA-18EBF454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14F536-332E-4835-9EB2-5515782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C38D4-E8F2-460E-AC96-F91C383E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B12FB5-99EE-4CCC-A5FA-1B1121CA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25550B-C2BF-4EB2-B99F-5D25CFC3D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A3FB17-2FE9-4FAA-84B7-1609C22A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FB6CF1-5410-4958-85D0-04A6A2EC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FD21F-6A05-475B-8514-A8D4930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15475-AFB9-434B-820C-B7D15980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5CBFB-8FAC-4148-86D7-9BADA211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04E9EB-F31C-48C5-9BDC-8637FA4A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23324D-9DC6-4DDA-B57F-69221242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5C32E4-0E20-4D79-8672-E15634E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C1263-662B-4584-B111-E868ABEA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7EF694-CB20-4A05-BCDE-2A5509D2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1F22B8-B1D9-4458-8023-3A9D37F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A595F-26D5-4EFD-B157-4609F406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35372E-B86C-4F5F-8E22-0109B4F0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7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4E30B-E988-4389-880D-E5171D6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74C5F-E3C5-4C0A-8C2C-34791E4A0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64AA5F-E06C-4F57-9AF4-63ED02DE8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F59199-E989-4C29-974A-BDF614CF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9BD78E-43F1-4BE8-8B98-076299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0FCE9-96EB-4899-95B1-DD5FF37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B8C36-3567-4445-86E6-25225655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145A20-8C88-4EC8-8B33-B32FFD05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336FF1-1DF6-4D96-BC64-A9A6196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102BBA-85C0-4FD6-AEA5-BDE5104C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D887A9-6E46-4C6D-A0AF-1569CF26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026B38-DE26-4CA1-B074-5B8AD14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127F0A-9678-423F-83E0-FFF324AD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A4EA7B-84E1-470E-9CC4-BBB3D66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18E52-6E1A-47EA-9809-2B4D5376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B08B4B-B71A-43A5-87CA-BDE32E4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53026D-CBF9-40A9-8487-BDC12E37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BE4B7E-86EB-4071-B8D3-1CCEFA3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5CCB3C-C4D4-4348-A7E5-34651B7D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CDB285-F894-4CDC-97C6-803DF01B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1ABBE7-2931-4D08-A559-084FD1B0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C1F3D-DB9F-4166-9775-A0AB3D9C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DF7FD-0EC1-434E-AF79-E10FEF6B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899620-E25D-41A2-9C7A-7411BF9A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6EA3B0-3F61-4AC0-B351-DC1EF6D8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8CFABF-4B87-49D3-A2D2-5201E269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7FE859-8485-445B-8391-E161F5D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1C16B-A756-40AE-95E7-388E6679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6EB1FF-2243-42D1-9471-0513FD6CF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2C1DE6-5B44-4B65-A90F-E6C2C3F3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ABD92E-16F8-4E26-BB9A-496D3081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885483-9100-4794-9587-805B969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D1F6C0-5CDD-4AD4-A1F0-103F679B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941391-5285-410C-ADC1-5618C1D1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92CD7-B560-4512-9289-9162A738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A1869-4AE7-4A44-89E5-5938F864B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128F55-2535-4E3C-AF5E-361729B3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353FB-42EB-4205-AB2C-01BA9B3E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FBEF0DB3-202E-45B7-BDAA-DFB2B133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E perché no anche del futuro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DD2549-554F-43DB-AF6F-D24A6DCA4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Storia dell'Informatica</a:t>
            </a:r>
          </a:p>
        </p:txBody>
      </p:sp>
    </p:spTree>
    <p:extLst>
      <p:ext uri="{BB962C8B-B14F-4D97-AF65-F5344CB8AC3E}">
        <p14:creationId xmlns:p14="http://schemas.microsoft.com/office/powerpoint/2010/main" val="307694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985DA2-A0BF-4EA8-AF05-1A3FB1B2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Le prime macchine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D30BF38-A18D-4D35-89E2-6287D19E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9820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6C7FC7-DB90-4FD6-A736-E5B3B029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 dirty="0"/>
              <a:t>Le quattro generazioni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3C76B74-273C-4DBC-A791-A43149430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9893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DC2236-0A20-4E72-88A0-C90CB53C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La nostra generazione</a:t>
            </a:r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E38C6319-88E9-4459-ACB2-3FD3DEAF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2684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00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A7B15FA-2EE7-40E5-82B2-7BCB099AEEEF}"/>
              </a:ext>
            </a:extLst>
          </p:cNvPr>
          <p:cNvSpPr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INTELLIGENZA ARTIFICIALE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54" name="Picture 10" descr="https://lh4.googleusercontent.com/tjT5yHX2e86uCSeRgwhxMYCt1coplfBgcqFRpV5ewm9AEZJl2HfcLRYUJf2Kr5PMogYvnXXvHkt3GVmUGQpBBR95QONDIgDAfmKTHZ3xGkzH8WRSbbcE-RUXjxKf5s43HMfYtxwYVqo">
            <a:extLst>
              <a:ext uri="{FF2B5EF4-FFF2-40B4-BE49-F238E27FC236}">
                <a16:creationId xmlns:a16="http://schemas.microsoft.com/office/drawing/2014/main" id="{10BD118F-93DD-4B40-A3CE-591B4024D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9459" b="-1"/>
          <a:stretch/>
        </p:blipFill>
        <p:spPr bwMode="auto">
          <a:xfrm>
            <a:off x="321628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MninTfTDjYz7cVP3TdWZE85tYdjgDvLd1xJznAf3_6FbZAg12W8dKpk7ilY0Nfh0QqS7OVSLby5Tpd-DxY4LdSoU7x8tSe4CsvKEYVM4wj4zDOuVtEVdMqyNlCD0S9mGMrLmwAouVU4">
            <a:extLst>
              <a:ext uri="{FF2B5EF4-FFF2-40B4-BE49-F238E27FC236}">
                <a16:creationId xmlns:a16="http://schemas.microsoft.com/office/drawing/2014/main" id="{8373E5EA-6D48-450B-B047-6BCE3E0A4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4" b="5"/>
          <a:stretch/>
        </p:blipFill>
        <p:spPr bwMode="auto">
          <a:xfrm>
            <a:off x="4198385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3.googleusercontent.com/c-b46-NyiVh3N08GKRhv-8uL-ZI_Bp1AtoBZbzGbwbXQ58rKAjN2x5KciT5Rzc3otE8OzegKhaduAc5A_067TH3L-Lf1VgbGPns_iQnPwKv11sR8FZkUM1Dz3A7mE0lrMNl6_NBGKUU">
            <a:extLst>
              <a:ext uri="{FF2B5EF4-FFF2-40B4-BE49-F238E27FC236}">
                <a16:creationId xmlns:a16="http://schemas.microsoft.com/office/drawing/2014/main" id="{03D574DA-C219-4C82-A02F-E7EB862A5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1" b="2717"/>
          <a:stretch/>
        </p:blipFill>
        <p:spPr bwMode="auto">
          <a:xfrm>
            <a:off x="8075142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1587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4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DEF85F-BABE-466B-8A4D-05B4DC4D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 potrà evolvere l’informatica nei prossimi anni?</a:t>
            </a:r>
          </a:p>
        </p:txBody>
      </p:sp>
      <p:pic>
        <p:nvPicPr>
          <p:cNvPr id="7170" name="Picture 2" descr="https://lh3.googleusercontent.com/nnGzYCUmjliC423UolBHutSx0mTgoi0kmBdGtHZp4Hb6f7IeEyJaccoNtcfxIaXEE-u1tisOFMw_e1JhSKbOE8lcEyLxiIQlvvKY1KSAHbPKzg1S6klpK3oLTKcsq-MlpCkdliocCRI">
            <a:extLst>
              <a:ext uri="{FF2B5EF4-FFF2-40B4-BE49-F238E27FC236}">
                <a16:creationId xmlns:a16="http://schemas.microsoft.com/office/drawing/2014/main" id="{B37962F9-A347-4725-9E22-0890FB8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035" y="307731"/>
            <a:ext cx="929683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1A90DA7-4289-4268-BE10-61261840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Pensiero critico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A5C2ED-0AFE-43D0-8AE8-5D3E6643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Scrivete un documento in cui analizzate e argomentate lo sviluppo dell’informatica da qui a 20 anni. Descrivete una o più tecnologie che secondo voi cambieranno radicalmente il futuro, analizzando l’impatto che potrebbero avere sulla società</a:t>
            </a:r>
          </a:p>
        </p:txBody>
      </p:sp>
    </p:spTree>
    <p:extLst>
      <p:ext uri="{BB962C8B-B14F-4D97-AF65-F5344CB8AC3E}">
        <p14:creationId xmlns:p14="http://schemas.microsoft.com/office/powerpoint/2010/main" val="301120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62DB913-70A2-4421-A969-5B082608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Obiettivi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D10F059-78F8-4D5B-A871-F9D6308E6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292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2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CD98165-D322-4C03-896C-B79AFC3D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Cos’è l’informatica?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F14442E-B74F-4120-99BF-121A49745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2049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28A948-C324-477F-A2B1-F81E8378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Di che cosa si occupa l’informatica?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F012369-8E1D-4820-B156-198DF9B7F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6617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1B81766-9DD2-4C03-9FA1-F07AE182737E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8C31E38-5DFA-4EB4-BDE7-85BCB7FF1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80000"/>
              </p:ext>
            </p:extLst>
          </p:nvPr>
        </p:nvGraphicFramePr>
        <p:xfrm>
          <a:off x="2362200" y="3082925"/>
          <a:ext cx="7467600" cy="22669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8615931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735127926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degli automi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della computabilità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64417230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della complessità computazionale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Crittografia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496186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5B148CE-AC26-4F66-9A91-2F4EAD09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F079A89-ACC2-41BE-A3CD-20F90D064E4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96FC374-9107-4F45-9EF3-005B5826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74664"/>
              </p:ext>
            </p:extLst>
          </p:nvPr>
        </p:nvGraphicFramePr>
        <p:xfrm>
          <a:off x="2362200" y="3216275"/>
          <a:ext cx="7467600" cy="20002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983433796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1416390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Algoritmi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Analisi degli algoritmi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25455173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Strutture Dati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Ottimizzazione Combinatoria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93740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C5FDCE0-879C-452C-BEFB-071A36F6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2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9562D76-D0FA-4FA3-BDA6-FFB919F4D47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9769B3-A136-445A-8BB5-90B3B417F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558904"/>
              </p:ext>
            </p:extLst>
          </p:nvPr>
        </p:nvGraphicFramePr>
        <p:xfrm>
          <a:off x="2362200" y="3130550"/>
          <a:ext cx="7467600" cy="21717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46152347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025151563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Teoria dei tipi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Compilatori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16215093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Linguaggi di programmazione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Interfaccia Utente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433684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9C7B38-E28A-452C-8883-C14D1A4C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3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BCDB9AC-7AAA-4490-B2C7-2700CBB8F228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9A5C5F-4E90-4F18-BC9F-07B24285D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80179"/>
              </p:ext>
            </p:extLst>
          </p:nvPr>
        </p:nvGraphicFramePr>
        <p:xfrm>
          <a:off x="2366962" y="3006725"/>
          <a:ext cx="7458075" cy="24193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426439284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93476616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932439519"/>
                    </a:ext>
                  </a:extLst>
                </a:gridCol>
              </a:tblGrid>
              <a:tr h="120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Logica Digitale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Microarchitettura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Multiprocessing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96218353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Architettura dei sistemi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>
                          <a:effectLst/>
                        </a:rPr>
                        <a:t>Sistemi Operativi</a:t>
                      </a:r>
                      <a:endParaRPr lang="it-IT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400" u="none" strike="noStrike" dirty="0">
                          <a:effectLst/>
                        </a:rPr>
                        <a:t>Sistemi autonomi</a:t>
                      </a:r>
                      <a:endParaRPr lang="it-IT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215378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60422C-49A0-4B87-8876-7DC578E3F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7D011CC-7851-4BB5-ACBE-14F2B24A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 come siamo arrivati all’informatica che conosciamo oggi?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lh4.googleusercontent.com/qkKoAzaNohLZL9MfaT0U0foV8rHhYAvvx9n1cb74pgWRZYWvQD4tWbP2ve0ds6yrwMf8wrq8dRfqRAXdNWT1r1vP7KyDV3TZUNk611xFJC3rcJn5kCYuip2vXGBkqRXxFfybPOUR9T4">
            <a:extLst>
              <a:ext uri="{FF2B5EF4-FFF2-40B4-BE49-F238E27FC236}">
                <a16:creationId xmlns:a16="http://schemas.microsoft.com/office/drawing/2014/main" id="{393E7273-21A8-4A66-A204-2764F071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304" y="2509911"/>
            <a:ext cx="704429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10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Storia dell'Informatica</vt:lpstr>
      <vt:lpstr>Obiettivi</vt:lpstr>
      <vt:lpstr>Cos’è l’informatica?</vt:lpstr>
      <vt:lpstr>Di che cosa si occupa l’informatica?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 come siamo arrivati all’informatica che conosciamo oggi?</vt:lpstr>
      <vt:lpstr>Le prime macchine</vt:lpstr>
      <vt:lpstr>Le quattro generazioni</vt:lpstr>
      <vt:lpstr>La nostra generazione</vt:lpstr>
      <vt:lpstr>Presentazione standard di PowerPoint</vt:lpstr>
      <vt:lpstr>Come potrà evolvere l’informatica nei prossimi anni?</vt:lpstr>
      <vt:lpstr>Pensiero critico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dell'Informatica</dc:title>
  <dc:creator>Alessandro Fuser</dc:creator>
  <cp:lastModifiedBy>Alessandro Fuser</cp:lastModifiedBy>
  <cp:revision>1</cp:revision>
  <dcterms:created xsi:type="dcterms:W3CDTF">2019-10-02T12:58:19Z</dcterms:created>
  <dcterms:modified xsi:type="dcterms:W3CDTF">2019-10-02T12:58:42Z</dcterms:modified>
</cp:coreProperties>
</file>