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9"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57" d="100"/>
          <a:sy n="57" d="100"/>
        </p:scale>
        <p:origin x="78" y="12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D661F9-56EE-4CF3-B2FD-2A88DF4C2352}"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B896B227-1CFB-465B-BF0D-F36182CB6B4E}">
      <dgm:prSet/>
      <dgm:spPr/>
      <dgm:t>
        <a:bodyPr/>
        <a:lstStyle/>
        <a:p>
          <a:r>
            <a:rPr lang="it-IT"/>
            <a:t>Capire cos'è l'ombra digitale</a:t>
          </a:r>
        </a:p>
      </dgm:t>
    </dgm:pt>
    <dgm:pt modelId="{B34504E5-6EC2-42D4-9FBD-FBC9B0CA6CE0}" type="parTrans" cxnId="{B3DB53E4-9925-444A-87BD-851C7F10B7B7}">
      <dgm:prSet/>
      <dgm:spPr/>
      <dgm:t>
        <a:bodyPr/>
        <a:lstStyle/>
        <a:p>
          <a:endParaRPr lang="it-IT"/>
        </a:p>
      </dgm:t>
    </dgm:pt>
    <dgm:pt modelId="{EEB844C9-6958-40BA-897F-214BDA4F51C6}" type="sibTrans" cxnId="{B3DB53E4-9925-444A-87BD-851C7F10B7B7}">
      <dgm:prSet/>
      <dgm:spPr/>
      <dgm:t>
        <a:bodyPr/>
        <a:lstStyle/>
        <a:p>
          <a:endParaRPr lang="it-IT"/>
        </a:p>
      </dgm:t>
    </dgm:pt>
    <dgm:pt modelId="{E52EFBEE-2A64-4204-A6DA-7B97B78E9419}">
      <dgm:prSet/>
      <dgm:spPr/>
      <dgm:t>
        <a:bodyPr/>
        <a:lstStyle/>
        <a:p>
          <a:r>
            <a:rPr lang="it-IT"/>
            <a:t>Valutare il peso delle nostre azioni nel tempo</a:t>
          </a:r>
        </a:p>
      </dgm:t>
    </dgm:pt>
    <dgm:pt modelId="{F7BA5208-5E69-4908-B835-F3434DFDC511}" type="parTrans" cxnId="{61127721-F28D-4238-8F56-A8A2BAA848F4}">
      <dgm:prSet/>
      <dgm:spPr/>
      <dgm:t>
        <a:bodyPr/>
        <a:lstStyle/>
        <a:p>
          <a:endParaRPr lang="it-IT"/>
        </a:p>
      </dgm:t>
    </dgm:pt>
    <dgm:pt modelId="{DEE6DE7C-60AF-419E-8E3A-606E55FBC09F}" type="sibTrans" cxnId="{61127721-F28D-4238-8F56-A8A2BAA848F4}">
      <dgm:prSet/>
      <dgm:spPr/>
      <dgm:t>
        <a:bodyPr/>
        <a:lstStyle/>
        <a:p>
          <a:endParaRPr lang="it-IT"/>
        </a:p>
      </dgm:t>
    </dgm:pt>
    <dgm:pt modelId="{9E85FA71-2907-4592-BDE0-927666F0FFE1}">
      <dgm:prSet/>
      <dgm:spPr/>
      <dgm:t>
        <a:bodyPr/>
        <a:lstStyle/>
        <a:p>
          <a:r>
            <a:rPr lang="it-IT"/>
            <a:t>Tutelare la privacy delle persone</a:t>
          </a:r>
        </a:p>
      </dgm:t>
    </dgm:pt>
    <dgm:pt modelId="{F5C9E402-E83B-4728-8A61-23DA19AA52B2}" type="parTrans" cxnId="{77757A5B-C2C8-4E9B-A67F-659761447524}">
      <dgm:prSet/>
      <dgm:spPr/>
      <dgm:t>
        <a:bodyPr/>
        <a:lstStyle/>
        <a:p>
          <a:endParaRPr lang="it-IT"/>
        </a:p>
      </dgm:t>
    </dgm:pt>
    <dgm:pt modelId="{26B82419-401B-415F-9A27-B46D8EA547FC}" type="sibTrans" cxnId="{77757A5B-C2C8-4E9B-A67F-659761447524}">
      <dgm:prSet/>
      <dgm:spPr/>
      <dgm:t>
        <a:bodyPr/>
        <a:lstStyle/>
        <a:p>
          <a:endParaRPr lang="it-IT"/>
        </a:p>
      </dgm:t>
    </dgm:pt>
    <dgm:pt modelId="{E3252077-4B2F-4158-A8E7-AA1EECC4D0C5}" type="pres">
      <dgm:prSet presAssocID="{BBD661F9-56EE-4CF3-B2FD-2A88DF4C2352}" presName="linear" presStyleCnt="0">
        <dgm:presLayoutVars>
          <dgm:animLvl val="lvl"/>
          <dgm:resizeHandles val="exact"/>
        </dgm:presLayoutVars>
      </dgm:prSet>
      <dgm:spPr/>
    </dgm:pt>
    <dgm:pt modelId="{D16FD0F2-BE0F-4F2B-9ABA-1EF3741991F8}" type="pres">
      <dgm:prSet presAssocID="{B896B227-1CFB-465B-BF0D-F36182CB6B4E}" presName="parentText" presStyleLbl="node1" presStyleIdx="0" presStyleCnt="3">
        <dgm:presLayoutVars>
          <dgm:chMax val="0"/>
          <dgm:bulletEnabled val="1"/>
        </dgm:presLayoutVars>
      </dgm:prSet>
      <dgm:spPr/>
    </dgm:pt>
    <dgm:pt modelId="{357E06B2-634D-4E0C-8006-3BC3759D64F6}" type="pres">
      <dgm:prSet presAssocID="{EEB844C9-6958-40BA-897F-214BDA4F51C6}" presName="spacer" presStyleCnt="0"/>
      <dgm:spPr/>
    </dgm:pt>
    <dgm:pt modelId="{B8D9A6F4-7614-42AF-A2DE-003BB5B069B1}" type="pres">
      <dgm:prSet presAssocID="{E52EFBEE-2A64-4204-A6DA-7B97B78E9419}" presName="parentText" presStyleLbl="node1" presStyleIdx="1" presStyleCnt="3">
        <dgm:presLayoutVars>
          <dgm:chMax val="0"/>
          <dgm:bulletEnabled val="1"/>
        </dgm:presLayoutVars>
      </dgm:prSet>
      <dgm:spPr/>
    </dgm:pt>
    <dgm:pt modelId="{3B13A78B-89E8-431F-B1FE-B9AB67252793}" type="pres">
      <dgm:prSet presAssocID="{DEE6DE7C-60AF-419E-8E3A-606E55FBC09F}" presName="spacer" presStyleCnt="0"/>
      <dgm:spPr/>
    </dgm:pt>
    <dgm:pt modelId="{4D9996EA-EC93-4148-AD7C-611AFAEAA318}" type="pres">
      <dgm:prSet presAssocID="{9E85FA71-2907-4592-BDE0-927666F0FFE1}" presName="parentText" presStyleLbl="node1" presStyleIdx="2" presStyleCnt="3">
        <dgm:presLayoutVars>
          <dgm:chMax val="0"/>
          <dgm:bulletEnabled val="1"/>
        </dgm:presLayoutVars>
      </dgm:prSet>
      <dgm:spPr/>
    </dgm:pt>
  </dgm:ptLst>
  <dgm:cxnLst>
    <dgm:cxn modelId="{D8530213-BDD8-4F47-8B50-71AE3401D99D}" type="presOf" srcId="{BBD661F9-56EE-4CF3-B2FD-2A88DF4C2352}" destId="{E3252077-4B2F-4158-A8E7-AA1EECC4D0C5}" srcOrd="0" destOrd="0" presId="urn:microsoft.com/office/officeart/2005/8/layout/vList2"/>
    <dgm:cxn modelId="{EB4CB515-3112-4590-9F22-847AE8873A92}" type="presOf" srcId="{9E85FA71-2907-4592-BDE0-927666F0FFE1}" destId="{4D9996EA-EC93-4148-AD7C-611AFAEAA318}" srcOrd="0" destOrd="0" presId="urn:microsoft.com/office/officeart/2005/8/layout/vList2"/>
    <dgm:cxn modelId="{61127721-F28D-4238-8F56-A8A2BAA848F4}" srcId="{BBD661F9-56EE-4CF3-B2FD-2A88DF4C2352}" destId="{E52EFBEE-2A64-4204-A6DA-7B97B78E9419}" srcOrd="1" destOrd="0" parTransId="{F7BA5208-5E69-4908-B835-F3434DFDC511}" sibTransId="{DEE6DE7C-60AF-419E-8E3A-606E55FBC09F}"/>
    <dgm:cxn modelId="{77757A5B-C2C8-4E9B-A67F-659761447524}" srcId="{BBD661F9-56EE-4CF3-B2FD-2A88DF4C2352}" destId="{9E85FA71-2907-4592-BDE0-927666F0FFE1}" srcOrd="2" destOrd="0" parTransId="{F5C9E402-E83B-4728-8A61-23DA19AA52B2}" sibTransId="{26B82419-401B-415F-9A27-B46D8EA547FC}"/>
    <dgm:cxn modelId="{0A100F5E-9F2C-419E-8373-5CD4CC8C3643}" type="presOf" srcId="{E52EFBEE-2A64-4204-A6DA-7B97B78E9419}" destId="{B8D9A6F4-7614-42AF-A2DE-003BB5B069B1}" srcOrd="0" destOrd="0" presId="urn:microsoft.com/office/officeart/2005/8/layout/vList2"/>
    <dgm:cxn modelId="{5A215F48-BC9D-4AA3-BC42-6B0D2EB3C6B9}" type="presOf" srcId="{B896B227-1CFB-465B-BF0D-F36182CB6B4E}" destId="{D16FD0F2-BE0F-4F2B-9ABA-1EF3741991F8}" srcOrd="0" destOrd="0" presId="urn:microsoft.com/office/officeart/2005/8/layout/vList2"/>
    <dgm:cxn modelId="{B3DB53E4-9925-444A-87BD-851C7F10B7B7}" srcId="{BBD661F9-56EE-4CF3-B2FD-2A88DF4C2352}" destId="{B896B227-1CFB-465B-BF0D-F36182CB6B4E}" srcOrd="0" destOrd="0" parTransId="{B34504E5-6EC2-42D4-9FBD-FBC9B0CA6CE0}" sibTransId="{EEB844C9-6958-40BA-897F-214BDA4F51C6}"/>
    <dgm:cxn modelId="{FCCAE30F-0626-46A0-8C9A-60089D4D7E05}" type="presParOf" srcId="{E3252077-4B2F-4158-A8E7-AA1EECC4D0C5}" destId="{D16FD0F2-BE0F-4F2B-9ABA-1EF3741991F8}" srcOrd="0" destOrd="0" presId="urn:microsoft.com/office/officeart/2005/8/layout/vList2"/>
    <dgm:cxn modelId="{F425177F-E627-49DD-B358-DA0A36325E4A}" type="presParOf" srcId="{E3252077-4B2F-4158-A8E7-AA1EECC4D0C5}" destId="{357E06B2-634D-4E0C-8006-3BC3759D64F6}" srcOrd="1" destOrd="0" presId="urn:microsoft.com/office/officeart/2005/8/layout/vList2"/>
    <dgm:cxn modelId="{324B40A2-5DAA-4643-8AEC-88A12F48076D}" type="presParOf" srcId="{E3252077-4B2F-4158-A8E7-AA1EECC4D0C5}" destId="{B8D9A6F4-7614-42AF-A2DE-003BB5B069B1}" srcOrd="2" destOrd="0" presId="urn:microsoft.com/office/officeart/2005/8/layout/vList2"/>
    <dgm:cxn modelId="{DDA54802-436C-4DCB-B26C-6A54D4A070DE}" type="presParOf" srcId="{E3252077-4B2F-4158-A8E7-AA1EECC4D0C5}" destId="{3B13A78B-89E8-431F-B1FE-B9AB67252793}" srcOrd="3" destOrd="0" presId="urn:microsoft.com/office/officeart/2005/8/layout/vList2"/>
    <dgm:cxn modelId="{4EC0BC7A-65AA-41AC-A800-EA7C3BD804DD}" type="presParOf" srcId="{E3252077-4B2F-4158-A8E7-AA1EECC4D0C5}" destId="{4D9996EA-EC93-4148-AD7C-611AFAEAA31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CC9FB7C-C80E-4BDC-960C-017E2C502BA5}"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52FC247B-9AB1-4F81-B77C-4AF8B73C5041}">
      <dgm:prSet/>
      <dgm:spPr/>
      <dgm:t>
        <a:bodyPr/>
        <a:lstStyle/>
        <a:p>
          <a:r>
            <a:rPr lang="it-IT"/>
            <a:t>Vi sono informazioni piuttosto comuni che possono essere condivise su piattaforme social, siti web, gruppi, app mobile, etc. che possono contenere dettagli importanti sulla nostra vita e le nostre abitudini. Bisognerebbe sempre valutare il grado di rischio e di impatto sulla privacy che ogni elemento condiviso potrebbe avere e considerare anche l’impatto che queste informazioni potrebbero avere sulla privacy di altri individui, oltre che su quella di chi le sta condividendo</a:t>
          </a:r>
        </a:p>
      </dgm:t>
    </dgm:pt>
    <dgm:pt modelId="{487DFE8B-E102-4C66-A9A0-B0704FE83BCC}" type="parTrans" cxnId="{98D0B641-55E5-4401-9669-355B7C26B929}">
      <dgm:prSet/>
      <dgm:spPr/>
      <dgm:t>
        <a:bodyPr/>
        <a:lstStyle/>
        <a:p>
          <a:endParaRPr lang="it-IT"/>
        </a:p>
      </dgm:t>
    </dgm:pt>
    <dgm:pt modelId="{5F2A61AE-8D00-4E2B-A2BF-9158E97BF1F0}" type="sibTrans" cxnId="{98D0B641-55E5-4401-9669-355B7C26B929}">
      <dgm:prSet/>
      <dgm:spPr/>
      <dgm:t>
        <a:bodyPr/>
        <a:lstStyle/>
        <a:p>
          <a:endParaRPr lang="it-IT"/>
        </a:p>
      </dgm:t>
    </dgm:pt>
    <dgm:pt modelId="{899D5A0C-58CE-436B-AF91-07DD8D23C66C}" type="pres">
      <dgm:prSet presAssocID="{0CC9FB7C-C80E-4BDC-960C-017E2C502BA5}" presName="linear" presStyleCnt="0">
        <dgm:presLayoutVars>
          <dgm:animLvl val="lvl"/>
          <dgm:resizeHandles val="exact"/>
        </dgm:presLayoutVars>
      </dgm:prSet>
      <dgm:spPr/>
    </dgm:pt>
    <dgm:pt modelId="{062B8408-F4AE-4DF0-AB2D-FC03D3336321}" type="pres">
      <dgm:prSet presAssocID="{52FC247B-9AB1-4F81-B77C-4AF8B73C5041}" presName="parentText" presStyleLbl="node1" presStyleIdx="0" presStyleCnt="1">
        <dgm:presLayoutVars>
          <dgm:chMax val="0"/>
          <dgm:bulletEnabled val="1"/>
        </dgm:presLayoutVars>
      </dgm:prSet>
      <dgm:spPr/>
    </dgm:pt>
  </dgm:ptLst>
  <dgm:cxnLst>
    <dgm:cxn modelId="{98D0B641-55E5-4401-9669-355B7C26B929}" srcId="{0CC9FB7C-C80E-4BDC-960C-017E2C502BA5}" destId="{52FC247B-9AB1-4F81-B77C-4AF8B73C5041}" srcOrd="0" destOrd="0" parTransId="{487DFE8B-E102-4C66-A9A0-B0704FE83BCC}" sibTransId="{5F2A61AE-8D00-4E2B-A2BF-9158E97BF1F0}"/>
    <dgm:cxn modelId="{BEC27857-4B8B-4399-B9A1-69F270402642}" type="presOf" srcId="{0CC9FB7C-C80E-4BDC-960C-017E2C502BA5}" destId="{899D5A0C-58CE-436B-AF91-07DD8D23C66C}" srcOrd="0" destOrd="0" presId="urn:microsoft.com/office/officeart/2005/8/layout/vList2"/>
    <dgm:cxn modelId="{B5448B77-7390-4D3D-AE53-26E6253BC2A2}" type="presOf" srcId="{52FC247B-9AB1-4F81-B77C-4AF8B73C5041}" destId="{062B8408-F4AE-4DF0-AB2D-FC03D3336321}" srcOrd="0" destOrd="0" presId="urn:microsoft.com/office/officeart/2005/8/layout/vList2"/>
    <dgm:cxn modelId="{BFC855F6-C97B-469E-B01D-7E00C45D4D2B}" type="presParOf" srcId="{899D5A0C-58CE-436B-AF91-07DD8D23C66C}" destId="{062B8408-F4AE-4DF0-AB2D-FC03D333632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7A6C981-CBD0-47B6-BFC2-6398203321D9}" type="doc">
      <dgm:prSet loTypeId="urn:microsoft.com/office/officeart/2005/8/layout/orgChart1" loCatId="hierarchy" qsTypeId="urn:microsoft.com/office/officeart/2005/8/quickstyle/simple1" qsCatId="simple" csTypeId="urn:microsoft.com/office/officeart/2005/8/colors/accent0_1" csCatId="mainScheme"/>
      <dgm:spPr/>
      <dgm:t>
        <a:bodyPr/>
        <a:lstStyle/>
        <a:p>
          <a:endParaRPr lang="it-IT"/>
        </a:p>
      </dgm:t>
    </dgm:pt>
    <dgm:pt modelId="{05BA6B12-9735-43C4-A1A2-AC2979434AF8}">
      <dgm:prSet/>
      <dgm:spPr/>
      <dgm:t>
        <a:bodyPr/>
        <a:lstStyle/>
        <a:p>
          <a:r>
            <a:rPr lang="it-IT"/>
            <a:t>Le informazioni sui luoghi e i locali che frequentiamo, e che con un solo click condividiamo, grazie a servizi di geolocalizzazione possono rappresentare delle impronte e delle informazioni sensibili, a disposizione potenzialmente di chiunque.</a:t>
          </a:r>
        </a:p>
      </dgm:t>
    </dgm:pt>
    <dgm:pt modelId="{D8E1E545-A018-455A-9C03-3AA6BB4AF283}" type="parTrans" cxnId="{A2D7B28B-C8B0-43F1-9187-41EFDB5BD0D3}">
      <dgm:prSet/>
      <dgm:spPr/>
      <dgm:t>
        <a:bodyPr/>
        <a:lstStyle/>
        <a:p>
          <a:endParaRPr lang="it-IT"/>
        </a:p>
      </dgm:t>
    </dgm:pt>
    <dgm:pt modelId="{E48BECAE-1128-4428-A359-1710530D76B3}" type="sibTrans" cxnId="{A2D7B28B-C8B0-43F1-9187-41EFDB5BD0D3}">
      <dgm:prSet/>
      <dgm:spPr/>
      <dgm:t>
        <a:bodyPr/>
        <a:lstStyle/>
        <a:p>
          <a:endParaRPr lang="it-IT"/>
        </a:p>
      </dgm:t>
    </dgm:pt>
    <dgm:pt modelId="{3C9C7273-4685-4478-8608-5D2628186C2A}" type="pres">
      <dgm:prSet presAssocID="{27A6C981-CBD0-47B6-BFC2-6398203321D9}" presName="hierChild1" presStyleCnt="0">
        <dgm:presLayoutVars>
          <dgm:orgChart val="1"/>
          <dgm:chPref val="1"/>
          <dgm:dir/>
          <dgm:animOne val="branch"/>
          <dgm:animLvl val="lvl"/>
          <dgm:resizeHandles/>
        </dgm:presLayoutVars>
      </dgm:prSet>
      <dgm:spPr/>
    </dgm:pt>
    <dgm:pt modelId="{937F2239-281B-4FA7-BE25-C6F7BFD45E9B}" type="pres">
      <dgm:prSet presAssocID="{05BA6B12-9735-43C4-A1A2-AC2979434AF8}" presName="hierRoot1" presStyleCnt="0">
        <dgm:presLayoutVars>
          <dgm:hierBranch val="init"/>
        </dgm:presLayoutVars>
      </dgm:prSet>
      <dgm:spPr/>
    </dgm:pt>
    <dgm:pt modelId="{739C223E-1C80-4F83-85DC-CE931D9C029C}" type="pres">
      <dgm:prSet presAssocID="{05BA6B12-9735-43C4-A1A2-AC2979434AF8}" presName="rootComposite1" presStyleCnt="0"/>
      <dgm:spPr/>
    </dgm:pt>
    <dgm:pt modelId="{CD89A0DA-1CE5-46AB-B13D-19CAA4F95E2B}" type="pres">
      <dgm:prSet presAssocID="{05BA6B12-9735-43C4-A1A2-AC2979434AF8}" presName="rootText1" presStyleLbl="node0" presStyleIdx="0" presStyleCnt="1">
        <dgm:presLayoutVars>
          <dgm:chPref val="3"/>
        </dgm:presLayoutVars>
      </dgm:prSet>
      <dgm:spPr/>
    </dgm:pt>
    <dgm:pt modelId="{67549B42-50A6-48EE-B6B9-5A81D4365473}" type="pres">
      <dgm:prSet presAssocID="{05BA6B12-9735-43C4-A1A2-AC2979434AF8}" presName="rootConnector1" presStyleLbl="node1" presStyleIdx="0" presStyleCnt="0"/>
      <dgm:spPr/>
    </dgm:pt>
    <dgm:pt modelId="{7CE3DF80-9C88-4CAD-AED6-2A16C9720645}" type="pres">
      <dgm:prSet presAssocID="{05BA6B12-9735-43C4-A1A2-AC2979434AF8}" presName="hierChild2" presStyleCnt="0"/>
      <dgm:spPr/>
    </dgm:pt>
    <dgm:pt modelId="{0CECD6DE-437E-40A0-A1D9-CB02F8D324AA}" type="pres">
      <dgm:prSet presAssocID="{05BA6B12-9735-43C4-A1A2-AC2979434AF8}" presName="hierChild3" presStyleCnt="0"/>
      <dgm:spPr/>
    </dgm:pt>
  </dgm:ptLst>
  <dgm:cxnLst>
    <dgm:cxn modelId="{64DD4E83-4594-46C2-B4CD-F159FB0C13BE}" type="presOf" srcId="{05BA6B12-9735-43C4-A1A2-AC2979434AF8}" destId="{67549B42-50A6-48EE-B6B9-5A81D4365473}" srcOrd="1" destOrd="0" presId="urn:microsoft.com/office/officeart/2005/8/layout/orgChart1"/>
    <dgm:cxn modelId="{A2D7B28B-C8B0-43F1-9187-41EFDB5BD0D3}" srcId="{27A6C981-CBD0-47B6-BFC2-6398203321D9}" destId="{05BA6B12-9735-43C4-A1A2-AC2979434AF8}" srcOrd="0" destOrd="0" parTransId="{D8E1E545-A018-455A-9C03-3AA6BB4AF283}" sibTransId="{E48BECAE-1128-4428-A359-1710530D76B3}"/>
    <dgm:cxn modelId="{8C5AA29D-CF88-4A40-8E33-CDDAC4D69608}" type="presOf" srcId="{27A6C981-CBD0-47B6-BFC2-6398203321D9}" destId="{3C9C7273-4685-4478-8608-5D2628186C2A}" srcOrd="0" destOrd="0" presId="urn:microsoft.com/office/officeart/2005/8/layout/orgChart1"/>
    <dgm:cxn modelId="{8C13D2B3-09F2-44F0-A38B-B210E5F26562}" type="presOf" srcId="{05BA6B12-9735-43C4-A1A2-AC2979434AF8}" destId="{CD89A0DA-1CE5-46AB-B13D-19CAA4F95E2B}" srcOrd="0" destOrd="0" presId="urn:microsoft.com/office/officeart/2005/8/layout/orgChart1"/>
    <dgm:cxn modelId="{5C07DF34-7259-4BD9-8B09-9D25D1731113}" type="presParOf" srcId="{3C9C7273-4685-4478-8608-5D2628186C2A}" destId="{937F2239-281B-4FA7-BE25-C6F7BFD45E9B}" srcOrd="0" destOrd="0" presId="urn:microsoft.com/office/officeart/2005/8/layout/orgChart1"/>
    <dgm:cxn modelId="{E67FC0E9-4880-4AA7-A6E8-1A98E7325F15}" type="presParOf" srcId="{937F2239-281B-4FA7-BE25-C6F7BFD45E9B}" destId="{739C223E-1C80-4F83-85DC-CE931D9C029C}" srcOrd="0" destOrd="0" presId="urn:microsoft.com/office/officeart/2005/8/layout/orgChart1"/>
    <dgm:cxn modelId="{4A9841CF-9322-4E1F-BD2B-1BC30AD34619}" type="presParOf" srcId="{739C223E-1C80-4F83-85DC-CE931D9C029C}" destId="{CD89A0DA-1CE5-46AB-B13D-19CAA4F95E2B}" srcOrd="0" destOrd="0" presId="urn:microsoft.com/office/officeart/2005/8/layout/orgChart1"/>
    <dgm:cxn modelId="{C4BC5327-72E8-4059-8DFA-FB5FA3D5136A}" type="presParOf" srcId="{739C223E-1C80-4F83-85DC-CE931D9C029C}" destId="{67549B42-50A6-48EE-B6B9-5A81D4365473}" srcOrd="1" destOrd="0" presId="urn:microsoft.com/office/officeart/2005/8/layout/orgChart1"/>
    <dgm:cxn modelId="{D2651237-80BB-49C0-BD4E-E72E7CF1ECF3}" type="presParOf" srcId="{937F2239-281B-4FA7-BE25-C6F7BFD45E9B}" destId="{7CE3DF80-9C88-4CAD-AED6-2A16C9720645}" srcOrd="1" destOrd="0" presId="urn:microsoft.com/office/officeart/2005/8/layout/orgChart1"/>
    <dgm:cxn modelId="{88E26153-A0E6-48B7-8796-F2F576316543}" type="presParOf" srcId="{937F2239-281B-4FA7-BE25-C6F7BFD45E9B}" destId="{0CECD6DE-437E-40A0-A1D9-CB02F8D324A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3FAAFA3-A271-4DC7-825F-DE77A788279F}" type="doc">
      <dgm:prSet loTypeId="urn:microsoft.com/office/officeart/2005/8/layout/orgChart1" loCatId="hierarchy" qsTypeId="urn:microsoft.com/office/officeart/2005/8/quickstyle/simple1" qsCatId="simple" csTypeId="urn:microsoft.com/office/officeart/2005/8/colors/accent0_1" csCatId="mainScheme"/>
      <dgm:spPr/>
      <dgm:t>
        <a:bodyPr/>
        <a:lstStyle/>
        <a:p>
          <a:endParaRPr lang="it-IT"/>
        </a:p>
      </dgm:t>
    </dgm:pt>
    <dgm:pt modelId="{5DEE73A3-C656-4B24-8E42-3866F5CC2C0E}">
      <dgm:prSet/>
      <dgm:spPr/>
      <dgm:t>
        <a:bodyPr/>
        <a:lstStyle/>
        <a:p>
          <a:r>
            <a:rPr lang="it-IT"/>
            <a:t>La registrazione dei ragazzi presso palestre, locali, scuole, può fornire informazioni molto precise sui loro spostamenti e sulle loro abitudini.</a:t>
          </a:r>
        </a:p>
      </dgm:t>
    </dgm:pt>
    <dgm:pt modelId="{E98C80A8-F48D-4E2A-BCAF-56086C26FFBF}" type="parTrans" cxnId="{23798B08-221C-42EA-AFFB-9A9409A32FDA}">
      <dgm:prSet/>
      <dgm:spPr/>
      <dgm:t>
        <a:bodyPr/>
        <a:lstStyle/>
        <a:p>
          <a:endParaRPr lang="it-IT"/>
        </a:p>
      </dgm:t>
    </dgm:pt>
    <dgm:pt modelId="{D56B09AD-5261-4698-AED2-E4A80C3169B0}" type="sibTrans" cxnId="{23798B08-221C-42EA-AFFB-9A9409A32FDA}">
      <dgm:prSet/>
      <dgm:spPr/>
      <dgm:t>
        <a:bodyPr/>
        <a:lstStyle/>
        <a:p>
          <a:endParaRPr lang="it-IT"/>
        </a:p>
      </dgm:t>
    </dgm:pt>
    <dgm:pt modelId="{919EF53F-4B49-406B-BECB-157AD823CDFB}" type="pres">
      <dgm:prSet presAssocID="{03FAAFA3-A271-4DC7-825F-DE77A788279F}" presName="hierChild1" presStyleCnt="0">
        <dgm:presLayoutVars>
          <dgm:orgChart val="1"/>
          <dgm:chPref val="1"/>
          <dgm:dir/>
          <dgm:animOne val="branch"/>
          <dgm:animLvl val="lvl"/>
          <dgm:resizeHandles/>
        </dgm:presLayoutVars>
      </dgm:prSet>
      <dgm:spPr/>
    </dgm:pt>
    <dgm:pt modelId="{DC07A87C-DFDE-4A8F-887A-5A940DB7FB48}" type="pres">
      <dgm:prSet presAssocID="{5DEE73A3-C656-4B24-8E42-3866F5CC2C0E}" presName="hierRoot1" presStyleCnt="0">
        <dgm:presLayoutVars>
          <dgm:hierBranch val="init"/>
        </dgm:presLayoutVars>
      </dgm:prSet>
      <dgm:spPr/>
    </dgm:pt>
    <dgm:pt modelId="{3888ACD0-AD10-4B6D-9A5D-D2FB2C05288D}" type="pres">
      <dgm:prSet presAssocID="{5DEE73A3-C656-4B24-8E42-3866F5CC2C0E}" presName="rootComposite1" presStyleCnt="0"/>
      <dgm:spPr/>
    </dgm:pt>
    <dgm:pt modelId="{D302FC0E-9314-43A0-B828-2FF2AD000587}" type="pres">
      <dgm:prSet presAssocID="{5DEE73A3-C656-4B24-8E42-3866F5CC2C0E}" presName="rootText1" presStyleLbl="node0" presStyleIdx="0" presStyleCnt="1">
        <dgm:presLayoutVars>
          <dgm:chPref val="3"/>
        </dgm:presLayoutVars>
      </dgm:prSet>
      <dgm:spPr/>
    </dgm:pt>
    <dgm:pt modelId="{D440BAE3-070A-4886-8B25-93AF313FF832}" type="pres">
      <dgm:prSet presAssocID="{5DEE73A3-C656-4B24-8E42-3866F5CC2C0E}" presName="rootConnector1" presStyleLbl="node1" presStyleIdx="0" presStyleCnt="0"/>
      <dgm:spPr/>
    </dgm:pt>
    <dgm:pt modelId="{FC89B2AA-3296-4830-8BD5-028F1D0D2A7E}" type="pres">
      <dgm:prSet presAssocID="{5DEE73A3-C656-4B24-8E42-3866F5CC2C0E}" presName="hierChild2" presStyleCnt="0"/>
      <dgm:spPr/>
    </dgm:pt>
    <dgm:pt modelId="{D260A37C-F47C-487E-B4AB-CA089C488EA3}" type="pres">
      <dgm:prSet presAssocID="{5DEE73A3-C656-4B24-8E42-3866F5CC2C0E}" presName="hierChild3" presStyleCnt="0"/>
      <dgm:spPr/>
    </dgm:pt>
  </dgm:ptLst>
  <dgm:cxnLst>
    <dgm:cxn modelId="{23798B08-221C-42EA-AFFB-9A9409A32FDA}" srcId="{03FAAFA3-A271-4DC7-825F-DE77A788279F}" destId="{5DEE73A3-C656-4B24-8E42-3866F5CC2C0E}" srcOrd="0" destOrd="0" parTransId="{E98C80A8-F48D-4E2A-BCAF-56086C26FFBF}" sibTransId="{D56B09AD-5261-4698-AED2-E4A80C3169B0}"/>
    <dgm:cxn modelId="{779B7878-0B2D-4653-A7D9-37A1AD419171}" type="presOf" srcId="{5DEE73A3-C656-4B24-8E42-3866F5CC2C0E}" destId="{D302FC0E-9314-43A0-B828-2FF2AD000587}" srcOrd="0" destOrd="0" presId="urn:microsoft.com/office/officeart/2005/8/layout/orgChart1"/>
    <dgm:cxn modelId="{B82E2698-6918-488E-8178-D34909716116}" type="presOf" srcId="{5DEE73A3-C656-4B24-8E42-3866F5CC2C0E}" destId="{D440BAE3-070A-4886-8B25-93AF313FF832}" srcOrd="1" destOrd="0" presId="urn:microsoft.com/office/officeart/2005/8/layout/orgChart1"/>
    <dgm:cxn modelId="{552F2ECB-D34E-4877-8373-F6550122D839}" type="presOf" srcId="{03FAAFA3-A271-4DC7-825F-DE77A788279F}" destId="{919EF53F-4B49-406B-BECB-157AD823CDFB}" srcOrd="0" destOrd="0" presId="urn:microsoft.com/office/officeart/2005/8/layout/orgChart1"/>
    <dgm:cxn modelId="{53EF91E9-F4D4-4FCD-AA6D-383AAB66B0F3}" type="presParOf" srcId="{919EF53F-4B49-406B-BECB-157AD823CDFB}" destId="{DC07A87C-DFDE-4A8F-887A-5A940DB7FB48}" srcOrd="0" destOrd="0" presId="urn:microsoft.com/office/officeart/2005/8/layout/orgChart1"/>
    <dgm:cxn modelId="{ABD96B39-7290-4434-979E-DB151E11EC5C}" type="presParOf" srcId="{DC07A87C-DFDE-4A8F-887A-5A940DB7FB48}" destId="{3888ACD0-AD10-4B6D-9A5D-D2FB2C05288D}" srcOrd="0" destOrd="0" presId="urn:microsoft.com/office/officeart/2005/8/layout/orgChart1"/>
    <dgm:cxn modelId="{D8AE93F0-D1D0-43BA-8AE9-F0A813D4890A}" type="presParOf" srcId="{3888ACD0-AD10-4B6D-9A5D-D2FB2C05288D}" destId="{D302FC0E-9314-43A0-B828-2FF2AD000587}" srcOrd="0" destOrd="0" presId="urn:microsoft.com/office/officeart/2005/8/layout/orgChart1"/>
    <dgm:cxn modelId="{D8EC420E-FB89-4863-A9FB-9FFCBD232A5F}" type="presParOf" srcId="{3888ACD0-AD10-4B6D-9A5D-D2FB2C05288D}" destId="{D440BAE3-070A-4886-8B25-93AF313FF832}" srcOrd="1" destOrd="0" presId="urn:microsoft.com/office/officeart/2005/8/layout/orgChart1"/>
    <dgm:cxn modelId="{DA8FCF86-A6B3-44E8-A3E3-4C285DD8167A}" type="presParOf" srcId="{DC07A87C-DFDE-4A8F-887A-5A940DB7FB48}" destId="{FC89B2AA-3296-4830-8BD5-028F1D0D2A7E}" srcOrd="1" destOrd="0" presId="urn:microsoft.com/office/officeart/2005/8/layout/orgChart1"/>
    <dgm:cxn modelId="{E20AF147-1A53-4F52-966B-369C4732A42F}" type="presParOf" srcId="{DC07A87C-DFDE-4A8F-887A-5A940DB7FB48}" destId="{D260A37C-F47C-487E-B4AB-CA089C488EA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F4E4EAF-C7B3-42F0-B1BD-0290B978FF83}" type="doc">
      <dgm:prSet loTypeId="urn:microsoft.com/office/officeart/2005/8/layout/orgChart1" loCatId="hierarchy" qsTypeId="urn:microsoft.com/office/officeart/2005/8/quickstyle/simple1" qsCatId="simple" csTypeId="urn:microsoft.com/office/officeart/2005/8/colors/accent0_1" csCatId="mainScheme"/>
      <dgm:spPr/>
      <dgm:t>
        <a:bodyPr/>
        <a:lstStyle/>
        <a:p>
          <a:endParaRPr lang="it-IT"/>
        </a:p>
      </dgm:t>
    </dgm:pt>
    <dgm:pt modelId="{00F04543-EB0E-4727-83A1-4816F7102040}">
      <dgm:prSet/>
      <dgm:spPr/>
      <dgm:t>
        <a:bodyPr/>
        <a:lstStyle/>
        <a:p>
          <a:r>
            <a:rPr lang="it-IT"/>
            <a:t>Immagini e informazioni della propria abitazione possono fornire a malintenzionati materiale utile per possibili azioni fraudolente e dannose per noi e il nostro nucleo familiare</a:t>
          </a:r>
        </a:p>
      </dgm:t>
    </dgm:pt>
    <dgm:pt modelId="{3EC7BC5F-7628-4A8B-B62E-0796F5542A3A}" type="parTrans" cxnId="{FE40622F-D316-4DB5-B8D7-B07B127A26B5}">
      <dgm:prSet/>
      <dgm:spPr/>
      <dgm:t>
        <a:bodyPr/>
        <a:lstStyle/>
        <a:p>
          <a:endParaRPr lang="it-IT"/>
        </a:p>
      </dgm:t>
    </dgm:pt>
    <dgm:pt modelId="{8485EADD-C0F1-48E6-8338-8D5DB774D6AB}" type="sibTrans" cxnId="{FE40622F-D316-4DB5-B8D7-B07B127A26B5}">
      <dgm:prSet/>
      <dgm:spPr/>
      <dgm:t>
        <a:bodyPr/>
        <a:lstStyle/>
        <a:p>
          <a:endParaRPr lang="it-IT"/>
        </a:p>
      </dgm:t>
    </dgm:pt>
    <dgm:pt modelId="{B3A276A8-A824-4C4C-96D2-7B84B9042811}" type="pres">
      <dgm:prSet presAssocID="{CF4E4EAF-C7B3-42F0-B1BD-0290B978FF83}" presName="hierChild1" presStyleCnt="0">
        <dgm:presLayoutVars>
          <dgm:orgChart val="1"/>
          <dgm:chPref val="1"/>
          <dgm:dir/>
          <dgm:animOne val="branch"/>
          <dgm:animLvl val="lvl"/>
          <dgm:resizeHandles/>
        </dgm:presLayoutVars>
      </dgm:prSet>
      <dgm:spPr/>
    </dgm:pt>
    <dgm:pt modelId="{3D07C6C9-AD1A-4D3F-94F9-379BB3A60F4D}" type="pres">
      <dgm:prSet presAssocID="{00F04543-EB0E-4727-83A1-4816F7102040}" presName="hierRoot1" presStyleCnt="0">
        <dgm:presLayoutVars>
          <dgm:hierBranch val="init"/>
        </dgm:presLayoutVars>
      </dgm:prSet>
      <dgm:spPr/>
    </dgm:pt>
    <dgm:pt modelId="{2219B7A5-B1DA-46BD-8144-9B1C4BABA728}" type="pres">
      <dgm:prSet presAssocID="{00F04543-EB0E-4727-83A1-4816F7102040}" presName="rootComposite1" presStyleCnt="0"/>
      <dgm:spPr/>
    </dgm:pt>
    <dgm:pt modelId="{C75BACF7-3591-405A-83E2-78D23DC55C9C}" type="pres">
      <dgm:prSet presAssocID="{00F04543-EB0E-4727-83A1-4816F7102040}" presName="rootText1" presStyleLbl="node0" presStyleIdx="0" presStyleCnt="1">
        <dgm:presLayoutVars>
          <dgm:chPref val="3"/>
        </dgm:presLayoutVars>
      </dgm:prSet>
      <dgm:spPr/>
    </dgm:pt>
    <dgm:pt modelId="{C644B00E-FD09-488F-8717-273F4419F92E}" type="pres">
      <dgm:prSet presAssocID="{00F04543-EB0E-4727-83A1-4816F7102040}" presName="rootConnector1" presStyleLbl="node1" presStyleIdx="0" presStyleCnt="0"/>
      <dgm:spPr/>
    </dgm:pt>
    <dgm:pt modelId="{D86E7BF0-86E8-4D87-B78C-48BE5DFB5D96}" type="pres">
      <dgm:prSet presAssocID="{00F04543-EB0E-4727-83A1-4816F7102040}" presName="hierChild2" presStyleCnt="0"/>
      <dgm:spPr/>
    </dgm:pt>
    <dgm:pt modelId="{19C84A17-7E7B-4E4A-89D1-5FA151A6DB94}" type="pres">
      <dgm:prSet presAssocID="{00F04543-EB0E-4727-83A1-4816F7102040}" presName="hierChild3" presStyleCnt="0"/>
      <dgm:spPr/>
    </dgm:pt>
  </dgm:ptLst>
  <dgm:cxnLst>
    <dgm:cxn modelId="{FE40622F-D316-4DB5-B8D7-B07B127A26B5}" srcId="{CF4E4EAF-C7B3-42F0-B1BD-0290B978FF83}" destId="{00F04543-EB0E-4727-83A1-4816F7102040}" srcOrd="0" destOrd="0" parTransId="{3EC7BC5F-7628-4A8B-B62E-0796F5542A3A}" sibTransId="{8485EADD-C0F1-48E6-8338-8D5DB774D6AB}"/>
    <dgm:cxn modelId="{EF0A3968-181B-4F78-8AB7-B88F8CB5C5F6}" type="presOf" srcId="{00F04543-EB0E-4727-83A1-4816F7102040}" destId="{C644B00E-FD09-488F-8717-273F4419F92E}" srcOrd="1" destOrd="0" presId="urn:microsoft.com/office/officeart/2005/8/layout/orgChart1"/>
    <dgm:cxn modelId="{319867B8-83D4-43DC-8CCA-FBB92FD94721}" type="presOf" srcId="{00F04543-EB0E-4727-83A1-4816F7102040}" destId="{C75BACF7-3591-405A-83E2-78D23DC55C9C}" srcOrd="0" destOrd="0" presId="urn:microsoft.com/office/officeart/2005/8/layout/orgChart1"/>
    <dgm:cxn modelId="{118E89BA-F834-4335-A8F8-9B229AB4883F}" type="presOf" srcId="{CF4E4EAF-C7B3-42F0-B1BD-0290B978FF83}" destId="{B3A276A8-A824-4C4C-96D2-7B84B9042811}" srcOrd="0" destOrd="0" presId="urn:microsoft.com/office/officeart/2005/8/layout/orgChart1"/>
    <dgm:cxn modelId="{B8F51F61-C2AC-4325-83BD-BC7DF422B30A}" type="presParOf" srcId="{B3A276A8-A824-4C4C-96D2-7B84B9042811}" destId="{3D07C6C9-AD1A-4D3F-94F9-379BB3A60F4D}" srcOrd="0" destOrd="0" presId="urn:microsoft.com/office/officeart/2005/8/layout/orgChart1"/>
    <dgm:cxn modelId="{1258AA7B-638F-474C-9546-7AD79A052336}" type="presParOf" srcId="{3D07C6C9-AD1A-4D3F-94F9-379BB3A60F4D}" destId="{2219B7A5-B1DA-46BD-8144-9B1C4BABA728}" srcOrd="0" destOrd="0" presId="urn:microsoft.com/office/officeart/2005/8/layout/orgChart1"/>
    <dgm:cxn modelId="{6EF2A159-0C22-4637-AED8-37E23A7F016E}" type="presParOf" srcId="{2219B7A5-B1DA-46BD-8144-9B1C4BABA728}" destId="{C75BACF7-3591-405A-83E2-78D23DC55C9C}" srcOrd="0" destOrd="0" presId="urn:microsoft.com/office/officeart/2005/8/layout/orgChart1"/>
    <dgm:cxn modelId="{CB267848-2627-483E-AB94-CE1BAFB6B26E}" type="presParOf" srcId="{2219B7A5-B1DA-46BD-8144-9B1C4BABA728}" destId="{C644B00E-FD09-488F-8717-273F4419F92E}" srcOrd="1" destOrd="0" presId="urn:microsoft.com/office/officeart/2005/8/layout/orgChart1"/>
    <dgm:cxn modelId="{04FC11CE-F5EB-4B14-947F-C7067C024ACC}" type="presParOf" srcId="{3D07C6C9-AD1A-4D3F-94F9-379BB3A60F4D}" destId="{D86E7BF0-86E8-4D87-B78C-48BE5DFB5D96}" srcOrd="1" destOrd="0" presId="urn:microsoft.com/office/officeart/2005/8/layout/orgChart1"/>
    <dgm:cxn modelId="{6D7293AC-CFA0-4F7E-AA40-44A495D28C14}" type="presParOf" srcId="{3D07C6C9-AD1A-4D3F-94F9-379BB3A60F4D}" destId="{19C84A17-7E7B-4E4A-89D1-5FA151A6DB9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EAF5180-EF74-43C8-84DE-385CDAB29DCA}" type="doc">
      <dgm:prSet loTypeId="urn:microsoft.com/office/officeart/2005/8/layout/orgChart1" loCatId="hierarchy" qsTypeId="urn:microsoft.com/office/officeart/2005/8/quickstyle/simple1" qsCatId="simple" csTypeId="urn:microsoft.com/office/officeart/2005/8/colors/accent0_1" csCatId="mainScheme"/>
      <dgm:spPr/>
      <dgm:t>
        <a:bodyPr/>
        <a:lstStyle/>
        <a:p>
          <a:endParaRPr lang="it-IT"/>
        </a:p>
      </dgm:t>
    </dgm:pt>
    <dgm:pt modelId="{586D8425-EBFE-433F-8A12-99BD5DB79B65}">
      <dgm:prSet/>
      <dgm:spPr/>
      <dgm:t>
        <a:bodyPr/>
        <a:lstStyle/>
        <a:p>
          <a:r>
            <a:rPr lang="it-IT"/>
            <a:t>Il tag di un amico in una foto geolocalizzata può fornire informazioni, anche sul suo conto, che magari personalmente avrebbe evitato di condividere pubblicamente</a:t>
          </a:r>
        </a:p>
      </dgm:t>
    </dgm:pt>
    <dgm:pt modelId="{0F6A617E-D701-4210-BBFE-7D516C38F33F}" type="parTrans" cxnId="{6DF953D2-2809-4F10-A9A0-8B80858472C6}">
      <dgm:prSet/>
      <dgm:spPr/>
      <dgm:t>
        <a:bodyPr/>
        <a:lstStyle/>
        <a:p>
          <a:endParaRPr lang="it-IT"/>
        </a:p>
      </dgm:t>
    </dgm:pt>
    <dgm:pt modelId="{A53BE387-D5AA-4800-94CB-FEED2CC0852B}" type="sibTrans" cxnId="{6DF953D2-2809-4F10-A9A0-8B80858472C6}">
      <dgm:prSet/>
      <dgm:spPr/>
      <dgm:t>
        <a:bodyPr/>
        <a:lstStyle/>
        <a:p>
          <a:endParaRPr lang="it-IT"/>
        </a:p>
      </dgm:t>
    </dgm:pt>
    <dgm:pt modelId="{F1B38CA3-98CF-418A-9DC7-D5AB4653451C}" type="pres">
      <dgm:prSet presAssocID="{5EAF5180-EF74-43C8-84DE-385CDAB29DCA}" presName="hierChild1" presStyleCnt="0">
        <dgm:presLayoutVars>
          <dgm:orgChart val="1"/>
          <dgm:chPref val="1"/>
          <dgm:dir/>
          <dgm:animOne val="branch"/>
          <dgm:animLvl val="lvl"/>
          <dgm:resizeHandles/>
        </dgm:presLayoutVars>
      </dgm:prSet>
      <dgm:spPr/>
    </dgm:pt>
    <dgm:pt modelId="{AB104ADD-BE86-469E-BBB7-F052F1B13020}" type="pres">
      <dgm:prSet presAssocID="{586D8425-EBFE-433F-8A12-99BD5DB79B65}" presName="hierRoot1" presStyleCnt="0">
        <dgm:presLayoutVars>
          <dgm:hierBranch val="init"/>
        </dgm:presLayoutVars>
      </dgm:prSet>
      <dgm:spPr/>
    </dgm:pt>
    <dgm:pt modelId="{FA0DF025-ED40-4A68-9D5F-1CCB6E7585C7}" type="pres">
      <dgm:prSet presAssocID="{586D8425-EBFE-433F-8A12-99BD5DB79B65}" presName="rootComposite1" presStyleCnt="0"/>
      <dgm:spPr/>
    </dgm:pt>
    <dgm:pt modelId="{5445B4B5-CC9A-4EE5-AE51-F8571A7F55C6}" type="pres">
      <dgm:prSet presAssocID="{586D8425-EBFE-433F-8A12-99BD5DB79B65}" presName="rootText1" presStyleLbl="node0" presStyleIdx="0" presStyleCnt="1">
        <dgm:presLayoutVars>
          <dgm:chPref val="3"/>
        </dgm:presLayoutVars>
      </dgm:prSet>
      <dgm:spPr/>
    </dgm:pt>
    <dgm:pt modelId="{050FE29C-6415-46AA-8F16-4F16B8DE39B2}" type="pres">
      <dgm:prSet presAssocID="{586D8425-EBFE-433F-8A12-99BD5DB79B65}" presName="rootConnector1" presStyleLbl="node1" presStyleIdx="0" presStyleCnt="0"/>
      <dgm:spPr/>
    </dgm:pt>
    <dgm:pt modelId="{698823C9-AE88-4FC2-A0CE-8506E9774297}" type="pres">
      <dgm:prSet presAssocID="{586D8425-EBFE-433F-8A12-99BD5DB79B65}" presName="hierChild2" presStyleCnt="0"/>
      <dgm:spPr/>
    </dgm:pt>
    <dgm:pt modelId="{AFA1E4E0-59B0-4A1B-867A-6537CC52550D}" type="pres">
      <dgm:prSet presAssocID="{586D8425-EBFE-433F-8A12-99BD5DB79B65}" presName="hierChild3" presStyleCnt="0"/>
      <dgm:spPr/>
    </dgm:pt>
  </dgm:ptLst>
  <dgm:cxnLst>
    <dgm:cxn modelId="{07052309-7111-4996-9D7A-661D29BAC024}" type="presOf" srcId="{586D8425-EBFE-433F-8A12-99BD5DB79B65}" destId="{5445B4B5-CC9A-4EE5-AE51-F8571A7F55C6}" srcOrd="0" destOrd="0" presId="urn:microsoft.com/office/officeart/2005/8/layout/orgChart1"/>
    <dgm:cxn modelId="{DBA0D80A-C724-4CD6-A1B2-AA60F1CFB886}" type="presOf" srcId="{5EAF5180-EF74-43C8-84DE-385CDAB29DCA}" destId="{F1B38CA3-98CF-418A-9DC7-D5AB4653451C}" srcOrd="0" destOrd="0" presId="urn:microsoft.com/office/officeart/2005/8/layout/orgChart1"/>
    <dgm:cxn modelId="{8FCBA698-3CE6-479B-8C0B-2A23AFE66A82}" type="presOf" srcId="{586D8425-EBFE-433F-8A12-99BD5DB79B65}" destId="{050FE29C-6415-46AA-8F16-4F16B8DE39B2}" srcOrd="1" destOrd="0" presId="urn:microsoft.com/office/officeart/2005/8/layout/orgChart1"/>
    <dgm:cxn modelId="{6DF953D2-2809-4F10-A9A0-8B80858472C6}" srcId="{5EAF5180-EF74-43C8-84DE-385CDAB29DCA}" destId="{586D8425-EBFE-433F-8A12-99BD5DB79B65}" srcOrd="0" destOrd="0" parTransId="{0F6A617E-D701-4210-BBFE-7D516C38F33F}" sibTransId="{A53BE387-D5AA-4800-94CB-FEED2CC0852B}"/>
    <dgm:cxn modelId="{A167EB10-8C64-404C-8686-08255F386AEE}" type="presParOf" srcId="{F1B38CA3-98CF-418A-9DC7-D5AB4653451C}" destId="{AB104ADD-BE86-469E-BBB7-F052F1B13020}" srcOrd="0" destOrd="0" presId="urn:microsoft.com/office/officeart/2005/8/layout/orgChart1"/>
    <dgm:cxn modelId="{0BEEE716-EA2B-4BD8-8C4B-DBB7EBB4380A}" type="presParOf" srcId="{AB104ADD-BE86-469E-BBB7-F052F1B13020}" destId="{FA0DF025-ED40-4A68-9D5F-1CCB6E7585C7}" srcOrd="0" destOrd="0" presId="urn:microsoft.com/office/officeart/2005/8/layout/orgChart1"/>
    <dgm:cxn modelId="{E913612C-B9D3-4616-9235-7476B656D1DB}" type="presParOf" srcId="{FA0DF025-ED40-4A68-9D5F-1CCB6E7585C7}" destId="{5445B4B5-CC9A-4EE5-AE51-F8571A7F55C6}" srcOrd="0" destOrd="0" presId="urn:microsoft.com/office/officeart/2005/8/layout/orgChart1"/>
    <dgm:cxn modelId="{0B28D894-7CE9-428E-8615-E21B0B8160FC}" type="presParOf" srcId="{FA0DF025-ED40-4A68-9D5F-1CCB6E7585C7}" destId="{050FE29C-6415-46AA-8F16-4F16B8DE39B2}" srcOrd="1" destOrd="0" presId="urn:microsoft.com/office/officeart/2005/8/layout/orgChart1"/>
    <dgm:cxn modelId="{604C8BC0-3556-4BC9-BBD5-32D79C9A68E7}" type="presParOf" srcId="{AB104ADD-BE86-469E-BBB7-F052F1B13020}" destId="{698823C9-AE88-4FC2-A0CE-8506E9774297}" srcOrd="1" destOrd="0" presId="urn:microsoft.com/office/officeart/2005/8/layout/orgChart1"/>
    <dgm:cxn modelId="{9E0EF518-06A5-46DE-ABDA-95475B9D9B8E}" type="presParOf" srcId="{AB104ADD-BE86-469E-BBB7-F052F1B13020}" destId="{AFA1E4E0-59B0-4A1B-867A-6537CC52550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178E26A-E8EC-4483-9893-C114BD1B0919}"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1780F79D-58B4-4E3B-B3CA-387D2044B9DA}">
      <dgm:prSet/>
      <dgm:spPr/>
      <dgm:t>
        <a:bodyPr/>
        <a:lstStyle/>
        <a:p>
          <a:r>
            <a:rPr lang="it-IT"/>
            <a:t>Francesco, che è un tipo molto scherzoso, condivide una foto sulla bacheca della sua amica Carla che mostra un “6 in condotta” ottenuto al primo quadrimestre, ma in realtà si tratta di uno scherzo. Quel 6 non è del ragazzo, e quella condivisa è un’immagine trovata sul web. Lo fa per colpire Carla e innescare stupore e clamore sui social. </a:t>
          </a:r>
        </a:p>
      </dgm:t>
    </dgm:pt>
    <dgm:pt modelId="{0E29F5AD-7D15-4458-AD81-5C70C6F0BB24}" type="parTrans" cxnId="{D13772CC-C129-406F-A70E-51E47782374A}">
      <dgm:prSet/>
      <dgm:spPr/>
      <dgm:t>
        <a:bodyPr/>
        <a:lstStyle/>
        <a:p>
          <a:endParaRPr lang="it-IT"/>
        </a:p>
      </dgm:t>
    </dgm:pt>
    <dgm:pt modelId="{2C042CCD-65FE-443C-BB08-0991C6B7BB5C}" type="sibTrans" cxnId="{D13772CC-C129-406F-A70E-51E47782374A}">
      <dgm:prSet/>
      <dgm:spPr/>
      <dgm:t>
        <a:bodyPr/>
        <a:lstStyle/>
        <a:p>
          <a:endParaRPr lang="it-IT"/>
        </a:p>
      </dgm:t>
    </dgm:pt>
    <dgm:pt modelId="{6ABCA2DC-69F0-4F53-8C0F-1E2CC05A106A}" type="pres">
      <dgm:prSet presAssocID="{9178E26A-E8EC-4483-9893-C114BD1B0919}" presName="linear" presStyleCnt="0">
        <dgm:presLayoutVars>
          <dgm:animLvl val="lvl"/>
          <dgm:resizeHandles val="exact"/>
        </dgm:presLayoutVars>
      </dgm:prSet>
      <dgm:spPr/>
    </dgm:pt>
    <dgm:pt modelId="{8D8B2559-2A8A-41F0-BE08-4D54E65F9C11}" type="pres">
      <dgm:prSet presAssocID="{1780F79D-58B4-4E3B-B3CA-387D2044B9DA}" presName="parentText" presStyleLbl="node1" presStyleIdx="0" presStyleCnt="1">
        <dgm:presLayoutVars>
          <dgm:chMax val="0"/>
          <dgm:bulletEnabled val="1"/>
        </dgm:presLayoutVars>
      </dgm:prSet>
      <dgm:spPr/>
    </dgm:pt>
  </dgm:ptLst>
  <dgm:cxnLst>
    <dgm:cxn modelId="{E0E7962B-B877-4D25-A715-F8CD844942AB}" type="presOf" srcId="{1780F79D-58B4-4E3B-B3CA-387D2044B9DA}" destId="{8D8B2559-2A8A-41F0-BE08-4D54E65F9C11}" srcOrd="0" destOrd="0" presId="urn:microsoft.com/office/officeart/2005/8/layout/vList2"/>
    <dgm:cxn modelId="{EA0B437D-891C-4AA4-9576-C3741C3E4768}" type="presOf" srcId="{9178E26A-E8EC-4483-9893-C114BD1B0919}" destId="{6ABCA2DC-69F0-4F53-8C0F-1E2CC05A106A}" srcOrd="0" destOrd="0" presId="urn:microsoft.com/office/officeart/2005/8/layout/vList2"/>
    <dgm:cxn modelId="{D13772CC-C129-406F-A70E-51E47782374A}" srcId="{9178E26A-E8EC-4483-9893-C114BD1B0919}" destId="{1780F79D-58B4-4E3B-B3CA-387D2044B9DA}" srcOrd="0" destOrd="0" parTransId="{0E29F5AD-7D15-4458-AD81-5C70C6F0BB24}" sibTransId="{2C042CCD-65FE-443C-BB08-0991C6B7BB5C}"/>
    <dgm:cxn modelId="{2BAEB10F-EB37-4827-90D8-509012803106}" type="presParOf" srcId="{6ABCA2DC-69F0-4F53-8C0F-1E2CC05A106A}" destId="{8D8B2559-2A8A-41F0-BE08-4D54E65F9C1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8F56117-CA2E-4E0E-9587-95706A5A5413}"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8350C9B3-5385-41B2-B8C4-0FD5281DD1AA}">
      <dgm:prSet/>
      <dgm:spPr/>
      <dgm:t>
        <a:bodyPr/>
        <a:lstStyle/>
        <a:p>
          <a:r>
            <a:rPr lang="it-IT"/>
            <a:t>A distanza di alcuni mesi Francesco, che nel tempo libero si occupa di consegne a domicilio, risponde ad un annuncio di lavoro e viene chiamato per un colloquio. Fra gli esercizi commerciali che vogliono usufruire del servizio c’è il titolare di una paninoteca, amico di Carla, che riconosce Francesco e ricorda la superficialità con cui il ragazzo aveva reagito al 6 in condotta.</a:t>
          </a:r>
        </a:p>
      </dgm:t>
    </dgm:pt>
    <dgm:pt modelId="{0339FCEF-CF1E-49C6-A971-B984D9CB29DC}" type="parTrans" cxnId="{B5C6E467-D3E9-413F-B6EE-D241358091B2}">
      <dgm:prSet/>
      <dgm:spPr/>
      <dgm:t>
        <a:bodyPr/>
        <a:lstStyle/>
        <a:p>
          <a:endParaRPr lang="it-IT"/>
        </a:p>
      </dgm:t>
    </dgm:pt>
    <dgm:pt modelId="{9C9E253C-EB6D-4AA6-8339-8738867A89F5}" type="sibTrans" cxnId="{B5C6E467-D3E9-413F-B6EE-D241358091B2}">
      <dgm:prSet/>
      <dgm:spPr/>
      <dgm:t>
        <a:bodyPr/>
        <a:lstStyle/>
        <a:p>
          <a:endParaRPr lang="it-IT"/>
        </a:p>
      </dgm:t>
    </dgm:pt>
    <dgm:pt modelId="{D0511DDC-DE42-44C1-8689-B8797B7F2190}" type="pres">
      <dgm:prSet presAssocID="{A8F56117-CA2E-4E0E-9587-95706A5A5413}" presName="linear" presStyleCnt="0">
        <dgm:presLayoutVars>
          <dgm:animLvl val="lvl"/>
          <dgm:resizeHandles val="exact"/>
        </dgm:presLayoutVars>
      </dgm:prSet>
      <dgm:spPr/>
    </dgm:pt>
    <dgm:pt modelId="{03EE90DA-694F-4F42-BE69-965724E4B5E0}" type="pres">
      <dgm:prSet presAssocID="{8350C9B3-5385-41B2-B8C4-0FD5281DD1AA}" presName="parentText" presStyleLbl="node1" presStyleIdx="0" presStyleCnt="1">
        <dgm:presLayoutVars>
          <dgm:chMax val="0"/>
          <dgm:bulletEnabled val="1"/>
        </dgm:presLayoutVars>
      </dgm:prSet>
      <dgm:spPr/>
    </dgm:pt>
  </dgm:ptLst>
  <dgm:cxnLst>
    <dgm:cxn modelId="{B5C6E467-D3E9-413F-B6EE-D241358091B2}" srcId="{A8F56117-CA2E-4E0E-9587-95706A5A5413}" destId="{8350C9B3-5385-41B2-B8C4-0FD5281DD1AA}" srcOrd="0" destOrd="0" parTransId="{0339FCEF-CF1E-49C6-A971-B984D9CB29DC}" sibTransId="{9C9E253C-EB6D-4AA6-8339-8738867A89F5}"/>
    <dgm:cxn modelId="{9579AD9E-6CA8-4F75-AC7C-82FA7610E5ED}" type="presOf" srcId="{A8F56117-CA2E-4E0E-9587-95706A5A5413}" destId="{D0511DDC-DE42-44C1-8689-B8797B7F2190}" srcOrd="0" destOrd="0" presId="urn:microsoft.com/office/officeart/2005/8/layout/vList2"/>
    <dgm:cxn modelId="{8BE77CC1-DF6E-42EE-9427-308A4B34F5E3}" type="presOf" srcId="{8350C9B3-5385-41B2-B8C4-0FD5281DD1AA}" destId="{03EE90DA-694F-4F42-BE69-965724E4B5E0}" srcOrd="0" destOrd="0" presId="urn:microsoft.com/office/officeart/2005/8/layout/vList2"/>
    <dgm:cxn modelId="{5920794A-112A-4CB4-B793-AA61ECF7781F}" type="presParOf" srcId="{D0511DDC-DE42-44C1-8689-B8797B7F2190}" destId="{03EE90DA-694F-4F42-BE69-965724E4B5E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64C7243-C7A3-41BE-8C3E-F0902C21AEC2}"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178940AE-24CB-411C-94A4-CCB1782A28C2}">
      <dgm:prSet/>
      <dgm:spPr/>
      <dgm:t>
        <a:bodyPr/>
        <a:lstStyle/>
        <a:p>
          <a:r>
            <a:rPr lang="it-IT"/>
            <a:t>Claudio partecipa ad una festa di 18 anni. La serata si accende, tutti si lasciano un po’ andare e iniziano a scambiarsi battute fuori dagli schemi; anche Claudio si lascia trascinare pronunciando cose che mai avrebbe detto fuori da un contesto goliardico</a:t>
          </a:r>
        </a:p>
      </dgm:t>
    </dgm:pt>
    <dgm:pt modelId="{4BC36F11-B691-4AD3-BA72-07C3AF95584A}" type="parTrans" cxnId="{7AB27CBD-17A6-43F9-954C-18E490F45C7F}">
      <dgm:prSet/>
      <dgm:spPr/>
      <dgm:t>
        <a:bodyPr/>
        <a:lstStyle/>
        <a:p>
          <a:endParaRPr lang="it-IT"/>
        </a:p>
      </dgm:t>
    </dgm:pt>
    <dgm:pt modelId="{92215E63-188E-4FE8-B0A6-9BDF9875B1BE}" type="sibTrans" cxnId="{7AB27CBD-17A6-43F9-954C-18E490F45C7F}">
      <dgm:prSet/>
      <dgm:spPr/>
      <dgm:t>
        <a:bodyPr/>
        <a:lstStyle/>
        <a:p>
          <a:endParaRPr lang="it-IT"/>
        </a:p>
      </dgm:t>
    </dgm:pt>
    <dgm:pt modelId="{FA63218E-A07D-49B0-BB99-BC52E7CDBD05}" type="pres">
      <dgm:prSet presAssocID="{E64C7243-C7A3-41BE-8C3E-F0902C21AEC2}" presName="linear" presStyleCnt="0">
        <dgm:presLayoutVars>
          <dgm:animLvl val="lvl"/>
          <dgm:resizeHandles val="exact"/>
        </dgm:presLayoutVars>
      </dgm:prSet>
      <dgm:spPr/>
    </dgm:pt>
    <dgm:pt modelId="{B5B48BC1-29A5-4065-B1B9-2890721F3883}" type="pres">
      <dgm:prSet presAssocID="{178940AE-24CB-411C-94A4-CCB1782A28C2}" presName="parentText" presStyleLbl="node1" presStyleIdx="0" presStyleCnt="1">
        <dgm:presLayoutVars>
          <dgm:chMax val="0"/>
          <dgm:bulletEnabled val="1"/>
        </dgm:presLayoutVars>
      </dgm:prSet>
      <dgm:spPr/>
    </dgm:pt>
  </dgm:ptLst>
  <dgm:cxnLst>
    <dgm:cxn modelId="{47025519-E2A2-4C23-BF02-14A3DB65C573}" type="presOf" srcId="{E64C7243-C7A3-41BE-8C3E-F0902C21AEC2}" destId="{FA63218E-A07D-49B0-BB99-BC52E7CDBD05}" srcOrd="0" destOrd="0" presId="urn:microsoft.com/office/officeart/2005/8/layout/vList2"/>
    <dgm:cxn modelId="{FC54AEA5-1A63-4D42-9D64-798E2DDC94B2}" type="presOf" srcId="{178940AE-24CB-411C-94A4-CCB1782A28C2}" destId="{B5B48BC1-29A5-4065-B1B9-2890721F3883}" srcOrd="0" destOrd="0" presId="urn:microsoft.com/office/officeart/2005/8/layout/vList2"/>
    <dgm:cxn modelId="{7AB27CBD-17A6-43F9-954C-18E490F45C7F}" srcId="{E64C7243-C7A3-41BE-8C3E-F0902C21AEC2}" destId="{178940AE-24CB-411C-94A4-CCB1782A28C2}" srcOrd="0" destOrd="0" parTransId="{4BC36F11-B691-4AD3-BA72-07C3AF95584A}" sibTransId="{92215E63-188E-4FE8-B0A6-9BDF9875B1BE}"/>
    <dgm:cxn modelId="{18DC1BD4-02BA-4923-9EA3-1AF6EB04CB4B}" type="presParOf" srcId="{FA63218E-A07D-49B0-BB99-BC52E7CDBD05}" destId="{B5B48BC1-29A5-4065-B1B9-2890721F388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6647A1D-9181-4F76-AA4E-579BF2D2A0D7}"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9884469A-C1FC-4BE8-B15E-89530D83E307}">
      <dgm:prSet/>
      <dgm:spPr/>
      <dgm:t>
        <a:bodyPr/>
        <a:lstStyle/>
        <a:p>
          <a:r>
            <a:rPr lang="it-IT"/>
            <a:t>Il video, a distanza di anni, finisce in una playlist di video pubblica e diventa virale. Claudio è riconoscibilissimo. In rete si scatena un passaparola su Claudio che lo pone in grande imbarazzo</a:t>
          </a:r>
        </a:p>
      </dgm:t>
    </dgm:pt>
    <dgm:pt modelId="{22E9968A-EB02-4F2D-B147-DB2BD558B12D}" type="parTrans" cxnId="{53D95C80-A744-443A-BF4B-12B5F3505E73}">
      <dgm:prSet/>
      <dgm:spPr/>
      <dgm:t>
        <a:bodyPr/>
        <a:lstStyle/>
        <a:p>
          <a:endParaRPr lang="it-IT"/>
        </a:p>
      </dgm:t>
    </dgm:pt>
    <dgm:pt modelId="{A6911C90-247B-4D5C-81FD-881D2CC64C24}" type="sibTrans" cxnId="{53D95C80-A744-443A-BF4B-12B5F3505E73}">
      <dgm:prSet/>
      <dgm:spPr/>
      <dgm:t>
        <a:bodyPr/>
        <a:lstStyle/>
        <a:p>
          <a:endParaRPr lang="it-IT"/>
        </a:p>
      </dgm:t>
    </dgm:pt>
    <dgm:pt modelId="{8AB5867C-7A99-4C41-A1DF-DC092E063738}" type="pres">
      <dgm:prSet presAssocID="{B6647A1D-9181-4F76-AA4E-579BF2D2A0D7}" presName="linear" presStyleCnt="0">
        <dgm:presLayoutVars>
          <dgm:animLvl val="lvl"/>
          <dgm:resizeHandles val="exact"/>
        </dgm:presLayoutVars>
      </dgm:prSet>
      <dgm:spPr/>
    </dgm:pt>
    <dgm:pt modelId="{B13572B4-DB2E-46C1-B78A-B2C88EA52715}" type="pres">
      <dgm:prSet presAssocID="{9884469A-C1FC-4BE8-B15E-89530D83E307}" presName="parentText" presStyleLbl="node1" presStyleIdx="0" presStyleCnt="1">
        <dgm:presLayoutVars>
          <dgm:chMax val="0"/>
          <dgm:bulletEnabled val="1"/>
        </dgm:presLayoutVars>
      </dgm:prSet>
      <dgm:spPr/>
    </dgm:pt>
  </dgm:ptLst>
  <dgm:cxnLst>
    <dgm:cxn modelId="{53D95C80-A744-443A-BF4B-12B5F3505E73}" srcId="{B6647A1D-9181-4F76-AA4E-579BF2D2A0D7}" destId="{9884469A-C1FC-4BE8-B15E-89530D83E307}" srcOrd="0" destOrd="0" parTransId="{22E9968A-EB02-4F2D-B147-DB2BD558B12D}" sibTransId="{A6911C90-247B-4D5C-81FD-881D2CC64C24}"/>
    <dgm:cxn modelId="{9DA0FCF4-0C44-45E9-9C41-2F1853B444E7}" type="presOf" srcId="{9884469A-C1FC-4BE8-B15E-89530D83E307}" destId="{B13572B4-DB2E-46C1-B78A-B2C88EA52715}" srcOrd="0" destOrd="0" presId="urn:microsoft.com/office/officeart/2005/8/layout/vList2"/>
    <dgm:cxn modelId="{99FB0EFA-9DB6-48D6-8AFF-8BCB15507916}" type="presOf" srcId="{B6647A1D-9181-4F76-AA4E-579BF2D2A0D7}" destId="{8AB5867C-7A99-4C41-A1DF-DC092E063738}" srcOrd="0" destOrd="0" presId="urn:microsoft.com/office/officeart/2005/8/layout/vList2"/>
    <dgm:cxn modelId="{6C651593-800A-42FF-8CCE-641A623BEAB5}" type="presParOf" srcId="{8AB5867C-7A99-4C41-A1DF-DC092E063738}" destId="{B13572B4-DB2E-46C1-B78A-B2C88EA5271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BA67A59-7637-43FF-9827-17550CA45093}"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34DE1007-2D76-412D-B7C6-8EDF1E41F2B0}">
      <dgm:prSet/>
      <dgm:spPr/>
      <dgm:t>
        <a:bodyPr/>
        <a:lstStyle/>
        <a:p>
          <a:r>
            <a:rPr lang="it-IT"/>
            <a:t>La tutela della propria privacy è importante, la tutela della privacy degli altri è “sacra”. Ogni volta che condividiamo un contenuto, un’immagine, un video, un messaggio vocale, etc. dovremmo chiederci se quel contenuto riguarda solo noi o se sta, anche indirettamente, coinvolgendo ed esponendo qualcun altro</a:t>
          </a:r>
        </a:p>
      </dgm:t>
    </dgm:pt>
    <dgm:pt modelId="{6A2A364E-E012-4687-A8EF-4ED961482388}" type="parTrans" cxnId="{B79F98D2-18BE-455E-A6A6-86E0FF5DD35E}">
      <dgm:prSet/>
      <dgm:spPr/>
      <dgm:t>
        <a:bodyPr/>
        <a:lstStyle/>
        <a:p>
          <a:endParaRPr lang="it-IT"/>
        </a:p>
      </dgm:t>
    </dgm:pt>
    <dgm:pt modelId="{FD372874-830C-42FA-B82A-98116A34C375}" type="sibTrans" cxnId="{B79F98D2-18BE-455E-A6A6-86E0FF5DD35E}">
      <dgm:prSet/>
      <dgm:spPr/>
      <dgm:t>
        <a:bodyPr/>
        <a:lstStyle/>
        <a:p>
          <a:endParaRPr lang="it-IT"/>
        </a:p>
      </dgm:t>
    </dgm:pt>
    <dgm:pt modelId="{C17718B7-6B65-4F32-BA14-B10B0BA2EA3D}" type="pres">
      <dgm:prSet presAssocID="{8BA67A59-7637-43FF-9827-17550CA45093}" presName="linear" presStyleCnt="0">
        <dgm:presLayoutVars>
          <dgm:animLvl val="lvl"/>
          <dgm:resizeHandles val="exact"/>
        </dgm:presLayoutVars>
      </dgm:prSet>
      <dgm:spPr/>
    </dgm:pt>
    <dgm:pt modelId="{B24CC28C-0F12-4DC4-8B68-5196EC9ACACD}" type="pres">
      <dgm:prSet presAssocID="{34DE1007-2D76-412D-B7C6-8EDF1E41F2B0}" presName="parentText" presStyleLbl="node1" presStyleIdx="0" presStyleCnt="1">
        <dgm:presLayoutVars>
          <dgm:chMax val="0"/>
          <dgm:bulletEnabled val="1"/>
        </dgm:presLayoutVars>
      </dgm:prSet>
      <dgm:spPr/>
    </dgm:pt>
  </dgm:ptLst>
  <dgm:cxnLst>
    <dgm:cxn modelId="{D8566751-4305-4FD2-9CC4-5223066D80B1}" type="presOf" srcId="{8BA67A59-7637-43FF-9827-17550CA45093}" destId="{C17718B7-6B65-4F32-BA14-B10B0BA2EA3D}" srcOrd="0" destOrd="0" presId="urn:microsoft.com/office/officeart/2005/8/layout/vList2"/>
    <dgm:cxn modelId="{EF6BBC87-FB20-470A-97DC-C5A91F0E549C}" type="presOf" srcId="{34DE1007-2D76-412D-B7C6-8EDF1E41F2B0}" destId="{B24CC28C-0F12-4DC4-8B68-5196EC9ACACD}" srcOrd="0" destOrd="0" presId="urn:microsoft.com/office/officeart/2005/8/layout/vList2"/>
    <dgm:cxn modelId="{B79F98D2-18BE-455E-A6A6-86E0FF5DD35E}" srcId="{8BA67A59-7637-43FF-9827-17550CA45093}" destId="{34DE1007-2D76-412D-B7C6-8EDF1E41F2B0}" srcOrd="0" destOrd="0" parTransId="{6A2A364E-E012-4687-A8EF-4ED961482388}" sibTransId="{FD372874-830C-42FA-B82A-98116A34C375}"/>
    <dgm:cxn modelId="{0D4C37FF-1802-475F-A668-497F82CB30D6}" type="presParOf" srcId="{C17718B7-6B65-4F32-BA14-B10B0BA2EA3D}" destId="{B24CC28C-0F12-4DC4-8B68-5196EC9ACAC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0BD610-AA12-46BF-B75C-B2BD5546E342}" type="doc">
      <dgm:prSet loTypeId="urn:microsoft.com/office/officeart/2005/8/layout/default" loCatId="list" qsTypeId="urn:microsoft.com/office/officeart/2005/8/quickstyle/simple1" qsCatId="simple" csTypeId="urn:microsoft.com/office/officeart/2005/8/colors/accent0_1" csCatId="mainScheme"/>
      <dgm:spPr/>
      <dgm:t>
        <a:bodyPr/>
        <a:lstStyle/>
        <a:p>
          <a:endParaRPr lang="it-IT"/>
        </a:p>
      </dgm:t>
    </dgm:pt>
    <dgm:pt modelId="{4568826D-069C-4C75-8A18-05B34CB6E83C}">
      <dgm:prSet/>
      <dgm:spPr/>
      <dgm:t>
        <a:bodyPr/>
        <a:lstStyle/>
        <a:p>
          <a:r>
            <a:rPr lang="it-IT"/>
            <a:t>Alcuni “errori” commessi su Internet in età giovanissima possono “estendersi” come un’ombra e comportare danni alla reputazione permanenti</a:t>
          </a:r>
        </a:p>
      </dgm:t>
    </dgm:pt>
    <dgm:pt modelId="{662E554D-8BD9-45FD-9EC2-DA237FDBD80E}" type="parTrans" cxnId="{03D9C6C4-B115-49FD-9085-5D59E8E568A8}">
      <dgm:prSet/>
      <dgm:spPr/>
      <dgm:t>
        <a:bodyPr/>
        <a:lstStyle/>
        <a:p>
          <a:endParaRPr lang="it-IT"/>
        </a:p>
      </dgm:t>
    </dgm:pt>
    <dgm:pt modelId="{80991605-8B35-4BCA-BA41-5D8770ADE251}" type="sibTrans" cxnId="{03D9C6C4-B115-49FD-9085-5D59E8E568A8}">
      <dgm:prSet/>
      <dgm:spPr/>
      <dgm:t>
        <a:bodyPr/>
        <a:lstStyle/>
        <a:p>
          <a:endParaRPr lang="it-IT"/>
        </a:p>
      </dgm:t>
    </dgm:pt>
    <dgm:pt modelId="{BA882103-4E99-4846-8D4C-E70DF3B83D1D}">
      <dgm:prSet/>
      <dgm:spPr/>
      <dgm:t>
        <a:bodyPr/>
        <a:lstStyle/>
        <a:p>
          <a:r>
            <a:rPr lang="it-IT"/>
            <a:t>Foto, audio, video, testi, post di blog e messaggi scritti o registrati sui propri account e profili, ma anche su quelli di amici o conoscenti, rimangono in rete come impronte</a:t>
          </a:r>
        </a:p>
      </dgm:t>
    </dgm:pt>
    <dgm:pt modelId="{28E1255C-AFBA-4F06-A1E9-56300B6DB675}" type="parTrans" cxnId="{6A79EFA2-B3A3-405C-9269-713617E53BEA}">
      <dgm:prSet/>
      <dgm:spPr/>
      <dgm:t>
        <a:bodyPr/>
        <a:lstStyle/>
        <a:p>
          <a:endParaRPr lang="it-IT"/>
        </a:p>
      </dgm:t>
    </dgm:pt>
    <dgm:pt modelId="{449ABA0A-7ED0-4F8C-8879-70EBB19D87CC}" type="sibTrans" cxnId="{6A79EFA2-B3A3-405C-9269-713617E53BEA}">
      <dgm:prSet/>
      <dgm:spPr/>
      <dgm:t>
        <a:bodyPr/>
        <a:lstStyle/>
        <a:p>
          <a:endParaRPr lang="it-IT"/>
        </a:p>
      </dgm:t>
    </dgm:pt>
    <dgm:pt modelId="{2C045D01-14AB-4B00-A789-4D0268E6C86F}" type="pres">
      <dgm:prSet presAssocID="{690BD610-AA12-46BF-B75C-B2BD5546E342}" presName="diagram" presStyleCnt="0">
        <dgm:presLayoutVars>
          <dgm:dir/>
          <dgm:resizeHandles val="exact"/>
        </dgm:presLayoutVars>
      </dgm:prSet>
      <dgm:spPr/>
    </dgm:pt>
    <dgm:pt modelId="{7FE42C05-6575-47E5-995E-B1D4148AD86D}" type="pres">
      <dgm:prSet presAssocID="{4568826D-069C-4C75-8A18-05B34CB6E83C}" presName="node" presStyleLbl="node1" presStyleIdx="0" presStyleCnt="2">
        <dgm:presLayoutVars>
          <dgm:bulletEnabled val="1"/>
        </dgm:presLayoutVars>
      </dgm:prSet>
      <dgm:spPr/>
    </dgm:pt>
    <dgm:pt modelId="{A4C17BF2-0498-4DB3-B2BB-80640D6C0C6B}" type="pres">
      <dgm:prSet presAssocID="{80991605-8B35-4BCA-BA41-5D8770ADE251}" presName="sibTrans" presStyleCnt="0"/>
      <dgm:spPr/>
    </dgm:pt>
    <dgm:pt modelId="{1134A2A5-A1B6-4088-A76E-A1D896F11A57}" type="pres">
      <dgm:prSet presAssocID="{BA882103-4E99-4846-8D4C-E70DF3B83D1D}" presName="node" presStyleLbl="node1" presStyleIdx="1" presStyleCnt="2">
        <dgm:presLayoutVars>
          <dgm:bulletEnabled val="1"/>
        </dgm:presLayoutVars>
      </dgm:prSet>
      <dgm:spPr/>
    </dgm:pt>
  </dgm:ptLst>
  <dgm:cxnLst>
    <dgm:cxn modelId="{114B5566-48B3-4DA4-986D-3E62EB405795}" type="presOf" srcId="{BA882103-4E99-4846-8D4C-E70DF3B83D1D}" destId="{1134A2A5-A1B6-4088-A76E-A1D896F11A57}" srcOrd="0" destOrd="0" presId="urn:microsoft.com/office/officeart/2005/8/layout/default"/>
    <dgm:cxn modelId="{02AD576B-2417-4A9F-B027-DEA3335E405A}" type="presOf" srcId="{4568826D-069C-4C75-8A18-05B34CB6E83C}" destId="{7FE42C05-6575-47E5-995E-B1D4148AD86D}" srcOrd="0" destOrd="0" presId="urn:microsoft.com/office/officeart/2005/8/layout/default"/>
    <dgm:cxn modelId="{6A79EFA2-B3A3-405C-9269-713617E53BEA}" srcId="{690BD610-AA12-46BF-B75C-B2BD5546E342}" destId="{BA882103-4E99-4846-8D4C-E70DF3B83D1D}" srcOrd="1" destOrd="0" parTransId="{28E1255C-AFBA-4F06-A1E9-56300B6DB675}" sibTransId="{449ABA0A-7ED0-4F8C-8879-70EBB19D87CC}"/>
    <dgm:cxn modelId="{03D9C6C4-B115-49FD-9085-5D59E8E568A8}" srcId="{690BD610-AA12-46BF-B75C-B2BD5546E342}" destId="{4568826D-069C-4C75-8A18-05B34CB6E83C}" srcOrd="0" destOrd="0" parTransId="{662E554D-8BD9-45FD-9EC2-DA237FDBD80E}" sibTransId="{80991605-8B35-4BCA-BA41-5D8770ADE251}"/>
    <dgm:cxn modelId="{54E5C2FE-3B97-4B3B-BF17-F67170A4B6BC}" type="presOf" srcId="{690BD610-AA12-46BF-B75C-B2BD5546E342}" destId="{2C045D01-14AB-4B00-A789-4D0268E6C86F}" srcOrd="0" destOrd="0" presId="urn:microsoft.com/office/officeart/2005/8/layout/default"/>
    <dgm:cxn modelId="{723C878C-3D97-4385-87A7-256AF31D960B}" type="presParOf" srcId="{2C045D01-14AB-4B00-A789-4D0268E6C86F}" destId="{7FE42C05-6575-47E5-995E-B1D4148AD86D}" srcOrd="0" destOrd="0" presId="urn:microsoft.com/office/officeart/2005/8/layout/default"/>
    <dgm:cxn modelId="{B87A2AA1-5856-423A-9794-0C3BFF5C2135}" type="presParOf" srcId="{2C045D01-14AB-4B00-A789-4D0268E6C86F}" destId="{A4C17BF2-0498-4DB3-B2BB-80640D6C0C6B}" srcOrd="1" destOrd="0" presId="urn:microsoft.com/office/officeart/2005/8/layout/default"/>
    <dgm:cxn modelId="{B5ECEBE2-2596-4BF7-89DC-EFC65A6D1AF9}" type="presParOf" srcId="{2C045D01-14AB-4B00-A789-4D0268E6C86F}" destId="{1134A2A5-A1B6-4088-A76E-A1D896F11A57}"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B04DFA6-3A9E-4333-B936-5315049A313A}"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04DA9D7A-BED3-4890-89A8-E1F082F9AE4D}">
      <dgm:prSet/>
      <dgm:spPr/>
      <dgm:t>
        <a:bodyPr/>
        <a:lstStyle/>
        <a:p>
          <a:r>
            <a:rPr lang="it-IT"/>
            <a:t>Vi sono informazioni che in alcuni casi sentiamo l’esigenza di condividere, ma spesso si tratta di contenuti che potrebbero rappresentare una confidenza intima, delle informazioni delicate, che varrebbe la pena tenere tra noi e poche altre persone</a:t>
          </a:r>
        </a:p>
      </dgm:t>
    </dgm:pt>
    <dgm:pt modelId="{D7DDDA55-C83A-453C-92F0-69EE6D532892}" type="parTrans" cxnId="{4C1397AA-C3AC-4BAF-AC35-DA279E1BCC86}">
      <dgm:prSet/>
      <dgm:spPr/>
      <dgm:t>
        <a:bodyPr/>
        <a:lstStyle/>
        <a:p>
          <a:endParaRPr lang="it-IT"/>
        </a:p>
      </dgm:t>
    </dgm:pt>
    <dgm:pt modelId="{6F56D0D6-C3E8-4F61-97A1-1FC99C441BC0}" type="sibTrans" cxnId="{4C1397AA-C3AC-4BAF-AC35-DA279E1BCC86}">
      <dgm:prSet/>
      <dgm:spPr/>
      <dgm:t>
        <a:bodyPr/>
        <a:lstStyle/>
        <a:p>
          <a:endParaRPr lang="it-IT"/>
        </a:p>
      </dgm:t>
    </dgm:pt>
    <dgm:pt modelId="{63B5D93E-2A63-4A00-8060-12A1B129393F}" type="pres">
      <dgm:prSet presAssocID="{7B04DFA6-3A9E-4333-B936-5315049A313A}" presName="linear" presStyleCnt="0">
        <dgm:presLayoutVars>
          <dgm:animLvl val="lvl"/>
          <dgm:resizeHandles val="exact"/>
        </dgm:presLayoutVars>
      </dgm:prSet>
      <dgm:spPr/>
    </dgm:pt>
    <dgm:pt modelId="{60214A2D-5AA6-468B-AEDD-534FB5AD6A75}" type="pres">
      <dgm:prSet presAssocID="{04DA9D7A-BED3-4890-89A8-E1F082F9AE4D}" presName="parentText" presStyleLbl="node1" presStyleIdx="0" presStyleCnt="1">
        <dgm:presLayoutVars>
          <dgm:chMax val="0"/>
          <dgm:bulletEnabled val="1"/>
        </dgm:presLayoutVars>
      </dgm:prSet>
      <dgm:spPr/>
    </dgm:pt>
  </dgm:ptLst>
  <dgm:cxnLst>
    <dgm:cxn modelId="{2E993A9E-8B34-473F-8908-3E9F40A527C8}" type="presOf" srcId="{7B04DFA6-3A9E-4333-B936-5315049A313A}" destId="{63B5D93E-2A63-4A00-8060-12A1B129393F}" srcOrd="0" destOrd="0" presId="urn:microsoft.com/office/officeart/2005/8/layout/vList2"/>
    <dgm:cxn modelId="{4C1397AA-C3AC-4BAF-AC35-DA279E1BCC86}" srcId="{7B04DFA6-3A9E-4333-B936-5315049A313A}" destId="{04DA9D7A-BED3-4890-89A8-E1F082F9AE4D}" srcOrd="0" destOrd="0" parTransId="{D7DDDA55-C83A-453C-92F0-69EE6D532892}" sibTransId="{6F56D0D6-C3E8-4F61-97A1-1FC99C441BC0}"/>
    <dgm:cxn modelId="{9FCF8FFF-1F03-4FCD-9E1D-2FF65E8B8E68}" type="presOf" srcId="{04DA9D7A-BED3-4890-89A8-E1F082F9AE4D}" destId="{60214A2D-5AA6-468B-AEDD-534FB5AD6A75}" srcOrd="0" destOrd="0" presId="urn:microsoft.com/office/officeart/2005/8/layout/vList2"/>
    <dgm:cxn modelId="{0E53A906-929B-49BD-838D-B3665467F7F1}" type="presParOf" srcId="{63B5D93E-2A63-4A00-8060-12A1B129393F}" destId="{60214A2D-5AA6-468B-AEDD-534FB5AD6A7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A66357A-287C-464A-BD91-2E052BE4BFD2}"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126D6DDD-2F83-4A6B-93D4-2CDC0E5506BA}">
      <dgm:prSet/>
      <dgm:spPr/>
      <dgm:t>
        <a:bodyPr/>
        <a:lstStyle/>
        <a:p>
          <a:r>
            <a:rPr lang="it-IT"/>
            <a:t>Un conoscente molto più grande di Luna che sa della sua passione per il ciclismo, la invita in una chat di gruppo su smartphone creata per condividere informazioni e organizzare gite in mountain bike. Il suo nome inizia a circolare perché ha fatto un'ottima figura alla prima uscita di gruppo. Alcuni dei partecipanti alla chat le chiedono l’amicizia sui social, sebbene lei non li conosca ancora bene. Uno di loro inizia a scriverle in una chat privata parallela e la invita a visitare il suo garage pieno di pezzi di ricambio. Luna accetta l’invito e in quella occasione le regala una coppia di pedali molto rari.</a:t>
          </a:r>
        </a:p>
      </dgm:t>
    </dgm:pt>
    <dgm:pt modelId="{C51B067C-A6F8-4E6E-B112-D060069567CF}" type="parTrans" cxnId="{49E44A68-74CD-4DB3-9F08-61D192E3FA74}">
      <dgm:prSet/>
      <dgm:spPr/>
      <dgm:t>
        <a:bodyPr/>
        <a:lstStyle/>
        <a:p>
          <a:endParaRPr lang="it-IT"/>
        </a:p>
      </dgm:t>
    </dgm:pt>
    <dgm:pt modelId="{750865D8-70D5-43B3-80F6-A3A100572599}" type="sibTrans" cxnId="{49E44A68-74CD-4DB3-9F08-61D192E3FA74}">
      <dgm:prSet/>
      <dgm:spPr/>
      <dgm:t>
        <a:bodyPr/>
        <a:lstStyle/>
        <a:p>
          <a:endParaRPr lang="it-IT"/>
        </a:p>
      </dgm:t>
    </dgm:pt>
    <dgm:pt modelId="{39AA9F2F-9043-4900-80B9-10D777B6C5D1}" type="pres">
      <dgm:prSet presAssocID="{7A66357A-287C-464A-BD91-2E052BE4BFD2}" presName="linear" presStyleCnt="0">
        <dgm:presLayoutVars>
          <dgm:animLvl val="lvl"/>
          <dgm:resizeHandles val="exact"/>
        </dgm:presLayoutVars>
      </dgm:prSet>
      <dgm:spPr/>
    </dgm:pt>
    <dgm:pt modelId="{F038CF5A-761A-4625-BE6E-CF8394D60D3A}" type="pres">
      <dgm:prSet presAssocID="{126D6DDD-2F83-4A6B-93D4-2CDC0E5506BA}" presName="parentText" presStyleLbl="node1" presStyleIdx="0" presStyleCnt="1">
        <dgm:presLayoutVars>
          <dgm:chMax val="0"/>
          <dgm:bulletEnabled val="1"/>
        </dgm:presLayoutVars>
      </dgm:prSet>
      <dgm:spPr/>
    </dgm:pt>
  </dgm:ptLst>
  <dgm:cxnLst>
    <dgm:cxn modelId="{7F3E092C-C5D4-49BC-87FA-99224FAC4C30}" type="presOf" srcId="{7A66357A-287C-464A-BD91-2E052BE4BFD2}" destId="{39AA9F2F-9043-4900-80B9-10D777B6C5D1}" srcOrd="0" destOrd="0" presId="urn:microsoft.com/office/officeart/2005/8/layout/vList2"/>
    <dgm:cxn modelId="{49E44A68-74CD-4DB3-9F08-61D192E3FA74}" srcId="{7A66357A-287C-464A-BD91-2E052BE4BFD2}" destId="{126D6DDD-2F83-4A6B-93D4-2CDC0E5506BA}" srcOrd="0" destOrd="0" parTransId="{C51B067C-A6F8-4E6E-B112-D060069567CF}" sibTransId="{750865D8-70D5-43B3-80F6-A3A100572599}"/>
    <dgm:cxn modelId="{A1E33188-4CCA-467F-9928-A56C0338BFFB}" type="presOf" srcId="{126D6DDD-2F83-4A6B-93D4-2CDC0E5506BA}" destId="{F038CF5A-761A-4625-BE6E-CF8394D60D3A}" srcOrd="0" destOrd="0" presId="urn:microsoft.com/office/officeart/2005/8/layout/vList2"/>
    <dgm:cxn modelId="{8671E90D-19EF-4CEF-8B74-0330C6E95373}" type="presParOf" srcId="{39AA9F2F-9043-4900-80B9-10D777B6C5D1}" destId="{F038CF5A-761A-4625-BE6E-CF8394D60D3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60538AA-519F-4EDA-AC9F-5F8D8836A491}"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12C55422-EBE0-4404-BF4F-FC513B2BDD51}">
      <dgm:prSet/>
      <dgm:spPr/>
      <dgm:t>
        <a:bodyPr/>
        <a:lstStyle/>
        <a:p>
          <a:r>
            <a:rPr lang="it-IT"/>
            <a:t>Nei giorni successivi la invita nuovamente e per obbligo e gratitudine Luna ritorna a trovarlo. In quella occasione l'uomo insiste per regalarle un altro pezzo di ricambio. Luna è imbarazzata, ma non riesce a rifiutare. Gli inviti e i messaggi si fanno sempre più insistenti, Luna inizia a non rispondere più ai messaggi, trova delle scuse e gli dice che ha molto da fare con la scuola. Lui inizia a chiamarla direttamente sul cellulare</a:t>
          </a:r>
        </a:p>
      </dgm:t>
    </dgm:pt>
    <dgm:pt modelId="{083D3193-29A1-47B5-8499-EE0823B02CD7}" type="parTrans" cxnId="{48AC5935-A426-425F-BE4F-248E0A5C9CD0}">
      <dgm:prSet/>
      <dgm:spPr/>
      <dgm:t>
        <a:bodyPr/>
        <a:lstStyle/>
        <a:p>
          <a:endParaRPr lang="it-IT"/>
        </a:p>
      </dgm:t>
    </dgm:pt>
    <dgm:pt modelId="{1A307BD8-5322-43C8-BC61-3E9CB102B8ED}" type="sibTrans" cxnId="{48AC5935-A426-425F-BE4F-248E0A5C9CD0}">
      <dgm:prSet/>
      <dgm:spPr/>
      <dgm:t>
        <a:bodyPr/>
        <a:lstStyle/>
        <a:p>
          <a:endParaRPr lang="it-IT"/>
        </a:p>
      </dgm:t>
    </dgm:pt>
    <dgm:pt modelId="{8359B79D-3896-4284-85E6-95C67E501771}" type="pres">
      <dgm:prSet presAssocID="{060538AA-519F-4EDA-AC9F-5F8D8836A491}" presName="linear" presStyleCnt="0">
        <dgm:presLayoutVars>
          <dgm:animLvl val="lvl"/>
          <dgm:resizeHandles val="exact"/>
        </dgm:presLayoutVars>
      </dgm:prSet>
      <dgm:spPr/>
    </dgm:pt>
    <dgm:pt modelId="{0778BC4C-8CF8-4C8A-AF61-5F9E0507BFF3}" type="pres">
      <dgm:prSet presAssocID="{12C55422-EBE0-4404-BF4F-FC513B2BDD51}" presName="parentText" presStyleLbl="node1" presStyleIdx="0" presStyleCnt="1">
        <dgm:presLayoutVars>
          <dgm:chMax val="0"/>
          <dgm:bulletEnabled val="1"/>
        </dgm:presLayoutVars>
      </dgm:prSet>
      <dgm:spPr/>
    </dgm:pt>
  </dgm:ptLst>
  <dgm:cxnLst>
    <dgm:cxn modelId="{8309F302-1585-404C-A23C-998FD1D7284F}" type="presOf" srcId="{12C55422-EBE0-4404-BF4F-FC513B2BDD51}" destId="{0778BC4C-8CF8-4C8A-AF61-5F9E0507BFF3}" srcOrd="0" destOrd="0" presId="urn:microsoft.com/office/officeart/2005/8/layout/vList2"/>
    <dgm:cxn modelId="{48AC5935-A426-425F-BE4F-248E0A5C9CD0}" srcId="{060538AA-519F-4EDA-AC9F-5F8D8836A491}" destId="{12C55422-EBE0-4404-BF4F-FC513B2BDD51}" srcOrd="0" destOrd="0" parTransId="{083D3193-29A1-47B5-8499-EE0823B02CD7}" sibTransId="{1A307BD8-5322-43C8-BC61-3E9CB102B8ED}"/>
    <dgm:cxn modelId="{E1F8B0FD-3AE5-4F83-9752-0FFA69567F22}" type="presOf" srcId="{060538AA-519F-4EDA-AC9F-5F8D8836A491}" destId="{8359B79D-3896-4284-85E6-95C67E501771}" srcOrd="0" destOrd="0" presId="urn:microsoft.com/office/officeart/2005/8/layout/vList2"/>
    <dgm:cxn modelId="{38D41F1D-2E98-40E8-80CE-3EAD1D4890C3}" type="presParOf" srcId="{8359B79D-3896-4284-85E6-95C67E501771}" destId="{0778BC4C-8CF8-4C8A-AF61-5F9E0507BFF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888A929-EE58-48A5-AD7E-AF39840739AA}"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74075351-0506-4487-9D51-1A74E9FD08DA}">
      <dgm:prSet/>
      <dgm:spPr/>
      <dgm:t>
        <a:bodyPr/>
        <a:lstStyle/>
        <a:p>
          <a:r>
            <a:rPr lang="it-IT"/>
            <a:t>Qualche settimana dopo, uscendo dalla palestra, lo trova inaspettatamente fuori ad attenderla: le fa una scenata, accusandola di ingratitudine e le dà l’impressione di essere fuori controllo. Luna si spaventa molto!</a:t>
          </a:r>
        </a:p>
      </dgm:t>
    </dgm:pt>
    <dgm:pt modelId="{A2A604FD-44AA-4339-A479-DAF8EE9AE7B0}" type="parTrans" cxnId="{11237D93-7D10-4DD5-8532-1B1DA828B120}">
      <dgm:prSet/>
      <dgm:spPr/>
      <dgm:t>
        <a:bodyPr/>
        <a:lstStyle/>
        <a:p>
          <a:endParaRPr lang="it-IT"/>
        </a:p>
      </dgm:t>
    </dgm:pt>
    <dgm:pt modelId="{33EF30FA-37EA-4F69-9179-E8720A6861ED}" type="sibTrans" cxnId="{11237D93-7D10-4DD5-8532-1B1DA828B120}">
      <dgm:prSet/>
      <dgm:spPr/>
      <dgm:t>
        <a:bodyPr/>
        <a:lstStyle/>
        <a:p>
          <a:endParaRPr lang="it-IT"/>
        </a:p>
      </dgm:t>
    </dgm:pt>
    <dgm:pt modelId="{6AEB8A3C-A6B7-4213-ABEE-C363310BFC1A}" type="pres">
      <dgm:prSet presAssocID="{0888A929-EE58-48A5-AD7E-AF39840739AA}" presName="linear" presStyleCnt="0">
        <dgm:presLayoutVars>
          <dgm:animLvl val="lvl"/>
          <dgm:resizeHandles val="exact"/>
        </dgm:presLayoutVars>
      </dgm:prSet>
      <dgm:spPr/>
    </dgm:pt>
    <dgm:pt modelId="{476C0CAC-AD72-4308-8CED-4E6EB16E7C3A}" type="pres">
      <dgm:prSet presAssocID="{74075351-0506-4487-9D51-1A74E9FD08DA}" presName="parentText" presStyleLbl="node1" presStyleIdx="0" presStyleCnt="1">
        <dgm:presLayoutVars>
          <dgm:chMax val="0"/>
          <dgm:bulletEnabled val="1"/>
        </dgm:presLayoutVars>
      </dgm:prSet>
      <dgm:spPr/>
    </dgm:pt>
  </dgm:ptLst>
  <dgm:cxnLst>
    <dgm:cxn modelId="{E075415C-7E01-45CE-80E4-A7241F341E5C}" type="presOf" srcId="{74075351-0506-4487-9D51-1A74E9FD08DA}" destId="{476C0CAC-AD72-4308-8CED-4E6EB16E7C3A}" srcOrd="0" destOrd="0" presId="urn:microsoft.com/office/officeart/2005/8/layout/vList2"/>
    <dgm:cxn modelId="{FB439149-9954-4EDA-BFCE-63AF02780229}" type="presOf" srcId="{0888A929-EE58-48A5-AD7E-AF39840739AA}" destId="{6AEB8A3C-A6B7-4213-ABEE-C363310BFC1A}" srcOrd="0" destOrd="0" presId="urn:microsoft.com/office/officeart/2005/8/layout/vList2"/>
    <dgm:cxn modelId="{11237D93-7D10-4DD5-8532-1B1DA828B120}" srcId="{0888A929-EE58-48A5-AD7E-AF39840739AA}" destId="{74075351-0506-4487-9D51-1A74E9FD08DA}" srcOrd="0" destOrd="0" parTransId="{A2A604FD-44AA-4339-A479-DAF8EE9AE7B0}" sibTransId="{33EF30FA-37EA-4F69-9179-E8720A6861ED}"/>
    <dgm:cxn modelId="{3E499786-BA6D-4F79-878E-2F07070D0C42}" type="presParOf" srcId="{6AEB8A3C-A6B7-4213-ABEE-C363310BFC1A}" destId="{476C0CAC-AD72-4308-8CED-4E6EB16E7C3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EF8F9C4-EF35-4900-8183-1C428FAAD29F}"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BAF33A4A-927A-4957-9B5F-667BDE953EDA}">
      <dgm:prSet/>
      <dgm:spPr/>
      <dgm:t>
        <a:bodyPr/>
        <a:lstStyle/>
        <a:p>
          <a:r>
            <a:rPr lang="it-IT"/>
            <a:t>La palestra è tra i luoghi in cui ci si registra in maniera ricorrente sui Social e il numero di cellulare è in chiaro nelle chat di gruppo come WhatsApp. Per questa ragione quando si accetta che qualcuno ci inserisca in un gruppo di chat o si accetta l’amicizia sui social di persone che conosciamo benissimo, bisogna chiedersi quali informazioni personali saranno immediatamente a loro disposizione</a:t>
          </a:r>
        </a:p>
      </dgm:t>
    </dgm:pt>
    <dgm:pt modelId="{0D6A3C35-03B5-4117-99F4-54DA19F1B955}" type="parTrans" cxnId="{23C45AF4-DDCB-43CA-827C-0132D4F1328E}">
      <dgm:prSet/>
      <dgm:spPr/>
      <dgm:t>
        <a:bodyPr/>
        <a:lstStyle/>
        <a:p>
          <a:endParaRPr lang="it-IT"/>
        </a:p>
      </dgm:t>
    </dgm:pt>
    <dgm:pt modelId="{C5BB3153-BFC1-4619-A076-8824AB62F881}" type="sibTrans" cxnId="{23C45AF4-DDCB-43CA-827C-0132D4F1328E}">
      <dgm:prSet/>
      <dgm:spPr/>
      <dgm:t>
        <a:bodyPr/>
        <a:lstStyle/>
        <a:p>
          <a:endParaRPr lang="it-IT"/>
        </a:p>
      </dgm:t>
    </dgm:pt>
    <dgm:pt modelId="{103449C0-2990-4EEC-B402-A130C61B0465}" type="pres">
      <dgm:prSet presAssocID="{8EF8F9C4-EF35-4900-8183-1C428FAAD29F}" presName="linear" presStyleCnt="0">
        <dgm:presLayoutVars>
          <dgm:animLvl val="lvl"/>
          <dgm:resizeHandles val="exact"/>
        </dgm:presLayoutVars>
      </dgm:prSet>
      <dgm:spPr/>
    </dgm:pt>
    <dgm:pt modelId="{E3D8A7DC-54DB-4224-8797-07A263433108}" type="pres">
      <dgm:prSet presAssocID="{BAF33A4A-927A-4957-9B5F-667BDE953EDA}" presName="parentText" presStyleLbl="node1" presStyleIdx="0" presStyleCnt="1">
        <dgm:presLayoutVars>
          <dgm:chMax val="0"/>
          <dgm:bulletEnabled val="1"/>
        </dgm:presLayoutVars>
      </dgm:prSet>
      <dgm:spPr/>
    </dgm:pt>
  </dgm:ptLst>
  <dgm:cxnLst>
    <dgm:cxn modelId="{403FCB83-95F6-4ABF-BD8F-70A1F5148A85}" type="presOf" srcId="{8EF8F9C4-EF35-4900-8183-1C428FAAD29F}" destId="{103449C0-2990-4EEC-B402-A130C61B0465}" srcOrd="0" destOrd="0" presId="urn:microsoft.com/office/officeart/2005/8/layout/vList2"/>
    <dgm:cxn modelId="{500FB3EC-A625-419C-833F-A6DEC1D7E106}" type="presOf" srcId="{BAF33A4A-927A-4957-9B5F-667BDE953EDA}" destId="{E3D8A7DC-54DB-4224-8797-07A263433108}" srcOrd="0" destOrd="0" presId="urn:microsoft.com/office/officeart/2005/8/layout/vList2"/>
    <dgm:cxn modelId="{23C45AF4-DDCB-43CA-827C-0132D4F1328E}" srcId="{8EF8F9C4-EF35-4900-8183-1C428FAAD29F}" destId="{BAF33A4A-927A-4957-9B5F-667BDE953EDA}" srcOrd="0" destOrd="0" parTransId="{0D6A3C35-03B5-4117-99F4-54DA19F1B955}" sibTransId="{C5BB3153-BFC1-4619-A076-8824AB62F881}"/>
    <dgm:cxn modelId="{6599E530-1A14-4DAA-B4C9-6F4495131384}" type="presParOf" srcId="{103449C0-2990-4EEC-B402-A130C61B0465}" destId="{E3D8A7DC-54DB-4224-8797-07A26343310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C3BAF42-97FE-4131-ADF5-C7594C2ED0FD}"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5004F45F-C5E8-4422-911F-93158853F503}">
      <dgm:prSet/>
      <dgm:spPr/>
      <dgm:t>
        <a:bodyPr/>
        <a:lstStyle/>
        <a:p>
          <a:r>
            <a:rPr lang="it-IT"/>
            <a:t>È bello fidarsi dei propri amici, ma è sempre meglio chiedersi se quello che condividiamo con loro sul web o sulle chat mobile, corre il rischio di essere volontariamente promulgato o fraudolentemente sottratto da perfetti sconosciuti.</a:t>
          </a:r>
        </a:p>
      </dgm:t>
    </dgm:pt>
    <dgm:pt modelId="{36A3DCB8-B984-4F2A-BA54-72ABD4B7A40A}" type="parTrans" cxnId="{1F65287F-DDDB-42E0-A22E-2D30635A2F43}">
      <dgm:prSet/>
      <dgm:spPr/>
      <dgm:t>
        <a:bodyPr/>
        <a:lstStyle/>
        <a:p>
          <a:endParaRPr lang="it-IT"/>
        </a:p>
      </dgm:t>
    </dgm:pt>
    <dgm:pt modelId="{A0D073E5-1593-4C6E-A3C3-AB13D3128213}" type="sibTrans" cxnId="{1F65287F-DDDB-42E0-A22E-2D30635A2F43}">
      <dgm:prSet/>
      <dgm:spPr/>
      <dgm:t>
        <a:bodyPr/>
        <a:lstStyle/>
        <a:p>
          <a:endParaRPr lang="it-IT"/>
        </a:p>
      </dgm:t>
    </dgm:pt>
    <dgm:pt modelId="{0805A3AD-415B-4FF9-81A0-F1BDE43CFB23}" type="pres">
      <dgm:prSet presAssocID="{4C3BAF42-97FE-4131-ADF5-C7594C2ED0FD}" presName="linear" presStyleCnt="0">
        <dgm:presLayoutVars>
          <dgm:animLvl val="lvl"/>
          <dgm:resizeHandles val="exact"/>
        </dgm:presLayoutVars>
      </dgm:prSet>
      <dgm:spPr/>
    </dgm:pt>
    <dgm:pt modelId="{687A389A-81A3-416F-94A7-4C6BF8B26AD9}" type="pres">
      <dgm:prSet presAssocID="{5004F45F-C5E8-4422-911F-93158853F503}" presName="parentText" presStyleLbl="node1" presStyleIdx="0" presStyleCnt="1">
        <dgm:presLayoutVars>
          <dgm:chMax val="0"/>
          <dgm:bulletEnabled val="1"/>
        </dgm:presLayoutVars>
      </dgm:prSet>
      <dgm:spPr/>
    </dgm:pt>
  </dgm:ptLst>
  <dgm:cxnLst>
    <dgm:cxn modelId="{200DE942-804B-46B1-9698-51FCEBC0B4DE}" type="presOf" srcId="{4C3BAF42-97FE-4131-ADF5-C7594C2ED0FD}" destId="{0805A3AD-415B-4FF9-81A0-F1BDE43CFB23}" srcOrd="0" destOrd="0" presId="urn:microsoft.com/office/officeart/2005/8/layout/vList2"/>
    <dgm:cxn modelId="{F2409A6D-868D-49E9-94D4-FB2F1C279858}" type="presOf" srcId="{5004F45F-C5E8-4422-911F-93158853F503}" destId="{687A389A-81A3-416F-94A7-4C6BF8B26AD9}" srcOrd="0" destOrd="0" presId="urn:microsoft.com/office/officeart/2005/8/layout/vList2"/>
    <dgm:cxn modelId="{1F65287F-DDDB-42E0-A22E-2D30635A2F43}" srcId="{4C3BAF42-97FE-4131-ADF5-C7594C2ED0FD}" destId="{5004F45F-C5E8-4422-911F-93158853F503}" srcOrd="0" destOrd="0" parTransId="{36A3DCB8-B984-4F2A-BA54-72ABD4B7A40A}" sibTransId="{A0D073E5-1593-4C6E-A3C3-AB13D3128213}"/>
    <dgm:cxn modelId="{62530869-BD96-4E8B-B0D1-E00155170147}" type="presParOf" srcId="{0805A3AD-415B-4FF9-81A0-F1BDE43CFB23}" destId="{687A389A-81A3-416F-94A7-4C6BF8B26AD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1E2FC85-C4C6-4DF9-A6CF-6B4F59FDFC81}"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40589CE6-CBF9-4019-AD8B-EC0CC7D828C0}">
      <dgm:prSet/>
      <dgm:spPr/>
      <dgm:t>
        <a:bodyPr/>
        <a:lstStyle/>
        <a:p>
          <a:r>
            <a:rPr lang="it-IT"/>
            <a:t>Simona organizza una festa a casa sua per il suo compleanno. Utilizza una chat di gruppo per condividere con gli invitati orario e indirizzo. I suoi amici iniziano ad arrivare, ma per aprire il cancello ed entrare c’è bisogno di digitare un codice sul citofono, dopo il quarto squillo di campanello, Simona decide di scrivere il codice sulla chat di gruppo per godersi la festa e non passare tutta la serata al citofono. La settimana dopo la casa dei suoi genitori viene svaligiata, senza alcun segno di effrazione. Dopo qualche giorno Simona scopre che ad una sua amica hanno rubato la borsa sull’autobus e il suo dispositivo non era protetto da password</a:t>
          </a:r>
        </a:p>
      </dgm:t>
    </dgm:pt>
    <dgm:pt modelId="{1EC0854A-4EEF-486F-A93E-27BE54A9E4BE}" type="parTrans" cxnId="{796D7D1C-E3CA-4E85-8AF6-61B97F05FB76}">
      <dgm:prSet/>
      <dgm:spPr/>
      <dgm:t>
        <a:bodyPr/>
        <a:lstStyle/>
        <a:p>
          <a:endParaRPr lang="it-IT"/>
        </a:p>
      </dgm:t>
    </dgm:pt>
    <dgm:pt modelId="{D59C7E6C-A3AC-43F7-828F-8EF00AB20059}" type="sibTrans" cxnId="{796D7D1C-E3CA-4E85-8AF6-61B97F05FB76}">
      <dgm:prSet/>
      <dgm:spPr/>
      <dgm:t>
        <a:bodyPr/>
        <a:lstStyle/>
        <a:p>
          <a:endParaRPr lang="it-IT"/>
        </a:p>
      </dgm:t>
    </dgm:pt>
    <dgm:pt modelId="{4A7CAEF9-7EC3-44E7-BEC2-9C3C1974488F}" type="pres">
      <dgm:prSet presAssocID="{11E2FC85-C4C6-4DF9-A6CF-6B4F59FDFC81}" presName="linear" presStyleCnt="0">
        <dgm:presLayoutVars>
          <dgm:animLvl val="lvl"/>
          <dgm:resizeHandles val="exact"/>
        </dgm:presLayoutVars>
      </dgm:prSet>
      <dgm:spPr/>
    </dgm:pt>
    <dgm:pt modelId="{1070313C-2B8A-4C26-9262-91732F993D36}" type="pres">
      <dgm:prSet presAssocID="{40589CE6-CBF9-4019-AD8B-EC0CC7D828C0}" presName="parentText" presStyleLbl="node1" presStyleIdx="0" presStyleCnt="1">
        <dgm:presLayoutVars>
          <dgm:chMax val="0"/>
          <dgm:bulletEnabled val="1"/>
        </dgm:presLayoutVars>
      </dgm:prSet>
      <dgm:spPr/>
    </dgm:pt>
  </dgm:ptLst>
  <dgm:cxnLst>
    <dgm:cxn modelId="{796D7D1C-E3CA-4E85-8AF6-61B97F05FB76}" srcId="{11E2FC85-C4C6-4DF9-A6CF-6B4F59FDFC81}" destId="{40589CE6-CBF9-4019-AD8B-EC0CC7D828C0}" srcOrd="0" destOrd="0" parTransId="{1EC0854A-4EEF-486F-A93E-27BE54A9E4BE}" sibTransId="{D59C7E6C-A3AC-43F7-828F-8EF00AB20059}"/>
    <dgm:cxn modelId="{2F5816B1-6712-41DB-A771-AB7C23E2CEAF}" type="presOf" srcId="{11E2FC85-C4C6-4DF9-A6CF-6B4F59FDFC81}" destId="{4A7CAEF9-7EC3-44E7-BEC2-9C3C1974488F}" srcOrd="0" destOrd="0" presId="urn:microsoft.com/office/officeart/2005/8/layout/vList2"/>
    <dgm:cxn modelId="{81098CF4-6739-473D-8376-FB9E0EB4B2E0}" type="presOf" srcId="{40589CE6-CBF9-4019-AD8B-EC0CC7D828C0}" destId="{1070313C-2B8A-4C26-9262-91732F993D36}" srcOrd="0" destOrd="0" presId="urn:microsoft.com/office/officeart/2005/8/layout/vList2"/>
    <dgm:cxn modelId="{2228744C-3954-4447-A586-964D7EDC9F52}" type="presParOf" srcId="{4A7CAEF9-7EC3-44E7-BEC2-9C3C1974488F}" destId="{1070313C-2B8A-4C26-9262-91732F993D3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C19055F5-0947-4594-ADEB-0E9DBC0A46F1}"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A2C395D6-526A-480C-9742-A6480B1F7893}">
      <dgm:prSet/>
      <dgm:spPr/>
      <dgm:t>
        <a:bodyPr/>
        <a:lstStyle/>
        <a:p>
          <a:r>
            <a:rPr lang="it-IT"/>
            <a:t>Ogni volta che condividete codici di sblocco o password su social e chat di gruppo, ricordate che vi state esponendo a due tipologie di rischio, una goliardata più o mena faceta da parte del vostro entourage di amici, ma anche la diffusione involontaria delle vostre password a estranei malintenzionati</a:t>
          </a:r>
        </a:p>
      </dgm:t>
    </dgm:pt>
    <dgm:pt modelId="{454477E5-2F00-454F-B68B-6E525572DCD6}" type="parTrans" cxnId="{7782CE79-A7DF-4595-B1D6-EE3C9B6124A8}">
      <dgm:prSet/>
      <dgm:spPr/>
      <dgm:t>
        <a:bodyPr/>
        <a:lstStyle/>
        <a:p>
          <a:endParaRPr lang="it-IT"/>
        </a:p>
      </dgm:t>
    </dgm:pt>
    <dgm:pt modelId="{816FA3A2-355B-40EE-8C89-B6A976A9AB5A}" type="sibTrans" cxnId="{7782CE79-A7DF-4595-B1D6-EE3C9B6124A8}">
      <dgm:prSet/>
      <dgm:spPr/>
      <dgm:t>
        <a:bodyPr/>
        <a:lstStyle/>
        <a:p>
          <a:endParaRPr lang="it-IT"/>
        </a:p>
      </dgm:t>
    </dgm:pt>
    <dgm:pt modelId="{B5CE96E3-8E07-42DE-99B4-09835CB07B7E}" type="pres">
      <dgm:prSet presAssocID="{C19055F5-0947-4594-ADEB-0E9DBC0A46F1}" presName="linear" presStyleCnt="0">
        <dgm:presLayoutVars>
          <dgm:animLvl val="lvl"/>
          <dgm:resizeHandles val="exact"/>
        </dgm:presLayoutVars>
      </dgm:prSet>
      <dgm:spPr/>
    </dgm:pt>
    <dgm:pt modelId="{951334D6-9AFB-40E6-B4E9-E8C15F038D6E}" type="pres">
      <dgm:prSet presAssocID="{A2C395D6-526A-480C-9742-A6480B1F7893}" presName="parentText" presStyleLbl="node1" presStyleIdx="0" presStyleCnt="1">
        <dgm:presLayoutVars>
          <dgm:chMax val="0"/>
          <dgm:bulletEnabled val="1"/>
        </dgm:presLayoutVars>
      </dgm:prSet>
      <dgm:spPr/>
    </dgm:pt>
  </dgm:ptLst>
  <dgm:cxnLst>
    <dgm:cxn modelId="{5EFA033D-3B02-4DEF-803C-307783CA7305}" type="presOf" srcId="{C19055F5-0947-4594-ADEB-0E9DBC0A46F1}" destId="{B5CE96E3-8E07-42DE-99B4-09835CB07B7E}" srcOrd="0" destOrd="0" presId="urn:microsoft.com/office/officeart/2005/8/layout/vList2"/>
    <dgm:cxn modelId="{7782CE79-A7DF-4595-B1D6-EE3C9B6124A8}" srcId="{C19055F5-0947-4594-ADEB-0E9DBC0A46F1}" destId="{A2C395D6-526A-480C-9742-A6480B1F7893}" srcOrd="0" destOrd="0" parTransId="{454477E5-2F00-454F-B68B-6E525572DCD6}" sibTransId="{816FA3A2-355B-40EE-8C89-B6A976A9AB5A}"/>
    <dgm:cxn modelId="{3F61028A-E5A5-460E-B871-DE73BF60A405}" type="presOf" srcId="{A2C395D6-526A-480C-9742-A6480B1F7893}" destId="{951334D6-9AFB-40E6-B4E9-E8C15F038D6E}" srcOrd="0" destOrd="0" presId="urn:microsoft.com/office/officeart/2005/8/layout/vList2"/>
    <dgm:cxn modelId="{3454C9FF-FC29-4B58-87E9-39A68148B6BB}" type="presParOf" srcId="{B5CE96E3-8E07-42DE-99B4-09835CB07B7E}" destId="{951334D6-9AFB-40E6-B4E9-E8C15F038D6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E7C3CEEC-A2D7-45FC-8EEF-C32882134443}"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703EC4B5-ABF9-4498-B2E7-CD7FE91C6DFC}">
      <dgm:prSet/>
      <dgm:spPr/>
      <dgm:t>
        <a:bodyPr/>
        <a:lstStyle/>
        <a:p>
          <a:r>
            <a:rPr lang="it-IT"/>
            <a:t>Tra le informazioni sensibili che ci riguardano ve ne sono alcune che possono causare problemi che vanno oltre la privacy e arrecare perdite finanziarie</a:t>
          </a:r>
        </a:p>
      </dgm:t>
    </dgm:pt>
    <dgm:pt modelId="{6DE0C3E3-A5CE-44D2-9D4C-50F825B5F856}" type="parTrans" cxnId="{5A3F2D84-1906-489F-A3C0-3BA9E531FF65}">
      <dgm:prSet/>
      <dgm:spPr/>
      <dgm:t>
        <a:bodyPr/>
        <a:lstStyle/>
        <a:p>
          <a:endParaRPr lang="it-IT"/>
        </a:p>
      </dgm:t>
    </dgm:pt>
    <dgm:pt modelId="{3852CB2B-9A56-4485-A02F-18A30D9622CE}" type="sibTrans" cxnId="{5A3F2D84-1906-489F-A3C0-3BA9E531FF65}">
      <dgm:prSet/>
      <dgm:spPr/>
      <dgm:t>
        <a:bodyPr/>
        <a:lstStyle/>
        <a:p>
          <a:endParaRPr lang="it-IT"/>
        </a:p>
      </dgm:t>
    </dgm:pt>
    <dgm:pt modelId="{72E10E38-246C-4B66-A3F9-BE74811D250F}">
      <dgm:prSet/>
      <dgm:spPr/>
      <dgm:t>
        <a:bodyPr/>
        <a:lstStyle/>
        <a:p>
          <a:r>
            <a:rPr lang="it-IT"/>
            <a:t>Oltre alle pratiche di phishing vere e proprie, che spesso simulano richieste di istituti bancari o affini, ci sono anche delle cattive abitudini di condivisione che possono metterci a rischio</a:t>
          </a:r>
        </a:p>
      </dgm:t>
    </dgm:pt>
    <dgm:pt modelId="{4C7CCC74-A276-45E5-84F0-E3F16C1DB713}" type="parTrans" cxnId="{6BC7983A-B429-4DC7-8821-2C4BA96D9503}">
      <dgm:prSet/>
      <dgm:spPr/>
      <dgm:t>
        <a:bodyPr/>
        <a:lstStyle/>
        <a:p>
          <a:endParaRPr lang="it-IT"/>
        </a:p>
      </dgm:t>
    </dgm:pt>
    <dgm:pt modelId="{8C3E73AF-FAF2-45C6-B523-CA45562B43C4}" type="sibTrans" cxnId="{6BC7983A-B429-4DC7-8821-2C4BA96D9503}">
      <dgm:prSet/>
      <dgm:spPr/>
      <dgm:t>
        <a:bodyPr/>
        <a:lstStyle/>
        <a:p>
          <a:endParaRPr lang="it-IT"/>
        </a:p>
      </dgm:t>
    </dgm:pt>
    <dgm:pt modelId="{1756CD57-5DEA-41BB-83C7-BA4CA5BE0E89}" type="pres">
      <dgm:prSet presAssocID="{E7C3CEEC-A2D7-45FC-8EEF-C32882134443}" presName="linear" presStyleCnt="0">
        <dgm:presLayoutVars>
          <dgm:animLvl val="lvl"/>
          <dgm:resizeHandles val="exact"/>
        </dgm:presLayoutVars>
      </dgm:prSet>
      <dgm:spPr/>
    </dgm:pt>
    <dgm:pt modelId="{96705D8D-3135-4492-8744-67723FF15019}" type="pres">
      <dgm:prSet presAssocID="{703EC4B5-ABF9-4498-B2E7-CD7FE91C6DFC}" presName="parentText" presStyleLbl="node1" presStyleIdx="0" presStyleCnt="2">
        <dgm:presLayoutVars>
          <dgm:chMax val="0"/>
          <dgm:bulletEnabled val="1"/>
        </dgm:presLayoutVars>
      </dgm:prSet>
      <dgm:spPr/>
    </dgm:pt>
    <dgm:pt modelId="{A5BA320D-AEE7-406F-A864-B95BB302131D}" type="pres">
      <dgm:prSet presAssocID="{3852CB2B-9A56-4485-A02F-18A30D9622CE}" presName="spacer" presStyleCnt="0"/>
      <dgm:spPr/>
    </dgm:pt>
    <dgm:pt modelId="{0771F6C2-7EFC-4458-919E-05DA61846E08}" type="pres">
      <dgm:prSet presAssocID="{72E10E38-246C-4B66-A3F9-BE74811D250F}" presName="parentText" presStyleLbl="node1" presStyleIdx="1" presStyleCnt="2">
        <dgm:presLayoutVars>
          <dgm:chMax val="0"/>
          <dgm:bulletEnabled val="1"/>
        </dgm:presLayoutVars>
      </dgm:prSet>
      <dgm:spPr/>
    </dgm:pt>
  </dgm:ptLst>
  <dgm:cxnLst>
    <dgm:cxn modelId="{DD27212A-B4BF-4995-8D76-E55B0384ED0F}" type="presOf" srcId="{E7C3CEEC-A2D7-45FC-8EEF-C32882134443}" destId="{1756CD57-5DEA-41BB-83C7-BA4CA5BE0E89}" srcOrd="0" destOrd="0" presId="urn:microsoft.com/office/officeart/2005/8/layout/vList2"/>
    <dgm:cxn modelId="{AEE65337-9714-4E5A-8C86-B7AFEF84F811}" type="presOf" srcId="{72E10E38-246C-4B66-A3F9-BE74811D250F}" destId="{0771F6C2-7EFC-4458-919E-05DA61846E08}" srcOrd="0" destOrd="0" presId="urn:microsoft.com/office/officeart/2005/8/layout/vList2"/>
    <dgm:cxn modelId="{6BC7983A-B429-4DC7-8821-2C4BA96D9503}" srcId="{E7C3CEEC-A2D7-45FC-8EEF-C32882134443}" destId="{72E10E38-246C-4B66-A3F9-BE74811D250F}" srcOrd="1" destOrd="0" parTransId="{4C7CCC74-A276-45E5-84F0-E3F16C1DB713}" sibTransId="{8C3E73AF-FAF2-45C6-B523-CA45562B43C4}"/>
    <dgm:cxn modelId="{09F0467C-AE9A-4C41-BE2A-750AB35FAB17}" type="presOf" srcId="{703EC4B5-ABF9-4498-B2E7-CD7FE91C6DFC}" destId="{96705D8D-3135-4492-8744-67723FF15019}" srcOrd="0" destOrd="0" presId="urn:microsoft.com/office/officeart/2005/8/layout/vList2"/>
    <dgm:cxn modelId="{5A3F2D84-1906-489F-A3C0-3BA9E531FF65}" srcId="{E7C3CEEC-A2D7-45FC-8EEF-C32882134443}" destId="{703EC4B5-ABF9-4498-B2E7-CD7FE91C6DFC}" srcOrd="0" destOrd="0" parTransId="{6DE0C3E3-A5CE-44D2-9D4C-50F825B5F856}" sibTransId="{3852CB2B-9A56-4485-A02F-18A30D9622CE}"/>
    <dgm:cxn modelId="{F217F538-28B2-4424-BD8A-E9C080B6C081}" type="presParOf" srcId="{1756CD57-5DEA-41BB-83C7-BA4CA5BE0E89}" destId="{96705D8D-3135-4492-8744-67723FF15019}" srcOrd="0" destOrd="0" presId="urn:microsoft.com/office/officeart/2005/8/layout/vList2"/>
    <dgm:cxn modelId="{38DBD900-4F37-41DB-99D0-3A9878055E92}" type="presParOf" srcId="{1756CD57-5DEA-41BB-83C7-BA4CA5BE0E89}" destId="{A5BA320D-AEE7-406F-A864-B95BB302131D}" srcOrd="1" destOrd="0" presId="urn:microsoft.com/office/officeart/2005/8/layout/vList2"/>
    <dgm:cxn modelId="{D54EAF5F-F389-4F1E-ACFD-11669CCA28AA}" type="presParOf" srcId="{1756CD57-5DEA-41BB-83C7-BA4CA5BE0E89}" destId="{0771F6C2-7EFC-4458-919E-05DA61846E0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51F01774-2F35-4B9D-B6CE-51F8A592BA19}"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15D24C94-848C-41A4-8845-C53D131402D3}">
      <dgm:prSet/>
      <dgm:spPr/>
      <dgm:t>
        <a:bodyPr/>
        <a:lstStyle/>
        <a:p>
          <a:r>
            <a:rPr lang="it-IT"/>
            <a:t>Il padre di Ben gli ha promesso che appena gli sarà possibile metterà a disposizione la sua carta di credito per prenotare il viaggio a Londra che farà con i suoi amici. Si è offerto di anticipare le spese per tutti e cinque i suoi compagni. Nella chat del viaggio alcuni dei suoi amici hanno fretta e iniziano a fargli pressione. Iniziano a circolare battute: “cocco di papà”, “pappa molla”, etc.</a:t>
          </a:r>
        </a:p>
      </dgm:t>
    </dgm:pt>
    <dgm:pt modelId="{575D5923-A904-45B9-84E6-305CFEFA083D}" type="parTrans" cxnId="{B2A3F6BD-6502-47B7-A5E9-D152329C4168}">
      <dgm:prSet/>
      <dgm:spPr/>
      <dgm:t>
        <a:bodyPr/>
        <a:lstStyle/>
        <a:p>
          <a:endParaRPr lang="it-IT"/>
        </a:p>
      </dgm:t>
    </dgm:pt>
    <dgm:pt modelId="{5992A3F1-1826-4E66-86B2-21EF97755301}" type="sibTrans" cxnId="{B2A3F6BD-6502-47B7-A5E9-D152329C4168}">
      <dgm:prSet/>
      <dgm:spPr/>
      <dgm:t>
        <a:bodyPr/>
        <a:lstStyle/>
        <a:p>
          <a:endParaRPr lang="it-IT"/>
        </a:p>
      </dgm:t>
    </dgm:pt>
    <dgm:pt modelId="{4EA63558-58F4-49A4-B0DF-A278D281736E}" type="pres">
      <dgm:prSet presAssocID="{51F01774-2F35-4B9D-B6CE-51F8A592BA19}" presName="linear" presStyleCnt="0">
        <dgm:presLayoutVars>
          <dgm:animLvl val="lvl"/>
          <dgm:resizeHandles val="exact"/>
        </dgm:presLayoutVars>
      </dgm:prSet>
      <dgm:spPr/>
    </dgm:pt>
    <dgm:pt modelId="{395CC73F-9772-482F-A51A-548979C23C0C}" type="pres">
      <dgm:prSet presAssocID="{15D24C94-848C-41A4-8845-C53D131402D3}" presName="parentText" presStyleLbl="node1" presStyleIdx="0" presStyleCnt="1">
        <dgm:presLayoutVars>
          <dgm:chMax val="0"/>
          <dgm:bulletEnabled val="1"/>
        </dgm:presLayoutVars>
      </dgm:prSet>
      <dgm:spPr/>
    </dgm:pt>
  </dgm:ptLst>
  <dgm:cxnLst>
    <dgm:cxn modelId="{4F87C70B-9B86-4B13-A9EA-ADF71187E4B8}" type="presOf" srcId="{15D24C94-848C-41A4-8845-C53D131402D3}" destId="{395CC73F-9772-482F-A51A-548979C23C0C}" srcOrd="0" destOrd="0" presId="urn:microsoft.com/office/officeart/2005/8/layout/vList2"/>
    <dgm:cxn modelId="{2B7B4D4F-D19C-4736-82B1-5DB4F2F2624F}" type="presOf" srcId="{51F01774-2F35-4B9D-B6CE-51F8A592BA19}" destId="{4EA63558-58F4-49A4-B0DF-A278D281736E}" srcOrd="0" destOrd="0" presId="urn:microsoft.com/office/officeart/2005/8/layout/vList2"/>
    <dgm:cxn modelId="{B2A3F6BD-6502-47B7-A5E9-D152329C4168}" srcId="{51F01774-2F35-4B9D-B6CE-51F8A592BA19}" destId="{15D24C94-848C-41A4-8845-C53D131402D3}" srcOrd="0" destOrd="0" parTransId="{575D5923-A904-45B9-84E6-305CFEFA083D}" sibTransId="{5992A3F1-1826-4E66-86B2-21EF97755301}"/>
    <dgm:cxn modelId="{006834AB-C699-4038-AB3F-B3B96CC58F72}" type="presParOf" srcId="{4EA63558-58F4-49A4-B0DF-A278D281736E}" destId="{395CC73F-9772-482F-A51A-548979C23C0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A499D7-C152-4FB7-956D-C6806597E420}"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2FA9ADDC-FC78-448B-A2E0-537E891C801A}">
      <dgm:prSet/>
      <dgm:spPr/>
      <dgm:t>
        <a:bodyPr/>
        <a:lstStyle/>
        <a:p>
          <a:r>
            <a:rPr lang="it-IT" b="1"/>
            <a:t>Curare la propria identità e reputazione digitale non solo per l'oggi, ma anche per il proprio futuro</a:t>
          </a:r>
          <a:endParaRPr lang="it-IT"/>
        </a:p>
      </dgm:t>
    </dgm:pt>
    <dgm:pt modelId="{CB9A8A6E-5348-4206-9C1C-8C390E65FB45}" type="parTrans" cxnId="{632302BA-3CAC-487B-8881-C5EA7227C82D}">
      <dgm:prSet/>
      <dgm:spPr/>
      <dgm:t>
        <a:bodyPr/>
        <a:lstStyle/>
        <a:p>
          <a:endParaRPr lang="it-IT"/>
        </a:p>
      </dgm:t>
    </dgm:pt>
    <dgm:pt modelId="{BCED2F81-84DE-4262-998A-C6F02A43E454}" type="sibTrans" cxnId="{632302BA-3CAC-487B-8881-C5EA7227C82D}">
      <dgm:prSet/>
      <dgm:spPr/>
      <dgm:t>
        <a:bodyPr/>
        <a:lstStyle/>
        <a:p>
          <a:endParaRPr lang="it-IT"/>
        </a:p>
      </dgm:t>
    </dgm:pt>
    <dgm:pt modelId="{7F46FAF1-99F2-4D3D-B8CB-44676CD7CD3A}" type="pres">
      <dgm:prSet presAssocID="{BAA499D7-C152-4FB7-956D-C6806597E420}" presName="linear" presStyleCnt="0">
        <dgm:presLayoutVars>
          <dgm:animLvl val="lvl"/>
          <dgm:resizeHandles val="exact"/>
        </dgm:presLayoutVars>
      </dgm:prSet>
      <dgm:spPr/>
    </dgm:pt>
    <dgm:pt modelId="{CD3EB6FA-D052-4AD1-9A73-F6C606BF37D8}" type="pres">
      <dgm:prSet presAssocID="{2FA9ADDC-FC78-448B-A2E0-537E891C801A}" presName="parentText" presStyleLbl="node1" presStyleIdx="0" presStyleCnt="1">
        <dgm:presLayoutVars>
          <dgm:chMax val="0"/>
          <dgm:bulletEnabled val="1"/>
        </dgm:presLayoutVars>
      </dgm:prSet>
      <dgm:spPr/>
    </dgm:pt>
  </dgm:ptLst>
  <dgm:cxnLst>
    <dgm:cxn modelId="{463F4D23-07FB-4DEE-B497-CD0D2403B419}" type="presOf" srcId="{BAA499D7-C152-4FB7-956D-C6806597E420}" destId="{7F46FAF1-99F2-4D3D-B8CB-44676CD7CD3A}" srcOrd="0" destOrd="0" presId="urn:microsoft.com/office/officeart/2005/8/layout/vList2"/>
    <dgm:cxn modelId="{57ADD64A-098D-4FDC-8DA5-EA2ADE3945DD}" type="presOf" srcId="{2FA9ADDC-FC78-448B-A2E0-537E891C801A}" destId="{CD3EB6FA-D052-4AD1-9A73-F6C606BF37D8}" srcOrd="0" destOrd="0" presId="urn:microsoft.com/office/officeart/2005/8/layout/vList2"/>
    <dgm:cxn modelId="{632302BA-3CAC-487B-8881-C5EA7227C82D}" srcId="{BAA499D7-C152-4FB7-956D-C6806597E420}" destId="{2FA9ADDC-FC78-448B-A2E0-537E891C801A}" srcOrd="0" destOrd="0" parTransId="{CB9A8A6E-5348-4206-9C1C-8C390E65FB45}" sibTransId="{BCED2F81-84DE-4262-998A-C6F02A43E454}"/>
    <dgm:cxn modelId="{CA5351FD-4943-40E8-AB12-CD95FED9F966}" type="presParOf" srcId="{7F46FAF1-99F2-4D3D-B8CB-44676CD7CD3A}" destId="{CD3EB6FA-D052-4AD1-9A73-F6C606BF37D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6B199E73-0116-462C-AB3A-6E2CF0935FFF}"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45966365-7A06-443B-A6DF-FB1B9A661058}">
      <dgm:prSet/>
      <dgm:spPr/>
      <dgm:t>
        <a:bodyPr/>
        <a:lstStyle/>
        <a:p>
          <a:r>
            <a:rPr lang="it-IT"/>
            <a:t>A Ben non piace essere deriso e non vuole che a causa sua qualcosa possa andare storto. Una sera, mentre suo padre dorme, prende la sua carta di credito e condivide tutti i dati in chat affinché gli altri si diano da fare per prenotare il Volo+Hotel desiderato. Uno dei suoi compagni di classe, che inizialmente doveva partire con loro, ma che per una incomprensione non parteciperà più al viaggio, è ancora parte della chat e per fargli uno scherzo, con i dati della carta prenota uno spettacolo per adulti in un locale di Londra, ad un costo piuttosto elevato</a:t>
          </a:r>
        </a:p>
      </dgm:t>
    </dgm:pt>
    <dgm:pt modelId="{606ABB78-4BC5-4106-A8B3-46E2F6CEE96B}" type="parTrans" cxnId="{89478730-0CB4-40B7-90A9-751E0D5B1561}">
      <dgm:prSet/>
      <dgm:spPr/>
      <dgm:t>
        <a:bodyPr/>
        <a:lstStyle/>
        <a:p>
          <a:endParaRPr lang="it-IT"/>
        </a:p>
      </dgm:t>
    </dgm:pt>
    <dgm:pt modelId="{DB3C817A-FD40-40C2-BF60-8A38DF01ABB9}" type="sibTrans" cxnId="{89478730-0CB4-40B7-90A9-751E0D5B1561}">
      <dgm:prSet/>
      <dgm:spPr/>
      <dgm:t>
        <a:bodyPr/>
        <a:lstStyle/>
        <a:p>
          <a:endParaRPr lang="it-IT"/>
        </a:p>
      </dgm:t>
    </dgm:pt>
    <dgm:pt modelId="{C71A76A7-2146-4065-B1B9-5648C4DA951F}" type="pres">
      <dgm:prSet presAssocID="{6B199E73-0116-462C-AB3A-6E2CF0935FFF}" presName="linear" presStyleCnt="0">
        <dgm:presLayoutVars>
          <dgm:animLvl val="lvl"/>
          <dgm:resizeHandles val="exact"/>
        </dgm:presLayoutVars>
      </dgm:prSet>
      <dgm:spPr/>
    </dgm:pt>
    <dgm:pt modelId="{311B2DFC-3645-4AD9-8AB4-25F6D8915965}" type="pres">
      <dgm:prSet presAssocID="{45966365-7A06-443B-A6DF-FB1B9A661058}" presName="parentText" presStyleLbl="node1" presStyleIdx="0" presStyleCnt="1">
        <dgm:presLayoutVars>
          <dgm:chMax val="0"/>
          <dgm:bulletEnabled val="1"/>
        </dgm:presLayoutVars>
      </dgm:prSet>
      <dgm:spPr/>
    </dgm:pt>
  </dgm:ptLst>
  <dgm:cxnLst>
    <dgm:cxn modelId="{89478730-0CB4-40B7-90A9-751E0D5B1561}" srcId="{6B199E73-0116-462C-AB3A-6E2CF0935FFF}" destId="{45966365-7A06-443B-A6DF-FB1B9A661058}" srcOrd="0" destOrd="0" parTransId="{606ABB78-4BC5-4106-A8B3-46E2F6CEE96B}" sibTransId="{DB3C817A-FD40-40C2-BF60-8A38DF01ABB9}"/>
    <dgm:cxn modelId="{741A7C84-AE7A-451F-9746-081C485B90E9}" type="presOf" srcId="{6B199E73-0116-462C-AB3A-6E2CF0935FFF}" destId="{C71A76A7-2146-4065-B1B9-5648C4DA951F}" srcOrd="0" destOrd="0" presId="urn:microsoft.com/office/officeart/2005/8/layout/vList2"/>
    <dgm:cxn modelId="{7698D691-0044-42C6-BEB4-13AABCF93622}" type="presOf" srcId="{45966365-7A06-443B-A6DF-FB1B9A661058}" destId="{311B2DFC-3645-4AD9-8AB4-25F6D8915965}" srcOrd="0" destOrd="0" presId="urn:microsoft.com/office/officeart/2005/8/layout/vList2"/>
    <dgm:cxn modelId="{B472B696-80CA-480F-8EB6-5BE87B0B50C2}" type="presParOf" srcId="{C71A76A7-2146-4065-B1B9-5648C4DA951F}" destId="{311B2DFC-3645-4AD9-8AB4-25F6D891596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EDBFC965-9993-41FE-9AA7-97AFEA537A46}"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36DFDA91-3ECD-4BB8-AF56-D9C4BABF90DF}">
      <dgm:prSet/>
      <dgm:spPr/>
      <dgm:t>
        <a:bodyPr/>
        <a:lstStyle/>
        <a:p>
          <a:r>
            <a:rPr lang="it-IT"/>
            <a:t>Il padre di Ben l’indomani mattina, vede le notifiche delle transazioni sul cellulare e si accorge che, oltre al Volo+Hotel, c’è anche un addebito per uno spettacolo per adulti a una cifra esorbitante, non rimborsabile</a:t>
          </a:r>
        </a:p>
      </dgm:t>
    </dgm:pt>
    <dgm:pt modelId="{54928B3A-A970-4EA4-8571-1A416ED68047}" type="parTrans" cxnId="{AC5E311B-51F0-4DB5-8B08-2AA912D87AA2}">
      <dgm:prSet/>
      <dgm:spPr/>
      <dgm:t>
        <a:bodyPr/>
        <a:lstStyle/>
        <a:p>
          <a:endParaRPr lang="it-IT"/>
        </a:p>
      </dgm:t>
    </dgm:pt>
    <dgm:pt modelId="{27E1D1B6-EBD3-4C7B-A6C5-42C710045E11}" type="sibTrans" cxnId="{AC5E311B-51F0-4DB5-8B08-2AA912D87AA2}">
      <dgm:prSet/>
      <dgm:spPr/>
      <dgm:t>
        <a:bodyPr/>
        <a:lstStyle/>
        <a:p>
          <a:endParaRPr lang="it-IT"/>
        </a:p>
      </dgm:t>
    </dgm:pt>
    <dgm:pt modelId="{FAF4E841-5DCD-4B9D-B2A4-1608722D736F}" type="pres">
      <dgm:prSet presAssocID="{EDBFC965-9993-41FE-9AA7-97AFEA537A46}" presName="linear" presStyleCnt="0">
        <dgm:presLayoutVars>
          <dgm:animLvl val="lvl"/>
          <dgm:resizeHandles val="exact"/>
        </dgm:presLayoutVars>
      </dgm:prSet>
      <dgm:spPr/>
    </dgm:pt>
    <dgm:pt modelId="{D9D747CB-4713-44F7-B79E-E4594AE7230C}" type="pres">
      <dgm:prSet presAssocID="{36DFDA91-3ECD-4BB8-AF56-D9C4BABF90DF}" presName="parentText" presStyleLbl="node1" presStyleIdx="0" presStyleCnt="1">
        <dgm:presLayoutVars>
          <dgm:chMax val="0"/>
          <dgm:bulletEnabled val="1"/>
        </dgm:presLayoutVars>
      </dgm:prSet>
      <dgm:spPr/>
    </dgm:pt>
  </dgm:ptLst>
  <dgm:cxnLst>
    <dgm:cxn modelId="{5DF16303-8F32-4CAA-86BE-301C02A4AB23}" type="presOf" srcId="{EDBFC965-9993-41FE-9AA7-97AFEA537A46}" destId="{FAF4E841-5DCD-4B9D-B2A4-1608722D736F}" srcOrd="0" destOrd="0" presId="urn:microsoft.com/office/officeart/2005/8/layout/vList2"/>
    <dgm:cxn modelId="{AC5E311B-51F0-4DB5-8B08-2AA912D87AA2}" srcId="{EDBFC965-9993-41FE-9AA7-97AFEA537A46}" destId="{36DFDA91-3ECD-4BB8-AF56-D9C4BABF90DF}" srcOrd="0" destOrd="0" parTransId="{54928B3A-A970-4EA4-8571-1A416ED68047}" sibTransId="{27E1D1B6-EBD3-4C7B-A6C5-42C710045E11}"/>
    <dgm:cxn modelId="{569F2DAB-4955-44D4-9263-C8E2D43A5AE1}" type="presOf" srcId="{36DFDA91-3ECD-4BB8-AF56-D9C4BABF90DF}" destId="{D9D747CB-4713-44F7-B79E-E4594AE7230C}" srcOrd="0" destOrd="0" presId="urn:microsoft.com/office/officeart/2005/8/layout/vList2"/>
    <dgm:cxn modelId="{64432260-4CA4-41B8-8C76-DAE38A799435}" type="presParOf" srcId="{FAF4E841-5DCD-4B9D-B2A4-1608722D736F}" destId="{D9D747CB-4713-44F7-B79E-E4594AE7230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95B0AEF0-2FF4-4635-AFAF-7E7D61AF063D}"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AA7DC82E-1864-4B87-ADDD-575689A287DC}">
      <dgm:prSet/>
      <dgm:spPr/>
      <dgm:t>
        <a:bodyPr/>
        <a:lstStyle/>
        <a:p>
          <a:r>
            <a:rPr lang="it-IT"/>
            <a:t>È sempre sconsigliato utilizzare chat, app, email, per condividere codici personali, password, estremi di una carta di credito o gli accessi al proprio conto corrente</a:t>
          </a:r>
        </a:p>
      </dgm:t>
    </dgm:pt>
    <dgm:pt modelId="{368C4732-0767-4C71-8D02-190AE69641E2}" type="parTrans" cxnId="{A7F45C7D-271C-48DA-A1B7-352FFE0AD576}">
      <dgm:prSet/>
      <dgm:spPr/>
      <dgm:t>
        <a:bodyPr/>
        <a:lstStyle/>
        <a:p>
          <a:endParaRPr lang="it-IT"/>
        </a:p>
      </dgm:t>
    </dgm:pt>
    <dgm:pt modelId="{A17CC3C3-2D43-4EA0-A1A9-9DA32B4BB1D8}" type="sibTrans" cxnId="{A7F45C7D-271C-48DA-A1B7-352FFE0AD576}">
      <dgm:prSet/>
      <dgm:spPr/>
      <dgm:t>
        <a:bodyPr/>
        <a:lstStyle/>
        <a:p>
          <a:endParaRPr lang="it-IT"/>
        </a:p>
      </dgm:t>
    </dgm:pt>
    <dgm:pt modelId="{8D9A467C-21CD-4975-869E-508857467C28}" type="pres">
      <dgm:prSet presAssocID="{95B0AEF0-2FF4-4635-AFAF-7E7D61AF063D}" presName="linear" presStyleCnt="0">
        <dgm:presLayoutVars>
          <dgm:animLvl val="lvl"/>
          <dgm:resizeHandles val="exact"/>
        </dgm:presLayoutVars>
      </dgm:prSet>
      <dgm:spPr/>
    </dgm:pt>
    <dgm:pt modelId="{626F93B0-3E30-4D4B-A0E6-1CF8EB49699D}" type="pres">
      <dgm:prSet presAssocID="{AA7DC82E-1864-4B87-ADDD-575689A287DC}" presName="parentText" presStyleLbl="node1" presStyleIdx="0" presStyleCnt="1">
        <dgm:presLayoutVars>
          <dgm:chMax val="0"/>
          <dgm:bulletEnabled val="1"/>
        </dgm:presLayoutVars>
      </dgm:prSet>
      <dgm:spPr/>
    </dgm:pt>
  </dgm:ptLst>
  <dgm:cxnLst>
    <dgm:cxn modelId="{A7F45C7D-271C-48DA-A1B7-352FFE0AD576}" srcId="{95B0AEF0-2FF4-4635-AFAF-7E7D61AF063D}" destId="{AA7DC82E-1864-4B87-ADDD-575689A287DC}" srcOrd="0" destOrd="0" parTransId="{368C4732-0767-4C71-8D02-190AE69641E2}" sibTransId="{A17CC3C3-2D43-4EA0-A1A9-9DA32B4BB1D8}"/>
    <dgm:cxn modelId="{0D0BD38A-CE2C-451F-ACEF-BB8DB934D949}" type="presOf" srcId="{AA7DC82E-1864-4B87-ADDD-575689A287DC}" destId="{626F93B0-3E30-4D4B-A0E6-1CF8EB49699D}" srcOrd="0" destOrd="0" presId="urn:microsoft.com/office/officeart/2005/8/layout/vList2"/>
    <dgm:cxn modelId="{DEF0DFA8-5A9D-40E1-9A68-5DD6AFDF167E}" type="presOf" srcId="{95B0AEF0-2FF4-4635-AFAF-7E7D61AF063D}" destId="{8D9A467C-21CD-4975-869E-508857467C28}" srcOrd="0" destOrd="0" presId="urn:microsoft.com/office/officeart/2005/8/layout/vList2"/>
    <dgm:cxn modelId="{8E121F77-94FD-45C2-A42B-C3D725BC5C44}" type="presParOf" srcId="{8D9A467C-21CD-4975-869E-508857467C28}" destId="{626F93B0-3E30-4D4B-A0E6-1CF8EB49699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3571020-CCD7-4385-B9BD-06D0EEE4CCFC}"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it-IT"/>
        </a:p>
      </dgm:t>
    </dgm:pt>
    <dgm:pt modelId="{0E3E077D-BC6B-45FF-A000-3B46B7568080}">
      <dgm:prSet/>
      <dgm:spPr/>
      <dgm:t>
        <a:bodyPr/>
        <a:lstStyle/>
        <a:p>
          <a:r>
            <a:rPr lang="it-IT"/>
            <a:t>La persona deve essere di nostra conoscenza ed affidabile</a:t>
          </a:r>
        </a:p>
      </dgm:t>
    </dgm:pt>
    <dgm:pt modelId="{5E1DDEB3-55B6-4723-8691-25E46BF70ABC}" type="parTrans" cxnId="{853D70C1-AE56-4DA8-A69C-7192C0FB9A84}">
      <dgm:prSet/>
      <dgm:spPr/>
      <dgm:t>
        <a:bodyPr/>
        <a:lstStyle/>
        <a:p>
          <a:endParaRPr lang="it-IT"/>
        </a:p>
      </dgm:t>
    </dgm:pt>
    <dgm:pt modelId="{8D367496-BC15-4BAF-9E7A-8C970B124E38}" type="sibTrans" cxnId="{853D70C1-AE56-4DA8-A69C-7192C0FB9A84}">
      <dgm:prSet/>
      <dgm:spPr/>
      <dgm:t>
        <a:bodyPr/>
        <a:lstStyle/>
        <a:p>
          <a:endParaRPr lang="it-IT"/>
        </a:p>
      </dgm:t>
    </dgm:pt>
    <dgm:pt modelId="{1B8F3E96-A92E-42F9-B77B-6F5244485063}">
      <dgm:prSet/>
      <dgm:spPr/>
      <dgm:t>
        <a:bodyPr/>
        <a:lstStyle/>
        <a:p>
          <a:r>
            <a:rPr lang="it-IT"/>
            <a:t>Evitare di condividere i dati e le informazioni con più persone contemporaneamente</a:t>
          </a:r>
        </a:p>
      </dgm:t>
    </dgm:pt>
    <dgm:pt modelId="{D39A9D3C-0194-44BF-9A29-EA30372CEFD4}" type="parTrans" cxnId="{3C80598E-A010-4C4C-A3A7-0C3BD8DC77AD}">
      <dgm:prSet/>
      <dgm:spPr/>
      <dgm:t>
        <a:bodyPr/>
        <a:lstStyle/>
        <a:p>
          <a:endParaRPr lang="it-IT"/>
        </a:p>
      </dgm:t>
    </dgm:pt>
    <dgm:pt modelId="{0134D88B-EBF3-4281-BB55-B872CB95B35A}" type="sibTrans" cxnId="{3C80598E-A010-4C4C-A3A7-0C3BD8DC77AD}">
      <dgm:prSet/>
      <dgm:spPr/>
      <dgm:t>
        <a:bodyPr/>
        <a:lstStyle/>
        <a:p>
          <a:endParaRPr lang="it-IT"/>
        </a:p>
      </dgm:t>
    </dgm:pt>
    <dgm:pt modelId="{B101446F-9E46-4376-B57A-47324C94994D}">
      <dgm:prSet/>
      <dgm:spPr/>
      <dgm:t>
        <a:bodyPr/>
        <a:lstStyle/>
        <a:p>
          <a:r>
            <a:rPr lang="it-IT"/>
            <a:t>Non utilizzare le piattaforme web (o solo piattaforme web)</a:t>
          </a:r>
        </a:p>
      </dgm:t>
    </dgm:pt>
    <dgm:pt modelId="{4DD69B83-6798-412E-BE93-5FD36A11040E}" type="parTrans" cxnId="{65262669-90BF-46BC-9806-7B0090AD7926}">
      <dgm:prSet/>
      <dgm:spPr/>
      <dgm:t>
        <a:bodyPr/>
        <a:lstStyle/>
        <a:p>
          <a:endParaRPr lang="it-IT"/>
        </a:p>
      </dgm:t>
    </dgm:pt>
    <dgm:pt modelId="{BA679D12-F446-4046-925F-44C2D9192FC0}" type="sibTrans" cxnId="{65262669-90BF-46BC-9806-7B0090AD7926}">
      <dgm:prSet/>
      <dgm:spPr/>
      <dgm:t>
        <a:bodyPr/>
        <a:lstStyle/>
        <a:p>
          <a:endParaRPr lang="it-IT"/>
        </a:p>
      </dgm:t>
    </dgm:pt>
    <dgm:pt modelId="{B3D8F07B-1396-4468-8107-C122C3C85210}">
      <dgm:prSet/>
      <dgm:spPr/>
      <dgm:t>
        <a:bodyPr/>
        <a:lstStyle/>
        <a:p>
          <a:r>
            <a:rPr lang="it-IT" dirty="0"/>
            <a:t>Se strettamente necessario meglio suddividere la comunicazione dei dati su piattaforme e canali differenti</a:t>
          </a:r>
        </a:p>
      </dgm:t>
    </dgm:pt>
    <dgm:pt modelId="{F66C3899-E6C7-4824-85C2-C74CB5E32F1E}" type="parTrans" cxnId="{289B2B45-D3C8-4B93-97FD-1E4C8928E3C6}">
      <dgm:prSet/>
      <dgm:spPr/>
      <dgm:t>
        <a:bodyPr/>
        <a:lstStyle/>
        <a:p>
          <a:endParaRPr lang="it-IT"/>
        </a:p>
      </dgm:t>
    </dgm:pt>
    <dgm:pt modelId="{ADA371B9-FD04-4ED2-8803-27087CE7C276}" type="sibTrans" cxnId="{289B2B45-D3C8-4B93-97FD-1E4C8928E3C6}">
      <dgm:prSet/>
      <dgm:spPr/>
      <dgm:t>
        <a:bodyPr/>
        <a:lstStyle/>
        <a:p>
          <a:endParaRPr lang="it-IT"/>
        </a:p>
      </dgm:t>
    </dgm:pt>
    <dgm:pt modelId="{A6E89AF9-7AE8-4564-B374-699E671B8134}">
      <dgm:prSet/>
      <dgm:spPr/>
      <dgm:t>
        <a:bodyPr/>
        <a:lstStyle/>
        <a:p>
          <a:r>
            <a:rPr lang="it-IT" dirty="0"/>
            <a:t>Evitare nelle comunicazioni di esplicitare che si tratta di password o numeri di carta di credito</a:t>
          </a:r>
        </a:p>
      </dgm:t>
    </dgm:pt>
    <dgm:pt modelId="{C2B64EC4-9069-4265-8B86-49257310EBFB}" type="parTrans" cxnId="{0EE2EFD8-A878-4717-9477-5ABBFCA4ACFA}">
      <dgm:prSet/>
      <dgm:spPr/>
      <dgm:t>
        <a:bodyPr/>
        <a:lstStyle/>
        <a:p>
          <a:endParaRPr lang="it-IT"/>
        </a:p>
      </dgm:t>
    </dgm:pt>
    <dgm:pt modelId="{0BF1B738-7DCE-42AC-8CA1-E867EDD75C30}" type="sibTrans" cxnId="{0EE2EFD8-A878-4717-9477-5ABBFCA4ACFA}">
      <dgm:prSet/>
      <dgm:spPr/>
      <dgm:t>
        <a:bodyPr/>
        <a:lstStyle/>
        <a:p>
          <a:endParaRPr lang="it-IT"/>
        </a:p>
      </dgm:t>
    </dgm:pt>
    <dgm:pt modelId="{D5999B87-FBBF-4DDC-93E9-5D46EDC07E0D}">
      <dgm:prSet/>
      <dgm:spPr/>
      <dgm:t>
        <a:bodyPr/>
        <a:lstStyle/>
        <a:p>
          <a:r>
            <a:rPr lang="it-IT"/>
            <a:t>Evitare di eseguire queste operazioni su un wifi pubblico</a:t>
          </a:r>
        </a:p>
      </dgm:t>
    </dgm:pt>
    <dgm:pt modelId="{AE10CDF5-2432-49A8-BEB0-B2681E85663B}" type="parTrans" cxnId="{3F424C2E-AAA8-403D-A34B-98B590E8DB1E}">
      <dgm:prSet/>
      <dgm:spPr/>
      <dgm:t>
        <a:bodyPr/>
        <a:lstStyle/>
        <a:p>
          <a:endParaRPr lang="it-IT"/>
        </a:p>
      </dgm:t>
    </dgm:pt>
    <dgm:pt modelId="{60FE7392-06AF-4856-B4A0-73D9FCFD1682}" type="sibTrans" cxnId="{3F424C2E-AAA8-403D-A34B-98B590E8DB1E}">
      <dgm:prSet/>
      <dgm:spPr/>
      <dgm:t>
        <a:bodyPr/>
        <a:lstStyle/>
        <a:p>
          <a:endParaRPr lang="it-IT"/>
        </a:p>
      </dgm:t>
    </dgm:pt>
    <dgm:pt modelId="{292F4D0F-74D0-4012-8EC3-575F86A78752}" type="pres">
      <dgm:prSet presAssocID="{33571020-CCD7-4385-B9BD-06D0EEE4CCFC}" presName="diagram" presStyleCnt="0">
        <dgm:presLayoutVars>
          <dgm:dir/>
          <dgm:resizeHandles val="exact"/>
        </dgm:presLayoutVars>
      </dgm:prSet>
      <dgm:spPr/>
    </dgm:pt>
    <dgm:pt modelId="{8A95F8CF-41E3-43C5-98B8-4E702246AA5B}" type="pres">
      <dgm:prSet presAssocID="{0E3E077D-BC6B-45FF-A000-3B46B7568080}" presName="node" presStyleLbl="node1" presStyleIdx="0" presStyleCnt="6">
        <dgm:presLayoutVars>
          <dgm:bulletEnabled val="1"/>
        </dgm:presLayoutVars>
      </dgm:prSet>
      <dgm:spPr/>
    </dgm:pt>
    <dgm:pt modelId="{62682EE5-5FF1-416B-A72D-A6613DEC459D}" type="pres">
      <dgm:prSet presAssocID="{8D367496-BC15-4BAF-9E7A-8C970B124E38}" presName="sibTrans" presStyleCnt="0"/>
      <dgm:spPr/>
    </dgm:pt>
    <dgm:pt modelId="{D3A21CD7-27C4-425F-B564-5CDFE0E6CCBF}" type="pres">
      <dgm:prSet presAssocID="{1B8F3E96-A92E-42F9-B77B-6F5244485063}" presName="node" presStyleLbl="node1" presStyleIdx="1" presStyleCnt="6">
        <dgm:presLayoutVars>
          <dgm:bulletEnabled val="1"/>
        </dgm:presLayoutVars>
      </dgm:prSet>
      <dgm:spPr/>
    </dgm:pt>
    <dgm:pt modelId="{4580D68D-0634-464F-8BB5-CC1A4FD8356D}" type="pres">
      <dgm:prSet presAssocID="{0134D88B-EBF3-4281-BB55-B872CB95B35A}" presName="sibTrans" presStyleCnt="0"/>
      <dgm:spPr/>
    </dgm:pt>
    <dgm:pt modelId="{B0855B91-21DA-4C5A-BB87-BA42E6D1C042}" type="pres">
      <dgm:prSet presAssocID="{B101446F-9E46-4376-B57A-47324C94994D}" presName="node" presStyleLbl="node1" presStyleIdx="2" presStyleCnt="6">
        <dgm:presLayoutVars>
          <dgm:bulletEnabled val="1"/>
        </dgm:presLayoutVars>
      </dgm:prSet>
      <dgm:spPr/>
    </dgm:pt>
    <dgm:pt modelId="{8950E934-9538-464F-9C27-CCE98D6C0722}" type="pres">
      <dgm:prSet presAssocID="{BA679D12-F446-4046-925F-44C2D9192FC0}" presName="sibTrans" presStyleCnt="0"/>
      <dgm:spPr/>
    </dgm:pt>
    <dgm:pt modelId="{4E05C34E-F5DD-45F3-BA6E-E02482BAD1C9}" type="pres">
      <dgm:prSet presAssocID="{B3D8F07B-1396-4468-8107-C122C3C85210}" presName="node" presStyleLbl="node1" presStyleIdx="3" presStyleCnt="6">
        <dgm:presLayoutVars>
          <dgm:bulletEnabled val="1"/>
        </dgm:presLayoutVars>
      </dgm:prSet>
      <dgm:spPr/>
    </dgm:pt>
    <dgm:pt modelId="{6FE9C81B-72B1-4FC3-AFC9-348F6B200F4E}" type="pres">
      <dgm:prSet presAssocID="{ADA371B9-FD04-4ED2-8803-27087CE7C276}" presName="sibTrans" presStyleCnt="0"/>
      <dgm:spPr/>
    </dgm:pt>
    <dgm:pt modelId="{B8007270-CDC8-4996-80FE-BB7D543F34B5}" type="pres">
      <dgm:prSet presAssocID="{A6E89AF9-7AE8-4564-B374-699E671B8134}" presName="node" presStyleLbl="node1" presStyleIdx="4" presStyleCnt="6">
        <dgm:presLayoutVars>
          <dgm:bulletEnabled val="1"/>
        </dgm:presLayoutVars>
      </dgm:prSet>
      <dgm:spPr/>
    </dgm:pt>
    <dgm:pt modelId="{B8A948CA-9408-45B6-AEFA-553F2A01E4ED}" type="pres">
      <dgm:prSet presAssocID="{0BF1B738-7DCE-42AC-8CA1-E867EDD75C30}" presName="sibTrans" presStyleCnt="0"/>
      <dgm:spPr/>
    </dgm:pt>
    <dgm:pt modelId="{625C288E-C81F-4265-8B2E-1BFB874C3605}" type="pres">
      <dgm:prSet presAssocID="{D5999B87-FBBF-4DDC-93E9-5D46EDC07E0D}" presName="node" presStyleLbl="node1" presStyleIdx="5" presStyleCnt="6">
        <dgm:presLayoutVars>
          <dgm:bulletEnabled val="1"/>
        </dgm:presLayoutVars>
      </dgm:prSet>
      <dgm:spPr/>
    </dgm:pt>
  </dgm:ptLst>
  <dgm:cxnLst>
    <dgm:cxn modelId="{0B9DFF0E-8089-4A09-AC2B-BDB2DACE2016}" type="presOf" srcId="{A6E89AF9-7AE8-4564-B374-699E671B8134}" destId="{B8007270-CDC8-4996-80FE-BB7D543F34B5}" srcOrd="0" destOrd="0" presId="urn:microsoft.com/office/officeart/2005/8/layout/default"/>
    <dgm:cxn modelId="{2296B410-6EB3-4118-B04B-D3680F1C86E9}" type="presOf" srcId="{1B8F3E96-A92E-42F9-B77B-6F5244485063}" destId="{D3A21CD7-27C4-425F-B564-5CDFE0E6CCBF}" srcOrd="0" destOrd="0" presId="urn:microsoft.com/office/officeart/2005/8/layout/default"/>
    <dgm:cxn modelId="{3F424C2E-AAA8-403D-A34B-98B590E8DB1E}" srcId="{33571020-CCD7-4385-B9BD-06D0EEE4CCFC}" destId="{D5999B87-FBBF-4DDC-93E9-5D46EDC07E0D}" srcOrd="5" destOrd="0" parTransId="{AE10CDF5-2432-49A8-BEB0-B2681E85663B}" sibTransId="{60FE7392-06AF-4856-B4A0-73D9FCFD1682}"/>
    <dgm:cxn modelId="{5E883B44-ABF7-4B7E-BED3-DABB77D12FD8}" type="presOf" srcId="{33571020-CCD7-4385-B9BD-06D0EEE4CCFC}" destId="{292F4D0F-74D0-4012-8EC3-575F86A78752}" srcOrd="0" destOrd="0" presId="urn:microsoft.com/office/officeart/2005/8/layout/default"/>
    <dgm:cxn modelId="{289B2B45-D3C8-4B93-97FD-1E4C8928E3C6}" srcId="{33571020-CCD7-4385-B9BD-06D0EEE4CCFC}" destId="{B3D8F07B-1396-4468-8107-C122C3C85210}" srcOrd="3" destOrd="0" parTransId="{F66C3899-E6C7-4824-85C2-C74CB5E32F1E}" sibTransId="{ADA371B9-FD04-4ED2-8803-27087CE7C276}"/>
    <dgm:cxn modelId="{65262669-90BF-46BC-9806-7B0090AD7926}" srcId="{33571020-CCD7-4385-B9BD-06D0EEE4CCFC}" destId="{B101446F-9E46-4376-B57A-47324C94994D}" srcOrd="2" destOrd="0" parTransId="{4DD69B83-6798-412E-BE93-5FD36A11040E}" sibTransId="{BA679D12-F446-4046-925F-44C2D9192FC0}"/>
    <dgm:cxn modelId="{3C80598E-A010-4C4C-A3A7-0C3BD8DC77AD}" srcId="{33571020-CCD7-4385-B9BD-06D0EEE4CCFC}" destId="{1B8F3E96-A92E-42F9-B77B-6F5244485063}" srcOrd="1" destOrd="0" parTransId="{D39A9D3C-0194-44BF-9A29-EA30372CEFD4}" sibTransId="{0134D88B-EBF3-4281-BB55-B872CB95B35A}"/>
    <dgm:cxn modelId="{B3BEDDB2-E329-42DD-9751-CB0A2983F8B1}" type="presOf" srcId="{D5999B87-FBBF-4DDC-93E9-5D46EDC07E0D}" destId="{625C288E-C81F-4265-8B2E-1BFB874C3605}" srcOrd="0" destOrd="0" presId="urn:microsoft.com/office/officeart/2005/8/layout/default"/>
    <dgm:cxn modelId="{A8A31FBF-35E8-4DED-B2A8-8A69031F5981}" type="presOf" srcId="{0E3E077D-BC6B-45FF-A000-3B46B7568080}" destId="{8A95F8CF-41E3-43C5-98B8-4E702246AA5B}" srcOrd="0" destOrd="0" presId="urn:microsoft.com/office/officeart/2005/8/layout/default"/>
    <dgm:cxn modelId="{853D70C1-AE56-4DA8-A69C-7192C0FB9A84}" srcId="{33571020-CCD7-4385-B9BD-06D0EEE4CCFC}" destId="{0E3E077D-BC6B-45FF-A000-3B46B7568080}" srcOrd="0" destOrd="0" parTransId="{5E1DDEB3-55B6-4723-8691-25E46BF70ABC}" sibTransId="{8D367496-BC15-4BAF-9E7A-8C970B124E38}"/>
    <dgm:cxn modelId="{EEBD05CC-DA40-43C5-BFC9-C17F85C83796}" type="presOf" srcId="{B3D8F07B-1396-4468-8107-C122C3C85210}" destId="{4E05C34E-F5DD-45F3-BA6E-E02482BAD1C9}" srcOrd="0" destOrd="0" presId="urn:microsoft.com/office/officeart/2005/8/layout/default"/>
    <dgm:cxn modelId="{0EE2EFD8-A878-4717-9477-5ABBFCA4ACFA}" srcId="{33571020-CCD7-4385-B9BD-06D0EEE4CCFC}" destId="{A6E89AF9-7AE8-4564-B374-699E671B8134}" srcOrd="4" destOrd="0" parTransId="{C2B64EC4-9069-4265-8B86-49257310EBFB}" sibTransId="{0BF1B738-7DCE-42AC-8CA1-E867EDD75C30}"/>
    <dgm:cxn modelId="{BDC443E1-0394-4FF6-B6E4-C1E7AFECED12}" type="presOf" srcId="{B101446F-9E46-4376-B57A-47324C94994D}" destId="{B0855B91-21DA-4C5A-BB87-BA42E6D1C042}" srcOrd="0" destOrd="0" presId="urn:microsoft.com/office/officeart/2005/8/layout/default"/>
    <dgm:cxn modelId="{059B6F31-2260-402E-B2ED-808C8D3FCCFA}" type="presParOf" srcId="{292F4D0F-74D0-4012-8EC3-575F86A78752}" destId="{8A95F8CF-41E3-43C5-98B8-4E702246AA5B}" srcOrd="0" destOrd="0" presId="urn:microsoft.com/office/officeart/2005/8/layout/default"/>
    <dgm:cxn modelId="{D5485085-4E29-46E6-B15A-C79923033668}" type="presParOf" srcId="{292F4D0F-74D0-4012-8EC3-575F86A78752}" destId="{62682EE5-5FF1-416B-A72D-A6613DEC459D}" srcOrd="1" destOrd="0" presId="urn:microsoft.com/office/officeart/2005/8/layout/default"/>
    <dgm:cxn modelId="{26330C7E-ED3D-4D03-B830-1E6B23FFFE34}" type="presParOf" srcId="{292F4D0F-74D0-4012-8EC3-575F86A78752}" destId="{D3A21CD7-27C4-425F-B564-5CDFE0E6CCBF}" srcOrd="2" destOrd="0" presId="urn:microsoft.com/office/officeart/2005/8/layout/default"/>
    <dgm:cxn modelId="{F72BFC84-A87B-4DFF-AE44-75ECBA4241B1}" type="presParOf" srcId="{292F4D0F-74D0-4012-8EC3-575F86A78752}" destId="{4580D68D-0634-464F-8BB5-CC1A4FD8356D}" srcOrd="3" destOrd="0" presId="urn:microsoft.com/office/officeart/2005/8/layout/default"/>
    <dgm:cxn modelId="{33309DA6-86B4-437C-BF86-94487275DC02}" type="presParOf" srcId="{292F4D0F-74D0-4012-8EC3-575F86A78752}" destId="{B0855B91-21DA-4C5A-BB87-BA42E6D1C042}" srcOrd="4" destOrd="0" presId="urn:microsoft.com/office/officeart/2005/8/layout/default"/>
    <dgm:cxn modelId="{EBA80155-C827-4245-B718-2B2B5FDA8FDC}" type="presParOf" srcId="{292F4D0F-74D0-4012-8EC3-575F86A78752}" destId="{8950E934-9538-464F-9C27-CCE98D6C0722}" srcOrd="5" destOrd="0" presId="urn:microsoft.com/office/officeart/2005/8/layout/default"/>
    <dgm:cxn modelId="{5BB31E2C-CA64-416F-BCEA-132B094BF784}" type="presParOf" srcId="{292F4D0F-74D0-4012-8EC3-575F86A78752}" destId="{4E05C34E-F5DD-45F3-BA6E-E02482BAD1C9}" srcOrd="6" destOrd="0" presId="urn:microsoft.com/office/officeart/2005/8/layout/default"/>
    <dgm:cxn modelId="{69393E83-4C16-4CA7-AB3B-841B02918563}" type="presParOf" srcId="{292F4D0F-74D0-4012-8EC3-575F86A78752}" destId="{6FE9C81B-72B1-4FC3-AFC9-348F6B200F4E}" srcOrd="7" destOrd="0" presId="urn:microsoft.com/office/officeart/2005/8/layout/default"/>
    <dgm:cxn modelId="{3A19D32A-8667-4268-AD3C-524E1C74201C}" type="presParOf" srcId="{292F4D0F-74D0-4012-8EC3-575F86A78752}" destId="{B8007270-CDC8-4996-80FE-BB7D543F34B5}" srcOrd="8" destOrd="0" presId="urn:microsoft.com/office/officeart/2005/8/layout/default"/>
    <dgm:cxn modelId="{0B05C436-75AE-44FB-A952-FBC6DF6DC0C6}" type="presParOf" srcId="{292F4D0F-74D0-4012-8EC3-575F86A78752}" destId="{B8A948CA-9408-45B6-AEFA-553F2A01E4ED}" srcOrd="9" destOrd="0" presId="urn:microsoft.com/office/officeart/2005/8/layout/default"/>
    <dgm:cxn modelId="{8D14F99D-0F6E-49CC-80EC-373639A409DC}" type="presParOf" srcId="{292F4D0F-74D0-4012-8EC3-575F86A78752}" destId="{625C288E-C81F-4265-8B2E-1BFB874C360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66718F22-9267-4C39-B393-6334BA0EBB10}"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CFFA2794-896F-4F01-930E-34E375665542}">
      <dgm:prSet/>
      <dgm:spPr/>
      <dgm:t>
        <a:bodyPr/>
        <a:lstStyle/>
        <a:p>
          <a:r>
            <a:rPr lang="it-IT"/>
            <a:t>Tua sorella minore si è bruciata con dell’acqua bollente e l’ustione le ha provocato brutte ferite sul volto e sulle mani. Non vuole che altre persone lo sappiano o la vedano così. Un tuo caro amico viene a trovarti e scatta delle foto e gira dei video a sua insaputa e li condivide su Instagram e YouTube. Iniziano ad arrivare commenti di compassione e altri di disgusto</a:t>
          </a:r>
        </a:p>
      </dgm:t>
    </dgm:pt>
    <dgm:pt modelId="{CF71A4C0-8284-4404-8845-37F5A0E231B7}" type="parTrans" cxnId="{7B8C2206-246D-4971-B3C1-E6A3FF501FF9}">
      <dgm:prSet/>
      <dgm:spPr/>
      <dgm:t>
        <a:bodyPr/>
        <a:lstStyle/>
        <a:p>
          <a:endParaRPr lang="it-IT"/>
        </a:p>
      </dgm:t>
    </dgm:pt>
    <dgm:pt modelId="{894C4AEE-8ACF-4420-98DE-4499E4F23C5F}" type="sibTrans" cxnId="{7B8C2206-246D-4971-B3C1-E6A3FF501FF9}">
      <dgm:prSet/>
      <dgm:spPr/>
      <dgm:t>
        <a:bodyPr/>
        <a:lstStyle/>
        <a:p>
          <a:endParaRPr lang="it-IT"/>
        </a:p>
      </dgm:t>
    </dgm:pt>
    <dgm:pt modelId="{685EC5DC-583F-4EE5-8999-30CBB9F34B67}" type="pres">
      <dgm:prSet presAssocID="{66718F22-9267-4C39-B393-6334BA0EBB10}" presName="linear" presStyleCnt="0">
        <dgm:presLayoutVars>
          <dgm:animLvl val="lvl"/>
          <dgm:resizeHandles val="exact"/>
        </dgm:presLayoutVars>
      </dgm:prSet>
      <dgm:spPr/>
    </dgm:pt>
    <dgm:pt modelId="{47D0CE48-F37F-4EFF-9DE0-97873FFC5F3D}" type="pres">
      <dgm:prSet presAssocID="{CFFA2794-896F-4F01-930E-34E375665542}" presName="parentText" presStyleLbl="node1" presStyleIdx="0" presStyleCnt="1">
        <dgm:presLayoutVars>
          <dgm:chMax val="0"/>
          <dgm:bulletEnabled val="1"/>
        </dgm:presLayoutVars>
      </dgm:prSet>
      <dgm:spPr/>
    </dgm:pt>
  </dgm:ptLst>
  <dgm:cxnLst>
    <dgm:cxn modelId="{7B8C2206-246D-4971-B3C1-E6A3FF501FF9}" srcId="{66718F22-9267-4C39-B393-6334BA0EBB10}" destId="{CFFA2794-896F-4F01-930E-34E375665542}" srcOrd="0" destOrd="0" parTransId="{CF71A4C0-8284-4404-8845-37F5A0E231B7}" sibTransId="{894C4AEE-8ACF-4420-98DE-4499E4F23C5F}"/>
    <dgm:cxn modelId="{680ADAAE-6F24-49A7-BDC1-5D68C16D1FFB}" type="presOf" srcId="{66718F22-9267-4C39-B393-6334BA0EBB10}" destId="{685EC5DC-583F-4EE5-8999-30CBB9F34B67}" srcOrd="0" destOrd="0" presId="urn:microsoft.com/office/officeart/2005/8/layout/vList2"/>
    <dgm:cxn modelId="{DA4453B7-3989-4731-8DDC-A73B1FC1CD31}" type="presOf" srcId="{CFFA2794-896F-4F01-930E-34E375665542}" destId="{47D0CE48-F37F-4EFF-9DE0-97873FFC5F3D}" srcOrd="0" destOrd="0" presId="urn:microsoft.com/office/officeart/2005/8/layout/vList2"/>
    <dgm:cxn modelId="{1FD7CE67-1B3F-476F-AC57-D9A2342634F9}" type="presParOf" srcId="{685EC5DC-583F-4EE5-8999-30CBB9F34B67}" destId="{47D0CE48-F37F-4EFF-9DE0-97873FFC5F3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B14F3870-0AAB-4D6C-91D1-B895149CAC3D}"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A5AABB55-1333-4093-9287-DCF979A7CC47}">
      <dgm:prSet/>
      <dgm:spPr/>
      <dgm:t>
        <a:bodyPr/>
        <a:lstStyle/>
        <a:p>
          <a:r>
            <a:rPr lang="it-IT"/>
            <a:t>Scrivi un pensiero sul tuo diario che riguarda un/a ragazzo/a che ti piace molto. Qualcuno scatta una foto a quello che hai scritto e la condivide sui social.</a:t>
          </a:r>
          <a:br>
            <a:rPr lang="it-IT"/>
          </a:br>
          <a:endParaRPr lang="it-IT"/>
        </a:p>
      </dgm:t>
    </dgm:pt>
    <dgm:pt modelId="{71F346AC-F788-4131-BE30-89866E6F90A3}" type="parTrans" cxnId="{8AE22D2D-9743-4D9B-8A9C-E92227A1AB60}">
      <dgm:prSet/>
      <dgm:spPr/>
      <dgm:t>
        <a:bodyPr/>
        <a:lstStyle/>
        <a:p>
          <a:endParaRPr lang="it-IT"/>
        </a:p>
      </dgm:t>
    </dgm:pt>
    <dgm:pt modelId="{33F6D888-6875-414A-B3C4-354B9FDF65AE}" type="sibTrans" cxnId="{8AE22D2D-9743-4D9B-8A9C-E92227A1AB60}">
      <dgm:prSet/>
      <dgm:spPr/>
      <dgm:t>
        <a:bodyPr/>
        <a:lstStyle/>
        <a:p>
          <a:endParaRPr lang="it-IT"/>
        </a:p>
      </dgm:t>
    </dgm:pt>
    <dgm:pt modelId="{198FBFE8-BD72-406D-92F2-02FE5180EEA9}" type="pres">
      <dgm:prSet presAssocID="{B14F3870-0AAB-4D6C-91D1-B895149CAC3D}" presName="linear" presStyleCnt="0">
        <dgm:presLayoutVars>
          <dgm:animLvl val="lvl"/>
          <dgm:resizeHandles val="exact"/>
        </dgm:presLayoutVars>
      </dgm:prSet>
      <dgm:spPr/>
    </dgm:pt>
    <dgm:pt modelId="{5B5357E4-DDE2-4BB2-927B-1DD075C12D31}" type="pres">
      <dgm:prSet presAssocID="{A5AABB55-1333-4093-9287-DCF979A7CC47}" presName="parentText" presStyleLbl="node1" presStyleIdx="0" presStyleCnt="1">
        <dgm:presLayoutVars>
          <dgm:chMax val="0"/>
          <dgm:bulletEnabled val="1"/>
        </dgm:presLayoutVars>
      </dgm:prSet>
      <dgm:spPr/>
    </dgm:pt>
  </dgm:ptLst>
  <dgm:cxnLst>
    <dgm:cxn modelId="{C2E98502-9A3F-4DB2-90B7-F825C3B9F4BA}" type="presOf" srcId="{A5AABB55-1333-4093-9287-DCF979A7CC47}" destId="{5B5357E4-DDE2-4BB2-927B-1DD075C12D31}" srcOrd="0" destOrd="0" presId="urn:microsoft.com/office/officeart/2005/8/layout/vList2"/>
    <dgm:cxn modelId="{8AE22D2D-9743-4D9B-8A9C-E92227A1AB60}" srcId="{B14F3870-0AAB-4D6C-91D1-B895149CAC3D}" destId="{A5AABB55-1333-4093-9287-DCF979A7CC47}" srcOrd="0" destOrd="0" parTransId="{71F346AC-F788-4131-BE30-89866E6F90A3}" sibTransId="{33F6D888-6875-414A-B3C4-354B9FDF65AE}"/>
    <dgm:cxn modelId="{5E77E6B5-336B-4A89-8E06-9F8A2F31B61E}" type="presOf" srcId="{B14F3870-0AAB-4D6C-91D1-B895149CAC3D}" destId="{198FBFE8-BD72-406D-92F2-02FE5180EEA9}" srcOrd="0" destOrd="0" presId="urn:microsoft.com/office/officeart/2005/8/layout/vList2"/>
    <dgm:cxn modelId="{B0E3F45C-837F-44A5-948D-83659390934F}" type="presParOf" srcId="{198FBFE8-BD72-406D-92F2-02FE5180EEA9}" destId="{5B5357E4-DDE2-4BB2-927B-1DD075C12D3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D191FD15-DA88-47C6-B79C-D99C2E576A89}"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EA33B398-B7AD-4DF8-967F-7A25907442EB}">
      <dgm:prSet/>
      <dgm:spPr/>
      <dgm:t>
        <a:bodyPr/>
        <a:lstStyle/>
        <a:p>
          <a:r>
            <a:rPr lang="it-IT"/>
            <a:t>Qualcuno scrive "Buone vacanze" sul profilo social di un amico.</a:t>
          </a:r>
          <a:br>
            <a:rPr lang="it-IT"/>
          </a:br>
          <a:br>
            <a:rPr lang="it-IT"/>
          </a:br>
          <a:r>
            <a:rPr lang="it-IT"/>
            <a:t>La persona che sta per partire lo aveva annunciato pubblicamente?</a:t>
          </a:r>
        </a:p>
      </dgm:t>
    </dgm:pt>
    <dgm:pt modelId="{83127167-08E2-4BE7-BA47-BDD253A5C0C6}" type="parTrans" cxnId="{5E99B8AA-F136-4BF9-8A10-00D15C4FF050}">
      <dgm:prSet/>
      <dgm:spPr/>
      <dgm:t>
        <a:bodyPr/>
        <a:lstStyle/>
        <a:p>
          <a:endParaRPr lang="it-IT"/>
        </a:p>
      </dgm:t>
    </dgm:pt>
    <dgm:pt modelId="{29BBB004-C9DF-43DB-8517-E4BF8B53C4B4}" type="sibTrans" cxnId="{5E99B8AA-F136-4BF9-8A10-00D15C4FF050}">
      <dgm:prSet/>
      <dgm:spPr/>
      <dgm:t>
        <a:bodyPr/>
        <a:lstStyle/>
        <a:p>
          <a:endParaRPr lang="it-IT"/>
        </a:p>
      </dgm:t>
    </dgm:pt>
    <dgm:pt modelId="{B8573A6D-4BD1-47CB-8F5E-F70FFFC1C2FD}" type="pres">
      <dgm:prSet presAssocID="{D191FD15-DA88-47C6-B79C-D99C2E576A89}" presName="linear" presStyleCnt="0">
        <dgm:presLayoutVars>
          <dgm:animLvl val="lvl"/>
          <dgm:resizeHandles val="exact"/>
        </dgm:presLayoutVars>
      </dgm:prSet>
      <dgm:spPr/>
    </dgm:pt>
    <dgm:pt modelId="{AB8B97E5-80E1-402B-98FF-47BC627C5F81}" type="pres">
      <dgm:prSet presAssocID="{EA33B398-B7AD-4DF8-967F-7A25907442EB}" presName="parentText" presStyleLbl="node1" presStyleIdx="0" presStyleCnt="1">
        <dgm:presLayoutVars>
          <dgm:chMax val="0"/>
          <dgm:bulletEnabled val="1"/>
        </dgm:presLayoutVars>
      </dgm:prSet>
      <dgm:spPr/>
    </dgm:pt>
  </dgm:ptLst>
  <dgm:cxnLst>
    <dgm:cxn modelId="{2CD6D38B-9F28-4395-955D-A5D558412DA2}" type="presOf" srcId="{EA33B398-B7AD-4DF8-967F-7A25907442EB}" destId="{AB8B97E5-80E1-402B-98FF-47BC627C5F81}" srcOrd="0" destOrd="0" presId="urn:microsoft.com/office/officeart/2005/8/layout/vList2"/>
    <dgm:cxn modelId="{5E99B8AA-F136-4BF9-8A10-00D15C4FF050}" srcId="{D191FD15-DA88-47C6-B79C-D99C2E576A89}" destId="{EA33B398-B7AD-4DF8-967F-7A25907442EB}" srcOrd="0" destOrd="0" parTransId="{83127167-08E2-4BE7-BA47-BDD253A5C0C6}" sibTransId="{29BBB004-C9DF-43DB-8517-E4BF8B53C4B4}"/>
    <dgm:cxn modelId="{1A167FC0-BA5D-401B-AC5B-1A84EC2BEB32}" type="presOf" srcId="{D191FD15-DA88-47C6-B79C-D99C2E576A89}" destId="{B8573A6D-4BD1-47CB-8F5E-F70FFFC1C2FD}" srcOrd="0" destOrd="0" presId="urn:microsoft.com/office/officeart/2005/8/layout/vList2"/>
    <dgm:cxn modelId="{A8E95D8B-19A9-4772-9BBF-1294E22A807F}" type="presParOf" srcId="{B8573A6D-4BD1-47CB-8F5E-F70FFFC1C2FD}" destId="{AB8B97E5-80E1-402B-98FF-47BC627C5F8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61BEFC-BBD3-4AA6-80C0-9280F3C3D0D8}"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08E9BA6D-B51D-4CA0-9D81-6460BA102996}">
      <dgm:prSet/>
      <dgm:spPr/>
      <dgm:t>
        <a:bodyPr/>
        <a:lstStyle/>
        <a:p>
          <a:r>
            <a:rPr lang="it-IT"/>
            <a:t>Addirittura, oggi, anche le aziende si informano e si interessano ai profili social dei candidati, per ricostruirne, insieme ad altri elementi, il profilo socioculturale, relazionale e valoriale e valutarne l’inserimento in azienda</a:t>
          </a:r>
        </a:p>
      </dgm:t>
    </dgm:pt>
    <dgm:pt modelId="{43BDF1B1-1F64-41EA-8A40-356C1E8A130E}" type="parTrans" cxnId="{476B5B57-5750-498B-96E9-D4A3E5B73087}">
      <dgm:prSet/>
      <dgm:spPr/>
      <dgm:t>
        <a:bodyPr/>
        <a:lstStyle/>
        <a:p>
          <a:endParaRPr lang="it-IT"/>
        </a:p>
      </dgm:t>
    </dgm:pt>
    <dgm:pt modelId="{A439271E-5C43-4D46-B6E4-3C010382291E}" type="sibTrans" cxnId="{476B5B57-5750-498B-96E9-D4A3E5B73087}">
      <dgm:prSet/>
      <dgm:spPr/>
      <dgm:t>
        <a:bodyPr/>
        <a:lstStyle/>
        <a:p>
          <a:endParaRPr lang="it-IT"/>
        </a:p>
      </dgm:t>
    </dgm:pt>
    <dgm:pt modelId="{DC7CBD3A-F26A-4DFD-A43D-41DBA5FBF522}" type="pres">
      <dgm:prSet presAssocID="{D261BEFC-BBD3-4AA6-80C0-9280F3C3D0D8}" presName="linear" presStyleCnt="0">
        <dgm:presLayoutVars>
          <dgm:animLvl val="lvl"/>
          <dgm:resizeHandles val="exact"/>
        </dgm:presLayoutVars>
      </dgm:prSet>
      <dgm:spPr/>
    </dgm:pt>
    <dgm:pt modelId="{B16373E8-B9DF-494A-8B3C-CBC35E90E8D5}" type="pres">
      <dgm:prSet presAssocID="{08E9BA6D-B51D-4CA0-9D81-6460BA102996}" presName="parentText" presStyleLbl="node1" presStyleIdx="0" presStyleCnt="1">
        <dgm:presLayoutVars>
          <dgm:chMax val="0"/>
          <dgm:bulletEnabled val="1"/>
        </dgm:presLayoutVars>
      </dgm:prSet>
      <dgm:spPr/>
    </dgm:pt>
  </dgm:ptLst>
  <dgm:cxnLst>
    <dgm:cxn modelId="{476B5B57-5750-498B-96E9-D4A3E5B73087}" srcId="{D261BEFC-BBD3-4AA6-80C0-9280F3C3D0D8}" destId="{08E9BA6D-B51D-4CA0-9D81-6460BA102996}" srcOrd="0" destOrd="0" parTransId="{43BDF1B1-1F64-41EA-8A40-356C1E8A130E}" sibTransId="{A439271E-5C43-4D46-B6E4-3C010382291E}"/>
    <dgm:cxn modelId="{75CDCC59-980B-4A26-BE8C-C5CF8E4C73FF}" type="presOf" srcId="{D261BEFC-BBD3-4AA6-80C0-9280F3C3D0D8}" destId="{DC7CBD3A-F26A-4DFD-A43D-41DBA5FBF522}" srcOrd="0" destOrd="0" presId="urn:microsoft.com/office/officeart/2005/8/layout/vList2"/>
    <dgm:cxn modelId="{962432C1-5FD1-4B22-BAC6-B3354A889881}" type="presOf" srcId="{08E9BA6D-B51D-4CA0-9D81-6460BA102996}" destId="{B16373E8-B9DF-494A-8B3C-CBC35E90E8D5}" srcOrd="0" destOrd="0" presId="urn:microsoft.com/office/officeart/2005/8/layout/vList2"/>
    <dgm:cxn modelId="{50B8AEF1-8554-43D6-91CC-D2A7D422B301}" type="presParOf" srcId="{DC7CBD3A-F26A-4DFD-A43D-41DBA5FBF522}" destId="{B16373E8-B9DF-494A-8B3C-CBC35E90E8D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7CFEBA-F357-40E9-BE23-D164B714F537}" type="doc">
      <dgm:prSet loTypeId="urn:microsoft.com/office/officeart/2005/8/layout/default" loCatId="list" qsTypeId="urn:microsoft.com/office/officeart/2005/8/quickstyle/simple1" qsCatId="simple" csTypeId="urn:microsoft.com/office/officeart/2005/8/colors/accent0_1" csCatId="mainScheme"/>
      <dgm:spPr/>
      <dgm:t>
        <a:bodyPr/>
        <a:lstStyle/>
        <a:p>
          <a:endParaRPr lang="it-IT"/>
        </a:p>
      </dgm:t>
    </dgm:pt>
    <dgm:pt modelId="{108EF941-F45D-44A9-AA8D-9A369832AFE3}">
      <dgm:prSet/>
      <dgm:spPr/>
      <dgm:t>
        <a:bodyPr/>
        <a:lstStyle/>
        <a:p>
          <a:r>
            <a:rPr lang="it-IT"/>
            <a:t>La nostra ombra digitale può dire molte cose di noi e afferisce alla nostra privacy</a:t>
          </a:r>
        </a:p>
      </dgm:t>
    </dgm:pt>
    <dgm:pt modelId="{DF0B5304-512B-4069-AF54-6199F5F069F4}" type="parTrans" cxnId="{66372E6E-7C3C-4680-805A-24CA95822BD8}">
      <dgm:prSet/>
      <dgm:spPr/>
      <dgm:t>
        <a:bodyPr/>
        <a:lstStyle/>
        <a:p>
          <a:endParaRPr lang="it-IT"/>
        </a:p>
      </dgm:t>
    </dgm:pt>
    <dgm:pt modelId="{2FD28EB9-4FFB-4649-B817-B9B356002CFC}" type="sibTrans" cxnId="{66372E6E-7C3C-4680-805A-24CA95822BD8}">
      <dgm:prSet/>
      <dgm:spPr/>
      <dgm:t>
        <a:bodyPr/>
        <a:lstStyle/>
        <a:p>
          <a:endParaRPr lang="it-IT"/>
        </a:p>
      </dgm:t>
    </dgm:pt>
    <dgm:pt modelId="{A41DB614-28A1-4D5D-8BD7-A65EFA3118B9}" type="pres">
      <dgm:prSet presAssocID="{F97CFEBA-F357-40E9-BE23-D164B714F537}" presName="diagram" presStyleCnt="0">
        <dgm:presLayoutVars>
          <dgm:dir/>
          <dgm:resizeHandles val="exact"/>
        </dgm:presLayoutVars>
      </dgm:prSet>
      <dgm:spPr/>
    </dgm:pt>
    <dgm:pt modelId="{145120AD-EDC5-4991-AF03-86D3EAA72B41}" type="pres">
      <dgm:prSet presAssocID="{108EF941-F45D-44A9-AA8D-9A369832AFE3}" presName="node" presStyleLbl="node1" presStyleIdx="0" presStyleCnt="1">
        <dgm:presLayoutVars>
          <dgm:bulletEnabled val="1"/>
        </dgm:presLayoutVars>
      </dgm:prSet>
      <dgm:spPr/>
    </dgm:pt>
  </dgm:ptLst>
  <dgm:cxnLst>
    <dgm:cxn modelId="{66372E6E-7C3C-4680-805A-24CA95822BD8}" srcId="{F97CFEBA-F357-40E9-BE23-D164B714F537}" destId="{108EF941-F45D-44A9-AA8D-9A369832AFE3}" srcOrd="0" destOrd="0" parTransId="{DF0B5304-512B-4069-AF54-6199F5F069F4}" sibTransId="{2FD28EB9-4FFB-4649-B817-B9B356002CFC}"/>
    <dgm:cxn modelId="{AE574BA7-063D-4E9D-941B-CDEF2F3D5F2D}" type="presOf" srcId="{108EF941-F45D-44A9-AA8D-9A369832AFE3}" destId="{145120AD-EDC5-4991-AF03-86D3EAA72B41}" srcOrd="0" destOrd="0" presId="urn:microsoft.com/office/officeart/2005/8/layout/default"/>
    <dgm:cxn modelId="{6DAD17DF-82B9-4473-A72F-D9C96F4DBAB7}" type="presOf" srcId="{F97CFEBA-F357-40E9-BE23-D164B714F537}" destId="{A41DB614-28A1-4D5D-8BD7-A65EFA3118B9}" srcOrd="0" destOrd="0" presId="urn:microsoft.com/office/officeart/2005/8/layout/default"/>
    <dgm:cxn modelId="{66E3F106-4799-4F02-B7AB-26359508C38B}" type="presParOf" srcId="{A41DB614-28A1-4D5D-8BD7-A65EFA3118B9}" destId="{145120AD-EDC5-4991-AF03-86D3EAA72B4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2CCEE48-1C07-42D6-BDBE-25001BD6672F}"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B2BCAF11-5E37-448D-B5D4-6F050E0E1EE9}">
      <dgm:prSet/>
      <dgm:spPr/>
      <dgm:t>
        <a:bodyPr/>
        <a:lstStyle/>
        <a:p>
          <a:r>
            <a:rPr lang="it-IT"/>
            <a:t>Sul web, condividiamo informazioni in modo volontario, ma non sempre consapevole delle possibili conseguenze. Sui blog o social network (Facebook, Snapchat, YouTube, etc) gli utenti tracciano un proprio profilo, inseriscono una descrizione di se stessi, costruiscono liste di amici o di cose che amano, pubblicano foto o video, stabiliscono relazioni sociali ed affettive, condividono cose, collegano tra loro profili e piattaforme social diverse, etc.</a:t>
          </a:r>
        </a:p>
      </dgm:t>
    </dgm:pt>
    <dgm:pt modelId="{4F31B21E-E243-430D-8921-09C1DA378386}" type="parTrans" cxnId="{00F705EB-0C7F-40DF-A9CB-D59178BBA3F7}">
      <dgm:prSet/>
      <dgm:spPr/>
      <dgm:t>
        <a:bodyPr/>
        <a:lstStyle/>
        <a:p>
          <a:endParaRPr lang="it-IT"/>
        </a:p>
      </dgm:t>
    </dgm:pt>
    <dgm:pt modelId="{D195CF34-2ECD-4E94-A3A5-83E3C4F06518}" type="sibTrans" cxnId="{00F705EB-0C7F-40DF-A9CB-D59178BBA3F7}">
      <dgm:prSet/>
      <dgm:spPr/>
      <dgm:t>
        <a:bodyPr/>
        <a:lstStyle/>
        <a:p>
          <a:endParaRPr lang="it-IT"/>
        </a:p>
      </dgm:t>
    </dgm:pt>
    <dgm:pt modelId="{C66FCF3A-1B32-42BB-8DAD-E06F841EF4A4}" type="pres">
      <dgm:prSet presAssocID="{52CCEE48-1C07-42D6-BDBE-25001BD6672F}" presName="linear" presStyleCnt="0">
        <dgm:presLayoutVars>
          <dgm:animLvl val="lvl"/>
          <dgm:resizeHandles val="exact"/>
        </dgm:presLayoutVars>
      </dgm:prSet>
      <dgm:spPr/>
    </dgm:pt>
    <dgm:pt modelId="{C0C1BFEC-C6BA-4608-9402-1F3E465C610A}" type="pres">
      <dgm:prSet presAssocID="{B2BCAF11-5E37-448D-B5D4-6F050E0E1EE9}" presName="parentText" presStyleLbl="node1" presStyleIdx="0" presStyleCnt="1">
        <dgm:presLayoutVars>
          <dgm:chMax val="0"/>
          <dgm:bulletEnabled val="1"/>
        </dgm:presLayoutVars>
      </dgm:prSet>
      <dgm:spPr/>
    </dgm:pt>
  </dgm:ptLst>
  <dgm:cxnLst>
    <dgm:cxn modelId="{EB06DA36-92F6-4760-9F85-B5B066490BF6}" type="presOf" srcId="{B2BCAF11-5E37-448D-B5D4-6F050E0E1EE9}" destId="{C0C1BFEC-C6BA-4608-9402-1F3E465C610A}" srcOrd="0" destOrd="0" presId="urn:microsoft.com/office/officeart/2005/8/layout/vList2"/>
    <dgm:cxn modelId="{D6C631DC-0C43-4B3A-B432-92BB2C858DB0}" type="presOf" srcId="{52CCEE48-1C07-42D6-BDBE-25001BD6672F}" destId="{C66FCF3A-1B32-42BB-8DAD-E06F841EF4A4}" srcOrd="0" destOrd="0" presId="urn:microsoft.com/office/officeart/2005/8/layout/vList2"/>
    <dgm:cxn modelId="{00F705EB-0C7F-40DF-A9CB-D59178BBA3F7}" srcId="{52CCEE48-1C07-42D6-BDBE-25001BD6672F}" destId="{B2BCAF11-5E37-448D-B5D4-6F050E0E1EE9}" srcOrd="0" destOrd="0" parTransId="{4F31B21E-E243-430D-8921-09C1DA378386}" sibTransId="{D195CF34-2ECD-4E94-A3A5-83E3C4F06518}"/>
    <dgm:cxn modelId="{A973DAD7-03FC-4AFB-BB41-014B11CBDBAA}" type="presParOf" srcId="{C66FCF3A-1B32-42BB-8DAD-E06F841EF4A4}" destId="{C0C1BFEC-C6BA-4608-9402-1F3E465C610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6AC8196-F394-4D4D-9A6E-69074FFA899C}"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1AFBA3AB-BEE0-498B-966A-BD585D85B1FF}">
      <dgm:prSet/>
      <dgm:spPr/>
      <dgm:t>
        <a:bodyPr/>
        <a:lstStyle/>
        <a:p>
          <a:r>
            <a:rPr lang="it-IT"/>
            <a:t>È importare riconoscere e valutare quali informazioni e quali azioni in rete hanno un impatto maggiore sulla creazione della nostra ombra e identità digitale</a:t>
          </a:r>
        </a:p>
      </dgm:t>
    </dgm:pt>
    <dgm:pt modelId="{3E2B00C5-EC48-4DB8-862B-92303102FC2D}" type="parTrans" cxnId="{5D418EC0-10D7-4DE6-8485-1F4D1E1FB889}">
      <dgm:prSet/>
      <dgm:spPr/>
      <dgm:t>
        <a:bodyPr/>
        <a:lstStyle/>
        <a:p>
          <a:endParaRPr lang="it-IT"/>
        </a:p>
      </dgm:t>
    </dgm:pt>
    <dgm:pt modelId="{5EF45F21-0777-4895-8919-8A03A5E7CEB0}" type="sibTrans" cxnId="{5D418EC0-10D7-4DE6-8485-1F4D1E1FB889}">
      <dgm:prSet/>
      <dgm:spPr/>
      <dgm:t>
        <a:bodyPr/>
        <a:lstStyle/>
        <a:p>
          <a:endParaRPr lang="it-IT"/>
        </a:p>
      </dgm:t>
    </dgm:pt>
    <dgm:pt modelId="{127831BB-C0BB-4C36-B4DB-93C7446E88AA}" type="pres">
      <dgm:prSet presAssocID="{16AC8196-F394-4D4D-9A6E-69074FFA899C}" presName="linear" presStyleCnt="0">
        <dgm:presLayoutVars>
          <dgm:animLvl val="lvl"/>
          <dgm:resizeHandles val="exact"/>
        </dgm:presLayoutVars>
      </dgm:prSet>
      <dgm:spPr/>
    </dgm:pt>
    <dgm:pt modelId="{38A075F5-D217-41B4-AB29-D9C6FDC89196}" type="pres">
      <dgm:prSet presAssocID="{1AFBA3AB-BEE0-498B-966A-BD585D85B1FF}" presName="parentText" presStyleLbl="node1" presStyleIdx="0" presStyleCnt="1">
        <dgm:presLayoutVars>
          <dgm:chMax val="0"/>
          <dgm:bulletEnabled val="1"/>
        </dgm:presLayoutVars>
      </dgm:prSet>
      <dgm:spPr/>
    </dgm:pt>
  </dgm:ptLst>
  <dgm:cxnLst>
    <dgm:cxn modelId="{EC51B400-BA77-4B83-9F6F-6F447894C875}" type="presOf" srcId="{1AFBA3AB-BEE0-498B-966A-BD585D85B1FF}" destId="{38A075F5-D217-41B4-AB29-D9C6FDC89196}" srcOrd="0" destOrd="0" presId="urn:microsoft.com/office/officeart/2005/8/layout/vList2"/>
    <dgm:cxn modelId="{EA3457B0-E650-4EE4-BDBD-09D5F0209872}" type="presOf" srcId="{16AC8196-F394-4D4D-9A6E-69074FFA899C}" destId="{127831BB-C0BB-4C36-B4DB-93C7446E88AA}" srcOrd="0" destOrd="0" presId="urn:microsoft.com/office/officeart/2005/8/layout/vList2"/>
    <dgm:cxn modelId="{5D418EC0-10D7-4DE6-8485-1F4D1E1FB889}" srcId="{16AC8196-F394-4D4D-9A6E-69074FFA899C}" destId="{1AFBA3AB-BEE0-498B-966A-BD585D85B1FF}" srcOrd="0" destOrd="0" parTransId="{3E2B00C5-EC48-4DB8-862B-92303102FC2D}" sibTransId="{5EF45F21-0777-4895-8919-8A03A5E7CEB0}"/>
    <dgm:cxn modelId="{2A728F5E-E4D8-4513-A029-0F847972E9D3}" type="presParOf" srcId="{127831BB-C0BB-4C36-B4DB-93C7446E88AA}" destId="{38A075F5-D217-41B4-AB29-D9C6FDC891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E92D01-35E9-40D4-A826-7397006E1BF2}"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65CA614E-3E15-4A41-947E-7CBB00D382CB}">
      <dgm:prSet/>
      <dgm:spPr/>
      <dgm:t>
        <a:bodyPr/>
        <a:lstStyle/>
        <a:p>
          <a:r>
            <a:rPr lang="it-IT"/>
            <a:t>Luca è un writer e nel tempo libero realizza graffiti su commissione, per privati o in spazi pubblici adibiti dal Comune a tale scopo. Sui social e sul suo canale YouTube pubblica foto e video che mostrano dettagli dei suoi lavori o lo ritraggono all'opera, appeso ad un cavo, spesso di notte, da solo, senza alcun riferimento sui luoghi o sui committenti delle sue opere. Molti amici di Luca, scherzosamente, si rivolgono a lui chiamandolo "writer clandestino" e postano commenti del tipo "Quale altro muro avrai imbrattato oggi?"</a:t>
          </a:r>
        </a:p>
      </dgm:t>
    </dgm:pt>
    <dgm:pt modelId="{F14E277E-993C-474A-9858-86644CFDC1C5}" type="parTrans" cxnId="{6DBF94EF-1E93-4903-B490-52C63CBD1C7F}">
      <dgm:prSet/>
      <dgm:spPr/>
      <dgm:t>
        <a:bodyPr/>
        <a:lstStyle/>
        <a:p>
          <a:endParaRPr lang="it-IT"/>
        </a:p>
      </dgm:t>
    </dgm:pt>
    <dgm:pt modelId="{F7F5F9B2-1D13-4C48-9B3C-0FB028DAD5BC}" type="sibTrans" cxnId="{6DBF94EF-1E93-4903-B490-52C63CBD1C7F}">
      <dgm:prSet/>
      <dgm:spPr/>
      <dgm:t>
        <a:bodyPr/>
        <a:lstStyle/>
        <a:p>
          <a:endParaRPr lang="it-IT"/>
        </a:p>
      </dgm:t>
    </dgm:pt>
    <dgm:pt modelId="{5BE9C971-957D-44EF-A96C-7D89BA00D17C}" type="pres">
      <dgm:prSet presAssocID="{DAE92D01-35E9-40D4-A826-7397006E1BF2}" presName="linear" presStyleCnt="0">
        <dgm:presLayoutVars>
          <dgm:animLvl val="lvl"/>
          <dgm:resizeHandles val="exact"/>
        </dgm:presLayoutVars>
      </dgm:prSet>
      <dgm:spPr/>
    </dgm:pt>
    <dgm:pt modelId="{2D13F2DB-2DF1-42F1-9342-215C96E46577}" type="pres">
      <dgm:prSet presAssocID="{65CA614E-3E15-4A41-947E-7CBB00D382CB}" presName="parentText" presStyleLbl="node1" presStyleIdx="0" presStyleCnt="1">
        <dgm:presLayoutVars>
          <dgm:chMax val="0"/>
          <dgm:bulletEnabled val="1"/>
        </dgm:presLayoutVars>
      </dgm:prSet>
      <dgm:spPr/>
    </dgm:pt>
  </dgm:ptLst>
  <dgm:cxnLst>
    <dgm:cxn modelId="{74F182C5-0DB4-401F-8EF3-6860C4507A7A}" type="presOf" srcId="{65CA614E-3E15-4A41-947E-7CBB00D382CB}" destId="{2D13F2DB-2DF1-42F1-9342-215C96E46577}" srcOrd="0" destOrd="0" presId="urn:microsoft.com/office/officeart/2005/8/layout/vList2"/>
    <dgm:cxn modelId="{5C058AC7-73D6-46D5-B4EE-4F0BEF3FFA12}" type="presOf" srcId="{DAE92D01-35E9-40D4-A826-7397006E1BF2}" destId="{5BE9C971-957D-44EF-A96C-7D89BA00D17C}" srcOrd="0" destOrd="0" presId="urn:microsoft.com/office/officeart/2005/8/layout/vList2"/>
    <dgm:cxn modelId="{6DBF94EF-1E93-4903-B490-52C63CBD1C7F}" srcId="{DAE92D01-35E9-40D4-A826-7397006E1BF2}" destId="{65CA614E-3E15-4A41-947E-7CBB00D382CB}" srcOrd="0" destOrd="0" parTransId="{F14E277E-993C-474A-9858-86644CFDC1C5}" sibTransId="{F7F5F9B2-1D13-4C48-9B3C-0FB028DAD5BC}"/>
    <dgm:cxn modelId="{CA5D7B58-84E8-44A3-9C17-B889D1825163}" type="presParOf" srcId="{5BE9C971-957D-44EF-A96C-7D89BA00D17C}" destId="{2D13F2DB-2DF1-42F1-9342-215C96E4657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FA694C4-8B5B-4173-87A4-9BB1A72C0AC9}"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C700E101-D08C-4037-B5CA-87EF849474B0}">
      <dgm:prSet/>
      <dgm:spPr/>
      <dgm:t>
        <a:bodyPr/>
        <a:lstStyle/>
        <a:p>
          <a:r>
            <a:rPr lang="it-IT"/>
            <a:t>Se un domani Luca dovesse partecipare ad un colloquio per l’alternanza scuola lavoro e il responsabile delle risorse umane si imbattesse nei suoi profili social, che idea potrebbe farsi leggendo i commenti sulla sua pagina o sul suo canale video?</a:t>
          </a:r>
        </a:p>
      </dgm:t>
    </dgm:pt>
    <dgm:pt modelId="{7053D4A5-81B7-42D5-B0C2-3D6AAAC1DB48}" type="parTrans" cxnId="{C66A3D95-B4A4-427C-951C-158FBD5232CC}">
      <dgm:prSet/>
      <dgm:spPr/>
      <dgm:t>
        <a:bodyPr/>
        <a:lstStyle/>
        <a:p>
          <a:endParaRPr lang="it-IT"/>
        </a:p>
      </dgm:t>
    </dgm:pt>
    <dgm:pt modelId="{47B72F47-7F27-4372-9C1F-B3FE3579A2AE}" type="sibTrans" cxnId="{C66A3D95-B4A4-427C-951C-158FBD5232CC}">
      <dgm:prSet/>
      <dgm:spPr/>
      <dgm:t>
        <a:bodyPr/>
        <a:lstStyle/>
        <a:p>
          <a:endParaRPr lang="it-IT"/>
        </a:p>
      </dgm:t>
    </dgm:pt>
    <dgm:pt modelId="{916F94F9-B946-4B28-A804-0AD04D6C446A}" type="pres">
      <dgm:prSet presAssocID="{CFA694C4-8B5B-4173-87A4-9BB1A72C0AC9}" presName="linear" presStyleCnt="0">
        <dgm:presLayoutVars>
          <dgm:animLvl val="lvl"/>
          <dgm:resizeHandles val="exact"/>
        </dgm:presLayoutVars>
      </dgm:prSet>
      <dgm:spPr/>
    </dgm:pt>
    <dgm:pt modelId="{75B18F8B-2876-4594-BCBE-944E54F4CD3E}" type="pres">
      <dgm:prSet presAssocID="{C700E101-D08C-4037-B5CA-87EF849474B0}" presName="parentText" presStyleLbl="node1" presStyleIdx="0" presStyleCnt="1">
        <dgm:presLayoutVars>
          <dgm:chMax val="0"/>
          <dgm:bulletEnabled val="1"/>
        </dgm:presLayoutVars>
      </dgm:prSet>
      <dgm:spPr/>
    </dgm:pt>
  </dgm:ptLst>
  <dgm:cxnLst>
    <dgm:cxn modelId="{A3C80F31-56C6-474A-B567-93EC939B7A66}" type="presOf" srcId="{C700E101-D08C-4037-B5CA-87EF849474B0}" destId="{75B18F8B-2876-4594-BCBE-944E54F4CD3E}" srcOrd="0" destOrd="0" presId="urn:microsoft.com/office/officeart/2005/8/layout/vList2"/>
    <dgm:cxn modelId="{C66A3D95-B4A4-427C-951C-158FBD5232CC}" srcId="{CFA694C4-8B5B-4173-87A4-9BB1A72C0AC9}" destId="{C700E101-D08C-4037-B5CA-87EF849474B0}" srcOrd="0" destOrd="0" parTransId="{7053D4A5-81B7-42D5-B0C2-3D6AAAC1DB48}" sibTransId="{47B72F47-7F27-4372-9C1F-B3FE3579A2AE}"/>
    <dgm:cxn modelId="{C4698ABA-FDE9-49AD-90FB-E7D9EB6DB4C0}" type="presOf" srcId="{CFA694C4-8B5B-4173-87A4-9BB1A72C0AC9}" destId="{916F94F9-B946-4B28-A804-0AD04D6C446A}" srcOrd="0" destOrd="0" presId="urn:microsoft.com/office/officeart/2005/8/layout/vList2"/>
    <dgm:cxn modelId="{87C06F7E-CF1A-4B3D-ABEC-CC2937292A46}" type="presParOf" srcId="{916F94F9-B946-4B28-A804-0AD04D6C446A}" destId="{75B18F8B-2876-4594-BCBE-944E54F4CD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FD0F2-BE0F-4F2B-9ABA-1EF3741991F8}">
      <dsp:nvSpPr>
        <dsp:cNvPr id="0" name=""/>
        <dsp:cNvSpPr/>
      </dsp:nvSpPr>
      <dsp:spPr>
        <a:xfrm>
          <a:off x="0" y="102288"/>
          <a:ext cx="9601196" cy="9594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it-IT" sz="4100" kern="1200"/>
            <a:t>Capire cos'è l'ombra digitale</a:t>
          </a:r>
        </a:p>
      </dsp:txBody>
      <dsp:txXfrm>
        <a:off x="46834" y="149122"/>
        <a:ext cx="9507528" cy="865732"/>
      </dsp:txXfrm>
    </dsp:sp>
    <dsp:sp modelId="{B8D9A6F4-7614-42AF-A2DE-003BB5B069B1}">
      <dsp:nvSpPr>
        <dsp:cNvPr id="0" name=""/>
        <dsp:cNvSpPr/>
      </dsp:nvSpPr>
      <dsp:spPr>
        <a:xfrm>
          <a:off x="0" y="1179768"/>
          <a:ext cx="9601196" cy="9594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it-IT" sz="4100" kern="1200"/>
            <a:t>Valutare il peso delle nostre azioni nel tempo</a:t>
          </a:r>
        </a:p>
      </dsp:txBody>
      <dsp:txXfrm>
        <a:off x="46834" y="1226602"/>
        <a:ext cx="9507528" cy="865732"/>
      </dsp:txXfrm>
    </dsp:sp>
    <dsp:sp modelId="{4D9996EA-EC93-4148-AD7C-611AFAEAA318}">
      <dsp:nvSpPr>
        <dsp:cNvPr id="0" name=""/>
        <dsp:cNvSpPr/>
      </dsp:nvSpPr>
      <dsp:spPr>
        <a:xfrm>
          <a:off x="0" y="2257248"/>
          <a:ext cx="9601196" cy="9594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it-IT" sz="4100" kern="1200"/>
            <a:t>Tutelare la privacy delle persone</a:t>
          </a:r>
        </a:p>
      </dsp:txBody>
      <dsp:txXfrm>
        <a:off x="46834" y="2304082"/>
        <a:ext cx="9507528" cy="8657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2B8408-F4AE-4DF0-AB2D-FC03D3336321}">
      <dsp:nvSpPr>
        <dsp:cNvPr id="0" name=""/>
        <dsp:cNvSpPr/>
      </dsp:nvSpPr>
      <dsp:spPr>
        <a:xfrm>
          <a:off x="0" y="229727"/>
          <a:ext cx="9601196" cy="285948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it-IT" sz="2600" kern="1200"/>
            <a:t>Vi sono informazioni piuttosto comuni che possono essere condivise su piattaforme social, siti web, gruppi, app mobile, etc. che possono contenere dettagli importanti sulla nostra vita e le nostre abitudini. Bisognerebbe sempre valutare il grado di rischio e di impatto sulla privacy che ogni elemento condiviso potrebbe avere e considerare anche l’impatto che queste informazioni potrebbero avere sulla privacy di altri individui, oltre che su quella di chi le sta condividendo</a:t>
          </a:r>
        </a:p>
      </dsp:txBody>
      <dsp:txXfrm>
        <a:off x="139588" y="369315"/>
        <a:ext cx="9322020" cy="258030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9A0DA-1CE5-46AB-B13D-19CAA4F95E2B}">
      <dsp:nvSpPr>
        <dsp:cNvPr id="0" name=""/>
        <dsp:cNvSpPr/>
      </dsp:nvSpPr>
      <dsp:spPr>
        <a:xfrm>
          <a:off x="1483778" y="1058"/>
          <a:ext cx="6633638" cy="3316819"/>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it-IT" sz="3600" kern="1200"/>
            <a:t>Le informazioni sui luoghi e i locali che frequentiamo, e che con un solo click condividiamo, grazie a servizi di geolocalizzazione possono rappresentare delle impronte e delle informazioni sensibili, a disposizione potenzialmente di chiunque.</a:t>
          </a:r>
        </a:p>
      </dsp:txBody>
      <dsp:txXfrm>
        <a:off x="1483778" y="1058"/>
        <a:ext cx="6633638" cy="331681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2FC0E-9314-43A0-B828-2FF2AD000587}">
      <dsp:nvSpPr>
        <dsp:cNvPr id="0" name=""/>
        <dsp:cNvSpPr/>
      </dsp:nvSpPr>
      <dsp:spPr>
        <a:xfrm>
          <a:off x="1483778" y="1058"/>
          <a:ext cx="6633638" cy="3316819"/>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it-IT" sz="4200" kern="1200"/>
            <a:t>La registrazione dei ragazzi presso palestre, locali, scuole, può fornire informazioni molto precise sui loro spostamenti e sulle loro abitudini.</a:t>
          </a:r>
        </a:p>
      </dsp:txBody>
      <dsp:txXfrm>
        <a:off x="1483778" y="1058"/>
        <a:ext cx="6633638" cy="331681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BACF7-3591-405A-83E2-78D23DC55C9C}">
      <dsp:nvSpPr>
        <dsp:cNvPr id="0" name=""/>
        <dsp:cNvSpPr/>
      </dsp:nvSpPr>
      <dsp:spPr>
        <a:xfrm>
          <a:off x="1483778" y="1058"/>
          <a:ext cx="6633638" cy="3316819"/>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it-IT" sz="4100" kern="1200"/>
            <a:t>Immagini e informazioni della propria abitazione possono fornire a malintenzionati materiale utile per possibili azioni fraudolente e dannose per noi e il nostro nucleo familiare</a:t>
          </a:r>
        </a:p>
      </dsp:txBody>
      <dsp:txXfrm>
        <a:off x="1483778" y="1058"/>
        <a:ext cx="6633638" cy="331681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5B4B5-CC9A-4EE5-AE51-F8571A7F55C6}">
      <dsp:nvSpPr>
        <dsp:cNvPr id="0" name=""/>
        <dsp:cNvSpPr/>
      </dsp:nvSpPr>
      <dsp:spPr>
        <a:xfrm>
          <a:off x="1483778" y="1058"/>
          <a:ext cx="6633638" cy="3316819"/>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it-IT" sz="4200" kern="1200"/>
            <a:t>Il tag di un amico in una foto geolocalizzata può fornire informazioni, anche sul suo conto, che magari personalmente avrebbe evitato di condividere pubblicamente</a:t>
          </a:r>
        </a:p>
      </dsp:txBody>
      <dsp:txXfrm>
        <a:off x="1483778" y="1058"/>
        <a:ext cx="6633638" cy="331681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B2559-2A8A-41F0-BE08-4D54E65F9C11}">
      <dsp:nvSpPr>
        <dsp:cNvPr id="0" name=""/>
        <dsp:cNvSpPr/>
      </dsp:nvSpPr>
      <dsp:spPr>
        <a:xfrm>
          <a:off x="0" y="124427"/>
          <a:ext cx="9601196" cy="307008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t-IT" sz="3200" kern="1200"/>
            <a:t>Francesco, che è un tipo molto scherzoso, condivide una foto sulla bacheca della sua amica Carla che mostra un “6 in condotta” ottenuto al primo quadrimestre, ma in realtà si tratta di uno scherzo. Quel 6 non è del ragazzo, e quella condivisa è un’immagine trovata sul web. Lo fa per colpire Carla e innescare stupore e clamore sui social. </a:t>
          </a:r>
        </a:p>
      </dsp:txBody>
      <dsp:txXfrm>
        <a:off x="149869" y="274296"/>
        <a:ext cx="9301458" cy="277034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E90DA-694F-4F42-BE69-965724E4B5E0}">
      <dsp:nvSpPr>
        <dsp:cNvPr id="0" name=""/>
        <dsp:cNvSpPr/>
      </dsp:nvSpPr>
      <dsp:spPr>
        <a:xfrm>
          <a:off x="0" y="9767"/>
          <a:ext cx="9601196" cy="32994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a:t>A distanza di alcuni mesi Francesco, che nel tempo libero si occupa di consegne a domicilio, risponde ad un annuncio di lavoro e viene chiamato per un colloquio. Fra gli esercizi commerciali che vogliono usufruire del servizio c’è il titolare di una paninoteca, amico di Carla, che riconosce Francesco e ricorda la superficialità con cui il ragazzo aveva reagito al 6 in condotta.</a:t>
          </a:r>
        </a:p>
      </dsp:txBody>
      <dsp:txXfrm>
        <a:off x="161063" y="170830"/>
        <a:ext cx="9279070" cy="297727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48BC1-29A5-4065-B1B9-2890721F3883}">
      <dsp:nvSpPr>
        <dsp:cNvPr id="0" name=""/>
        <dsp:cNvSpPr/>
      </dsp:nvSpPr>
      <dsp:spPr>
        <a:xfrm>
          <a:off x="0" y="185267"/>
          <a:ext cx="9601196" cy="29484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it-IT" sz="3600" kern="1200"/>
            <a:t>Claudio partecipa ad una festa di 18 anni. La serata si accende, tutti si lasciano un po’ andare e iniziano a scambiarsi battute fuori dagli schemi; anche Claudio si lascia trascinare pronunciando cose che mai avrebbe detto fuori da un contesto goliardico</a:t>
          </a:r>
        </a:p>
      </dsp:txBody>
      <dsp:txXfrm>
        <a:off x="143929" y="329196"/>
        <a:ext cx="9313338" cy="266054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572B4-DB2E-46C1-B78A-B2C88EA52715}">
      <dsp:nvSpPr>
        <dsp:cNvPr id="0" name=""/>
        <dsp:cNvSpPr/>
      </dsp:nvSpPr>
      <dsp:spPr>
        <a:xfrm>
          <a:off x="0" y="21468"/>
          <a:ext cx="9601196" cy="32760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kern="1200"/>
            <a:t>Il video, a distanza di anni, finisce in una playlist di video pubblica e diventa virale. Claudio è riconoscibilissimo. In rete si scatena un passaparola su Claudio che lo pone in grande imbarazzo</a:t>
          </a:r>
        </a:p>
      </dsp:txBody>
      <dsp:txXfrm>
        <a:off x="159921" y="181389"/>
        <a:ext cx="9281354" cy="295615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4CC28C-0F12-4DC4-8B68-5196EC9ACACD}">
      <dsp:nvSpPr>
        <dsp:cNvPr id="0" name=""/>
        <dsp:cNvSpPr/>
      </dsp:nvSpPr>
      <dsp:spPr>
        <a:xfrm>
          <a:off x="0" y="124427"/>
          <a:ext cx="9601196" cy="307008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t-IT" sz="3200" kern="1200"/>
            <a:t>La tutela della propria privacy è importante, la tutela della privacy degli altri è “sacra”. Ogni volta che condividiamo un contenuto, un’immagine, un video, un messaggio vocale, etc. dovremmo chiederci se quel contenuto riguarda solo noi o se sta, anche indirettamente, coinvolgendo ed esponendo qualcun altro</a:t>
          </a:r>
        </a:p>
      </dsp:txBody>
      <dsp:txXfrm>
        <a:off x="149869" y="274296"/>
        <a:ext cx="9301458" cy="27703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42C05-6575-47E5-995E-B1D4148AD86D}">
      <dsp:nvSpPr>
        <dsp:cNvPr id="0" name=""/>
        <dsp:cNvSpPr/>
      </dsp:nvSpPr>
      <dsp:spPr>
        <a:xfrm>
          <a:off x="1172" y="288203"/>
          <a:ext cx="4570881" cy="2742529"/>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it-IT" sz="2800" kern="1200"/>
            <a:t>Alcuni “errori” commessi su Internet in età giovanissima possono “estendersi” come un’ombra e comportare danni alla reputazione permanenti</a:t>
          </a:r>
        </a:p>
      </dsp:txBody>
      <dsp:txXfrm>
        <a:off x="1172" y="288203"/>
        <a:ext cx="4570881" cy="2742529"/>
      </dsp:txXfrm>
    </dsp:sp>
    <dsp:sp modelId="{1134A2A5-A1B6-4088-A76E-A1D896F11A57}">
      <dsp:nvSpPr>
        <dsp:cNvPr id="0" name=""/>
        <dsp:cNvSpPr/>
      </dsp:nvSpPr>
      <dsp:spPr>
        <a:xfrm>
          <a:off x="5029142" y="288203"/>
          <a:ext cx="4570881" cy="2742529"/>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it-IT" sz="2800" kern="1200"/>
            <a:t>Foto, audio, video, testi, post di blog e messaggi scritti o registrati sui propri account e profili, ma anche su quelli di amici o conoscenti, rimangono in rete come impronte</a:t>
          </a:r>
        </a:p>
      </dsp:txBody>
      <dsp:txXfrm>
        <a:off x="5029142" y="288203"/>
        <a:ext cx="4570881" cy="274252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14A2D-5AA6-468B-AEDD-534FB5AD6A75}">
      <dsp:nvSpPr>
        <dsp:cNvPr id="0" name=""/>
        <dsp:cNvSpPr/>
      </dsp:nvSpPr>
      <dsp:spPr>
        <a:xfrm>
          <a:off x="0" y="267168"/>
          <a:ext cx="9601196" cy="2784599"/>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it-IT" sz="3400" kern="1200"/>
            <a:t>Vi sono informazioni che in alcuni casi sentiamo l’esigenza di condividere, ma spesso si tratta di contenuti che potrebbero rappresentare una confidenza intima, delle informazioni delicate, che varrebbe la pena tenere tra noi e poche altre persone</a:t>
          </a:r>
        </a:p>
      </dsp:txBody>
      <dsp:txXfrm>
        <a:off x="135933" y="403101"/>
        <a:ext cx="9329330" cy="251273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8CF5A-761A-4625-BE6E-CF8394D60D3A}">
      <dsp:nvSpPr>
        <dsp:cNvPr id="0" name=""/>
        <dsp:cNvSpPr/>
      </dsp:nvSpPr>
      <dsp:spPr>
        <a:xfrm>
          <a:off x="0" y="171227"/>
          <a:ext cx="9601196" cy="297648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Un conoscente molto più grande di Luna che sa della sua passione per il ciclismo, la invita in una chat di gruppo su smartphone creata per condividere informazioni e organizzare gite in mountain bike. Il suo nome inizia a circolare perché ha fatto un'ottima figura alla prima uscita di gruppo. Alcuni dei partecipanti alla chat le chiedono l’amicizia sui social, sebbene lei non li conosca ancora bene. Uno di loro inizia a scriverle in una chat privata parallela e la invita a visitare il suo garage pieno di pezzi di ricambio. Luna accetta l’invito e in quella occasione le regala una coppia di pedali molto rari.</a:t>
          </a:r>
        </a:p>
      </dsp:txBody>
      <dsp:txXfrm>
        <a:off x="145300" y="316527"/>
        <a:ext cx="9310596" cy="268588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8BC4C-8CF8-4C8A-AF61-5F9E0507BFF3}">
      <dsp:nvSpPr>
        <dsp:cNvPr id="0" name=""/>
        <dsp:cNvSpPr/>
      </dsp:nvSpPr>
      <dsp:spPr>
        <a:xfrm>
          <a:off x="0" y="64757"/>
          <a:ext cx="9601196" cy="318942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it-IT" sz="2900" kern="1200"/>
            <a:t>Nei giorni successivi la invita nuovamente e per obbligo e gratitudine Luna ritorna a trovarlo. In quella occasione l'uomo insiste per regalarle un altro pezzo di ricambio. Luna è imbarazzata, ma non riesce a rifiutare. Gli inviti e i messaggi si fanno sempre più insistenti, Luna inizia a non rispondere più ai messaggi, trova delle scuse e gli dice che ha molto da fare con la scuola. Lui inizia a chiamarla direttamente sul cellulare</a:t>
          </a:r>
        </a:p>
      </dsp:txBody>
      <dsp:txXfrm>
        <a:off x="155695" y="220452"/>
        <a:ext cx="9289806" cy="287803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C0CAC-AD72-4308-8CED-4E6EB16E7C3A}">
      <dsp:nvSpPr>
        <dsp:cNvPr id="0" name=""/>
        <dsp:cNvSpPr/>
      </dsp:nvSpPr>
      <dsp:spPr>
        <a:xfrm>
          <a:off x="0" y="21468"/>
          <a:ext cx="9601196" cy="32760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kern="1200"/>
            <a:t>Qualche settimana dopo, uscendo dalla palestra, lo trova inaspettatamente fuori ad attenderla: le fa una scenata, accusandola di ingratitudine e le dà l’impressione di essere fuori controllo. Luna si spaventa molto!</a:t>
          </a:r>
        </a:p>
      </dsp:txBody>
      <dsp:txXfrm>
        <a:off x="159921" y="181389"/>
        <a:ext cx="9281354" cy="295615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8A7DC-54DB-4224-8797-07A263433108}">
      <dsp:nvSpPr>
        <dsp:cNvPr id="0" name=""/>
        <dsp:cNvSpPr/>
      </dsp:nvSpPr>
      <dsp:spPr>
        <a:xfrm>
          <a:off x="0" y="9767"/>
          <a:ext cx="9601196" cy="32994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a:t>La palestra è tra i luoghi in cui ci si registra in maniera ricorrente sui Social e il numero di cellulare è in chiaro nelle chat di gruppo come WhatsApp. Per questa ragione quando si accetta che qualcuno ci inserisca in un gruppo di chat o si accetta l’amicizia sui social di persone che conosciamo benissimo, bisogna chiedersi quali informazioni personali saranno immediatamente a loro disposizione</a:t>
          </a:r>
        </a:p>
      </dsp:txBody>
      <dsp:txXfrm>
        <a:off x="161063" y="170830"/>
        <a:ext cx="9279070" cy="297727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A389A-81A3-416F-94A7-4C6BF8B26AD9}">
      <dsp:nvSpPr>
        <dsp:cNvPr id="0" name=""/>
        <dsp:cNvSpPr/>
      </dsp:nvSpPr>
      <dsp:spPr>
        <a:xfrm>
          <a:off x="0" y="185267"/>
          <a:ext cx="9601196" cy="29484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it-IT" sz="3600" kern="1200"/>
            <a:t>È bello fidarsi dei propri amici, ma è sempre meglio chiedersi se quello che condividiamo con loro sul web o sulle chat mobile, corre il rischio di essere volontariamente promulgato o fraudolentemente sottratto da perfetti sconosciuti.</a:t>
          </a:r>
        </a:p>
      </dsp:txBody>
      <dsp:txXfrm>
        <a:off x="143929" y="329196"/>
        <a:ext cx="9313338" cy="266054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0313C-2B8A-4C26-9262-91732F993D36}">
      <dsp:nvSpPr>
        <dsp:cNvPr id="0" name=""/>
        <dsp:cNvSpPr/>
      </dsp:nvSpPr>
      <dsp:spPr>
        <a:xfrm>
          <a:off x="0" y="2748"/>
          <a:ext cx="9601196" cy="3313439"/>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Simona organizza una festa a casa sua per il suo compleanno. Utilizza una chat di gruppo per condividere con gli invitati orario e indirizzo. I suoi amici iniziano ad arrivare, ma per aprire il cancello ed entrare c’è bisogno di digitare un codice sul citofono, dopo il quarto squillo di campanello, Simona decide di scrivere il codice sulla chat di gruppo per godersi la festa e non passare tutta la serata al citofono. La settimana dopo la casa dei suoi genitori viene svaligiata, senza alcun segno di effrazione. Dopo qualche giorno Simona scopre che ad una sua amica hanno rubato la borsa sull’autobus e il suo dispositivo non era protetto da password</a:t>
          </a:r>
        </a:p>
      </dsp:txBody>
      <dsp:txXfrm>
        <a:off x="161749" y="164497"/>
        <a:ext cx="9277698" cy="2989941"/>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334D6-9AFB-40E6-B4E9-E8C15F038D6E}">
      <dsp:nvSpPr>
        <dsp:cNvPr id="0" name=""/>
        <dsp:cNvSpPr/>
      </dsp:nvSpPr>
      <dsp:spPr>
        <a:xfrm>
          <a:off x="0" y="76457"/>
          <a:ext cx="9601196" cy="316602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a:t>Ogni volta che condividete codici di sblocco o password su social e chat di gruppo, ricordate che vi state esponendo a due tipologie di rischio, una goliardata più o mena faceta da parte del vostro entourage di amici, ma anche la diffusione involontaria delle vostre password a estranei malintenzionati</a:t>
          </a:r>
        </a:p>
      </dsp:txBody>
      <dsp:txXfrm>
        <a:off x="154552" y="231009"/>
        <a:ext cx="9292092" cy="285691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05D8D-3135-4492-8744-67723FF15019}">
      <dsp:nvSpPr>
        <dsp:cNvPr id="0" name=""/>
        <dsp:cNvSpPr/>
      </dsp:nvSpPr>
      <dsp:spPr>
        <a:xfrm>
          <a:off x="0" y="124787"/>
          <a:ext cx="9601196" cy="149292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it-IT" sz="2900" kern="1200"/>
            <a:t>Tra le informazioni sensibili che ci riguardano ve ne sono alcune che possono causare problemi che vanno oltre la privacy e arrecare perdite finanziarie</a:t>
          </a:r>
        </a:p>
      </dsp:txBody>
      <dsp:txXfrm>
        <a:off x="72878" y="197665"/>
        <a:ext cx="9455440" cy="1347164"/>
      </dsp:txXfrm>
    </dsp:sp>
    <dsp:sp modelId="{0771F6C2-7EFC-4458-919E-05DA61846E08}">
      <dsp:nvSpPr>
        <dsp:cNvPr id="0" name=""/>
        <dsp:cNvSpPr/>
      </dsp:nvSpPr>
      <dsp:spPr>
        <a:xfrm>
          <a:off x="0" y="1701228"/>
          <a:ext cx="9601196" cy="149292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it-IT" sz="2900" kern="1200"/>
            <a:t>Oltre alle pratiche di phishing vere e proprie, che spesso simulano richieste di istituti bancari o affini, ci sono anche delle cattive abitudini di condivisione che possono metterci a rischio</a:t>
          </a:r>
        </a:p>
      </dsp:txBody>
      <dsp:txXfrm>
        <a:off x="72878" y="1774106"/>
        <a:ext cx="9455440" cy="1347164"/>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CC73F-9772-482F-A51A-548979C23C0C}">
      <dsp:nvSpPr>
        <dsp:cNvPr id="0" name=""/>
        <dsp:cNvSpPr/>
      </dsp:nvSpPr>
      <dsp:spPr>
        <a:xfrm>
          <a:off x="0" y="9767"/>
          <a:ext cx="9601196" cy="32994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a:t>Il padre di Ben gli ha promesso che appena gli sarà possibile metterà a disposizione la sua carta di credito per prenotare il viaggio a Londra che farà con i suoi amici. Si è offerto di anticipare le spese per tutti e cinque i suoi compagni. Nella chat del viaggio alcuni dei suoi amici hanno fretta e iniziano a fargli pressione. Iniziano a circolare battute: “cocco di papà”, “pappa molla”, etc.</a:t>
          </a:r>
        </a:p>
      </dsp:txBody>
      <dsp:txXfrm>
        <a:off x="161063" y="170830"/>
        <a:ext cx="9279070" cy="29772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EB6FA-D052-4AD1-9A73-F6C606BF37D8}">
      <dsp:nvSpPr>
        <dsp:cNvPr id="0" name=""/>
        <dsp:cNvSpPr/>
      </dsp:nvSpPr>
      <dsp:spPr>
        <a:xfrm>
          <a:off x="0" y="25563"/>
          <a:ext cx="9601196" cy="3267809"/>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it-IT" sz="4900" b="1" kern="1200"/>
            <a:t>Curare la propria identità e reputazione digitale non solo per l'oggi, ma anche per il proprio futuro</a:t>
          </a:r>
          <a:endParaRPr lang="it-IT" sz="4900" kern="1200"/>
        </a:p>
      </dsp:txBody>
      <dsp:txXfrm>
        <a:off x="159521" y="185084"/>
        <a:ext cx="9282154" cy="2948767"/>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1B2DFC-3645-4AD9-8AB4-25F6D8915965}">
      <dsp:nvSpPr>
        <dsp:cNvPr id="0" name=""/>
        <dsp:cNvSpPr/>
      </dsp:nvSpPr>
      <dsp:spPr>
        <a:xfrm>
          <a:off x="0" y="109218"/>
          <a:ext cx="9601196" cy="31005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it-IT" sz="2500" kern="1200"/>
            <a:t>A Ben non piace essere deriso e non vuole che a causa sua qualcosa possa andare storto. Una sera, mentre suo padre dorme, prende la sua carta di credito e condivide tutti i dati in chat affinché gli altri si diano da fare per prenotare il Volo+Hotel desiderato. Uno dei suoi compagni di classe, che inizialmente doveva partire con loro, ma che per una incomprensione non parteciperà più al viaggio, è ancora parte della chat e per fargli uno scherzo, con i dati della carta prenota uno spettacolo per adulti in un locale di Londra, ad un costo piuttosto elevato</a:t>
          </a:r>
        </a:p>
      </dsp:txBody>
      <dsp:txXfrm>
        <a:off x="151354" y="260572"/>
        <a:ext cx="9298488" cy="2797792"/>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747CB-4713-44F7-B79E-E4594AE7230C}">
      <dsp:nvSpPr>
        <dsp:cNvPr id="0" name=""/>
        <dsp:cNvSpPr/>
      </dsp:nvSpPr>
      <dsp:spPr>
        <a:xfrm>
          <a:off x="0" y="21468"/>
          <a:ext cx="9601196" cy="32760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kern="1200"/>
            <a:t>Il padre di Ben l’indomani mattina, vede le notifiche delle transazioni sul cellulare e si accorge che, oltre al Volo+Hotel, c’è anche un addebito per uno spettacolo per adulti a una cifra esorbitante, non rimborsabile</a:t>
          </a:r>
        </a:p>
      </dsp:txBody>
      <dsp:txXfrm>
        <a:off x="159921" y="181389"/>
        <a:ext cx="9281354" cy="2956158"/>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F93B0-3E30-4D4B-A0E6-1CF8EB49699D}">
      <dsp:nvSpPr>
        <dsp:cNvPr id="0" name=""/>
        <dsp:cNvSpPr/>
      </dsp:nvSpPr>
      <dsp:spPr>
        <a:xfrm>
          <a:off x="0" y="225633"/>
          <a:ext cx="9601196" cy="286767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it-IT" sz="4300" kern="1200"/>
            <a:t>È sempre sconsigliato utilizzare chat, app, email, per condividere codici personali, password, estremi di una carta di credito o gli accessi al proprio conto corrente</a:t>
          </a:r>
        </a:p>
      </dsp:txBody>
      <dsp:txXfrm>
        <a:off x="139988" y="365621"/>
        <a:ext cx="9321220" cy="2587694"/>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5F8CF-41E3-43C5-98B8-4E702246AA5B}">
      <dsp:nvSpPr>
        <dsp:cNvPr id="0" name=""/>
        <dsp:cNvSpPr/>
      </dsp:nvSpPr>
      <dsp:spPr>
        <a:xfrm>
          <a:off x="720089" y="1761"/>
          <a:ext cx="2550317" cy="153019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a:t>La persona deve essere di nostra conoscenza ed affidabile</a:t>
          </a:r>
        </a:p>
      </dsp:txBody>
      <dsp:txXfrm>
        <a:off x="720089" y="1761"/>
        <a:ext cx="2550317" cy="1530190"/>
      </dsp:txXfrm>
    </dsp:sp>
    <dsp:sp modelId="{D3A21CD7-27C4-425F-B564-5CDFE0E6CCBF}">
      <dsp:nvSpPr>
        <dsp:cNvPr id="0" name=""/>
        <dsp:cNvSpPr/>
      </dsp:nvSpPr>
      <dsp:spPr>
        <a:xfrm>
          <a:off x="3525439" y="1761"/>
          <a:ext cx="2550317" cy="153019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a:t>Evitare di condividere i dati e le informazioni con più persone contemporaneamente</a:t>
          </a:r>
        </a:p>
      </dsp:txBody>
      <dsp:txXfrm>
        <a:off x="3525439" y="1761"/>
        <a:ext cx="2550317" cy="1530190"/>
      </dsp:txXfrm>
    </dsp:sp>
    <dsp:sp modelId="{B0855B91-21DA-4C5A-BB87-BA42E6D1C042}">
      <dsp:nvSpPr>
        <dsp:cNvPr id="0" name=""/>
        <dsp:cNvSpPr/>
      </dsp:nvSpPr>
      <dsp:spPr>
        <a:xfrm>
          <a:off x="6330788" y="1761"/>
          <a:ext cx="2550317" cy="153019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a:t>Non utilizzare le piattaforme web (o solo piattaforme web)</a:t>
          </a:r>
        </a:p>
      </dsp:txBody>
      <dsp:txXfrm>
        <a:off x="6330788" y="1761"/>
        <a:ext cx="2550317" cy="1530190"/>
      </dsp:txXfrm>
    </dsp:sp>
    <dsp:sp modelId="{4E05C34E-F5DD-45F3-BA6E-E02482BAD1C9}">
      <dsp:nvSpPr>
        <dsp:cNvPr id="0" name=""/>
        <dsp:cNvSpPr/>
      </dsp:nvSpPr>
      <dsp:spPr>
        <a:xfrm>
          <a:off x="720089" y="1786983"/>
          <a:ext cx="2550317" cy="153019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Se strettamente necessario meglio suddividere la comunicazione dei dati su piattaforme e canali differenti</a:t>
          </a:r>
        </a:p>
      </dsp:txBody>
      <dsp:txXfrm>
        <a:off x="720089" y="1786983"/>
        <a:ext cx="2550317" cy="1530190"/>
      </dsp:txXfrm>
    </dsp:sp>
    <dsp:sp modelId="{B8007270-CDC8-4996-80FE-BB7D543F34B5}">
      <dsp:nvSpPr>
        <dsp:cNvPr id="0" name=""/>
        <dsp:cNvSpPr/>
      </dsp:nvSpPr>
      <dsp:spPr>
        <a:xfrm>
          <a:off x="3525439" y="1786983"/>
          <a:ext cx="2550317" cy="153019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Evitare nelle comunicazioni di esplicitare che si tratta di password o numeri di carta di credito</a:t>
          </a:r>
        </a:p>
      </dsp:txBody>
      <dsp:txXfrm>
        <a:off x="3525439" y="1786983"/>
        <a:ext cx="2550317" cy="1530190"/>
      </dsp:txXfrm>
    </dsp:sp>
    <dsp:sp modelId="{625C288E-C81F-4265-8B2E-1BFB874C3605}">
      <dsp:nvSpPr>
        <dsp:cNvPr id="0" name=""/>
        <dsp:cNvSpPr/>
      </dsp:nvSpPr>
      <dsp:spPr>
        <a:xfrm>
          <a:off x="6330788" y="1786983"/>
          <a:ext cx="2550317" cy="153019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a:t>Evitare di eseguire queste operazioni su un wifi pubblico</a:t>
          </a:r>
        </a:p>
      </dsp:txBody>
      <dsp:txXfrm>
        <a:off x="6330788" y="1786983"/>
        <a:ext cx="2550317" cy="153019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0CE48-F37F-4EFF-9DE0-97873FFC5F3D}">
      <dsp:nvSpPr>
        <dsp:cNvPr id="0" name=""/>
        <dsp:cNvSpPr/>
      </dsp:nvSpPr>
      <dsp:spPr>
        <a:xfrm>
          <a:off x="0" y="9767"/>
          <a:ext cx="9601196" cy="32994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a:t>Tua sorella minore si è bruciata con dell’acqua bollente e l’ustione le ha provocato brutte ferite sul volto e sulle mani. Non vuole che altre persone lo sappiano o la vedano così. Un tuo caro amico viene a trovarti e scatta delle foto e gira dei video a sua insaputa e li condivide su Instagram e YouTube. Iniziano ad arrivare commenti di compassione e altri di disgusto</a:t>
          </a:r>
        </a:p>
      </dsp:txBody>
      <dsp:txXfrm>
        <a:off x="161063" y="170830"/>
        <a:ext cx="9279070" cy="2977274"/>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5357E4-DDE2-4BB2-927B-1DD075C12D31}">
      <dsp:nvSpPr>
        <dsp:cNvPr id="0" name=""/>
        <dsp:cNvSpPr/>
      </dsp:nvSpPr>
      <dsp:spPr>
        <a:xfrm>
          <a:off x="0" y="21468"/>
          <a:ext cx="9601196" cy="32760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kern="1200"/>
            <a:t>Scrivi un pensiero sul tuo diario che riguarda un/a ragazzo/a che ti piace molto. Qualcuno scatta una foto a quello che hai scritto e la condivide sui social.</a:t>
          </a:r>
          <a:br>
            <a:rPr lang="it-IT" sz="4000" kern="1200"/>
          </a:br>
          <a:endParaRPr lang="it-IT" sz="4000" kern="1200"/>
        </a:p>
      </dsp:txBody>
      <dsp:txXfrm>
        <a:off x="159921" y="181389"/>
        <a:ext cx="9281354" cy="2956158"/>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B97E5-80E1-402B-98FF-47BC627C5F81}">
      <dsp:nvSpPr>
        <dsp:cNvPr id="0" name=""/>
        <dsp:cNvSpPr/>
      </dsp:nvSpPr>
      <dsp:spPr>
        <a:xfrm>
          <a:off x="0" y="21468"/>
          <a:ext cx="9601196" cy="32760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kern="1200"/>
            <a:t>Qualcuno scrive "Buone vacanze" sul profilo social di un amico.</a:t>
          </a:r>
          <a:br>
            <a:rPr lang="it-IT" sz="4000" kern="1200"/>
          </a:br>
          <a:br>
            <a:rPr lang="it-IT" sz="4000" kern="1200"/>
          </a:br>
          <a:r>
            <a:rPr lang="it-IT" sz="4000" kern="1200"/>
            <a:t>La persona che sta per partire lo aveva annunciato pubblicamente?</a:t>
          </a:r>
        </a:p>
      </dsp:txBody>
      <dsp:txXfrm>
        <a:off x="159921" y="181389"/>
        <a:ext cx="9281354" cy="29561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373E8-B9DF-494A-8B3C-CBC35E90E8D5}">
      <dsp:nvSpPr>
        <dsp:cNvPr id="0" name=""/>
        <dsp:cNvSpPr/>
      </dsp:nvSpPr>
      <dsp:spPr>
        <a:xfrm>
          <a:off x="0" y="62418"/>
          <a:ext cx="9601196" cy="3194099"/>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it-IT" sz="3900" kern="1200"/>
            <a:t>Addirittura, oggi, anche le aziende si informano e si interessano ai profili social dei candidati, per ricostruirne, insieme ad altri elementi, il profilo socioculturale, relazionale e valoriale e valutarne l’inserimento in azienda</a:t>
          </a:r>
        </a:p>
      </dsp:txBody>
      <dsp:txXfrm>
        <a:off x="155923" y="218341"/>
        <a:ext cx="9289350" cy="28822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120AD-EDC5-4991-AF03-86D3EAA72B41}">
      <dsp:nvSpPr>
        <dsp:cNvPr id="0" name=""/>
        <dsp:cNvSpPr/>
      </dsp:nvSpPr>
      <dsp:spPr>
        <a:xfrm>
          <a:off x="0" y="239572"/>
          <a:ext cx="4718304" cy="2830982"/>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it-IT" sz="3900" kern="1200"/>
            <a:t>La nostra ombra digitale può dire molte cose di noi e afferisce alla nostra privacy</a:t>
          </a:r>
        </a:p>
      </dsp:txBody>
      <dsp:txXfrm>
        <a:off x="0" y="239572"/>
        <a:ext cx="4718304" cy="28309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C1BFEC-C6BA-4608-9402-1F3E465C610A}">
      <dsp:nvSpPr>
        <dsp:cNvPr id="0" name=""/>
        <dsp:cNvSpPr/>
      </dsp:nvSpPr>
      <dsp:spPr>
        <a:xfrm>
          <a:off x="0" y="119748"/>
          <a:ext cx="9601196" cy="3079439"/>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it-IT" sz="2800" kern="1200"/>
            <a:t>Sul web, condividiamo informazioni in modo volontario, ma non sempre consapevole delle possibili conseguenze. Sui blog o social network (Facebook, Snapchat, YouTube, etc) gli utenti tracciano un proprio profilo, inseriscono una descrizione di se stessi, costruiscono liste di amici o di cose che amano, pubblicano foto o video, stabiliscono relazioni sociali ed affettive, condividono cose, collegano tra loro profili e piattaforme social diverse, etc.</a:t>
          </a:r>
        </a:p>
      </dsp:txBody>
      <dsp:txXfrm>
        <a:off x="150326" y="270074"/>
        <a:ext cx="9300544" cy="27787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075F5-D217-41B4-AB29-D9C6FDC89196}">
      <dsp:nvSpPr>
        <dsp:cNvPr id="0" name=""/>
        <dsp:cNvSpPr/>
      </dsp:nvSpPr>
      <dsp:spPr>
        <a:xfrm>
          <a:off x="0" y="192287"/>
          <a:ext cx="9601196" cy="293436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it-IT" sz="4400" kern="1200"/>
            <a:t>È importare riconoscere e valutare quali informazioni e quali azioni in rete hanno un impatto maggiore sulla creazione della nostra ombra e identità digitale</a:t>
          </a:r>
        </a:p>
      </dsp:txBody>
      <dsp:txXfrm>
        <a:off x="143244" y="335531"/>
        <a:ext cx="9314708" cy="264787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3F2DB-2DF1-42F1-9342-215C96E46577}">
      <dsp:nvSpPr>
        <dsp:cNvPr id="0" name=""/>
        <dsp:cNvSpPr/>
      </dsp:nvSpPr>
      <dsp:spPr>
        <a:xfrm>
          <a:off x="0" y="47208"/>
          <a:ext cx="9601196" cy="3224519"/>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it-IT" sz="2600" kern="1200"/>
            <a:t>Luca è un writer e nel tempo libero realizza graffiti su commissione, per privati o in spazi pubblici adibiti dal Comune a tale scopo. Sui social e sul suo canale YouTube pubblica foto e video che mostrano dettagli dei suoi lavori o lo ritraggono all'opera, appeso ad un cavo, spesso di notte, da solo, senza alcun riferimento sui luoghi o sui committenti delle sue opere. Molti amici di Luca, scherzosamente, si rivolgono a lui chiamandolo "writer clandestino" e postano commenti del tipo "Quale altro muro avrai imbrattato oggi?"</a:t>
          </a:r>
        </a:p>
      </dsp:txBody>
      <dsp:txXfrm>
        <a:off x="157408" y="204616"/>
        <a:ext cx="9286380" cy="290970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18F8B-2876-4594-BCBE-944E54F4CD3E}">
      <dsp:nvSpPr>
        <dsp:cNvPr id="0" name=""/>
        <dsp:cNvSpPr/>
      </dsp:nvSpPr>
      <dsp:spPr>
        <a:xfrm>
          <a:off x="0" y="226218"/>
          <a:ext cx="9601196" cy="28665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it-IT" sz="3500" kern="1200"/>
            <a:t>Se un domani Luca dovesse partecipare ad un colloquio per l’alternanza scuola lavoro e il responsabile delle risorse umane si imbattesse nei suoi profili social, che idea potrebbe farsi leggendo i commenti sulla sua pagina o sul suo canale video?</a:t>
          </a:r>
        </a:p>
      </dsp:txBody>
      <dsp:txXfrm>
        <a:off x="139931" y="366149"/>
        <a:ext cx="9321334" cy="25866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it-IT"/>
              <a:t>Fare clic per modificare lo stile del titolo dello schema</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12/22/2018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21D5AE-A553-4B2D-8BC5-559D74C6380E}"/>
              </a:ext>
            </a:extLst>
          </p:cNvPr>
          <p:cNvSpPr>
            <a:spLocks noGrp="1"/>
          </p:cNvSpPr>
          <p:nvPr>
            <p:ph type="ctrTitle"/>
          </p:nvPr>
        </p:nvSpPr>
        <p:spPr/>
        <p:txBody>
          <a:bodyPr/>
          <a:lstStyle/>
          <a:p>
            <a:r>
              <a:rPr lang="it-IT" dirty="0"/>
              <a:t>Condividi usando il buon senso</a:t>
            </a:r>
          </a:p>
        </p:txBody>
      </p:sp>
      <p:sp>
        <p:nvSpPr>
          <p:cNvPr id="3" name="Sottotitolo 2">
            <a:extLst>
              <a:ext uri="{FF2B5EF4-FFF2-40B4-BE49-F238E27FC236}">
                <a16:creationId xmlns:a16="http://schemas.microsoft.com/office/drawing/2014/main" id="{66A22A3A-3B51-4A70-9FA1-2C5C66A9DD12}"/>
              </a:ext>
            </a:extLst>
          </p:cNvPr>
          <p:cNvSpPr>
            <a:spLocks noGrp="1"/>
          </p:cNvSpPr>
          <p:nvPr>
            <p:ph type="subTitle" idx="1"/>
          </p:nvPr>
        </p:nvSpPr>
        <p:spPr/>
        <p:txBody>
          <a:bodyPr/>
          <a:lstStyle/>
          <a:p>
            <a:r>
              <a:rPr lang="it-IT" dirty="0"/>
              <a:t>L'ombra digitale</a:t>
            </a:r>
          </a:p>
        </p:txBody>
      </p:sp>
    </p:spTree>
    <p:extLst>
      <p:ext uri="{BB962C8B-B14F-4D97-AF65-F5344CB8AC3E}">
        <p14:creationId xmlns:p14="http://schemas.microsoft.com/office/powerpoint/2010/main" val="1547802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F9B19C-1377-4273-90F5-A266D1C3AC18}"/>
              </a:ext>
            </a:extLst>
          </p:cNvPr>
          <p:cNvSpPr>
            <a:spLocks noGrp="1"/>
          </p:cNvSpPr>
          <p:nvPr>
            <p:ph type="title"/>
          </p:nvPr>
        </p:nvSpPr>
        <p:spPr/>
        <p:txBody>
          <a:bodyPr/>
          <a:lstStyle/>
          <a:p>
            <a:r>
              <a:rPr lang="it-IT" dirty="0"/>
              <a:t>Capire gli impatti</a:t>
            </a:r>
          </a:p>
        </p:txBody>
      </p:sp>
      <p:graphicFrame>
        <p:nvGraphicFramePr>
          <p:cNvPr id="4" name="Segnaposto contenuto 3">
            <a:extLst>
              <a:ext uri="{FF2B5EF4-FFF2-40B4-BE49-F238E27FC236}">
                <a16:creationId xmlns:a16="http://schemas.microsoft.com/office/drawing/2014/main" id="{ED4FFBAF-7D3F-4043-9A54-CB1632F9C5AA}"/>
              </a:ext>
            </a:extLst>
          </p:cNvPr>
          <p:cNvGraphicFramePr>
            <a:graphicFrameLocks noGrp="1"/>
          </p:cNvGraphicFramePr>
          <p:nvPr>
            <p:ph idx="1"/>
            <p:extLst>
              <p:ext uri="{D42A27DB-BD31-4B8C-83A1-F6EECF244321}">
                <p14:modId xmlns:p14="http://schemas.microsoft.com/office/powerpoint/2010/main" val="274975840"/>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8358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C8593D-8AD0-4CF6-A107-C897E325CF61}"/>
              </a:ext>
            </a:extLst>
          </p:cNvPr>
          <p:cNvSpPr>
            <a:spLocks noGrp="1"/>
          </p:cNvSpPr>
          <p:nvPr>
            <p:ph type="title"/>
          </p:nvPr>
        </p:nvSpPr>
        <p:spPr/>
        <p:txBody>
          <a:bodyPr/>
          <a:lstStyle/>
          <a:p>
            <a:r>
              <a:rPr lang="it-IT" dirty="0"/>
              <a:t>Caso 1</a:t>
            </a:r>
          </a:p>
        </p:txBody>
      </p:sp>
      <p:sp>
        <p:nvSpPr>
          <p:cNvPr id="3" name="Segnaposto contenuto 2">
            <a:extLst>
              <a:ext uri="{FF2B5EF4-FFF2-40B4-BE49-F238E27FC236}">
                <a16:creationId xmlns:a16="http://schemas.microsoft.com/office/drawing/2014/main" id="{0BA7EC22-48E5-4DF8-A8ED-E9AE390EC246}"/>
              </a:ext>
            </a:extLst>
          </p:cNvPr>
          <p:cNvSpPr>
            <a:spLocks noGrp="1"/>
          </p:cNvSpPr>
          <p:nvPr>
            <p:ph idx="1"/>
          </p:nvPr>
        </p:nvSpPr>
        <p:spPr/>
        <p:txBody>
          <a:bodyPr>
            <a:normAutofit fontScale="92500"/>
          </a:bodyPr>
          <a:lstStyle/>
          <a:p>
            <a:pPr marL="0" indent="0">
              <a:buNone/>
            </a:pPr>
            <a:r>
              <a:rPr lang="it-IT" sz="3200" dirty="0"/>
              <a:t>Lorenzo, che è prossimo alla maturità, con alcuni amici di classe gira di nascosto un video nei bagni della scuola. Registra conversazioni, atteggiamenti e scene che nessuno può immaginare finiranno in rete. Lorenzo e i suoi amici postano il video su una chat di gruppo della scuola, ma qualcuno, dopo qualche giorno, condivide il video all’esterno della chat sino ad arrivare al preside, che lo mostra anche ai genitori</a:t>
            </a:r>
          </a:p>
        </p:txBody>
      </p:sp>
    </p:spTree>
    <p:extLst>
      <p:ext uri="{BB962C8B-B14F-4D97-AF65-F5344CB8AC3E}">
        <p14:creationId xmlns:p14="http://schemas.microsoft.com/office/powerpoint/2010/main" val="212367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44BF12-6A40-4124-85D2-C6955BFD3678}"/>
              </a:ext>
            </a:extLst>
          </p:cNvPr>
          <p:cNvSpPr>
            <a:spLocks noGrp="1"/>
          </p:cNvSpPr>
          <p:nvPr>
            <p:ph type="title"/>
          </p:nvPr>
        </p:nvSpPr>
        <p:spPr/>
        <p:txBody>
          <a:bodyPr>
            <a:noAutofit/>
          </a:bodyPr>
          <a:lstStyle/>
          <a:p>
            <a:r>
              <a:rPr lang="it-IT" sz="3200" b="1" dirty="0"/>
              <a:t>Cosa si potrebbe pensare di Lorenzo e dei suoi amici, non conoscendoli e guardando quel video?</a:t>
            </a:r>
          </a:p>
        </p:txBody>
      </p:sp>
      <p:sp>
        <p:nvSpPr>
          <p:cNvPr id="3" name="Segnaposto contenuto 2">
            <a:extLst>
              <a:ext uri="{FF2B5EF4-FFF2-40B4-BE49-F238E27FC236}">
                <a16:creationId xmlns:a16="http://schemas.microsoft.com/office/drawing/2014/main" id="{7210E8C6-B214-46A9-8B69-6C0935575CE4}"/>
              </a:ext>
            </a:extLst>
          </p:cNvPr>
          <p:cNvSpPr>
            <a:spLocks noGrp="1"/>
          </p:cNvSpPr>
          <p:nvPr>
            <p:ph idx="1"/>
          </p:nvPr>
        </p:nvSpPr>
        <p:spPr/>
        <p:txBody>
          <a:bodyPr>
            <a:normAutofit/>
          </a:bodyPr>
          <a:lstStyle/>
          <a:p>
            <a:r>
              <a:rPr lang="it-IT" sz="3200" dirty="0"/>
              <a:t>Che sono ragazzi superficiali		</a:t>
            </a:r>
          </a:p>
          <a:p>
            <a:r>
              <a:rPr lang="it-IT" sz="3200" dirty="0"/>
              <a:t>Che sono ragazzi divertenti e simpatici		</a:t>
            </a:r>
          </a:p>
          <a:p>
            <a:r>
              <a:rPr lang="it-IT" sz="3200" dirty="0"/>
              <a:t>Che sono ragazzi poco attenti alla reputazione dei loro amici		</a:t>
            </a:r>
          </a:p>
          <a:p>
            <a:r>
              <a:rPr lang="it-IT" sz="3200" dirty="0"/>
              <a:t>Che sono ragazzi abili con le nuove tecnologie</a:t>
            </a:r>
          </a:p>
        </p:txBody>
      </p:sp>
    </p:spTree>
    <p:extLst>
      <p:ext uri="{BB962C8B-B14F-4D97-AF65-F5344CB8AC3E}">
        <p14:creationId xmlns:p14="http://schemas.microsoft.com/office/powerpoint/2010/main" val="1215553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44BF12-6A40-4124-85D2-C6955BFD3678}"/>
              </a:ext>
            </a:extLst>
          </p:cNvPr>
          <p:cNvSpPr>
            <a:spLocks noGrp="1"/>
          </p:cNvSpPr>
          <p:nvPr>
            <p:ph type="title"/>
          </p:nvPr>
        </p:nvSpPr>
        <p:spPr/>
        <p:txBody>
          <a:bodyPr>
            <a:noAutofit/>
          </a:bodyPr>
          <a:lstStyle/>
          <a:p>
            <a:r>
              <a:rPr lang="it-IT" sz="3200" b="1" dirty="0"/>
              <a:t>Cosa si potrebbe pensare di Lorenzo e dei suoi amici, non conoscendoli e guardando quel video?</a:t>
            </a:r>
          </a:p>
        </p:txBody>
      </p:sp>
      <p:sp>
        <p:nvSpPr>
          <p:cNvPr id="3" name="Segnaposto contenuto 2">
            <a:extLst>
              <a:ext uri="{FF2B5EF4-FFF2-40B4-BE49-F238E27FC236}">
                <a16:creationId xmlns:a16="http://schemas.microsoft.com/office/drawing/2014/main" id="{7210E8C6-B214-46A9-8B69-6C0935575CE4}"/>
              </a:ext>
            </a:extLst>
          </p:cNvPr>
          <p:cNvSpPr>
            <a:spLocks noGrp="1"/>
          </p:cNvSpPr>
          <p:nvPr>
            <p:ph idx="1"/>
          </p:nvPr>
        </p:nvSpPr>
        <p:spPr/>
        <p:txBody>
          <a:bodyPr>
            <a:normAutofit/>
          </a:bodyPr>
          <a:lstStyle/>
          <a:p>
            <a:r>
              <a:rPr lang="it-IT" sz="3200" dirty="0">
                <a:solidFill>
                  <a:srgbClr val="92D050"/>
                </a:solidFill>
              </a:rPr>
              <a:t>Che sono ragazzi superficiali	</a:t>
            </a:r>
            <a:r>
              <a:rPr lang="it-IT" sz="3200" dirty="0"/>
              <a:t>	</a:t>
            </a:r>
          </a:p>
          <a:p>
            <a:r>
              <a:rPr lang="it-IT" sz="3200" dirty="0">
                <a:solidFill>
                  <a:srgbClr val="FF0000"/>
                </a:solidFill>
              </a:rPr>
              <a:t>Che sono ragazzi divertenti e simpatici		</a:t>
            </a:r>
          </a:p>
          <a:p>
            <a:r>
              <a:rPr lang="it-IT" sz="3200" dirty="0">
                <a:solidFill>
                  <a:srgbClr val="92D050"/>
                </a:solidFill>
              </a:rPr>
              <a:t>Che sono ragazzi poco attenti alla reputazione dei loro amici</a:t>
            </a:r>
            <a:r>
              <a:rPr lang="it-IT" sz="3200" dirty="0"/>
              <a:t>		</a:t>
            </a:r>
          </a:p>
          <a:p>
            <a:r>
              <a:rPr lang="it-IT" sz="3200" dirty="0">
                <a:solidFill>
                  <a:srgbClr val="FF0000"/>
                </a:solidFill>
              </a:rPr>
              <a:t>Che sono ragazzi abili con le nuove tecnologie</a:t>
            </a:r>
          </a:p>
        </p:txBody>
      </p:sp>
    </p:spTree>
    <p:extLst>
      <p:ext uri="{BB962C8B-B14F-4D97-AF65-F5344CB8AC3E}">
        <p14:creationId xmlns:p14="http://schemas.microsoft.com/office/powerpoint/2010/main" val="2169064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03D223-103F-41CC-A1D4-259726DAAB6A}"/>
              </a:ext>
            </a:extLst>
          </p:cNvPr>
          <p:cNvSpPr>
            <a:spLocks noGrp="1"/>
          </p:cNvSpPr>
          <p:nvPr>
            <p:ph type="title"/>
          </p:nvPr>
        </p:nvSpPr>
        <p:spPr/>
        <p:txBody>
          <a:bodyPr/>
          <a:lstStyle/>
          <a:p>
            <a:r>
              <a:rPr lang="it-IT" dirty="0"/>
              <a:t>Caso 2</a:t>
            </a:r>
          </a:p>
        </p:txBody>
      </p:sp>
      <p:graphicFrame>
        <p:nvGraphicFramePr>
          <p:cNvPr id="4" name="Segnaposto contenuto 3">
            <a:extLst>
              <a:ext uri="{FF2B5EF4-FFF2-40B4-BE49-F238E27FC236}">
                <a16:creationId xmlns:a16="http://schemas.microsoft.com/office/drawing/2014/main" id="{633C3354-FD51-4195-BCBD-C9C69D12485C}"/>
              </a:ext>
            </a:extLst>
          </p:cNvPr>
          <p:cNvGraphicFramePr>
            <a:graphicFrameLocks noGrp="1"/>
          </p:cNvGraphicFramePr>
          <p:nvPr>
            <p:ph idx="1"/>
            <p:extLst>
              <p:ext uri="{D42A27DB-BD31-4B8C-83A1-F6EECF244321}">
                <p14:modId xmlns:p14="http://schemas.microsoft.com/office/powerpoint/2010/main" val="3841989823"/>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9603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8FEDF8-9297-4F32-8981-7E3B2BB11F03}"/>
              </a:ext>
            </a:extLst>
          </p:cNvPr>
          <p:cNvSpPr>
            <a:spLocks noGrp="1"/>
          </p:cNvSpPr>
          <p:nvPr>
            <p:ph type="title"/>
          </p:nvPr>
        </p:nvSpPr>
        <p:spPr/>
        <p:txBody>
          <a:bodyPr/>
          <a:lstStyle/>
          <a:p>
            <a:r>
              <a:rPr lang="it-IT" b="1" dirty="0"/>
              <a:t>Riflessione</a:t>
            </a:r>
            <a:endParaRPr lang="it-IT" dirty="0"/>
          </a:p>
        </p:txBody>
      </p:sp>
      <p:graphicFrame>
        <p:nvGraphicFramePr>
          <p:cNvPr id="4" name="Segnaposto contenuto 3">
            <a:extLst>
              <a:ext uri="{FF2B5EF4-FFF2-40B4-BE49-F238E27FC236}">
                <a16:creationId xmlns:a16="http://schemas.microsoft.com/office/drawing/2014/main" id="{E1685570-823B-44A1-AF9B-F8344BD3DBE3}"/>
              </a:ext>
            </a:extLst>
          </p:cNvPr>
          <p:cNvGraphicFramePr>
            <a:graphicFrameLocks noGrp="1"/>
          </p:cNvGraphicFramePr>
          <p:nvPr>
            <p:ph idx="1"/>
            <p:extLst>
              <p:ext uri="{D42A27DB-BD31-4B8C-83A1-F6EECF244321}">
                <p14:modId xmlns:p14="http://schemas.microsoft.com/office/powerpoint/2010/main" val="346633690"/>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3702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314E61-6215-4126-A67E-2CDB3D472C43}"/>
              </a:ext>
            </a:extLst>
          </p:cNvPr>
          <p:cNvSpPr>
            <a:spLocks noGrp="1"/>
          </p:cNvSpPr>
          <p:nvPr>
            <p:ph type="title"/>
          </p:nvPr>
        </p:nvSpPr>
        <p:spPr/>
        <p:txBody>
          <a:bodyPr>
            <a:normAutofit fontScale="90000"/>
          </a:bodyPr>
          <a:lstStyle/>
          <a:p>
            <a:r>
              <a:rPr lang="it-IT" b="1" dirty="0"/>
              <a:t>Quale ombra digitale potrebbe emergere dal suo profilo?</a:t>
            </a:r>
            <a:endParaRPr lang="it-IT" dirty="0"/>
          </a:p>
        </p:txBody>
      </p:sp>
      <p:sp>
        <p:nvSpPr>
          <p:cNvPr id="3" name="Segnaposto contenuto 2">
            <a:extLst>
              <a:ext uri="{FF2B5EF4-FFF2-40B4-BE49-F238E27FC236}">
                <a16:creationId xmlns:a16="http://schemas.microsoft.com/office/drawing/2014/main" id="{A74BBAB8-0849-49EE-A421-85A47DFA29A3}"/>
              </a:ext>
            </a:extLst>
          </p:cNvPr>
          <p:cNvSpPr>
            <a:spLocks noGrp="1"/>
          </p:cNvSpPr>
          <p:nvPr>
            <p:ph idx="1"/>
          </p:nvPr>
        </p:nvSpPr>
        <p:spPr/>
        <p:txBody>
          <a:bodyPr>
            <a:normAutofit fontScale="92500"/>
          </a:bodyPr>
          <a:lstStyle/>
          <a:p>
            <a:r>
              <a:rPr lang="it-IT" sz="3200" dirty="0"/>
              <a:t>Quella di un ragazzo con una passione sana per l’arte, socievole e con uno spiccato senso civico		</a:t>
            </a:r>
          </a:p>
          <a:p>
            <a:r>
              <a:rPr lang="it-IT" sz="3200" dirty="0"/>
              <a:t>Quella di un </a:t>
            </a:r>
            <a:r>
              <a:rPr lang="it-IT" sz="3200" dirty="0" err="1"/>
              <a:t>writer</a:t>
            </a:r>
            <a:r>
              <a:rPr lang="it-IT" sz="3200" dirty="0"/>
              <a:t> non autorizzato e privo di senso civico</a:t>
            </a:r>
          </a:p>
          <a:p>
            <a:r>
              <a:rPr lang="it-IT" sz="3200" dirty="0"/>
              <a:t>Quella di un ragazzo poco affidabile e senza alcun controllo da parte della famiglia: un giovane di quell’età che passa le nottate fuori di casa!</a:t>
            </a:r>
          </a:p>
        </p:txBody>
      </p:sp>
    </p:spTree>
    <p:extLst>
      <p:ext uri="{BB962C8B-B14F-4D97-AF65-F5344CB8AC3E}">
        <p14:creationId xmlns:p14="http://schemas.microsoft.com/office/powerpoint/2010/main" val="1460080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314E61-6215-4126-A67E-2CDB3D472C43}"/>
              </a:ext>
            </a:extLst>
          </p:cNvPr>
          <p:cNvSpPr>
            <a:spLocks noGrp="1"/>
          </p:cNvSpPr>
          <p:nvPr>
            <p:ph type="title"/>
          </p:nvPr>
        </p:nvSpPr>
        <p:spPr/>
        <p:txBody>
          <a:bodyPr>
            <a:normAutofit fontScale="90000"/>
          </a:bodyPr>
          <a:lstStyle/>
          <a:p>
            <a:r>
              <a:rPr lang="it-IT" b="1" dirty="0"/>
              <a:t>Quale ombra digitale potrebbe emergere dal suo profilo?</a:t>
            </a:r>
            <a:endParaRPr lang="it-IT" dirty="0"/>
          </a:p>
        </p:txBody>
      </p:sp>
      <p:sp>
        <p:nvSpPr>
          <p:cNvPr id="3" name="Segnaposto contenuto 2">
            <a:extLst>
              <a:ext uri="{FF2B5EF4-FFF2-40B4-BE49-F238E27FC236}">
                <a16:creationId xmlns:a16="http://schemas.microsoft.com/office/drawing/2014/main" id="{A74BBAB8-0849-49EE-A421-85A47DFA29A3}"/>
              </a:ext>
            </a:extLst>
          </p:cNvPr>
          <p:cNvSpPr>
            <a:spLocks noGrp="1"/>
          </p:cNvSpPr>
          <p:nvPr>
            <p:ph idx="1"/>
          </p:nvPr>
        </p:nvSpPr>
        <p:spPr/>
        <p:txBody>
          <a:bodyPr>
            <a:normAutofit fontScale="92500"/>
          </a:bodyPr>
          <a:lstStyle/>
          <a:p>
            <a:r>
              <a:rPr lang="it-IT" sz="3200" dirty="0">
                <a:solidFill>
                  <a:srgbClr val="FF0000"/>
                </a:solidFill>
              </a:rPr>
              <a:t>Quella di un ragazzo con una passione sana per l’arte, socievole e con uno spiccato senso civico		</a:t>
            </a:r>
          </a:p>
          <a:p>
            <a:r>
              <a:rPr lang="it-IT" sz="3200" dirty="0">
                <a:solidFill>
                  <a:srgbClr val="92D050"/>
                </a:solidFill>
              </a:rPr>
              <a:t>Quella di un </a:t>
            </a:r>
            <a:r>
              <a:rPr lang="it-IT" sz="3200" dirty="0" err="1">
                <a:solidFill>
                  <a:srgbClr val="92D050"/>
                </a:solidFill>
              </a:rPr>
              <a:t>writer</a:t>
            </a:r>
            <a:r>
              <a:rPr lang="it-IT" sz="3200" dirty="0">
                <a:solidFill>
                  <a:srgbClr val="92D050"/>
                </a:solidFill>
              </a:rPr>
              <a:t> non autorizzato e privo di senso civico</a:t>
            </a:r>
          </a:p>
          <a:p>
            <a:r>
              <a:rPr lang="it-IT" sz="3200" dirty="0">
                <a:solidFill>
                  <a:srgbClr val="92D050"/>
                </a:solidFill>
              </a:rPr>
              <a:t>Quella di un ragazzo poco affidabile e senza alcun controllo da parte della famiglia: un giovane di quell’età che passa le nottate fuori di casa!</a:t>
            </a:r>
          </a:p>
        </p:txBody>
      </p:sp>
    </p:spTree>
    <p:extLst>
      <p:ext uri="{BB962C8B-B14F-4D97-AF65-F5344CB8AC3E}">
        <p14:creationId xmlns:p14="http://schemas.microsoft.com/office/powerpoint/2010/main" val="2166728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06186752-A1B8-4219-BD18-A99438A107D3}"/>
              </a:ext>
            </a:extLst>
          </p:cNvPr>
          <p:cNvSpPr>
            <a:spLocks noGrp="1"/>
          </p:cNvSpPr>
          <p:nvPr>
            <p:ph type="title"/>
          </p:nvPr>
        </p:nvSpPr>
        <p:spPr/>
        <p:txBody>
          <a:bodyPr/>
          <a:lstStyle/>
          <a:p>
            <a:r>
              <a:rPr lang="it-IT" dirty="0"/>
              <a:t>Il peso delle nostre azioni nel tempo</a:t>
            </a:r>
          </a:p>
        </p:txBody>
      </p:sp>
      <p:sp>
        <p:nvSpPr>
          <p:cNvPr id="5" name="Segnaposto testo 4">
            <a:extLst>
              <a:ext uri="{FF2B5EF4-FFF2-40B4-BE49-F238E27FC236}">
                <a16:creationId xmlns:a16="http://schemas.microsoft.com/office/drawing/2014/main" id="{04069405-F5AE-471A-B45F-196476D7BE17}"/>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2547567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B56DA4-6B7A-47E2-99A5-FDF0E2240A7A}"/>
              </a:ext>
            </a:extLst>
          </p:cNvPr>
          <p:cNvSpPr>
            <a:spLocks noGrp="1"/>
          </p:cNvSpPr>
          <p:nvPr>
            <p:ph type="title"/>
          </p:nvPr>
        </p:nvSpPr>
        <p:spPr/>
        <p:txBody>
          <a:bodyPr/>
          <a:lstStyle/>
          <a:p>
            <a:r>
              <a:rPr lang="it-IT" dirty="0"/>
              <a:t>Valutiamo cosa condividiamo</a:t>
            </a:r>
          </a:p>
        </p:txBody>
      </p:sp>
      <p:graphicFrame>
        <p:nvGraphicFramePr>
          <p:cNvPr id="4" name="Segnaposto contenuto 3">
            <a:extLst>
              <a:ext uri="{FF2B5EF4-FFF2-40B4-BE49-F238E27FC236}">
                <a16:creationId xmlns:a16="http://schemas.microsoft.com/office/drawing/2014/main" id="{5944D516-70FB-4C25-9B9C-FA41213C4640}"/>
              </a:ext>
            </a:extLst>
          </p:cNvPr>
          <p:cNvGraphicFramePr>
            <a:graphicFrameLocks noGrp="1"/>
          </p:cNvGraphicFramePr>
          <p:nvPr>
            <p:ph idx="1"/>
            <p:extLst>
              <p:ext uri="{D42A27DB-BD31-4B8C-83A1-F6EECF244321}">
                <p14:modId xmlns:p14="http://schemas.microsoft.com/office/powerpoint/2010/main" val="3920898493"/>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840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568633-C268-4271-8BD5-E81DA77898E9}"/>
              </a:ext>
            </a:extLst>
          </p:cNvPr>
          <p:cNvSpPr>
            <a:spLocks noGrp="1"/>
          </p:cNvSpPr>
          <p:nvPr>
            <p:ph type="title"/>
          </p:nvPr>
        </p:nvSpPr>
        <p:spPr/>
        <p:txBody>
          <a:bodyPr/>
          <a:lstStyle/>
          <a:p>
            <a:r>
              <a:rPr lang="it-IT" dirty="0"/>
              <a:t>Obiettivi</a:t>
            </a:r>
          </a:p>
        </p:txBody>
      </p:sp>
      <p:graphicFrame>
        <p:nvGraphicFramePr>
          <p:cNvPr id="4" name="Segnaposto contenuto 3">
            <a:extLst>
              <a:ext uri="{FF2B5EF4-FFF2-40B4-BE49-F238E27FC236}">
                <a16:creationId xmlns:a16="http://schemas.microsoft.com/office/drawing/2014/main" id="{CE22347B-9207-4FA4-8A92-3AE1E1B2890C}"/>
              </a:ext>
            </a:extLst>
          </p:cNvPr>
          <p:cNvGraphicFramePr>
            <a:graphicFrameLocks noGrp="1"/>
          </p:cNvGraphicFramePr>
          <p:nvPr>
            <p:ph idx="1"/>
            <p:extLst>
              <p:ext uri="{D42A27DB-BD31-4B8C-83A1-F6EECF244321}">
                <p14:modId xmlns:p14="http://schemas.microsoft.com/office/powerpoint/2010/main" val="2180303172"/>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4187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A78FF7-274F-401F-8987-BE6308D2DF8C}"/>
              </a:ext>
            </a:extLst>
          </p:cNvPr>
          <p:cNvSpPr>
            <a:spLocks noGrp="1"/>
          </p:cNvSpPr>
          <p:nvPr>
            <p:ph type="title"/>
          </p:nvPr>
        </p:nvSpPr>
        <p:spPr/>
        <p:txBody>
          <a:bodyPr/>
          <a:lstStyle/>
          <a:p>
            <a:r>
              <a:rPr lang="it-IT" dirty="0"/>
              <a:t>Esempi</a:t>
            </a:r>
          </a:p>
        </p:txBody>
      </p:sp>
      <p:graphicFrame>
        <p:nvGraphicFramePr>
          <p:cNvPr id="4" name="Segnaposto contenuto 3">
            <a:extLst>
              <a:ext uri="{FF2B5EF4-FFF2-40B4-BE49-F238E27FC236}">
                <a16:creationId xmlns:a16="http://schemas.microsoft.com/office/drawing/2014/main" id="{F508B8CF-9F7B-4A8F-9E60-0DFF100FD766}"/>
              </a:ext>
            </a:extLst>
          </p:cNvPr>
          <p:cNvGraphicFramePr>
            <a:graphicFrameLocks noGrp="1"/>
          </p:cNvGraphicFramePr>
          <p:nvPr>
            <p:ph idx="1"/>
            <p:extLst>
              <p:ext uri="{D42A27DB-BD31-4B8C-83A1-F6EECF244321}">
                <p14:modId xmlns:p14="http://schemas.microsoft.com/office/powerpoint/2010/main" val="3194071299"/>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0039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75456E-5A2B-49E6-B33B-47B2B1EAA8FB}"/>
              </a:ext>
            </a:extLst>
          </p:cNvPr>
          <p:cNvSpPr>
            <a:spLocks noGrp="1"/>
          </p:cNvSpPr>
          <p:nvPr>
            <p:ph type="title"/>
          </p:nvPr>
        </p:nvSpPr>
        <p:spPr/>
        <p:txBody>
          <a:bodyPr/>
          <a:lstStyle/>
          <a:p>
            <a:r>
              <a:rPr lang="it-IT" dirty="0"/>
              <a:t>Esempi</a:t>
            </a:r>
          </a:p>
        </p:txBody>
      </p:sp>
      <p:graphicFrame>
        <p:nvGraphicFramePr>
          <p:cNvPr id="4" name="Segnaposto contenuto 3">
            <a:extLst>
              <a:ext uri="{FF2B5EF4-FFF2-40B4-BE49-F238E27FC236}">
                <a16:creationId xmlns:a16="http://schemas.microsoft.com/office/drawing/2014/main" id="{B0B7CFA6-6D89-4509-B256-B8E6E5C2E1B0}"/>
              </a:ext>
            </a:extLst>
          </p:cNvPr>
          <p:cNvGraphicFramePr>
            <a:graphicFrameLocks noGrp="1"/>
          </p:cNvGraphicFramePr>
          <p:nvPr>
            <p:ph idx="1"/>
            <p:extLst>
              <p:ext uri="{D42A27DB-BD31-4B8C-83A1-F6EECF244321}">
                <p14:modId xmlns:p14="http://schemas.microsoft.com/office/powerpoint/2010/main" val="1726263734"/>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0100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6DCE8A-1DBE-4C7B-9F18-CB230AB3A58E}"/>
              </a:ext>
            </a:extLst>
          </p:cNvPr>
          <p:cNvSpPr>
            <a:spLocks noGrp="1"/>
          </p:cNvSpPr>
          <p:nvPr>
            <p:ph type="title"/>
          </p:nvPr>
        </p:nvSpPr>
        <p:spPr/>
        <p:txBody>
          <a:bodyPr/>
          <a:lstStyle/>
          <a:p>
            <a:r>
              <a:rPr lang="it-IT" dirty="0"/>
              <a:t>Esempi</a:t>
            </a:r>
          </a:p>
        </p:txBody>
      </p:sp>
      <p:graphicFrame>
        <p:nvGraphicFramePr>
          <p:cNvPr id="4" name="Segnaposto contenuto 3">
            <a:extLst>
              <a:ext uri="{FF2B5EF4-FFF2-40B4-BE49-F238E27FC236}">
                <a16:creationId xmlns:a16="http://schemas.microsoft.com/office/drawing/2014/main" id="{CA687CE3-BE3B-4759-8071-5C279FC17B44}"/>
              </a:ext>
            </a:extLst>
          </p:cNvPr>
          <p:cNvGraphicFramePr>
            <a:graphicFrameLocks noGrp="1"/>
          </p:cNvGraphicFramePr>
          <p:nvPr>
            <p:ph idx="1"/>
            <p:extLst>
              <p:ext uri="{D42A27DB-BD31-4B8C-83A1-F6EECF244321}">
                <p14:modId xmlns:p14="http://schemas.microsoft.com/office/powerpoint/2010/main" val="3176883810"/>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9706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947294-6491-40A0-A5DC-54B74BB9D3E1}"/>
              </a:ext>
            </a:extLst>
          </p:cNvPr>
          <p:cNvSpPr>
            <a:spLocks noGrp="1"/>
          </p:cNvSpPr>
          <p:nvPr>
            <p:ph type="title"/>
          </p:nvPr>
        </p:nvSpPr>
        <p:spPr/>
        <p:txBody>
          <a:bodyPr/>
          <a:lstStyle/>
          <a:p>
            <a:r>
              <a:rPr lang="it-IT" dirty="0"/>
              <a:t>Esempi</a:t>
            </a:r>
          </a:p>
        </p:txBody>
      </p:sp>
      <p:graphicFrame>
        <p:nvGraphicFramePr>
          <p:cNvPr id="5" name="Segnaposto contenuto 4">
            <a:extLst>
              <a:ext uri="{FF2B5EF4-FFF2-40B4-BE49-F238E27FC236}">
                <a16:creationId xmlns:a16="http://schemas.microsoft.com/office/drawing/2014/main" id="{36F9FF9D-A3BA-4948-8937-323EA04DD57C}"/>
              </a:ext>
            </a:extLst>
          </p:cNvPr>
          <p:cNvGraphicFramePr>
            <a:graphicFrameLocks noGrp="1"/>
          </p:cNvGraphicFramePr>
          <p:nvPr>
            <p:ph idx="1"/>
            <p:extLst>
              <p:ext uri="{D42A27DB-BD31-4B8C-83A1-F6EECF244321}">
                <p14:modId xmlns:p14="http://schemas.microsoft.com/office/powerpoint/2010/main" val="2932274412"/>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015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2F1C69-61BA-46E7-877E-FB708868C9AB}"/>
              </a:ext>
            </a:extLst>
          </p:cNvPr>
          <p:cNvSpPr>
            <a:spLocks noGrp="1"/>
          </p:cNvSpPr>
          <p:nvPr>
            <p:ph type="title"/>
          </p:nvPr>
        </p:nvSpPr>
        <p:spPr/>
        <p:txBody>
          <a:bodyPr/>
          <a:lstStyle/>
          <a:p>
            <a:r>
              <a:rPr lang="it-IT" dirty="0"/>
              <a:t>Caso 1</a:t>
            </a:r>
          </a:p>
        </p:txBody>
      </p:sp>
      <p:graphicFrame>
        <p:nvGraphicFramePr>
          <p:cNvPr id="4" name="Segnaposto contenuto 3">
            <a:extLst>
              <a:ext uri="{FF2B5EF4-FFF2-40B4-BE49-F238E27FC236}">
                <a16:creationId xmlns:a16="http://schemas.microsoft.com/office/drawing/2014/main" id="{623BD83A-7156-45C2-A270-B122BA2EFC0C}"/>
              </a:ext>
            </a:extLst>
          </p:cNvPr>
          <p:cNvGraphicFramePr>
            <a:graphicFrameLocks noGrp="1"/>
          </p:cNvGraphicFramePr>
          <p:nvPr>
            <p:ph idx="1"/>
            <p:extLst>
              <p:ext uri="{D42A27DB-BD31-4B8C-83A1-F6EECF244321}">
                <p14:modId xmlns:p14="http://schemas.microsoft.com/office/powerpoint/2010/main" val="2371022842"/>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6519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5F9E85-B0E1-4ADA-92CA-14EF90DA480C}"/>
              </a:ext>
            </a:extLst>
          </p:cNvPr>
          <p:cNvSpPr>
            <a:spLocks noGrp="1"/>
          </p:cNvSpPr>
          <p:nvPr>
            <p:ph type="title"/>
          </p:nvPr>
        </p:nvSpPr>
        <p:spPr/>
        <p:txBody>
          <a:bodyPr/>
          <a:lstStyle/>
          <a:p>
            <a:r>
              <a:rPr lang="it-IT" dirty="0"/>
              <a:t>Caso 1</a:t>
            </a:r>
          </a:p>
        </p:txBody>
      </p:sp>
      <p:graphicFrame>
        <p:nvGraphicFramePr>
          <p:cNvPr id="4" name="Segnaposto contenuto 3">
            <a:extLst>
              <a:ext uri="{FF2B5EF4-FFF2-40B4-BE49-F238E27FC236}">
                <a16:creationId xmlns:a16="http://schemas.microsoft.com/office/drawing/2014/main" id="{14F4C2B2-176F-4193-A554-80B843AA6101}"/>
              </a:ext>
            </a:extLst>
          </p:cNvPr>
          <p:cNvGraphicFramePr>
            <a:graphicFrameLocks noGrp="1"/>
          </p:cNvGraphicFramePr>
          <p:nvPr>
            <p:ph idx="1"/>
            <p:extLst>
              <p:ext uri="{D42A27DB-BD31-4B8C-83A1-F6EECF244321}">
                <p14:modId xmlns:p14="http://schemas.microsoft.com/office/powerpoint/2010/main" val="429648839"/>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2703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5A7AFF-1C33-4156-A4A0-D127622B816E}"/>
              </a:ext>
            </a:extLst>
          </p:cNvPr>
          <p:cNvSpPr>
            <a:spLocks noGrp="1"/>
          </p:cNvSpPr>
          <p:nvPr>
            <p:ph type="title"/>
          </p:nvPr>
        </p:nvSpPr>
        <p:spPr/>
        <p:txBody>
          <a:bodyPr>
            <a:normAutofit fontScale="90000"/>
          </a:bodyPr>
          <a:lstStyle/>
          <a:p>
            <a:r>
              <a:rPr lang="it-IT" dirty="0"/>
              <a:t>Cosa avresti potuto consigliare a Francesco per evitare questa situazione?</a:t>
            </a:r>
          </a:p>
        </p:txBody>
      </p:sp>
      <p:pic>
        <p:nvPicPr>
          <p:cNvPr id="4" name="Segnaposto contenuto 3">
            <a:extLst>
              <a:ext uri="{FF2B5EF4-FFF2-40B4-BE49-F238E27FC236}">
                <a16:creationId xmlns:a16="http://schemas.microsoft.com/office/drawing/2014/main" id="{C3D9B7AC-DAB2-47D1-8760-AA32E2BE9418}"/>
              </a:ext>
            </a:extLst>
          </p:cNvPr>
          <p:cNvPicPr>
            <a:picLocks noGrp="1" noChangeAspect="1"/>
          </p:cNvPicPr>
          <p:nvPr>
            <p:ph idx="1"/>
          </p:nvPr>
        </p:nvPicPr>
        <p:blipFill>
          <a:blip r:embed="rId2"/>
          <a:stretch>
            <a:fillRect/>
          </a:stretch>
        </p:blipFill>
        <p:spPr>
          <a:xfrm>
            <a:off x="2381655" y="2700866"/>
            <a:ext cx="7428690" cy="3175002"/>
          </a:xfrm>
          <a:prstGeom prst="rect">
            <a:avLst/>
          </a:prstGeom>
        </p:spPr>
      </p:pic>
    </p:spTree>
    <p:extLst>
      <p:ext uri="{BB962C8B-B14F-4D97-AF65-F5344CB8AC3E}">
        <p14:creationId xmlns:p14="http://schemas.microsoft.com/office/powerpoint/2010/main" val="925237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D675AF-054C-4CD4-96EF-517085E919EE}"/>
              </a:ext>
            </a:extLst>
          </p:cNvPr>
          <p:cNvSpPr>
            <a:spLocks noGrp="1"/>
          </p:cNvSpPr>
          <p:nvPr>
            <p:ph type="title"/>
          </p:nvPr>
        </p:nvSpPr>
        <p:spPr/>
        <p:txBody>
          <a:bodyPr>
            <a:normAutofit fontScale="90000"/>
          </a:bodyPr>
          <a:lstStyle/>
          <a:p>
            <a:r>
              <a:rPr lang="it-IT" dirty="0"/>
              <a:t>Cosa avresti potuto consigliare a Francesco per evitare questa situazione?</a:t>
            </a:r>
          </a:p>
        </p:txBody>
      </p:sp>
      <p:pic>
        <p:nvPicPr>
          <p:cNvPr id="4" name="Segnaposto contenuto 3">
            <a:extLst>
              <a:ext uri="{FF2B5EF4-FFF2-40B4-BE49-F238E27FC236}">
                <a16:creationId xmlns:a16="http://schemas.microsoft.com/office/drawing/2014/main" id="{196801A4-8159-46E2-829D-0CEE3935ED74}"/>
              </a:ext>
            </a:extLst>
          </p:cNvPr>
          <p:cNvPicPr>
            <a:picLocks noGrp="1" noChangeAspect="1"/>
          </p:cNvPicPr>
          <p:nvPr>
            <p:ph idx="1"/>
          </p:nvPr>
        </p:nvPicPr>
        <p:blipFill>
          <a:blip r:embed="rId2"/>
          <a:stretch>
            <a:fillRect/>
          </a:stretch>
        </p:blipFill>
        <p:spPr>
          <a:xfrm>
            <a:off x="1952025" y="2540001"/>
            <a:ext cx="8287949" cy="3481388"/>
          </a:xfrm>
          <a:prstGeom prst="rect">
            <a:avLst/>
          </a:prstGeom>
        </p:spPr>
      </p:pic>
    </p:spTree>
    <p:extLst>
      <p:ext uri="{BB962C8B-B14F-4D97-AF65-F5344CB8AC3E}">
        <p14:creationId xmlns:p14="http://schemas.microsoft.com/office/powerpoint/2010/main" val="3566649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9BC26-7562-489E-B750-153DBB301461}"/>
              </a:ext>
            </a:extLst>
          </p:cNvPr>
          <p:cNvSpPr>
            <a:spLocks noGrp="1"/>
          </p:cNvSpPr>
          <p:nvPr>
            <p:ph type="title"/>
          </p:nvPr>
        </p:nvSpPr>
        <p:spPr>
          <a:xfrm>
            <a:off x="1295402" y="982132"/>
            <a:ext cx="9601196" cy="1303867"/>
          </a:xfrm>
        </p:spPr>
        <p:txBody>
          <a:bodyPr/>
          <a:lstStyle/>
          <a:p>
            <a:r>
              <a:rPr lang="it-IT" dirty="0"/>
              <a:t>Caso 2</a:t>
            </a:r>
          </a:p>
        </p:txBody>
      </p:sp>
      <p:graphicFrame>
        <p:nvGraphicFramePr>
          <p:cNvPr id="5" name="Segnaposto contenuto 4">
            <a:extLst>
              <a:ext uri="{FF2B5EF4-FFF2-40B4-BE49-F238E27FC236}">
                <a16:creationId xmlns:a16="http://schemas.microsoft.com/office/drawing/2014/main" id="{86901EFE-483A-47DB-84AE-8945A69706DE}"/>
              </a:ext>
            </a:extLst>
          </p:cNvPr>
          <p:cNvGraphicFramePr>
            <a:graphicFrameLocks noGrp="1"/>
          </p:cNvGraphicFramePr>
          <p:nvPr>
            <p:ph idx="1"/>
            <p:extLst>
              <p:ext uri="{D42A27DB-BD31-4B8C-83A1-F6EECF244321}">
                <p14:modId xmlns:p14="http://schemas.microsoft.com/office/powerpoint/2010/main" val="2020312348"/>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3141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F2E91E-D30A-4B1D-AFE0-878947F8297E}"/>
              </a:ext>
            </a:extLst>
          </p:cNvPr>
          <p:cNvSpPr>
            <a:spLocks noGrp="1"/>
          </p:cNvSpPr>
          <p:nvPr>
            <p:ph type="title"/>
          </p:nvPr>
        </p:nvSpPr>
        <p:spPr/>
        <p:txBody>
          <a:bodyPr/>
          <a:lstStyle/>
          <a:p>
            <a:r>
              <a:rPr lang="it-IT" dirty="0"/>
              <a:t>Caso 2</a:t>
            </a:r>
          </a:p>
        </p:txBody>
      </p:sp>
      <p:graphicFrame>
        <p:nvGraphicFramePr>
          <p:cNvPr id="4" name="Segnaposto contenuto 3">
            <a:extLst>
              <a:ext uri="{FF2B5EF4-FFF2-40B4-BE49-F238E27FC236}">
                <a16:creationId xmlns:a16="http://schemas.microsoft.com/office/drawing/2014/main" id="{69472DD3-3185-43AB-93FD-718A903BED5C}"/>
              </a:ext>
            </a:extLst>
          </p:cNvPr>
          <p:cNvGraphicFramePr>
            <a:graphicFrameLocks noGrp="1"/>
          </p:cNvGraphicFramePr>
          <p:nvPr>
            <p:ph idx="1"/>
            <p:extLst>
              <p:ext uri="{D42A27DB-BD31-4B8C-83A1-F6EECF244321}">
                <p14:modId xmlns:p14="http://schemas.microsoft.com/office/powerpoint/2010/main" val="3091131653"/>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69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2398F49-38F2-4E43-9051-3BD8CD3A42A7}"/>
              </a:ext>
            </a:extLst>
          </p:cNvPr>
          <p:cNvSpPr>
            <a:spLocks noGrp="1"/>
          </p:cNvSpPr>
          <p:nvPr>
            <p:ph type="title"/>
          </p:nvPr>
        </p:nvSpPr>
        <p:spPr/>
        <p:txBody>
          <a:bodyPr/>
          <a:lstStyle/>
          <a:p>
            <a:r>
              <a:rPr lang="it-IT" dirty="0"/>
              <a:t>L'ombra digitale</a:t>
            </a:r>
          </a:p>
        </p:txBody>
      </p:sp>
      <p:sp>
        <p:nvSpPr>
          <p:cNvPr id="5" name="Segnaposto testo 4">
            <a:extLst>
              <a:ext uri="{FF2B5EF4-FFF2-40B4-BE49-F238E27FC236}">
                <a16:creationId xmlns:a16="http://schemas.microsoft.com/office/drawing/2014/main" id="{4ED28552-7C19-44D9-BE66-6E0878311833}"/>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757950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C04B9B-C886-47CA-B283-3513ACCD202E}"/>
              </a:ext>
            </a:extLst>
          </p:cNvPr>
          <p:cNvSpPr>
            <a:spLocks noGrp="1"/>
          </p:cNvSpPr>
          <p:nvPr>
            <p:ph type="title"/>
          </p:nvPr>
        </p:nvSpPr>
        <p:spPr/>
        <p:txBody>
          <a:bodyPr>
            <a:normAutofit fontScale="90000"/>
          </a:bodyPr>
          <a:lstStyle/>
          <a:p>
            <a:r>
              <a:rPr lang="it-IT" dirty="0"/>
              <a:t>Cosa avresti potuto consigliare a Claudio per evitarlo?</a:t>
            </a:r>
          </a:p>
        </p:txBody>
      </p:sp>
      <p:pic>
        <p:nvPicPr>
          <p:cNvPr id="4" name="Segnaposto contenuto 3">
            <a:extLst>
              <a:ext uri="{FF2B5EF4-FFF2-40B4-BE49-F238E27FC236}">
                <a16:creationId xmlns:a16="http://schemas.microsoft.com/office/drawing/2014/main" id="{F1DA0200-0558-4C63-9E46-2420B90D3BB1}"/>
              </a:ext>
            </a:extLst>
          </p:cNvPr>
          <p:cNvPicPr>
            <a:picLocks noGrp="1" noChangeAspect="1"/>
          </p:cNvPicPr>
          <p:nvPr>
            <p:ph idx="1"/>
          </p:nvPr>
        </p:nvPicPr>
        <p:blipFill>
          <a:blip r:embed="rId2"/>
          <a:stretch>
            <a:fillRect/>
          </a:stretch>
        </p:blipFill>
        <p:spPr>
          <a:xfrm>
            <a:off x="2737004" y="2794000"/>
            <a:ext cx="6717992" cy="2807230"/>
          </a:xfrm>
          <a:prstGeom prst="rect">
            <a:avLst/>
          </a:prstGeom>
        </p:spPr>
      </p:pic>
    </p:spTree>
    <p:extLst>
      <p:ext uri="{BB962C8B-B14F-4D97-AF65-F5344CB8AC3E}">
        <p14:creationId xmlns:p14="http://schemas.microsoft.com/office/powerpoint/2010/main" val="281467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01487F-4008-4891-8563-7A7B09AF1BFC}"/>
              </a:ext>
            </a:extLst>
          </p:cNvPr>
          <p:cNvSpPr>
            <a:spLocks noGrp="1"/>
          </p:cNvSpPr>
          <p:nvPr>
            <p:ph type="title"/>
          </p:nvPr>
        </p:nvSpPr>
        <p:spPr/>
        <p:txBody>
          <a:bodyPr>
            <a:normAutofit fontScale="90000"/>
          </a:bodyPr>
          <a:lstStyle/>
          <a:p>
            <a:r>
              <a:rPr lang="it-IT" dirty="0"/>
              <a:t>Cosa avresti potuto consigliare a Claudio per evitarlo?</a:t>
            </a:r>
          </a:p>
        </p:txBody>
      </p:sp>
      <p:pic>
        <p:nvPicPr>
          <p:cNvPr id="4" name="Segnaposto contenuto 3">
            <a:extLst>
              <a:ext uri="{FF2B5EF4-FFF2-40B4-BE49-F238E27FC236}">
                <a16:creationId xmlns:a16="http://schemas.microsoft.com/office/drawing/2014/main" id="{F02DB8CC-C329-4596-A83D-850037D65AD2}"/>
              </a:ext>
            </a:extLst>
          </p:cNvPr>
          <p:cNvPicPr>
            <a:picLocks noGrp="1" noChangeAspect="1"/>
          </p:cNvPicPr>
          <p:nvPr>
            <p:ph idx="1"/>
          </p:nvPr>
        </p:nvPicPr>
        <p:blipFill>
          <a:blip r:embed="rId2"/>
          <a:stretch>
            <a:fillRect/>
          </a:stretch>
        </p:blipFill>
        <p:spPr>
          <a:xfrm>
            <a:off x="2672235" y="2844800"/>
            <a:ext cx="6847530" cy="2797705"/>
          </a:xfrm>
          <a:prstGeom prst="rect">
            <a:avLst/>
          </a:prstGeom>
        </p:spPr>
      </p:pic>
    </p:spTree>
    <p:extLst>
      <p:ext uri="{BB962C8B-B14F-4D97-AF65-F5344CB8AC3E}">
        <p14:creationId xmlns:p14="http://schemas.microsoft.com/office/powerpoint/2010/main" val="2490453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A6A1C4C7-E9A4-4C6F-B97A-A2A01902036A}"/>
              </a:ext>
            </a:extLst>
          </p:cNvPr>
          <p:cNvSpPr>
            <a:spLocks noGrp="1"/>
          </p:cNvSpPr>
          <p:nvPr>
            <p:ph type="title"/>
          </p:nvPr>
        </p:nvSpPr>
        <p:spPr/>
        <p:txBody>
          <a:bodyPr/>
          <a:lstStyle/>
          <a:p>
            <a:r>
              <a:rPr lang="it-IT" dirty="0"/>
              <a:t>Tutela della privacy</a:t>
            </a:r>
          </a:p>
        </p:txBody>
      </p:sp>
      <p:sp>
        <p:nvSpPr>
          <p:cNvPr id="5" name="Segnaposto testo 4">
            <a:extLst>
              <a:ext uri="{FF2B5EF4-FFF2-40B4-BE49-F238E27FC236}">
                <a16:creationId xmlns:a16="http://schemas.microsoft.com/office/drawing/2014/main" id="{69DB0F6A-3075-4FE8-8FF5-C0F336822167}"/>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3811948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4BE43B6-44C6-4E3E-8581-68450E17432C}"/>
              </a:ext>
            </a:extLst>
          </p:cNvPr>
          <p:cNvSpPr>
            <a:spLocks noGrp="1"/>
          </p:cNvSpPr>
          <p:nvPr>
            <p:ph type="title"/>
          </p:nvPr>
        </p:nvSpPr>
        <p:spPr/>
        <p:txBody>
          <a:bodyPr/>
          <a:lstStyle/>
          <a:p>
            <a:r>
              <a:rPr lang="it-IT" dirty="0"/>
              <a:t>La privacy è sacra</a:t>
            </a:r>
          </a:p>
        </p:txBody>
      </p:sp>
      <p:graphicFrame>
        <p:nvGraphicFramePr>
          <p:cNvPr id="6" name="Segnaposto contenuto 5">
            <a:extLst>
              <a:ext uri="{FF2B5EF4-FFF2-40B4-BE49-F238E27FC236}">
                <a16:creationId xmlns:a16="http://schemas.microsoft.com/office/drawing/2014/main" id="{1A622C22-67DF-46A6-B982-FE888BD2F706}"/>
              </a:ext>
            </a:extLst>
          </p:cNvPr>
          <p:cNvGraphicFramePr>
            <a:graphicFrameLocks noGrp="1"/>
          </p:cNvGraphicFramePr>
          <p:nvPr>
            <p:ph idx="1"/>
            <p:extLst>
              <p:ext uri="{D42A27DB-BD31-4B8C-83A1-F6EECF244321}">
                <p14:modId xmlns:p14="http://schemas.microsoft.com/office/powerpoint/2010/main" val="1276887474"/>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1825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CD6024-1C4B-424F-A246-088FCCD4B2C2}"/>
              </a:ext>
            </a:extLst>
          </p:cNvPr>
          <p:cNvSpPr>
            <a:spLocks noGrp="1"/>
          </p:cNvSpPr>
          <p:nvPr>
            <p:ph type="title"/>
          </p:nvPr>
        </p:nvSpPr>
        <p:spPr/>
        <p:txBody>
          <a:bodyPr/>
          <a:lstStyle/>
          <a:p>
            <a:r>
              <a:rPr lang="it-IT" dirty="0"/>
              <a:t>La privacy è sacra</a:t>
            </a:r>
          </a:p>
        </p:txBody>
      </p:sp>
      <p:graphicFrame>
        <p:nvGraphicFramePr>
          <p:cNvPr id="4" name="Segnaposto contenuto 3">
            <a:extLst>
              <a:ext uri="{FF2B5EF4-FFF2-40B4-BE49-F238E27FC236}">
                <a16:creationId xmlns:a16="http://schemas.microsoft.com/office/drawing/2014/main" id="{3E120EF1-6522-44BE-B5D1-6A1FC7C6E640}"/>
              </a:ext>
            </a:extLst>
          </p:cNvPr>
          <p:cNvGraphicFramePr>
            <a:graphicFrameLocks noGrp="1"/>
          </p:cNvGraphicFramePr>
          <p:nvPr>
            <p:ph idx="1"/>
            <p:extLst>
              <p:ext uri="{D42A27DB-BD31-4B8C-83A1-F6EECF244321}">
                <p14:modId xmlns:p14="http://schemas.microsoft.com/office/powerpoint/2010/main" val="3678260243"/>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7028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AA2C2F-2C5A-4111-8327-77B78684A35A}"/>
              </a:ext>
            </a:extLst>
          </p:cNvPr>
          <p:cNvSpPr>
            <a:spLocks noGrp="1"/>
          </p:cNvSpPr>
          <p:nvPr>
            <p:ph type="title"/>
          </p:nvPr>
        </p:nvSpPr>
        <p:spPr/>
        <p:txBody>
          <a:bodyPr/>
          <a:lstStyle/>
          <a:p>
            <a:r>
              <a:rPr lang="it-IT" dirty="0"/>
              <a:t>Caso 1</a:t>
            </a:r>
          </a:p>
        </p:txBody>
      </p:sp>
      <p:graphicFrame>
        <p:nvGraphicFramePr>
          <p:cNvPr id="4" name="Segnaposto contenuto 3">
            <a:extLst>
              <a:ext uri="{FF2B5EF4-FFF2-40B4-BE49-F238E27FC236}">
                <a16:creationId xmlns:a16="http://schemas.microsoft.com/office/drawing/2014/main" id="{D98430C4-1119-49D4-8DC9-5203A313A0CB}"/>
              </a:ext>
            </a:extLst>
          </p:cNvPr>
          <p:cNvGraphicFramePr>
            <a:graphicFrameLocks noGrp="1"/>
          </p:cNvGraphicFramePr>
          <p:nvPr>
            <p:ph idx="1"/>
            <p:extLst>
              <p:ext uri="{D42A27DB-BD31-4B8C-83A1-F6EECF244321}">
                <p14:modId xmlns:p14="http://schemas.microsoft.com/office/powerpoint/2010/main" val="3081767270"/>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2933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03ACD6-47EF-42CF-820C-6E1EA1EC58C1}"/>
              </a:ext>
            </a:extLst>
          </p:cNvPr>
          <p:cNvSpPr>
            <a:spLocks noGrp="1"/>
          </p:cNvSpPr>
          <p:nvPr>
            <p:ph type="title"/>
          </p:nvPr>
        </p:nvSpPr>
        <p:spPr/>
        <p:txBody>
          <a:bodyPr/>
          <a:lstStyle/>
          <a:p>
            <a:r>
              <a:rPr lang="it-IT" dirty="0"/>
              <a:t>Caso 1</a:t>
            </a:r>
          </a:p>
        </p:txBody>
      </p:sp>
      <p:graphicFrame>
        <p:nvGraphicFramePr>
          <p:cNvPr id="4" name="Segnaposto contenuto 3">
            <a:extLst>
              <a:ext uri="{FF2B5EF4-FFF2-40B4-BE49-F238E27FC236}">
                <a16:creationId xmlns:a16="http://schemas.microsoft.com/office/drawing/2014/main" id="{860F8827-2DBA-4743-990A-602608BEA93B}"/>
              </a:ext>
            </a:extLst>
          </p:cNvPr>
          <p:cNvGraphicFramePr>
            <a:graphicFrameLocks noGrp="1"/>
          </p:cNvGraphicFramePr>
          <p:nvPr>
            <p:ph idx="1"/>
            <p:extLst>
              <p:ext uri="{D42A27DB-BD31-4B8C-83A1-F6EECF244321}">
                <p14:modId xmlns:p14="http://schemas.microsoft.com/office/powerpoint/2010/main" val="4073295638"/>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5879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6D8268-9D30-4F62-815F-FE0D3B39CBA1}"/>
              </a:ext>
            </a:extLst>
          </p:cNvPr>
          <p:cNvSpPr>
            <a:spLocks noGrp="1"/>
          </p:cNvSpPr>
          <p:nvPr>
            <p:ph type="title"/>
          </p:nvPr>
        </p:nvSpPr>
        <p:spPr/>
        <p:txBody>
          <a:bodyPr/>
          <a:lstStyle/>
          <a:p>
            <a:r>
              <a:rPr lang="it-IT" dirty="0"/>
              <a:t>Caso 1</a:t>
            </a:r>
          </a:p>
        </p:txBody>
      </p:sp>
      <p:graphicFrame>
        <p:nvGraphicFramePr>
          <p:cNvPr id="4" name="Segnaposto contenuto 3">
            <a:extLst>
              <a:ext uri="{FF2B5EF4-FFF2-40B4-BE49-F238E27FC236}">
                <a16:creationId xmlns:a16="http://schemas.microsoft.com/office/drawing/2014/main" id="{D23E30E1-51A3-4CC8-9C65-F451C767380D}"/>
              </a:ext>
            </a:extLst>
          </p:cNvPr>
          <p:cNvGraphicFramePr>
            <a:graphicFrameLocks noGrp="1"/>
          </p:cNvGraphicFramePr>
          <p:nvPr>
            <p:ph idx="1"/>
            <p:extLst>
              <p:ext uri="{D42A27DB-BD31-4B8C-83A1-F6EECF244321}">
                <p14:modId xmlns:p14="http://schemas.microsoft.com/office/powerpoint/2010/main" val="4038675207"/>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7499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FC9E7-C58E-4A03-B700-4B58C791CAA5}"/>
              </a:ext>
            </a:extLst>
          </p:cNvPr>
          <p:cNvSpPr>
            <a:spLocks noGrp="1"/>
          </p:cNvSpPr>
          <p:nvPr>
            <p:ph type="title"/>
          </p:nvPr>
        </p:nvSpPr>
        <p:spPr/>
        <p:txBody>
          <a:bodyPr>
            <a:normAutofit fontScale="90000"/>
          </a:bodyPr>
          <a:lstStyle/>
          <a:p>
            <a:r>
              <a:rPr lang="it-IT" dirty="0"/>
              <a:t>Come avrebbe potuto evitare questa situazione imbarazzante?</a:t>
            </a:r>
          </a:p>
        </p:txBody>
      </p:sp>
      <p:graphicFrame>
        <p:nvGraphicFramePr>
          <p:cNvPr id="4" name="Segnaposto contenuto 3">
            <a:extLst>
              <a:ext uri="{FF2B5EF4-FFF2-40B4-BE49-F238E27FC236}">
                <a16:creationId xmlns:a16="http://schemas.microsoft.com/office/drawing/2014/main" id="{34C40BB4-452B-44AE-B368-D5DC45B7A3B5}"/>
              </a:ext>
            </a:extLst>
          </p:cNvPr>
          <p:cNvGraphicFramePr>
            <a:graphicFrameLocks noGrp="1"/>
          </p:cNvGraphicFramePr>
          <p:nvPr>
            <p:ph idx="1"/>
            <p:extLst>
              <p:ext uri="{D42A27DB-BD31-4B8C-83A1-F6EECF244321}">
                <p14:modId xmlns:p14="http://schemas.microsoft.com/office/powerpoint/2010/main" val="246480934"/>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7531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C483DB-44BC-4361-8D85-F2E2E57A3EB8}"/>
              </a:ext>
            </a:extLst>
          </p:cNvPr>
          <p:cNvSpPr>
            <a:spLocks noGrp="1"/>
          </p:cNvSpPr>
          <p:nvPr>
            <p:ph type="title"/>
          </p:nvPr>
        </p:nvSpPr>
        <p:spPr/>
        <p:txBody>
          <a:bodyPr/>
          <a:lstStyle/>
          <a:p>
            <a:r>
              <a:rPr lang="it-IT" dirty="0"/>
              <a:t>Fidarsi è bene, ma non fidarsi è meglio</a:t>
            </a:r>
          </a:p>
        </p:txBody>
      </p:sp>
      <p:graphicFrame>
        <p:nvGraphicFramePr>
          <p:cNvPr id="4" name="Segnaposto contenuto 3">
            <a:extLst>
              <a:ext uri="{FF2B5EF4-FFF2-40B4-BE49-F238E27FC236}">
                <a16:creationId xmlns:a16="http://schemas.microsoft.com/office/drawing/2014/main" id="{2A5F70FC-5F54-49E4-A5DB-C689B535C97C}"/>
              </a:ext>
            </a:extLst>
          </p:cNvPr>
          <p:cNvGraphicFramePr>
            <a:graphicFrameLocks noGrp="1"/>
          </p:cNvGraphicFramePr>
          <p:nvPr>
            <p:ph idx="1"/>
            <p:extLst>
              <p:ext uri="{D42A27DB-BD31-4B8C-83A1-F6EECF244321}">
                <p14:modId xmlns:p14="http://schemas.microsoft.com/office/powerpoint/2010/main" val="559705156"/>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1675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C414892-E1A2-4CAF-9C14-6FEBD8FD8A1D}"/>
              </a:ext>
            </a:extLst>
          </p:cNvPr>
          <p:cNvSpPr>
            <a:spLocks noGrp="1"/>
          </p:cNvSpPr>
          <p:nvPr>
            <p:ph type="title"/>
          </p:nvPr>
        </p:nvSpPr>
        <p:spPr/>
        <p:txBody>
          <a:bodyPr/>
          <a:lstStyle/>
          <a:p>
            <a:r>
              <a:rPr lang="it-IT" dirty="0"/>
              <a:t>L'ombra digitale</a:t>
            </a:r>
          </a:p>
        </p:txBody>
      </p:sp>
      <p:graphicFrame>
        <p:nvGraphicFramePr>
          <p:cNvPr id="6" name="Segnaposto contenuto 5">
            <a:extLst>
              <a:ext uri="{FF2B5EF4-FFF2-40B4-BE49-F238E27FC236}">
                <a16:creationId xmlns:a16="http://schemas.microsoft.com/office/drawing/2014/main" id="{7AB05F97-1D6E-4313-9302-F8A1E45E9C41}"/>
              </a:ext>
            </a:extLst>
          </p:cNvPr>
          <p:cNvGraphicFramePr>
            <a:graphicFrameLocks noGrp="1"/>
          </p:cNvGraphicFramePr>
          <p:nvPr>
            <p:ph idx="1"/>
            <p:extLst>
              <p:ext uri="{D42A27DB-BD31-4B8C-83A1-F6EECF244321}">
                <p14:modId xmlns:p14="http://schemas.microsoft.com/office/powerpoint/2010/main" val="160681956"/>
              </p:ext>
            </p:extLst>
          </p:nvPr>
        </p:nvGraphicFramePr>
        <p:xfrm>
          <a:off x="1295402"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1002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A4E7AF-017F-410C-AF4D-CC185D811310}"/>
              </a:ext>
            </a:extLst>
          </p:cNvPr>
          <p:cNvSpPr>
            <a:spLocks noGrp="1"/>
          </p:cNvSpPr>
          <p:nvPr>
            <p:ph type="title"/>
          </p:nvPr>
        </p:nvSpPr>
        <p:spPr/>
        <p:txBody>
          <a:bodyPr/>
          <a:lstStyle/>
          <a:p>
            <a:r>
              <a:rPr lang="it-IT" dirty="0"/>
              <a:t>Caso 2</a:t>
            </a:r>
          </a:p>
        </p:txBody>
      </p:sp>
      <p:graphicFrame>
        <p:nvGraphicFramePr>
          <p:cNvPr id="4" name="Segnaposto contenuto 3">
            <a:extLst>
              <a:ext uri="{FF2B5EF4-FFF2-40B4-BE49-F238E27FC236}">
                <a16:creationId xmlns:a16="http://schemas.microsoft.com/office/drawing/2014/main" id="{97167C8E-B6DC-4347-A182-2F5211BE0D5C}"/>
              </a:ext>
            </a:extLst>
          </p:cNvPr>
          <p:cNvGraphicFramePr>
            <a:graphicFrameLocks noGrp="1"/>
          </p:cNvGraphicFramePr>
          <p:nvPr>
            <p:ph idx="1"/>
            <p:extLst>
              <p:ext uri="{D42A27DB-BD31-4B8C-83A1-F6EECF244321}">
                <p14:modId xmlns:p14="http://schemas.microsoft.com/office/powerpoint/2010/main" val="3711889646"/>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66681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4EF632-AD7A-4349-A8AC-C4204A414BF1}"/>
              </a:ext>
            </a:extLst>
          </p:cNvPr>
          <p:cNvSpPr>
            <a:spLocks noGrp="1"/>
          </p:cNvSpPr>
          <p:nvPr>
            <p:ph type="title"/>
          </p:nvPr>
        </p:nvSpPr>
        <p:spPr/>
        <p:txBody>
          <a:bodyPr/>
          <a:lstStyle/>
          <a:p>
            <a:r>
              <a:rPr lang="it-IT" dirty="0"/>
              <a:t>Attenzione!</a:t>
            </a:r>
          </a:p>
        </p:txBody>
      </p:sp>
      <p:graphicFrame>
        <p:nvGraphicFramePr>
          <p:cNvPr id="4" name="Segnaposto contenuto 3">
            <a:extLst>
              <a:ext uri="{FF2B5EF4-FFF2-40B4-BE49-F238E27FC236}">
                <a16:creationId xmlns:a16="http://schemas.microsoft.com/office/drawing/2014/main" id="{84901EDC-DD32-4EE5-A8D7-1480E7A851A2}"/>
              </a:ext>
            </a:extLst>
          </p:cNvPr>
          <p:cNvGraphicFramePr>
            <a:graphicFrameLocks noGrp="1"/>
          </p:cNvGraphicFramePr>
          <p:nvPr>
            <p:ph idx="1"/>
            <p:extLst>
              <p:ext uri="{D42A27DB-BD31-4B8C-83A1-F6EECF244321}">
                <p14:modId xmlns:p14="http://schemas.microsoft.com/office/powerpoint/2010/main" val="1716497228"/>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59865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3B5EAF-8C3A-4F7B-A4C3-1BE951D66227}"/>
              </a:ext>
            </a:extLst>
          </p:cNvPr>
          <p:cNvSpPr>
            <a:spLocks noGrp="1"/>
          </p:cNvSpPr>
          <p:nvPr>
            <p:ph type="title"/>
          </p:nvPr>
        </p:nvSpPr>
        <p:spPr/>
        <p:txBody>
          <a:bodyPr>
            <a:normAutofit fontScale="90000"/>
          </a:bodyPr>
          <a:lstStyle/>
          <a:p>
            <a:r>
              <a:rPr lang="it-IT" dirty="0"/>
              <a:t>Cosa avrebbe potuto evitare questa situazione a Simona e i suoi genitori?</a:t>
            </a:r>
          </a:p>
        </p:txBody>
      </p:sp>
      <p:pic>
        <p:nvPicPr>
          <p:cNvPr id="4" name="Segnaposto contenuto 3">
            <a:extLst>
              <a:ext uri="{FF2B5EF4-FFF2-40B4-BE49-F238E27FC236}">
                <a16:creationId xmlns:a16="http://schemas.microsoft.com/office/drawing/2014/main" id="{847B2C41-0728-44DD-9D09-E5FE9B8B63D2}"/>
              </a:ext>
            </a:extLst>
          </p:cNvPr>
          <p:cNvPicPr>
            <a:picLocks noGrp="1" noChangeAspect="1"/>
          </p:cNvPicPr>
          <p:nvPr>
            <p:ph idx="1"/>
          </p:nvPr>
        </p:nvPicPr>
        <p:blipFill>
          <a:blip r:embed="rId2"/>
          <a:stretch>
            <a:fillRect/>
          </a:stretch>
        </p:blipFill>
        <p:spPr>
          <a:xfrm>
            <a:off x="2456656" y="2726267"/>
            <a:ext cx="7278687" cy="2772833"/>
          </a:xfrm>
          <a:prstGeom prst="rect">
            <a:avLst/>
          </a:prstGeom>
        </p:spPr>
      </p:pic>
    </p:spTree>
    <p:extLst>
      <p:ext uri="{BB962C8B-B14F-4D97-AF65-F5344CB8AC3E}">
        <p14:creationId xmlns:p14="http://schemas.microsoft.com/office/powerpoint/2010/main" val="19911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058E8C-6A06-4842-BCC1-01691E89CD6B}"/>
              </a:ext>
            </a:extLst>
          </p:cNvPr>
          <p:cNvSpPr>
            <a:spLocks noGrp="1"/>
          </p:cNvSpPr>
          <p:nvPr>
            <p:ph type="title"/>
          </p:nvPr>
        </p:nvSpPr>
        <p:spPr/>
        <p:txBody>
          <a:bodyPr>
            <a:normAutofit fontScale="90000"/>
          </a:bodyPr>
          <a:lstStyle/>
          <a:p>
            <a:r>
              <a:rPr lang="it-IT" dirty="0"/>
              <a:t>Cosa avrebbe potuto evitare questa situazione a Simona e i suoi genitori?</a:t>
            </a:r>
          </a:p>
        </p:txBody>
      </p:sp>
      <p:pic>
        <p:nvPicPr>
          <p:cNvPr id="4" name="Segnaposto contenuto 3">
            <a:extLst>
              <a:ext uri="{FF2B5EF4-FFF2-40B4-BE49-F238E27FC236}">
                <a16:creationId xmlns:a16="http://schemas.microsoft.com/office/drawing/2014/main" id="{A37F2C85-4CEA-4C0F-ABC0-3CD5A9E481A5}"/>
              </a:ext>
            </a:extLst>
          </p:cNvPr>
          <p:cNvPicPr>
            <a:picLocks noGrp="1" noChangeAspect="1"/>
          </p:cNvPicPr>
          <p:nvPr>
            <p:ph idx="1"/>
          </p:nvPr>
        </p:nvPicPr>
        <p:blipFill>
          <a:blip r:embed="rId2"/>
          <a:stretch>
            <a:fillRect/>
          </a:stretch>
        </p:blipFill>
        <p:spPr>
          <a:xfrm>
            <a:off x="2893394" y="2810934"/>
            <a:ext cx="6405211" cy="2525714"/>
          </a:xfrm>
          <a:prstGeom prst="rect">
            <a:avLst/>
          </a:prstGeom>
        </p:spPr>
      </p:pic>
    </p:spTree>
    <p:extLst>
      <p:ext uri="{BB962C8B-B14F-4D97-AF65-F5344CB8AC3E}">
        <p14:creationId xmlns:p14="http://schemas.microsoft.com/office/powerpoint/2010/main" val="41856812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E9903B-08B7-4EE1-B288-19B5F20DA448}"/>
              </a:ext>
            </a:extLst>
          </p:cNvPr>
          <p:cNvSpPr>
            <a:spLocks noGrp="1"/>
          </p:cNvSpPr>
          <p:nvPr>
            <p:ph type="title"/>
          </p:nvPr>
        </p:nvSpPr>
        <p:spPr/>
        <p:txBody>
          <a:bodyPr/>
          <a:lstStyle/>
          <a:p>
            <a:r>
              <a:rPr lang="it-IT" dirty="0"/>
              <a:t>Rischi per la privacy</a:t>
            </a:r>
          </a:p>
        </p:txBody>
      </p:sp>
      <p:graphicFrame>
        <p:nvGraphicFramePr>
          <p:cNvPr id="4" name="Segnaposto contenuto 3">
            <a:extLst>
              <a:ext uri="{FF2B5EF4-FFF2-40B4-BE49-F238E27FC236}">
                <a16:creationId xmlns:a16="http://schemas.microsoft.com/office/drawing/2014/main" id="{1787B690-F280-402F-8386-9D60E6352A3C}"/>
              </a:ext>
            </a:extLst>
          </p:cNvPr>
          <p:cNvGraphicFramePr>
            <a:graphicFrameLocks noGrp="1"/>
          </p:cNvGraphicFramePr>
          <p:nvPr>
            <p:ph idx="1"/>
            <p:extLst>
              <p:ext uri="{D42A27DB-BD31-4B8C-83A1-F6EECF244321}">
                <p14:modId xmlns:p14="http://schemas.microsoft.com/office/powerpoint/2010/main" val="3546824048"/>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52326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13EDB1-9712-4C40-BC16-D0EDEA3F4449}"/>
              </a:ext>
            </a:extLst>
          </p:cNvPr>
          <p:cNvSpPr>
            <a:spLocks noGrp="1"/>
          </p:cNvSpPr>
          <p:nvPr>
            <p:ph type="title"/>
          </p:nvPr>
        </p:nvSpPr>
        <p:spPr/>
        <p:txBody>
          <a:bodyPr/>
          <a:lstStyle/>
          <a:p>
            <a:r>
              <a:rPr lang="it-IT" dirty="0"/>
              <a:t>Caso 3</a:t>
            </a:r>
          </a:p>
        </p:txBody>
      </p:sp>
      <p:graphicFrame>
        <p:nvGraphicFramePr>
          <p:cNvPr id="4" name="Segnaposto contenuto 3">
            <a:extLst>
              <a:ext uri="{FF2B5EF4-FFF2-40B4-BE49-F238E27FC236}">
                <a16:creationId xmlns:a16="http://schemas.microsoft.com/office/drawing/2014/main" id="{F5DF0AF6-6D1E-4A8F-98F7-8344E058B7D7}"/>
              </a:ext>
            </a:extLst>
          </p:cNvPr>
          <p:cNvGraphicFramePr>
            <a:graphicFrameLocks noGrp="1"/>
          </p:cNvGraphicFramePr>
          <p:nvPr>
            <p:ph idx="1"/>
            <p:extLst>
              <p:ext uri="{D42A27DB-BD31-4B8C-83A1-F6EECF244321}">
                <p14:modId xmlns:p14="http://schemas.microsoft.com/office/powerpoint/2010/main" val="156095716"/>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3737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088DCC-92B6-48F6-A5D8-8D72D57EECD6}"/>
              </a:ext>
            </a:extLst>
          </p:cNvPr>
          <p:cNvSpPr>
            <a:spLocks noGrp="1"/>
          </p:cNvSpPr>
          <p:nvPr>
            <p:ph type="title"/>
          </p:nvPr>
        </p:nvSpPr>
        <p:spPr/>
        <p:txBody>
          <a:bodyPr/>
          <a:lstStyle/>
          <a:p>
            <a:r>
              <a:rPr lang="it-IT" dirty="0"/>
              <a:t>Caso 3</a:t>
            </a:r>
          </a:p>
        </p:txBody>
      </p:sp>
      <p:graphicFrame>
        <p:nvGraphicFramePr>
          <p:cNvPr id="4" name="Segnaposto contenuto 3">
            <a:extLst>
              <a:ext uri="{FF2B5EF4-FFF2-40B4-BE49-F238E27FC236}">
                <a16:creationId xmlns:a16="http://schemas.microsoft.com/office/drawing/2014/main" id="{39F29108-C189-4860-815A-FDC16F7A83AD}"/>
              </a:ext>
            </a:extLst>
          </p:cNvPr>
          <p:cNvGraphicFramePr>
            <a:graphicFrameLocks noGrp="1"/>
          </p:cNvGraphicFramePr>
          <p:nvPr>
            <p:ph idx="1"/>
            <p:extLst>
              <p:ext uri="{D42A27DB-BD31-4B8C-83A1-F6EECF244321}">
                <p14:modId xmlns:p14="http://schemas.microsoft.com/office/powerpoint/2010/main" val="1785530507"/>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93908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F4028A-B3BA-47A5-A1C0-A79FF952E10E}"/>
              </a:ext>
            </a:extLst>
          </p:cNvPr>
          <p:cNvSpPr>
            <a:spLocks noGrp="1"/>
          </p:cNvSpPr>
          <p:nvPr>
            <p:ph type="title"/>
          </p:nvPr>
        </p:nvSpPr>
        <p:spPr/>
        <p:txBody>
          <a:bodyPr/>
          <a:lstStyle/>
          <a:p>
            <a:r>
              <a:rPr lang="it-IT" dirty="0"/>
              <a:t>Caso 3</a:t>
            </a:r>
          </a:p>
        </p:txBody>
      </p:sp>
      <p:graphicFrame>
        <p:nvGraphicFramePr>
          <p:cNvPr id="4" name="Segnaposto contenuto 3">
            <a:extLst>
              <a:ext uri="{FF2B5EF4-FFF2-40B4-BE49-F238E27FC236}">
                <a16:creationId xmlns:a16="http://schemas.microsoft.com/office/drawing/2014/main" id="{3B745C09-41B1-4A3E-A351-7539F1F79D77}"/>
              </a:ext>
            </a:extLst>
          </p:cNvPr>
          <p:cNvGraphicFramePr>
            <a:graphicFrameLocks noGrp="1"/>
          </p:cNvGraphicFramePr>
          <p:nvPr>
            <p:ph idx="1"/>
            <p:extLst>
              <p:ext uri="{D42A27DB-BD31-4B8C-83A1-F6EECF244321}">
                <p14:modId xmlns:p14="http://schemas.microsoft.com/office/powerpoint/2010/main" val="1688034280"/>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58382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AF24BF-20C7-41DE-B352-533B59745947}"/>
              </a:ext>
            </a:extLst>
          </p:cNvPr>
          <p:cNvSpPr>
            <a:spLocks noGrp="1"/>
          </p:cNvSpPr>
          <p:nvPr>
            <p:ph type="title"/>
          </p:nvPr>
        </p:nvSpPr>
        <p:spPr/>
        <p:txBody>
          <a:bodyPr/>
          <a:lstStyle/>
          <a:p>
            <a:r>
              <a:rPr lang="it-IT" dirty="0"/>
              <a:t>Cosa avrebbe dovuto fare per evitarli?</a:t>
            </a:r>
          </a:p>
        </p:txBody>
      </p:sp>
      <p:sp>
        <p:nvSpPr>
          <p:cNvPr id="3" name="Segnaposto contenuto 2">
            <a:extLst>
              <a:ext uri="{FF2B5EF4-FFF2-40B4-BE49-F238E27FC236}">
                <a16:creationId xmlns:a16="http://schemas.microsoft.com/office/drawing/2014/main" id="{F029BBAE-0828-46AE-8AA8-2362B7C90E82}"/>
              </a:ext>
            </a:extLst>
          </p:cNvPr>
          <p:cNvSpPr>
            <a:spLocks noGrp="1"/>
          </p:cNvSpPr>
          <p:nvPr>
            <p:ph idx="1"/>
          </p:nvPr>
        </p:nvSpPr>
        <p:spPr/>
        <p:txBody>
          <a:bodyPr/>
          <a:lstStyle/>
          <a:p>
            <a:r>
              <a:rPr lang="it-IT" dirty="0"/>
              <a:t>Aspettare il padre		</a:t>
            </a:r>
          </a:p>
          <a:p>
            <a:r>
              <a:rPr lang="it-IT" dirty="0"/>
              <a:t>Chiedere al padre di condividere i dati della carta di credito a pezzi e su piattaforme e canali differenti		</a:t>
            </a:r>
          </a:p>
          <a:p>
            <a:r>
              <a:rPr lang="it-IT" dirty="0"/>
              <a:t>Fotografare la carta e inviare una foto invece dei dati		</a:t>
            </a:r>
          </a:p>
          <a:p>
            <a:r>
              <a:rPr lang="it-IT" dirty="0"/>
              <a:t>Condividere i dati della carta via mail		</a:t>
            </a:r>
          </a:p>
          <a:p>
            <a:r>
              <a:rPr lang="it-IT" dirty="0"/>
              <a:t>Condividerli tutti contemporaneamente su una chat</a:t>
            </a:r>
          </a:p>
        </p:txBody>
      </p:sp>
    </p:spTree>
    <p:extLst>
      <p:ext uri="{BB962C8B-B14F-4D97-AF65-F5344CB8AC3E}">
        <p14:creationId xmlns:p14="http://schemas.microsoft.com/office/powerpoint/2010/main" val="29794957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FA5CFB-EADE-40D8-AFF0-1A40EFC7805B}"/>
              </a:ext>
            </a:extLst>
          </p:cNvPr>
          <p:cNvSpPr>
            <a:spLocks noGrp="1"/>
          </p:cNvSpPr>
          <p:nvPr>
            <p:ph type="title"/>
          </p:nvPr>
        </p:nvSpPr>
        <p:spPr/>
        <p:txBody>
          <a:bodyPr/>
          <a:lstStyle/>
          <a:p>
            <a:r>
              <a:rPr lang="it-IT" dirty="0"/>
              <a:t>Cosa avrebbe dovuto fare per evitarli?</a:t>
            </a:r>
          </a:p>
        </p:txBody>
      </p:sp>
      <p:sp>
        <p:nvSpPr>
          <p:cNvPr id="3" name="Segnaposto contenuto 2">
            <a:extLst>
              <a:ext uri="{FF2B5EF4-FFF2-40B4-BE49-F238E27FC236}">
                <a16:creationId xmlns:a16="http://schemas.microsoft.com/office/drawing/2014/main" id="{13E335E8-37A3-41F5-9EB1-D4FFD93F0355}"/>
              </a:ext>
            </a:extLst>
          </p:cNvPr>
          <p:cNvSpPr>
            <a:spLocks noGrp="1"/>
          </p:cNvSpPr>
          <p:nvPr>
            <p:ph idx="1"/>
          </p:nvPr>
        </p:nvSpPr>
        <p:spPr>
          <a:xfrm>
            <a:off x="1295401" y="2556932"/>
            <a:ext cx="9601196" cy="3318936"/>
          </a:xfrm>
        </p:spPr>
        <p:txBody>
          <a:bodyPr/>
          <a:lstStyle/>
          <a:p>
            <a:r>
              <a:rPr lang="it-IT" dirty="0">
                <a:solidFill>
                  <a:srgbClr val="92D050"/>
                </a:solidFill>
              </a:rPr>
              <a:t>Aspettare il padre		</a:t>
            </a:r>
          </a:p>
          <a:p>
            <a:r>
              <a:rPr lang="it-IT" dirty="0">
                <a:solidFill>
                  <a:srgbClr val="92D050"/>
                </a:solidFill>
              </a:rPr>
              <a:t>Chiedere al padre di condividere i dati della carta di credito a pezzi e su piattaforme e canali differenti		</a:t>
            </a:r>
          </a:p>
          <a:p>
            <a:r>
              <a:rPr lang="it-IT" dirty="0">
                <a:solidFill>
                  <a:srgbClr val="FF0000"/>
                </a:solidFill>
              </a:rPr>
              <a:t>Fotografare la carta e inviare una foto invece dei dati		</a:t>
            </a:r>
          </a:p>
          <a:p>
            <a:r>
              <a:rPr lang="it-IT" dirty="0">
                <a:solidFill>
                  <a:srgbClr val="FF0000"/>
                </a:solidFill>
              </a:rPr>
              <a:t>Condividere i dati della carta via mail		</a:t>
            </a:r>
          </a:p>
          <a:p>
            <a:r>
              <a:rPr lang="it-IT" dirty="0">
                <a:solidFill>
                  <a:srgbClr val="FF0000"/>
                </a:solidFill>
              </a:rPr>
              <a:t>Condividerli tutti contemporaneamente su una chat</a:t>
            </a:r>
          </a:p>
        </p:txBody>
      </p:sp>
    </p:spTree>
    <p:extLst>
      <p:ext uri="{BB962C8B-B14F-4D97-AF65-F5344CB8AC3E}">
        <p14:creationId xmlns:p14="http://schemas.microsoft.com/office/powerpoint/2010/main" val="418942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BDB93F-7274-46AE-A24C-938962740256}"/>
              </a:ext>
            </a:extLst>
          </p:cNvPr>
          <p:cNvSpPr>
            <a:spLocks noGrp="1"/>
          </p:cNvSpPr>
          <p:nvPr>
            <p:ph type="title"/>
          </p:nvPr>
        </p:nvSpPr>
        <p:spPr/>
        <p:txBody>
          <a:bodyPr/>
          <a:lstStyle/>
          <a:p>
            <a:r>
              <a:rPr lang="it-IT" dirty="0"/>
              <a:t>L'ombra digitale</a:t>
            </a:r>
          </a:p>
        </p:txBody>
      </p:sp>
      <p:graphicFrame>
        <p:nvGraphicFramePr>
          <p:cNvPr id="4" name="Segnaposto contenuto 3">
            <a:extLst>
              <a:ext uri="{FF2B5EF4-FFF2-40B4-BE49-F238E27FC236}">
                <a16:creationId xmlns:a16="http://schemas.microsoft.com/office/drawing/2014/main" id="{E0FBA3AA-818A-4065-B04D-5D21A76606BA}"/>
              </a:ext>
            </a:extLst>
          </p:cNvPr>
          <p:cNvGraphicFramePr>
            <a:graphicFrameLocks noGrp="1"/>
          </p:cNvGraphicFramePr>
          <p:nvPr>
            <p:ph idx="1"/>
            <p:extLst>
              <p:ext uri="{D42A27DB-BD31-4B8C-83A1-F6EECF244321}">
                <p14:modId xmlns:p14="http://schemas.microsoft.com/office/powerpoint/2010/main" val="3021946848"/>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67702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44C8DF-FD80-48BB-B209-38C6612A56D5}"/>
              </a:ext>
            </a:extLst>
          </p:cNvPr>
          <p:cNvSpPr>
            <a:spLocks noGrp="1"/>
          </p:cNvSpPr>
          <p:nvPr>
            <p:ph type="title"/>
          </p:nvPr>
        </p:nvSpPr>
        <p:spPr/>
        <p:txBody>
          <a:bodyPr/>
          <a:lstStyle/>
          <a:p>
            <a:r>
              <a:rPr lang="it-IT" dirty="0"/>
              <a:t>Codici personali</a:t>
            </a:r>
          </a:p>
        </p:txBody>
      </p:sp>
      <p:graphicFrame>
        <p:nvGraphicFramePr>
          <p:cNvPr id="4" name="Segnaposto contenuto 3">
            <a:extLst>
              <a:ext uri="{FF2B5EF4-FFF2-40B4-BE49-F238E27FC236}">
                <a16:creationId xmlns:a16="http://schemas.microsoft.com/office/drawing/2014/main" id="{032B9BA3-2417-420E-99F0-6C9593F45D38}"/>
              </a:ext>
            </a:extLst>
          </p:cNvPr>
          <p:cNvGraphicFramePr>
            <a:graphicFrameLocks noGrp="1"/>
          </p:cNvGraphicFramePr>
          <p:nvPr>
            <p:ph idx="1"/>
            <p:extLst>
              <p:ext uri="{D42A27DB-BD31-4B8C-83A1-F6EECF244321}">
                <p14:modId xmlns:p14="http://schemas.microsoft.com/office/powerpoint/2010/main" val="1049582993"/>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85931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DA27DD-3DD2-4B07-8ABB-3EF6B6901D47}"/>
              </a:ext>
            </a:extLst>
          </p:cNvPr>
          <p:cNvSpPr>
            <a:spLocks noGrp="1"/>
          </p:cNvSpPr>
          <p:nvPr>
            <p:ph type="title"/>
          </p:nvPr>
        </p:nvSpPr>
        <p:spPr/>
        <p:txBody>
          <a:bodyPr/>
          <a:lstStyle/>
          <a:p>
            <a:r>
              <a:rPr lang="it-IT" dirty="0"/>
              <a:t>Codici personali</a:t>
            </a:r>
          </a:p>
        </p:txBody>
      </p:sp>
      <p:graphicFrame>
        <p:nvGraphicFramePr>
          <p:cNvPr id="4" name="Segnaposto contenuto 3">
            <a:extLst>
              <a:ext uri="{FF2B5EF4-FFF2-40B4-BE49-F238E27FC236}">
                <a16:creationId xmlns:a16="http://schemas.microsoft.com/office/drawing/2014/main" id="{183FE51A-9200-4B1A-80B3-76B5A0BE3A41}"/>
              </a:ext>
            </a:extLst>
          </p:cNvPr>
          <p:cNvGraphicFramePr>
            <a:graphicFrameLocks noGrp="1"/>
          </p:cNvGraphicFramePr>
          <p:nvPr>
            <p:ph idx="1"/>
            <p:extLst>
              <p:ext uri="{D42A27DB-BD31-4B8C-83A1-F6EECF244321}">
                <p14:modId xmlns:p14="http://schemas.microsoft.com/office/powerpoint/2010/main" val="1213341612"/>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73060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D8F4AF-BB70-4730-9EF6-29D2EE92EEB5}"/>
              </a:ext>
            </a:extLst>
          </p:cNvPr>
          <p:cNvSpPr>
            <a:spLocks noGrp="1"/>
          </p:cNvSpPr>
          <p:nvPr>
            <p:ph type="title"/>
          </p:nvPr>
        </p:nvSpPr>
        <p:spPr/>
        <p:txBody>
          <a:bodyPr/>
          <a:lstStyle/>
          <a:p>
            <a:r>
              <a:rPr lang="it-IT" dirty="0"/>
              <a:t>Esempi di violazione delle privacy altrui</a:t>
            </a:r>
          </a:p>
        </p:txBody>
      </p:sp>
      <p:graphicFrame>
        <p:nvGraphicFramePr>
          <p:cNvPr id="4" name="Segnaposto contenuto 3">
            <a:extLst>
              <a:ext uri="{FF2B5EF4-FFF2-40B4-BE49-F238E27FC236}">
                <a16:creationId xmlns:a16="http://schemas.microsoft.com/office/drawing/2014/main" id="{F0B1D199-FF2F-41C4-BC56-E688B10C9F15}"/>
              </a:ext>
            </a:extLst>
          </p:cNvPr>
          <p:cNvGraphicFramePr>
            <a:graphicFrameLocks noGrp="1"/>
          </p:cNvGraphicFramePr>
          <p:nvPr>
            <p:ph idx="1"/>
            <p:extLst>
              <p:ext uri="{D42A27DB-BD31-4B8C-83A1-F6EECF244321}">
                <p14:modId xmlns:p14="http://schemas.microsoft.com/office/powerpoint/2010/main" val="3328319486"/>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79557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2B9D39-9EDC-4F5F-8D66-F57DE5EE692D}"/>
              </a:ext>
            </a:extLst>
          </p:cNvPr>
          <p:cNvSpPr>
            <a:spLocks noGrp="1"/>
          </p:cNvSpPr>
          <p:nvPr>
            <p:ph type="title"/>
          </p:nvPr>
        </p:nvSpPr>
        <p:spPr/>
        <p:txBody>
          <a:bodyPr/>
          <a:lstStyle/>
          <a:p>
            <a:r>
              <a:rPr lang="it-IT" dirty="0"/>
              <a:t>Esempi di violazione delle privacy altrui</a:t>
            </a:r>
          </a:p>
        </p:txBody>
      </p:sp>
      <p:graphicFrame>
        <p:nvGraphicFramePr>
          <p:cNvPr id="4" name="Segnaposto contenuto 3">
            <a:extLst>
              <a:ext uri="{FF2B5EF4-FFF2-40B4-BE49-F238E27FC236}">
                <a16:creationId xmlns:a16="http://schemas.microsoft.com/office/drawing/2014/main" id="{4D40F9AA-1361-459D-AA9E-AEC5FAEC4280}"/>
              </a:ext>
            </a:extLst>
          </p:cNvPr>
          <p:cNvGraphicFramePr>
            <a:graphicFrameLocks noGrp="1"/>
          </p:cNvGraphicFramePr>
          <p:nvPr>
            <p:ph idx="1"/>
            <p:extLst>
              <p:ext uri="{D42A27DB-BD31-4B8C-83A1-F6EECF244321}">
                <p14:modId xmlns:p14="http://schemas.microsoft.com/office/powerpoint/2010/main" val="2677858729"/>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8138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F1E3A-50E3-4577-9102-98E6E72AB59F}"/>
              </a:ext>
            </a:extLst>
          </p:cNvPr>
          <p:cNvSpPr>
            <a:spLocks noGrp="1"/>
          </p:cNvSpPr>
          <p:nvPr>
            <p:ph type="title"/>
          </p:nvPr>
        </p:nvSpPr>
        <p:spPr/>
        <p:txBody>
          <a:bodyPr/>
          <a:lstStyle/>
          <a:p>
            <a:r>
              <a:rPr lang="it-IT" dirty="0"/>
              <a:t>Esempi di violazione delle privacy altrui</a:t>
            </a:r>
          </a:p>
        </p:txBody>
      </p:sp>
      <p:graphicFrame>
        <p:nvGraphicFramePr>
          <p:cNvPr id="4" name="Segnaposto contenuto 3">
            <a:extLst>
              <a:ext uri="{FF2B5EF4-FFF2-40B4-BE49-F238E27FC236}">
                <a16:creationId xmlns:a16="http://schemas.microsoft.com/office/drawing/2014/main" id="{68C4F61F-4B65-4DC6-B8DE-AA4A4318EF9E}"/>
              </a:ext>
            </a:extLst>
          </p:cNvPr>
          <p:cNvGraphicFramePr>
            <a:graphicFrameLocks noGrp="1"/>
          </p:cNvGraphicFramePr>
          <p:nvPr>
            <p:ph idx="1"/>
            <p:extLst>
              <p:ext uri="{D42A27DB-BD31-4B8C-83A1-F6EECF244321}">
                <p14:modId xmlns:p14="http://schemas.microsoft.com/office/powerpoint/2010/main" val="2732636637"/>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83251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FD3562-9A29-4A29-B1D7-9D093FD283B6}"/>
              </a:ext>
            </a:extLst>
          </p:cNvPr>
          <p:cNvSpPr>
            <a:spLocks noGrp="1"/>
          </p:cNvSpPr>
          <p:nvPr>
            <p:ph type="title"/>
          </p:nvPr>
        </p:nvSpPr>
        <p:spPr/>
        <p:txBody>
          <a:bodyPr/>
          <a:lstStyle/>
          <a:p>
            <a:r>
              <a:rPr lang="it-IT" dirty="0"/>
              <a:t>Condividi usando il buon senso!</a:t>
            </a:r>
          </a:p>
        </p:txBody>
      </p:sp>
      <p:pic>
        <p:nvPicPr>
          <p:cNvPr id="3074" name="Picture 2" descr="https://vivinternet.azzurro.it./images/deck/1/logo.png">
            <a:extLst>
              <a:ext uri="{FF2B5EF4-FFF2-40B4-BE49-F238E27FC236}">
                <a16:creationId xmlns:a16="http://schemas.microsoft.com/office/drawing/2014/main" id="{958FAD63-1A7D-4931-AA93-43511E09E4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5225" y="2811463"/>
            <a:ext cx="4781550"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70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AB79ED-69AC-4729-BB8D-25FDDA21C33F}"/>
              </a:ext>
            </a:extLst>
          </p:cNvPr>
          <p:cNvSpPr>
            <a:spLocks noGrp="1"/>
          </p:cNvSpPr>
          <p:nvPr>
            <p:ph type="title"/>
          </p:nvPr>
        </p:nvSpPr>
        <p:spPr/>
        <p:txBody>
          <a:bodyPr/>
          <a:lstStyle/>
          <a:p>
            <a:r>
              <a:rPr lang="it-IT" dirty="0"/>
              <a:t>L'ombra digitale</a:t>
            </a:r>
          </a:p>
        </p:txBody>
      </p:sp>
      <p:graphicFrame>
        <p:nvGraphicFramePr>
          <p:cNvPr id="4" name="Segnaposto contenuto 3">
            <a:extLst>
              <a:ext uri="{FF2B5EF4-FFF2-40B4-BE49-F238E27FC236}">
                <a16:creationId xmlns:a16="http://schemas.microsoft.com/office/drawing/2014/main" id="{CFE147B1-63A6-49B4-826B-E337591E4DD4}"/>
              </a:ext>
            </a:extLst>
          </p:cNvPr>
          <p:cNvGraphicFramePr>
            <a:graphicFrameLocks noGrp="1"/>
          </p:cNvGraphicFramePr>
          <p:nvPr>
            <p:ph idx="1"/>
            <p:extLst>
              <p:ext uri="{D42A27DB-BD31-4B8C-83A1-F6EECF244321}">
                <p14:modId xmlns:p14="http://schemas.microsoft.com/office/powerpoint/2010/main" val="3439550073"/>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046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DC484D-BD31-4980-B283-DCDBF01B60AC}"/>
              </a:ext>
            </a:extLst>
          </p:cNvPr>
          <p:cNvSpPr>
            <a:spLocks noGrp="1"/>
          </p:cNvSpPr>
          <p:nvPr>
            <p:ph type="title"/>
          </p:nvPr>
        </p:nvSpPr>
        <p:spPr/>
        <p:txBody>
          <a:bodyPr/>
          <a:lstStyle/>
          <a:p>
            <a:r>
              <a:rPr lang="it-IT" dirty="0"/>
              <a:t>L'ombra digitale</a:t>
            </a:r>
          </a:p>
        </p:txBody>
      </p:sp>
      <p:sp>
        <p:nvSpPr>
          <p:cNvPr id="3" name="Segnaposto contenuto 2">
            <a:extLst>
              <a:ext uri="{FF2B5EF4-FFF2-40B4-BE49-F238E27FC236}">
                <a16:creationId xmlns:a16="http://schemas.microsoft.com/office/drawing/2014/main" id="{E5E8B52E-F376-40F6-9EB4-BFF60AB81AC4}"/>
              </a:ext>
            </a:extLst>
          </p:cNvPr>
          <p:cNvSpPr>
            <a:spLocks noGrp="1"/>
          </p:cNvSpPr>
          <p:nvPr>
            <p:ph idx="1"/>
          </p:nvPr>
        </p:nvSpPr>
        <p:spPr/>
        <p:txBody>
          <a:bodyPr/>
          <a:lstStyle/>
          <a:p>
            <a:r>
              <a:rPr lang="it-IT" dirty="0"/>
              <a:t>L’ombra digitale non è altro che la nostra impronta elettronica, alimentata dal modo con cui ci rapportiamo con la tecnologia</a:t>
            </a:r>
          </a:p>
          <a:p>
            <a:r>
              <a:rPr lang="it-IT" dirty="0"/>
              <a:t>Quando pubblichiamo una foto, ci registriamo in un luogo, inviamo un messaggio vocale, lasciamo un commento, iniziamo a seguire una pagina o un gruppo, etc. non facciamo altro che alimentare la nostra ombra digitale, lasciamo tracce di noi</a:t>
            </a:r>
          </a:p>
        </p:txBody>
      </p:sp>
    </p:spTree>
    <p:extLst>
      <p:ext uri="{BB962C8B-B14F-4D97-AF65-F5344CB8AC3E}">
        <p14:creationId xmlns:p14="http://schemas.microsoft.com/office/powerpoint/2010/main" val="393429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9F3EFA-1698-44B7-85DC-4773942692D1}"/>
              </a:ext>
            </a:extLst>
          </p:cNvPr>
          <p:cNvSpPr>
            <a:spLocks noGrp="1"/>
          </p:cNvSpPr>
          <p:nvPr>
            <p:ph type="title"/>
          </p:nvPr>
        </p:nvSpPr>
        <p:spPr/>
        <p:txBody>
          <a:bodyPr/>
          <a:lstStyle/>
          <a:p>
            <a:r>
              <a:rPr lang="it-IT" dirty="0"/>
              <a:t>L'ombra digitale e privacy</a:t>
            </a:r>
          </a:p>
        </p:txBody>
      </p:sp>
      <p:graphicFrame>
        <p:nvGraphicFramePr>
          <p:cNvPr id="6" name="Segnaposto contenuto 5">
            <a:extLst>
              <a:ext uri="{FF2B5EF4-FFF2-40B4-BE49-F238E27FC236}">
                <a16:creationId xmlns:a16="http://schemas.microsoft.com/office/drawing/2014/main" id="{C8157FAF-A28E-4646-8383-31A5BAD6E4BF}"/>
              </a:ext>
            </a:extLst>
          </p:cNvPr>
          <p:cNvGraphicFramePr>
            <a:graphicFrameLocks noGrp="1"/>
          </p:cNvGraphicFramePr>
          <p:nvPr>
            <p:ph sz="half" idx="1"/>
            <p:extLst>
              <p:ext uri="{D42A27DB-BD31-4B8C-83A1-F6EECF244321}">
                <p14:modId xmlns:p14="http://schemas.microsoft.com/office/powerpoint/2010/main" val="3280157969"/>
              </p:ext>
            </p:extLst>
          </p:nvPr>
        </p:nvGraphicFramePr>
        <p:xfrm>
          <a:off x="1298448" y="2560320"/>
          <a:ext cx="4718304" cy="3310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s://vivinternet.azzurro.it./images/deck/1/step-3.png">
            <a:extLst>
              <a:ext uri="{FF2B5EF4-FFF2-40B4-BE49-F238E27FC236}">
                <a16:creationId xmlns:a16="http://schemas.microsoft.com/office/drawing/2014/main" id="{01F09B5C-2DB8-4642-8114-92ECA78E8BB0}"/>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7135300" y="2560638"/>
            <a:ext cx="2810900" cy="330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862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9794B8-1ED9-41B6-A3A4-730E8C90D28A}"/>
              </a:ext>
            </a:extLst>
          </p:cNvPr>
          <p:cNvSpPr>
            <a:spLocks noGrp="1"/>
          </p:cNvSpPr>
          <p:nvPr>
            <p:ph type="title"/>
          </p:nvPr>
        </p:nvSpPr>
        <p:spPr/>
        <p:txBody>
          <a:bodyPr/>
          <a:lstStyle/>
          <a:p>
            <a:r>
              <a:rPr lang="it-IT" dirty="0"/>
              <a:t>La condivisione</a:t>
            </a:r>
          </a:p>
        </p:txBody>
      </p:sp>
      <p:graphicFrame>
        <p:nvGraphicFramePr>
          <p:cNvPr id="6" name="Segnaposto contenuto 5">
            <a:extLst>
              <a:ext uri="{FF2B5EF4-FFF2-40B4-BE49-F238E27FC236}">
                <a16:creationId xmlns:a16="http://schemas.microsoft.com/office/drawing/2014/main" id="{EFC876C3-62A4-48A2-BABC-F96AC173F282}"/>
              </a:ext>
            </a:extLst>
          </p:cNvPr>
          <p:cNvGraphicFramePr>
            <a:graphicFrameLocks noGrp="1"/>
          </p:cNvGraphicFramePr>
          <p:nvPr>
            <p:ph idx="1"/>
            <p:extLst>
              <p:ext uri="{D42A27DB-BD31-4B8C-83A1-F6EECF244321}">
                <p14:modId xmlns:p14="http://schemas.microsoft.com/office/powerpoint/2010/main" val="2042310355"/>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04164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TotalTime>
  <Words>2375</Words>
  <Application>Microsoft Office PowerPoint</Application>
  <PresentationFormat>Widescreen</PresentationFormat>
  <Paragraphs>128</Paragraphs>
  <Slides>55</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55</vt:i4>
      </vt:variant>
    </vt:vector>
  </HeadingPairs>
  <TitlesOfParts>
    <vt:vector size="58" baseType="lpstr">
      <vt:lpstr>Arial</vt:lpstr>
      <vt:lpstr>Garamond</vt:lpstr>
      <vt:lpstr>Organico</vt:lpstr>
      <vt:lpstr>Condividi usando il buon senso</vt:lpstr>
      <vt:lpstr>Obiettivi</vt:lpstr>
      <vt:lpstr>L'ombra digitale</vt:lpstr>
      <vt:lpstr>L'ombra digitale</vt:lpstr>
      <vt:lpstr>L'ombra digitale</vt:lpstr>
      <vt:lpstr>L'ombra digitale</vt:lpstr>
      <vt:lpstr>L'ombra digitale</vt:lpstr>
      <vt:lpstr>L'ombra digitale e privacy</vt:lpstr>
      <vt:lpstr>La condivisione</vt:lpstr>
      <vt:lpstr>Capire gli impatti</vt:lpstr>
      <vt:lpstr>Caso 1</vt:lpstr>
      <vt:lpstr>Cosa si potrebbe pensare di Lorenzo e dei suoi amici, non conoscendoli e guardando quel video?</vt:lpstr>
      <vt:lpstr>Cosa si potrebbe pensare di Lorenzo e dei suoi amici, non conoscendoli e guardando quel video?</vt:lpstr>
      <vt:lpstr>Caso 2</vt:lpstr>
      <vt:lpstr>Riflessione</vt:lpstr>
      <vt:lpstr>Quale ombra digitale potrebbe emergere dal suo profilo?</vt:lpstr>
      <vt:lpstr>Quale ombra digitale potrebbe emergere dal suo profilo?</vt:lpstr>
      <vt:lpstr>Il peso delle nostre azioni nel tempo</vt:lpstr>
      <vt:lpstr>Valutiamo cosa condividiamo</vt:lpstr>
      <vt:lpstr>Esempi</vt:lpstr>
      <vt:lpstr>Esempi</vt:lpstr>
      <vt:lpstr>Esempi</vt:lpstr>
      <vt:lpstr>Esempi</vt:lpstr>
      <vt:lpstr>Caso 1</vt:lpstr>
      <vt:lpstr>Caso 1</vt:lpstr>
      <vt:lpstr>Cosa avresti potuto consigliare a Francesco per evitare questa situazione?</vt:lpstr>
      <vt:lpstr>Cosa avresti potuto consigliare a Francesco per evitare questa situazione?</vt:lpstr>
      <vt:lpstr>Caso 2</vt:lpstr>
      <vt:lpstr>Caso 2</vt:lpstr>
      <vt:lpstr>Cosa avresti potuto consigliare a Claudio per evitarlo?</vt:lpstr>
      <vt:lpstr>Cosa avresti potuto consigliare a Claudio per evitarlo?</vt:lpstr>
      <vt:lpstr>Tutela della privacy</vt:lpstr>
      <vt:lpstr>La privacy è sacra</vt:lpstr>
      <vt:lpstr>La privacy è sacra</vt:lpstr>
      <vt:lpstr>Caso 1</vt:lpstr>
      <vt:lpstr>Caso 1</vt:lpstr>
      <vt:lpstr>Caso 1</vt:lpstr>
      <vt:lpstr>Come avrebbe potuto evitare questa situazione imbarazzante?</vt:lpstr>
      <vt:lpstr>Fidarsi è bene, ma non fidarsi è meglio</vt:lpstr>
      <vt:lpstr>Caso 2</vt:lpstr>
      <vt:lpstr>Attenzione!</vt:lpstr>
      <vt:lpstr>Cosa avrebbe potuto evitare questa situazione a Simona e i suoi genitori?</vt:lpstr>
      <vt:lpstr>Cosa avrebbe potuto evitare questa situazione a Simona e i suoi genitori?</vt:lpstr>
      <vt:lpstr>Rischi per la privacy</vt:lpstr>
      <vt:lpstr>Caso 3</vt:lpstr>
      <vt:lpstr>Caso 3</vt:lpstr>
      <vt:lpstr>Caso 3</vt:lpstr>
      <vt:lpstr>Cosa avrebbe dovuto fare per evitarli?</vt:lpstr>
      <vt:lpstr>Cosa avrebbe dovuto fare per evitarli?</vt:lpstr>
      <vt:lpstr>Codici personali</vt:lpstr>
      <vt:lpstr>Codici personali</vt:lpstr>
      <vt:lpstr>Esempi di violazione delle privacy altrui</vt:lpstr>
      <vt:lpstr>Esempi di violazione delle privacy altrui</vt:lpstr>
      <vt:lpstr>Esempi di violazione delle privacy altrui</vt:lpstr>
      <vt:lpstr>Condividi usando il buon senso!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Condividi usando il buon senso</dc:title>
  <dc:creator>Alessandro Fuser</dc:creator>
  <cp:lastModifiedBy>Alessandro Fuser</cp:lastModifiedBy>
  <cp:revision>4</cp:revision>
  <dcterms:created xsi:type="dcterms:W3CDTF">2018-12-22T13:15:17Z</dcterms:created>
  <dcterms:modified xsi:type="dcterms:W3CDTF">2018-12-22T13:47:22Z</dcterms:modified>
</cp:coreProperties>
</file>