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0" d="100"/>
          <a:sy n="60" d="100"/>
        </p:scale>
        <p:origin x="9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0CCA8-420F-4E11-BCA2-1352A3588003}" type="doc">
      <dgm:prSet loTypeId="urn:microsoft.com/office/officeart/2005/8/layout/default" loCatId="list" qsTypeId="urn:microsoft.com/office/officeart/2005/8/quickstyle/simple1" qsCatId="simple" csTypeId="urn:microsoft.com/office/officeart/2005/8/colors/accent0_1" csCatId="mainScheme"/>
      <dgm:spPr/>
      <dgm:t>
        <a:bodyPr/>
        <a:lstStyle/>
        <a:p>
          <a:endParaRPr lang="it-IT"/>
        </a:p>
      </dgm:t>
    </dgm:pt>
    <dgm:pt modelId="{C3172170-9DC4-4840-8BA3-F6860C1A7DCF}">
      <dgm:prSet/>
      <dgm:spPr/>
      <dgm:t>
        <a:bodyPr/>
        <a:lstStyle/>
        <a:p>
          <a:r>
            <a:rPr lang="it-IT"/>
            <a:t>Capire cos'è il pishing</a:t>
          </a:r>
        </a:p>
      </dgm:t>
    </dgm:pt>
    <dgm:pt modelId="{7B40A46D-753E-49D1-850C-E174B6F06DC2}" type="parTrans" cxnId="{30A181AD-482E-4F11-A990-5E0FBD51CC3C}">
      <dgm:prSet/>
      <dgm:spPr/>
      <dgm:t>
        <a:bodyPr/>
        <a:lstStyle/>
        <a:p>
          <a:endParaRPr lang="it-IT"/>
        </a:p>
      </dgm:t>
    </dgm:pt>
    <dgm:pt modelId="{B7A2EAFD-37E5-4F37-AEEE-208779E273F6}" type="sibTrans" cxnId="{30A181AD-482E-4F11-A990-5E0FBD51CC3C}">
      <dgm:prSet/>
      <dgm:spPr/>
      <dgm:t>
        <a:bodyPr/>
        <a:lstStyle/>
        <a:p>
          <a:endParaRPr lang="it-IT"/>
        </a:p>
      </dgm:t>
    </dgm:pt>
    <dgm:pt modelId="{3A4DDB2C-508C-41F2-8C09-90D1E8D35D9F}">
      <dgm:prSet/>
      <dgm:spPr/>
      <dgm:t>
        <a:bodyPr/>
        <a:lstStyle/>
        <a:p>
          <a:r>
            <a:rPr lang="it-IT"/>
            <a:t>Riconoscere i tentativi di frode</a:t>
          </a:r>
        </a:p>
      </dgm:t>
    </dgm:pt>
    <dgm:pt modelId="{F5CB2407-CAE7-459D-92CE-BD81ED27B92D}" type="parTrans" cxnId="{F20CF4B0-6668-47B3-8031-4029E5A2AF00}">
      <dgm:prSet/>
      <dgm:spPr/>
      <dgm:t>
        <a:bodyPr/>
        <a:lstStyle/>
        <a:p>
          <a:endParaRPr lang="it-IT"/>
        </a:p>
      </dgm:t>
    </dgm:pt>
    <dgm:pt modelId="{E989E981-3826-45A7-8FC3-6E732AD62DE7}" type="sibTrans" cxnId="{F20CF4B0-6668-47B3-8031-4029E5A2AF00}">
      <dgm:prSet/>
      <dgm:spPr/>
      <dgm:t>
        <a:bodyPr/>
        <a:lstStyle/>
        <a:p>
          <a:endParaRPr lang="it-IT"/>
        </a:p>
      </dgm:t>
    </dgm:pt>
    <dgm:pt modelId="{5C450F4B-6F96-4B3D-B5B0-6BA9F53DA9FE}">
      <dgm:prSet/>
      <dgm:spPr/>
      <dgm:t>
        <a:bodyPr/>
        <a:lstStyle/>
        <a:p>
          <a:r>
            <a:rPr lang="it-IT"/>
            <a:t>Sconosciuti in rete</a:t>
          </a:r>
        </a:p>
      </dgm:t>
    </dgm:pt>
    <dgm:pt modelId="{3DF42E19-0093-4E1D-95AD-DE8653401F2E}" type="parTrans" cxnId="{0282D6C5-2C39-49D9-936D-48EC5F1B7AAA}">
      <dgm:prSet/>
      <dgm:spPr/>
      <dgm:t>
        <a:bodyPr/>
        <a:lstStyle/>
        <a:p>
          <a:endParaRPr lang="it-IT"/>
        </a:p>
      </dgm:t>
    </dgm:pt>
    <dgm:pt modelId="{8C53673D-D179-4185-B626-B163725B3C91}" type="sibTrans" cxnId="{0282D6C5-2C39-49D9-936D-48EC5F1B7AAA}">
      <dgm:prSet/>
      <dgm:spPr/>
      <dgm:t>
        <a:bodyPr/>
        <a:lstStyle/>
        <a:p>
          <a:endParaRPr lang="it-IT"/>
        </a:p>
      </dgm:t>
    </dgm:pt>
    <dgm:pt modelId="{FFC4D73C-FD65-4EAF-9F89-42D075423D8C}" type="pres">
      <dgm:prSet presAssocID="{6760CCA8-420F-4E11-BCA2-1352A3588003}" presName="diagram" presStyleCnt="0">
        <dgm:presLayoutVars>
          <dgm:dir/>
          <dgm:resizeHandles val="exact"/>
        </dgm:presLayoutVars>
      </dgm:prSet>
      <dgm:spPr/>
    </dgm:pt>
    <dgm:pt modelId="{6E931D05-4BD6-41C7-BE14-4993ED6A0F0F}" type="pres">
      <dgm:prSet presAssocID="{C3172170-9DC4-4840-8BA3-F6860C1A7DCF}" presName="node" presStyleLbl="node1" presStyleIdx="0" presStyleCnt="3">
        <dgm:presLayoutVars>
          <dgm:bulletEnabled val="1"/>
        </dgm:presLayoutVars>
      </dgm:prSet>
      <dgm:spPr/>
    </dgm:pt>
    <dgm:pt modelId="{3E200DA6-B3B8-43F0-B94A-B7487DB9215D}" type="pres">
      <dgm:prSet presAssocID="{B7A2EAFD-37E5-4F37-AEEE-208779E273F6}" presName="sibTrans" presStyleCnt="0"/>
      <dgm:spPr/>
    </dgm:pt>
    <dgm:pt modelId="{68D41506-7F31-45B9-BB80-E5455AECB607}" type="pres">
      <dgm:prSet presAssocID="{3A4DDB2C-508C-41F2-8C09-90D1E8D35D9F}" presName="node" presStyleLbl="node1" presStyleIdx="1" presStyleCnt="3">
        <dgm:presLayoutVars>
          <dgm:bulletEnabled val="1"/>
        </dgm:presLayoutVars>
      </dgm:prSet>
      <dgm:spPr/>
    </dgm:pt>
    <dgm:pt modelId="{EDF5B4BF-757A-4840-A54D-05A3B62E4996}" type="pres">
      <dgm:prSet presAssocID="{E989E981-3826-45A7-8FC3-6E732AD62DE7}" presName="sibTrans" presStyleCnt="0"/>
      <dgm:spPr/>
    </dgm:pt>
    <dgm:pt modelId="{DDA02B1A-E61B-4B43-B961-5995C2183793}" type="pres">
      <dgm:prSet presAssocID="{5C450F4B-6F96-4B3D-B5B0-6BA9F53DA9FE}" presName="node" presStyleLbl="node1" presStyleIdx="2" presStyleCnt="3">
        <dgm:presLayoutVars>
          <dgm:bulletEnabled val="1"/>
        </dgm:presLayoutVars>
      </dgm:prSet>
      <dgm:spPr/>
    </dgm:pt>
  </dgm:ptLst>
  <dgm:cxnLst>
    <dgm:cxn modelId="{50E17C03-8721-459B-9DD6-A5B33C9631EE}" type="presOf" srcId="{6760CCA8-420F-4E11-BCA2-1352A3588003}" destId="{FFC4D73C-FD65-4EAF-9F89-42D075423D8C}" srcOrd="0" destOrd="0" presId="urn:microsoft.com/office/officeart/2005/8/layout/default"/>
    <dgm:cxn modelId="{646A4554-AE3F-4AF9-BE85-84275A2C051B}" type="presOf" srcId="{3A4DDB2C-508C-41F2-8C09-90D1E8D35D9F}" destId="{68D41506-7F31-45B9-BB80-E5455AECB607}" srcOrd="0" destOrd="0" presId="urn:microsoft.com/office/officeart/2005/8/layout/default"/>
    <dgm:cxn modelId="{F43B9279-3566-4E25-92EE-70B01574B985}" type="presOf" srcId="{5C450F4B-6F96-4B3D-B5B0-6BA9F53DA9FE}" destId="{DDA02B1A-E61B-4B43-B961-5995C2183793}" srcOrd="0" destOrd="0" presId="urn:microsoft.com/office/officeart/2005/8/layout/default"/>
    <dgm:cxn modelId="{E3423284-4BF8-458A-A906-9DCA1DF8372C}" type="presOf" srcId="{C3172170-9DC4-4840-8BA3-F6860C1A7DCF}" destId="{6E931D05-4BD6-41C7-BE14-4993ED6A0F0F}" srcOrd="0" destOrd="0" presId="urn:microsoft.com/office/officeart/2005/8/layout/default"/>
    <dgm:cxn modelId="{30A181AD-482E-4F11-A990-5E0FBD51CC3C}" srcId="{6760CCA8-420F-4E11-BCA2-1352A3588003}" destId="{C3172170-9DC4-4840-8BA3-F6860C1A7DCF}" srcOrd="0" destOrd="0" parTransId="{7B40A46D-753E-49D1-850C-E174B6F06DC2}" sibTransId="{B7A2EAFD-37E5-4F37-AEEE-208779E273F6}"/>
    <dgm:cxn modelId="{F20CF4B0-6668-47B3-8031-4029E5A2AF00}" srcId="{6760CCA8-420F-4E11-BCA2-1352A3588003}" destId="{3A4DDB2C-508C-41F2-8C09-90D1E8D35D9F}" srcOrd="1" destOrd="0" parTransId="{F5CB2407-CAE7-459D-92CE-BD81ED27B92D}" sibTransId="{E989E981-3826-45A7-8FC3-6E732AD62DE7}"/>
    <dgm:cxn modelId="{0282D6C5-2C39-49D9-936D-48EC5F1B7AAA}" srcId="{6760CCA8-420F-4E11-BCA2-1352A3588003}" destId="{5C450F4B-6F96-4B3D-B5B0-6BA9F53DA9FE}" srcOrd="2" destOrd="0" parTransId="{3DF42E19-0093-4E1D-95AD-DE8653401F2E}" sibTransId="{8C53673D-D179-4185-B626-B163725B3C91}"/>
    <dgm:cxn modelId="{4F14EF63-3AED-44FC-BF3B-223A8E7C5452}" type="presParOf" srcId="{FFC4D73C-FD65-4EAF-9F89-42D075423D8C}" destId="{6E931D05-4BD6-41C7-BE14-4993ED6A0F0F}" srcOrd="0" destOrd="0" presId="urn:microsoft.com/office/officeart/2005/8/layout/default"/>
    <dgm:cxn modelId="{5455B8A9-69E8-4A70-B7C2-39621A80EC88}" type="presParOf" srcId="{FFC4D73C-FD65-4EAF-9F89-42D075423D8C}" destId="{3E200DA6-B3B8-43F0-B94A-B7487DB9215D}" srcOrd="1" destOrd="0" presId="urn:microsoft.com/office/officeart/2005/8/layout/default"/>
    <dgm:cxn modelId="{A811B439-A200-44AC-9680-D6209377B917}" type="presParOf" srcId="{FFC4D73C-FD65-4EAF-9F89-42D075423D8C}" destId="{68D41506-7F31-45B9-BB80-E5455AECB607}" srcOrd="2" destOrd="0" presId="urn:microsoft.com/office/officeart/2005/8/layout/default"/>
    <dgm:cxn modelId="{834A9839-670D-4497-901B-0E14524048B5}" type="presParOf" srcId="{FFC4D73C-FD65-4EAF-9F89-42D075423D8C}" destId="{EDF5B4BF-757A-4840-A54D-05A3B62E4996}" srcOrd="3" destOrd="0" presId="urn:microsoft.com/office/officeart/2005/8/layout/default"/>
    <dgm:cxn modelId="{EBCC0399-6E1B-4520-8AE3-D950DF0EDDD2}" type="presParOf" srcId="{FFC4D73C-FD65-4EAF-9F89-42D075423D8C}" destId="{DDA02B1A-E61B-4B43-B961-5995C218379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D33691-9312-4E33-9A30-2285E78EFAF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8C68036A-1D99-460B-9A5F-10A242321184}">
      <dgm:prSet/>
      <dgm:spPr/>
      <dgm:t>
        <a:bodyPr/>
        <a:lstStyle/>
        <a:p>
          <a:r>
            <a:rPr lang="it-IT"/>
            <a:t>Alcuni siti ti chiedono informazioni personali apparentemente banali ma da cui è possibile desumere informazioni sensibili. Per esempio, i "test della personalità" potrebbero raccogliere dati per riuscire a indovinare la tua password o sottrarti altre informazioni private. La maggior parte delle imprese reali, viceversa, non richiede informazioni personali via email</a:t>
          </a:r>
        </a:p>
      </dgm:t>
    </dgm:pt>
    <dgm:pt modelId="{5F68931B-F77A-4454-A2B0-6FF3AC71E9DD}" type="parTrans" cxnId="{64BEC9C1-7FDC-4971-8578-4B32AB8FFF4B}">
      <dgm:prSet/>
      <dgm:spPr/>
      <dgm:t>
        <a:bodyPr/>
        <a:lstStyle/>
        <a:p>
          <a:endParaRPr lang="it-IT"/>
        </a:p>
      </dgm:t>
    </dgm:pt>
    <dgm:pt modelId="{E40661C4-83AA-4329-8E16-CD2CDF732FDE}" type="sibTrans" cxnId="{64BEC9C1-7FDC-4971-8578-4B32AB8FFF4B}">
      <dgm:prSet/>
      <dgm:spPr/>
      <dgm:t>
        <a:bodyPr/>
        <a:lstStyle/>
        <a:p>
          <a:endParaRPr lang="it-IT"/>
        </a:p>
      </dgm:t>
    </dgm:pt>
    <dgm:pt modelId="{FC30F260-E779-49F2-84A8-78FBBD4B4434}" type="pres">
      <dgm:prSet presAssocID="{B8D33691-9312-4E33-9A30-2285E78EFAFE}" presName="linear" presStyleCnt="0">
        <dgm:presLayoutVars>
          <dgm:animLvl val="lvl"/>
          <dgm:resizeHandles val="exact"/>
        </dgm:presLayoutVars>
      </dgm:prSet>
      <dgm:spPr/>
    </dgm:pt>
    <dgm:pt modelId="{060E13AF-049D-4AA0-BEF3-A470B07F470E}" type="pres">
      <dgm:prSet presAssocID="{8C68036A-1D99-460B-9A5F-10A242321184}" presName="parentText" presStyleLbl="node1" presStyleIdx="0" presStyleCnt="1">
        <dgm:presLayoutVars>
          <dgm:chMax val="0"/>
          <dgm:bulletEnabled val="1"/>
        </dgm:presLayoutVars>
      </dgm:prSet>
      <dgm:spPr/>
    </dgm:pt>
  </dgm:ptLst>
  <dgm:cxnLst>
    <dgm:cxn modelId="{F34A862D-21C1-48DF-9323-F5913CB36542}" type="presOf" srcId="{8C68036A-1D99-460B-9A5F-10A242321184}" destId="{060E13AF-049D-4AA0-BEF3-A470B07F470E}" srcOrd="0" destOrd="0" presId="urn:microsoft.com/office/officeart/2005/8/layout/vList2"/>
    <dgm:cxn modelId="{0FA27756-AB6E-49A1-A09B-DB841F38DC2B}" type="presOf" srcId="{B8D33691-9312-4E33-9A30-2285E78EFAFE}" destId="{FC30F260-E779-49F2-84A8-78FBBD4B4434}" srcOrd="0" destOrd="0" presId="urn:microsoft.com/office/officeart/2005/8/layout/vList2"/>
    <dgm:cxn modelId="{64BEC9C1-7FDC-4971-8578-4B32AB8FFF4B}" srcId="{B8D33691-9312-4E33-9A30-2285E78EFAFE}" destId="{8C68036A-1D99-460B-9A5F-10A242321184}" srcOrd="0" destOrd="0" parTransId="{5F68931B-F77A-4454-A2B0-6FF3AC71E9DD}" sibTransId="{E40661C4-83AA-4329-8E16-CD2CDF732FDE}"/>
    <dgm:cxn modelId="{A6D7DAB1-ED16-47EE-8C72-F56486BC69FE}" type="presParOf" srcId="{FC30F260-E779-49F2-84A8-78FBBD4B4434}" destId="{060E13AF-049D-4AA0-BEF3-A470B07F47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857D19-572D-4CB9-88D4-0BD7519CF2F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92FD3AF-D47E-48B4-BEF6-36ABF4B9E7B8}">
      <dgm:prSet/>
      <dgm:spPr/>
      <dgm:t>
        <a:bodyPr/>
        <a:lstStyle/>
        <a:p>
          <a:r>
            <a:rPr lang="it-IT"/>
            <a:t>Le email e i post in cui ti viene chiesto di far girare il messaggio a tutti i tuoi contatti possono mettere a rischio te e altre persone. Non farli girare a meno che tu non conosca la fonte e sappia con certezza che il messaggio è sicuro</a:t>
          </a:r>
        </a:p>
      </dgm:t>
    </dgm:pt>
    <dgm:pt modelId="{1373120E-8931-4B96-94BC-18D61F0EE133}" type="parTrans" cxnId="{D07624BF-218D-437C-91BF-7E684835DD78}">
      <dgm:prSet/>
      <dgm:spPr/>
      <dgm:t>
        <a:bodyPr/>
        <a:lstStyle/>
        <a:p>
          <a:endParaRPr lang="it-IT"/>
        </a:p>
      </dgm:t>
    </dgm:pt>
    <dgm:pt modelId="{7C11E586-11F2-40F9-901A-D3E6D89B88D8}" type="sibTrans" cxnId="{D07624BF-218D-437C-91BF-7E684835DD78}">
      <dgm:prSet/>
      <dgm:spPr/>
      <dgm:t>
        <a:bodyPr/>
        <a:lstStyle/>
        <a:p>
          <a:endParaRPr lang="it-IT"/>
        </a:p>
      </dgm:t>
    </dgm:pt>
    <dgm:pt modelId="{DD638135-8083-42CE-91D3-1700F08D5C97}" type="pres">
      <dgm:prSet presAssocID="{1A857D19-572D-4CB9-88D4-0BD7519CF2F5}" presName="linear" presStyleCnt="0">
        <dgm:presLayoutVars>
          <dgm:animLvl val="lvl"/>
          <dgm:resizeHandles val="exact"/>
        </dgm:presLayoutVars>
      </dgm:prSet>
      <dgm:spPr/>
    </dgm:pt>
    <dgm:pt modelId="{B643E44B-D97B-4A25-8757-F526571E0670}" type="pres">
      <dgm:prSet presAssocID="{B92FD3AF-D47E-48B4-BEF6-36ABF4B9E7B8}" presName="parentText" presStyleLbl="node1" presStyleIdx="0" presStyleCnt="1">
        <dgm:presLayoutVars>
          <dgm:chMax val="0"/>
          <dgm:bulletEnabled val="1"/>
        </dgm:presLayoutVars>
      </dgm:prSet>
      <dgm:spPr/>
    </dgm:pt>
  </dgm:ptLst>
  <dgm:cxnLst>
    <dgm:cxn modelId="{66FC8890-7ADD-4AF3-862B-FA053F2A1C83}" type="presOf" srcId="{1A857D19-572D-4CB9-88D4-0BD7519CF2F5}" destId="{DD638135-8083-42CE-91D3-1700F08D5C97}" srcOrd="0" destOrd="0" presId="urn:microsoft.com/office/officeart/2005/8/layout/vList2"/>
    <dgm:cxn modelId="{D07624BF-218D-437C-91BF-7E684835DD78}" srcId="{1A857D19-572D-4CB9-88D4-0BD7519CF2F5}" destId="{B92FD3AF-D47E-48B4-BEF6-36ABF4B9E7B8}" srcOrd="0" destOrd="0" parTransId="{1373120E-8931-4B96-94BC-18D61F0EE133}" sibTransId="{7C11E586-11F2-40F9-901A-D3E6D89B88D8}"/>
    <dgm:cxn modelId="{5E8C23CB-58C8-43FD-96CA-4DB0C5D9F57A}" type="presOf" srcId="{B92FD3AF-D47E-48B4-BEF6-36ABF4B9E7B8}" destId="{B643E44B-D97B-4A25-8757-F526571E0670}" srcOrd="0" destOrd="0" presId="urn:microsoft.com/office/officeart/2005/8/layout/vList2"/>
    <dgm:cxn modelId="{A1A69CC9-7E0E-4E24-BC06-9487AEDE3F4D}" type="presParOf" srcId="{DD638135-8083-42CE-91D3-1700F08D5C97}" destId="{B643E44B-D97B-4A25-8757-F526571E06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074E0A-2E8E-4C81-94B6-96C2DA1B2DF4}"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FA4FC929-E439-4D3D-90C0-44CEC6C0FA0E}">
      <dgm:prSet/>
      <dgm:spPr/>
      <dgm:t>
        <a:bodyPr/>
        <a:lstStyle/>
        <a:p>
          <a:r>
            <a:rPr lang="it-IT"/>
            <a:t>In fondo alla maggior parte dei documenti puoi trovare delle note scritte con caratteri più piccoli. Questa parte di testo spesso contiene informazioni importanti scritte in piccolo di modo che tu non le legga. Per esempio, potrebbe esserci un titolo in cui ti viene annunciato che hai vinto un telefono in omaggio, ma in piccolo c'è scritto che per averlo devi pagare 200 euro al mese</a:t>
          </a:r>
        </a:p>
      </dgm:t>
    </dgm:pt>
    <dgm:pt modelId="{CF0DC137-9D06-43B6-8E9D-0E9C5C90DBE4}" type="parTrans" cxnId="{A9DB27A2-E0E0-440A-B1DA-533835031B2E}">
      <dgm:prSet/>
      <dgm:spPr/>
      <dgm:t>
        <a:bodyPr/>
        <a:lstStyle/>
        <a:p>
          <a:endParaRPr lang="it-IT"/>
        </a:p>
      </dgm:t>
    </dgm:pt>
    <dgm:pt modelId="{C1717386-E5C9-47D6-A8DD-DBE859FC7EA8}" type="sibTrans" cxnId="{A9DB27A2-E0E0-440A-B1DA-533835031B2E}">
      <dgm:prSet/>
      <dgm:spPr/>
      <dgm:t>
        <a:bodyPr/>
        <a:lstStyle/>
        <a:p>
          <a:endParaRPr lang="it-IT"/>
        </a:p>
      </dgm:t>
    </dgm:pt>
    <dgm:pt modelId="{C5BDF403-20FC-485A-97CF-BE17B4E96206}" type="pres">
      <dgm:prSet presAssocID="{E8074E0A-2E8E-4C81-94B6-96C2DA1B2DF4}" presName="linear" presStyleCnt="0">
        <dgm:presLayoutVars>
          <dgm:animLvl val="lvl"/>
          <dgm:resizeHandles val="exact"/>
        </dgm:presLayoutVars>
      </dgm:prSet>
      <dgm:spPr/>
    </dgm:pt>
    <dgm:pt modelId="{2BDF512D-2E7A-4E36-B3A0-DF2388017A34}" type="pres">
      <dgm:prSet presAssocID="{FA4FC929-E439-4D3D-90C0-44CEC6C0FA0E}" presName="parentText" presStyleLbl="node1" presStyleIdx="0" presStyleCnt="1">
        <dgm:presLayoutVars>
          <dgm:chMax val="0"/>
          <dgm:bulletEnabled val="1"/>
        </dgm:presLayoutVars>
      </dgm:prSet>
      <dgm:spPr/>
    </dgm:pt>
  </dgm:ptLst>
  <dgm:cxnLst>
    <dgm:cxn modelId="{555DA85F-3E5C-41D9-A451-5D01E2929AC8}" type="presOf" srcId="{FA4FC929-E439-4D3D-90C0-44CEC6C0FA0E}" destId="{2BDF512D-2E7A-4E36-B3A0-DF2388017A34}" srcOrd="0" destOrd="0" presId="urn:microsoft.com/office/officeart/2005/8/layout/vList2"/>
    <dgm:cxn modelId="{A9DB27A2-E0E0-440A-B1DA-533835031B2E}" srcId="{E8074E0A-2E8E-4C81-94B6-96C2DA1B2DF4}" destId="{FA4FC929-E439-4D3D-90C0-44CEC6C0FA0E}" srcOrd="0" destOrd="0" parTransId="{CF0DC137-9D06-43B6-8E9D-0E9C5C90DBE4}" sibTransId="{C1717386-E5C9-47D6-A8DD-DBE859FC7EA8}"/>
    <dgm:cxn modelId="{C78174F3-0CAB-485F-9FAC-32389A554672}" type="presOf" srcId="{E8074E0A-2E8E-4C81-94B6-96C2DA1B2DF4}" destId="{C5BDF403-20FC-485A-97CF-BE17B4E96206}" srcOrd="0" destOrd="0" presId="urn:microsoft.com/office/officeart/2005/8/layout/vList2"/>
    <dgm:cxn modelId="{EFD81E61-E876-41E4-B8D1-6B253FB30EE7}" type="presParOf" srcId="{C5BDF403-20FC-485A-97CF-BE17B4E96206}" destId="{2BDF512D-2E7A-4E36-B3A0-DF2388017A3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3731AA-E528-45D6-952F-625695DE0102}"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AA40BB6-BB9E-4D77-99C6-459955CBD213}">
      <dgm:prSet/>
      <dgm:spPr/>
      <dgm:t>
        <a:bodyPr/>
        <a:lstStyle/>
        <a:p>
          <a:r>
            <a:rPr lang="it-IT"/>
            <a:t>Una delle vostre studentesse riceve questo messaggio sul cellulare in merito ad una notissima marca di abbigliamento "Buono di 150€. Ricevi un coupon di Nome Marca del valore di 150€ clicca su nomemarca.coupongratis.com. Io l'ho appena preso, sbrigati non perdere tempo! :D" Lo gira a tutta la classe e anche a te, pensando di fare una cosa gradita</a:t>
          </a:r>
        </a:p>
      </dgm:t>
    </dgm:pt>
    <dgm:pt modelId="{3C954E9C-D806-4745-8D9E-E08D1A666971}" type="parTrans" cxnId="{6C1022E0-B84E-4241-823D-69DC27645B3F}">
      <dgm:prSet/>
      <dgm:spPr/>
      <dgm:t>
        <a:bodyPr/>
        <a:lstStyle/>
        <a:p>
          <a:endParaRPr lang="it-IT"/>
        </a:p>
      </dgm:t>
    </dgm:pt>
    <dgm:pt modelId="{8369E051-2DC5-4A12-842F-686742C9E693}" type="sibTrans" cxnId="{6C1022E0-B84E-4241-823D-69DC27645B3F}">
      <dgm:prSet/>
      <dgm:spPr/>
      <dgm:t>
        <a:bodyPr/>
        <a:lstStyle/>
        <a:p>
          <a:endParaRPr lang="it-IT"/>
        </a:p>
      </dgm:t>
    </dgm:pt>
    <dgm:pt modelId="{4B348569-1F2C-4A78-9A39-AFA09F656162}" type="pres">
      <dgm:prSet presAssocID="{4E3731AA-E528-45D6-952F-625695DE0102}" presName="linear" presStyleCnt="0">
        <dgm:presLayoutVars>
          <dgm:animLvl val="lvl"/>
          <dgm:resizeHandles val="exact"/>
        </dgm:presLayoutVars>
      </dgm:prSet>
      <dgm:spPr/>
    </dgm:pt>
    <dgm:pt modelId="{6EC12732-6634-4EA1-82A1-B250DBE3F32A}" type="pres">
      <dgm:prSet presAssocID="{7AA40BB6-BB9E-4D77-99C6-459955CBD213}" presName="parentText" presStyleLbl="node1" presStyleIdx="0" presStyleCnt="1">
        <dgm:presLayoutVars>
          <dgm:chMax val="0"/>
          <dgm:bulletEnabled val="1"/>
        </dgm:presLayoutVars>
      </dgm:prSet>
      <dgm:spPr/>
    </dgm:pt>
  </dgm:ptLst>
  <dgm:cxnLst>
    <dgm:cxn modelId="{CA83F469-DFC4-4A5D-B4DB-1B284771AF00}" type="presOf" srcId="{4E3731AA-E528-45D6-952F-625695DE0102}" destId="{4B348569-1F2C-4A78-9A39-AFA09F656162}" srcOrd="0" destOrd="0" presId="urn:microsoft.com/office/officeart/2005/8/layout/vList2"/>
    <dgm:cxn modelId="{A767A080-D7F7-4E97-8776-7C18B4A1510A}" type="presOf" srcId="{7AA40BB6-BB9E-4D77-99C6-459955CBD213}" destId="{6EC12732-6634-4EA1-82A1-B250DBE3F32A}" srcOrd="0" destOrd="0" presId="urn:microsoft.com/office/officeart/2005/8/layout/vList2"/>
    <dgm:cxn modelId="{6C1022E0-B84E-4241-823D-69DC27645B3F}" srcId="{4E3731AA-E528-45D6-952F-625695DE0102}" destId="{7AA40BB6-BB9E-4D77-99C6-459955CBD213}" srcOrd="0" destOrd="0" parTransId="{3C954E9C-D806-4745-8D9E-E08D1A666971}" sibTransId="{8369E051-2DC5-4A12-842F-686742C9E693}"/>
    <dgm:cxn modelId="{A2AAA9BD-9273-4FEA-810C-EDE7A4E9D207}" type="presParOf" srcId="{4B348569-1F2C-4A78-9A39-AFA09F656162}" destId="{6EC12732-6634-4EA1-82A1-B250DBE3F32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323CB4-E907-4272-8F51-B243C4D0D27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F033A47F-A18A-4732-BCF5-99F82386BF50}">
      <dgm:prSet/>
      <dgm:spPr/>
      <dgm:t>
        <a:bodyPr/>
        <a:lstStyle/>
        <a:p>
          <a:r>
            <a:rPr lang="it-IT" dirty="0"/>
            <a:t>L'indirizzo email associato al messaggio/commento contiene un lungo mix di lettere e numeri. Non sembra, quindi, il nome di una persona reale o un indirizzo email "genuino" (andre58ax09@esempio.ru)</a:t>
          </a:r>
        </a:p>
      </dgm:t>
    </dgm:pt>
    <dgm:pt modelId="{B5D808E5-AD85-4633-A915-2F95E4123F2D}" type="parTrans" cxnId="{231D5A33-D883-4C0A-BEA8-452764700FFA}">
      <dgm:prSet/>
      <dgm:spPr/>
      <dgm:t>
        <a:bodyPr/>
        <a:lstStyle/>
        <a:p>
          <a:endParaRPr lang="it-IT"/>
        </a:p>
      </dgm:t>
    </dgm:pt>
    <dgm:pt modelId="{F7654083-9588-446F-96DC-990BC3909347}" type="sibTrans" cxnId="{231D5A33-D883-4C0A-BEA8-452764700FFA}">
      <dgm:prSet/>
      <dgm:spPr/>
      <dgm:t>
        <a:bodyPr/>
        <a:lstStyle/>
        <a:p>
          <a:endParaRPr lang="it-IT"/>
        </a:p>
      </dgm:t>
    </dgm:pt>
    <dgm:pt modelId="{2FE52FFF-AA66-4E87-8A68-718365046788}" type="pres">
      <dgm:prSet presAssocID="{8D323CB4-E907-4272-8F51-B243C4D0D27E}" presName="linear" presStyleCnt="0">
        <dgm:presLayoutVars>
          <dgm:animLvl val="lvl"/>
          <dgm:resizeHandles val="exact"/>
        </dgm:presLayoutVars>
      </dgm:prSet>
      <dgm:spPr/>
    </dgm:pt>
    <dgm:pt modelId="{44E724E9-21FD-458F-A90B-E9136C83BD4F}" type="pres">
      <dgm:prSet presAssocID="{F033A47F-A18A-4732-BCF5-99F82386BF50}" presName="parentText" presStyleLbl="node1" presStyleIdx="0" presStyleCnt="1">
        <dgm:presLayoutVars>
          <dgm:chMax val="0"/>
          <dgm:bulletEnabled val="1"/>
        </dgm:presLayoutVars>
      </dgm:prSet>
      <dgm:spPr/>
    </dgm:pt>
  </dgm:ptLst>
  <dgm:cxnLst>
    <dgm:cxn modelId="{231D5A33-D883-4C0A-BEA8-452764700FFA}" srcId="{8D323CB4-E907-4272-8F51-B243C4D0D27E}" destId="{F033A47F-A18A-4732-BCF5-99F82386BF50}" srcOrd="0" destOrd="0" parTransId="{B5D808E5-AD85-4633-A915-2F95E4123F2D}" sibTransId="{F7654083-9588-446F-96DC-990BC3909347}"/>
    <dgm:cxn modelId="{D38E0B85-2CF7-4B23-9222-FDB042666F33}" type="presOf" srcId="{8D323CB4-E907-4272-8F51-B243C4D0D27E}" destId="{2FE52FFF-AA66-4E87-8A68-718365046788}" srcOrd="0" destOrd="0" presId="urn:microsoft.com/office/officeart/2005/8/layout/vList2"/>
    <dgm:cxn modelId="{CC071EEB-29CB-47D9-9DDA-23BFE005F2EC}" type="presOf" srcId="{F033A47F-A18A-4732-BCF5-99F82386BF50}" destId="{44E724E9-21FD-458F-A90B-E9136C83BD4F}" srcOrd="0" destOrd="0" presId="urn:microsoft.com/office/officeart/2005/8/layout/vList2"/>
    <dgm:cxn modelId="{6689D8EE-BB7B-45C4-A4D6-599C099E7BAB}" type="presParOf" srcId="{2FE52FFF-AA66-4E87-8A68-718365046788}" destId="{44E724E9-21FD-458F-A90B-E9136C83BD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90CEDE1-409A-4DFA-A988-758A48180B8C}"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F6B454E7-C819-477B-B527-4446F1BB25FB}">
      <dgm:prSet/>
      <dgm:spPr/>
      <dgm:t>
        <a:bodyPr/>
        <a:lstStyle/>
        <a:p>
          <a:r>
            <a:rPr lang="it-IT" dirty="0"/>
            <a:t>Il link contiene un dominio molto simile ma non completamente uguale a quello reale (ad esempio www.gooogle.it al posto di www.google.it)</a:t>
          </a:r>
        </a:p>
      </dgm:t>
    </dgm:pt>
    <dgm:pt modelId="{03587454-1E69-4F8C-B28A-04070A0C2DEE}" type="parTrans" cxnId="{D47A603C-A77E-4788-93B8-C2FFE27C67BC}">
      <dgm:prSet/>
      <dgm:spPr/>
      <dgm:t>
        <a:bodyPr/>
        <a:lstStyle/>
        <a:p>
          <a:endParaRPr lang="it-IT"/>
        </a:p>
      </dgm:t>
    </dgm:pt>
    <dgm:pt modelId="{65F7FB5E-0939-46E4-87AA-689A6235406C}" type="sibTrans" cxnId="{D47A603C-A77E-4788-93B8-C2FFE27C67BC}">
      <dgm:prSet/>
      <dgm:spPr/>
      <dgm:t>
        <a:bodyPr/>
        <a:lstStyle/>
        <a:p>
          <a:endParaRPr lang="it-IT"/>
        </a:p>
      </dgm:t>
    </dgm:pt>
    <dgm:pt modelId="{14F007D2-309C-4BAF-852C-6B759417507B}" type="pres">
      <dgm:prSet presAssocID="{990CEDE1-409A-4DFA-A988-758A48180B8C}" presName="linear" presStyleCnt="0">
        <dgm:presLayoutVars>
          <dgm:animLvl val="lvl"/>
          <dgm:resizeHandles val="exact"/>
        </dgm:presLayoutVars>
      </dgm:prSet>
      <dgm:spPr/>
    </dgm:pt>
    <dgm:pt modelId="{B9F5E6AA-64BB-4FE4-A926-E7260FFE5BF7}" type="pres">
      <dgm:prSet presAssocID="{F6B454E7-C819-477B-B527-4446F1BB25FB}" presName="parentText" presStyleLbl="node1" presStyleIdx="0" presStyleCnt="1">
        <dgm:presLayoutVars>
          <dgm:chMax val="0"/>
          <dgm:bulletEnabled val="1"/>
        </dgm:presLayoutVars>
      </dgm:prSet>
      <dgm:spPr/>
    </dgm:pt>
  </dgm:ptLst>
  <dgm:cxnLst>
    <dgm:cxn modelId="{D47A603C-A77E-4788-93B8-C2FFE27C67BC}" srcId="{990CEDE1-409A-4DFA-A988-758A48180B8C}" destId="{F6B454E7-C819-477B-B527-4446F1BB25FB}" srcOrd="0" destOrd="0" parTransId="{03587454-1E69-4F8C-B28A-04070A0C2DEE}" sibTransId="{65F7FB5E-0939-46E4-87AA-689A6235406C}"/>
    <dgm:cxn modelId="{DF2AABA8-D907-4F8C-BB34-71262CD20521}" type="presOf" srcId="{F6B454E7-C819-477B-B527-4446F1BB25FB}" destId="{B9F5E6AA-64BB-4FE4-A926-E7260FFE5BF7}" srcOrd="0" destOrd="0" presId="urn:microsoft.com/office/officeart/2005/8/layout/vList2"/>
    <dgm:cxn modelId="{F41B6CDF-37B9-4424-AE4E-4D6B5DEA127F}" type="presOf" srcId="{990CEDE1-409A-4DFA-A988-758A48180B8C}" destId="{14F007D2-309C-4BAF-852C-6B759417507B}" srcOrd="0" destOrd="0" presId="urn:microsoft.com/office/officeart/2005/8/layout/vList2"/>
    <dgm:cxn modelId="{60FF8114-5079-4699-8D66-4F797ACBE73F}" type="presParOf" srcId="{14F007D2-309C-4BAF-852C-6B759417507B}" destId="{B9F5E6AA-64BB-4FE4-A926-E7260FFE5BF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B6C862-BAC9-47CC-8520-BAE345937DF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94B50524-B6D0-4C62-8EF3-1E95F971B5DD}">
      <dgm:prSet/>
      <dgm:spPr/>
      <dgm:t>
        <a:bodyPr/>
        <a:lstStyle/>
        <a:p>
          <a:r>
            <a:rPr lang="it-IT" dirty="0"/>
            <a:t>Il messaggio contenuto è in inglese o in un'altra lingua diversa dall’italiano</a:t>
          </a:r>
        </a:p>
      </dgm:t>
    </dgm:pt>
    <dgm:pt modelId="{BFE9F9EF-FC61-4F0B-A4F6-E01521C745EC}" type="parTrans" cxnId="{A434FFAE-9CA9-4EAD-9EF1-613E8A2C69D8}">
      <dgm:prSet/>
      <dgm:spPr/>
      <dgm:t>
        <a:bodyPr/>
        <a:lstStyle/>
        <a:p>
          <a:endParaRPr lang="it-IT"/>
        </a:p>
      </dgm:t>
    </dgm:pt>
    <dgm:pt modelId="{D46F436B-1D67-4A34-A147-6AE9C5234624}" type="sibTrans" cxnId="{A434FFAE-9CA9-4EAD-9EF1-613E8A2C69D8}">
      <dgm:prSet/>
      <dgm:spPr/>
      <dgm:t>
        <a:bodyPr/>
        <a:lstStyle/>
        <a:p>
          <a:endParaRPr lang="it-IT"/>
        </a:p>
      </dgm:t>
    </dgm:pt>
    <dgm:pt modelId="{FEB3EA83-AE5A-4B13-AD99-CB6882BD05B1}" type="pres">
      <dgm:prSet presAssocID="{CCB6C862-BAC9-47CC-8520-BAE345937DFE}" presName="linear" presStyleCnt="0">
        <dgm:presLayoutVars>
          <dgm:animLvl val="lvl"/>
          <dgm:resizeHandles val="exact"/>
        </dgm:presLayoutVars>
      </dgm:prSet>
      <dgm:spPr/>
    </dgm:pt>
    <dgm:pt modelId="{8E1F6AE5-9DC5-4B9E-A89E-C69C79AAEB22}" type="pres">
      <dgm:prSet presAssocID="{94B50524-B6D0-4C62-8EF3-1E95F971B5DD}" presName="parentText" presStyleLbl="node1" presStyleIdx="0" presStyleCnt="1">
        <dgm:presLayoutVars>
          <dgm:chMax val="0"/>
          <dgm:bulletEnabled val="1"/>
        </dgm:presLayoutVars>
      </dgm:prSet>
      <dgm:spPr/>
    </dgm:pt>
  </dgm:ptLst>
  <dgm:cxnLst>
    <dgm:cxn modelId="{9C98A912-8455-46BE-8D14-794A6FED34A1}" type="presOf" srcId="{94B50524-B6D0-4C62-8EF3-1E95F971B5DD}" destId="{8E1F6AE5-9DC5-4B9E-A89E-C69C79AAEB22}" srcOrd="0" destOrd="0" presId="urn:microsoft.com/office/officeart/2005/8/layout/vList2"/>
    <dgm:cxn modelId="{A434FFAE-9CA9-4EAD-9EF1-613E8A2C69D8}" srcId="{CCB6C862-BAC9-47CC-8520-BAE345937DFE}" destId="{94B50524-B6D0-4C62-8EF3-1E95F971B5DD}" srcOrd="0" destOrd="0" parTransId="{BFE9F9EF-FC61-4F0B-A4F6-E01521C745EC}" sibTransId="{D46F436B-1D67-4A34-A147-6AE9C5234624}"/>
    <dgm:cxn modelId="{E02710DB-B9B9-4F15-B718-BB7BCF61605F}" type="presOf" srcId="{CCB6C862-BAC9-47CC-8520-BAE345937DFE}" destId="{FEB3EA83-AE5A-4B13-AD99-CB6882BD05B1}" srcOrd="0" destOrd="0" presId="urn:microsoft.com/office/officeart/2005/8/layout/vList2"/>
    <dgm:cxn modelId="{2C218803-63E8-4E07-B76A-9A15BE3B34D6}" type="presParOf" srcId="{FEB3EA83-AE5A-4B13-AD99-CB6882BD05B1}" destId="{8E1F6AE5-9DC5-4B9E-A89E-C69C79AAEB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6C1371B-569E-4F43-BA98-C84461B07BCE}"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it-IT"/>
        </a:p>
      </dgm:t>
    </dgm:pt>
    <dgm:pt modelId="{F71A28A4-F7B5-4EEF-BCC1-D9BCC545BBCA}">
      <dgm:prSet/>
      <dgm:spPr/>
      <dgm:t>
        <a:bodyPr/>
        <a:lstStyle/>
        <a:p>
          <a:pPr algn="l"/>
          <a:r>
            <a:rPr lang="it-IT" dirty="0"/>
            <a:t>L'allegato contiene una doppia estensione: nome.pdf.exe, o un'estensione strana come .</a:t>
          </a:r>
          <a:r>
            <a:rPr lang="it-IT" dirty="0" err="1"/>
            <a:t>pif</a:t>
          </a:r>
          <a:r>
            <a:rPr lang="it-IT" dirty="0"/>
            <a:t> e cliccandovi due volte si esegue invece un file malevolo</a:t>
          </a:r>
        </a:p>
      </dgm:t>
    </dgm:pt>
    <dgm:pt modelId="{ADC02889-7072-4DA2-8EB6-3DB86765A87B}" type="parTrans" cxnId="{082057FC-D114-4DAF-B4C4-1B524A044BA0}">
      <dgm:prSet/>
      <dgm:spPr/>
      <dgm:t>
        <a:bodyPr/>
        <a:lstStyle/>
        <a:p>
          <a:endParaRPr lang="it-IT"/>
        </a:p>
      </dgm:t>
    </dgm:pt>
    <dgm:pt modelId="{7BEEC9A1-ABE0-43BD-A6AD-B94D5B860FE2}" type="sibTrans" cxnId="{082057FC-D114-4DAF-B4C4-1B524A044BA0}">
      <dgm:prSet/>
      <dgm:spPr/>
      <dgm:t>
        <a:bodyPr/>
        <a:lstStyle/>
        <a:p>
          <a:endParaRPr lang="it-IT"/>
        </a:p>
      </dgm:t>
    </dgm:pt>
    <dgm:pt modelId="{74EA0EA2-7FB0-47C4-A40F-770400B4B28C}" type="pres">
      <dgm:prSet presAssocID="{76C1371B-569E-4F43-BA98-C84461B07BCE}" presName="linear" presStyleCnt="0">
        <dgm:presLayoutVars>
          <dgm:animLvl val="lvl"/>
          <dgm:resizeHandles val="exact"/>
        </dgm:presLayoutVars>
      </dgm:prSet>
      <dgm:spPr/>
    </dgm:pt>
    <dgm:pt modelId="{2B445EE4-A61B-4DAA-BCAE-88C9FB455E2B}" type="pres">
      <dgm:prSet presAssocID="{F71A28A4-F7B5-4EEF-BCC1-D9BCC545BBCA}" presName="parentText" presStyleLbl="node1" presStyleIdx="0" presStyleCnt="1">
        <dgm:presLayoutVars>
          <dgm:chMax val="0"/>
          <dgm:bulletEnabled val="1"/>
        </dgm:presLayoutVars>
      </dgm:prSet>
      <dgm:spPr/>
    </dgm:pt>
  </dgm:ptLst>
  <dgm:cxnLst>
    <dgm:cxn modelId="{DE8FCC6F-4080-4085-9EF3-0CB6D8950B5E}" type="presOf" srcId="{F71A28A4-F7B5-4EEF-BCC1-D9BCC545BBCA}" destId="{2B445EE4-A61B-4DAA-BCAE-88C9FB455E2B}" srcOrd="0" destOrd="0" presId="urn:microsoft.com/office/officeart/2005/8/layout/vList2"/>
    <dgm:cxn modelId="{CBEAF4D7-C483-4AEB-810F-45CDAF8DD2D7}" type="presOf" srcId="{76C1371B-569E-4F43-BA98-C84461B07BCE}" destId="{74EA0EA2-7FB0-47C4-A40F-770400B4B28C}" srcOrd="0" destOrd="0" presId="urn:microsoft.com/office/officeart/2005/8/layout/vList2"/>
    <dgm:cxn modelId="{082057FC-D114-4DAF-B4C4-1B524A044BA0}" srcId="{76C1371B-569E-4F43-BA98-C84461B07BCE}" destId="{F71A28A4-F7B5-4EEF-BCC1-D9BCC545BBCA}" srcOrd="0" destOrd="0" parTransId="{ADC02889-7072-4DA2-8EB6-3DB86765A87B}" sibTransId="{7BEEC9A1-ABE0-43BD-A6AD-B94D5B860FE2}"/>
    <dgm:cxn modelId="{0A9EB2CA-57FD-4C98-99A2-CFDC1F96BB85}" type="presParOf" srcId="{74EA0EA2-7FB0-47C4-A40F-770400B4B28C}" destId="{2B445EE4-A61B-4DAA-BCAE-88C9FB455E2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776F5D2-06C8-4D75-AD90-414762D45D0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7ED4F15-EED5-4F79-842D-DF26D060648E}">
      <dgm:prSet/>
      <dgm:spPr/>
      <dgm:t>
        <a:bodyPr/>
        <a:lstStyle/>
        <a:p>
          <a:r>
            <a:rPr lang="it-IT"/>
            <a:t>Immaginiamo una ipotetica piattaforma di musica in streaming, il cui dominio Internet (inesistente e ideato solo ai fini del game) è teenmusic.it*.</a:t>
          </a:r>
        </a:p>
      </dgm:t>
    </dgm:pt>
    <dgm:pt modelId="{ADE29FE1-9AA0-47B3-9D62-DBBE19A09167}" type="parTrans" cxnId="{35E035A7-2FA8-478C-8097-B9C7FB28D0CF}">
      <dgm:prSet/>
      <dgm:spPr/>
      <dgm:t>
        <a:bodyPr/>
        <a:lstStyle/>
        <a:p>
          <a:endParaRPr lang="it-IT"/>
        </a:p>
      </dgm:t>
    </dgm:pt>
    <dgm:pt modelId="{C401EE18-63BF-4C8A-A8C9-88B7497DEFCC}" type="sibTrans" cxnId="{35E035A7-2FA8-478C-8097-B9C7FB28D0CF}">
      <dgm:prSet/>
      <dgm:spPr/>
      <dgm:t>
        <a:bodyPr/>
        <a:lstStyle/>
        <a:p>
          <a:endParaRPr lang="it-IT"/>
        </a:p>
      </dgm:t>
    </dgm:pt>
    <dgm:pt modelId="{41DDFD38-7579-4B5F-9BBC-1AA4D6945FF6}">
      <dgm:prSet/>
      <dgm:spPr/>
      <dgm:t>
        <a:bodyPr/>
        <a:lstStyle/>
        <a:p>
          <a:r>
            <a:rPr lang="it-IT"/>
            <a:t>Tutti gli indirizzi web (URL) e gli indirizzi email che troveremo nelle email provenienti da questa piattaforma dovranno essere quindi del tipo: teenmusic.it/login, xyz.teenmusic.it, xyz@teenmusic.it</a:t>
          </a:r>
        </a:p>
      </dgm:t>
    </dgm:pt>
    <dgm:pt modelId="{282417DA-1057-4BBE-9F60-61627C7FAED2}" type="parTrans" cxnId="{BE106E68-6B9F-44E0-A7FD-61FA4441E1B4}">
      <dgm:prSet/>
      <dgm:spPr/>
      <dgm:t>
        <a:bodyPr/>
        <a:lstStyle/>
        <a:p>
          <a:endParaRPr lang="it-IT"/>
        </a:p>
      </dgm:t>
    </dgm:pt>
    <dgm:pt modelId="{12105A66-D23C-43DC-9F81-FA56994EF8AA}" type="sibTrans" cxnId="{BE106E68-6B9F-44E0-A7FD-61FA4441E1B4}">
      <dgm:prSet/>
      <dgm:spPr/>
      <dgm:t>
        <a:bodyPr/>
        <a:lstStyle/>
        <a:p>
          <a:endParaRPr lang="it-IT"/>
        </a:p>
      </dgm:t>
    </dgm:pt>
    <dgm:pt modelId="{1FFABE15-6DF7-4F6C-8D4A-61114149AB55}" type="pres">
      <dgm:prSet presAssocID="{2776F5D2-06C8-4D75-AD90-414762D45D0A}" presName="linear" presStyleCnt="0">
        <dgm:presLayoutVars>
          <dgm:animLvl val="lvl"/>
          <dgm:resizeHandles val="exact"/>
        </dgm:presLayoutVars>
      </dgm:prSet>
      <dgm:spPr/>
    </dgm:pt>
    <dgm:pt modelId="{A954FF0F-5230-48BC-B3EA-82A447B4699A}" type="pres">
      <dgm:prSet presAssocID="{57ED4F15-EED5-4F79-842D-DF26D060648E}" presName="parentText" presStyleLbl="node1" presStyleIdx="0" presStyleCnt="2">
        <dgm:presLayoutVars>
          <dgm:chMax val="0"/>
          <dgm:bulletEnabled val="1"/>
        </dgm:presLayoutVars>
      </dgm:prSet>
      <dgm:spPr/>
    </dgm:pt>
    <dgm:pt modelId="{F8475BB0-DFC6-433B-B201-5316DD8475C3}" type="pres">
      <dgm:prSet presAssocID="{C401EE18-63BF-4C8A-A8C9-88B7497DEFCC}" presName="spacer" presStyleCnt="0"/>
      <dgm:spPr/>
    </dgm:pt>
    <dgm:pt modelId="{B34C8170-3205-4F0E-961A-EAD1FC2E6AE7}" type="pres">
      <dgm:prSet presAssocID="{41DDFD38-7579-4B5F-9BBC-1AA4D6945FF6}" presName="parentText" presStyleLbl="node1" presStyleIdx="1" presStyleCnt="2">
        <dgm:presLayoutVars>
          <dgm:chMax val="0"/>
          <dgm:bulletEnabled val="1"/>
        </dgm:presLayoutVars>
      </dgm:prSet>
      <dgm:spPr/>
    </dgm:pt>
  </dgm:ptLst>
  <dgm:cxnLst>
    <dgm:cxn modelId="{BE106E68-6B9F-44E0-A7FD-61FA4441E1B4}" srcId="{2776F5D2-06C8-4D75-AD90-414762D45D0A}" destId="{41DDFD38-7579-4B5F-9BBC-1AA4D6945FF6}" srcOrd="1" destOrd="0" parTransId="{282417DA-1057-4BBE-9F60-61627C7FAED2}" sibTransId="{12105A66-D23C-43DC-9F81-FA56994EF8AA}"/>
    <dgm:cxn modelId="{8C50C192-8C73-4A87-B390-ABF1386986D3}" type="presOf" srcId="{41DDFD38-7579-4B5F-9BBC-1AA4D6945FF6}" destId="{B34C8170-3205-4F0E-961A-EAD1FC2E6AE7}" srcOrd="0" destOrd="0" presId="urn:microsoft.com/office/officeart/2005/8/layout/vList2"/>
    <dgm:cxn modelId="{35E035A7-2FA8-478C-8097-B9C7FB28D0CF}" srcId="{2776F5D2-06C8-4D75-AD90-414762D45D0A}" destId="{57ED4F15-EED5-4F79-842D-DF26D060648E}" srcOrd="0" destOrd="0" parTransId="{ADE29FE1-9AA0-47B3-9D62-DBBE19A09167}" sibTransId="{C401EE18-63BF-4C8A-A8C9-88B7497DEFCC}"/>
    <dgm:cxn modelId="{8869EBC0-6D31-4845-ADF3-095BBB2C6AB3}" type="presOf" srcId="{57ED4F15-EED5-4F79-842D-DF26D060648E}" destId="{A954FF0F-5230-48BC-B3EA-82A447B4699A}" srcOrd="0" destOrd="0" presId="urn:microsoft.com/office/officeart/2005/8/layout/vList2"/>
    <dgm:cxn modelId="{91F2B7EA-B638-4B6C-B178-AB17A519131F}" type="presOf" srcId="{2776F5D2-06C8-4D75-AD90-414762D45D0A}" destId="{1FFABE15-6DF7-4F6C-8D4A-61114149AB55}" srcOrd="0" destOrd="0" presId="urn:microsoft.com/office/officeart/2005/8/layout/vList2"/>
    <dgm:cxn modelId="{9F3759F4-CDB9-484E-AF8E-60A45EC0E4B9}" type="presParOf" srcId="{1FFABE15-6DF7-4F6C-8D4A-61114149AB55}" destId="{A954FF0F-5230-48BC-B3EA-82A447B4699A}" srcOrd="0" destOrd="0" presId="urn:microsoft.com/office/officeart/2005/8/layout/vList2"/>
    <dgm:cxn modelId="{06BF8A0A-AD71-4B53-BCE7-93689F52C8F8}" type="presParOf" srcId="{1FFABE15-6DF7-4F6C-8D4A-61114149AB55}" destId="{F8475BB0-DFC6-433B-B201-5316DD8475C3}" srcOrd="1" destOrd="0" presId="urn:microsoft.com/office/officeart/2005/8/layout/vList2"/>
    <dgm:cxn modelId="{4CB14993-3CFE-4811-A624-E8810936387F}" type="presParOf" srcId="{1FFABE15-6DF7-4F6C-8D4A-61114149AB55}" destId="{B34C8170-3205-4F0E-961A-EAD1FC2E6A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5CD2966-0CDD-4ECA-8C0D-F34E9C55AFB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34959BF0-CEF9-4A03-B967-BE85BE2B1C12}">
      <dgm:prSet/>
      <dgm:spPr/>
      <dgm:t>
        <a:bodyPr/>
        <a:lstStyle/>
        <a:p>
          <a:r>
            <a:rPr lang="it-IT"/>
            <a:t>1db3w0assistenza@teen-music.com</a:t>
          </a:r>
        </a:p>
      </dgm:t>
    </dgm:pt>
    <dgm:pt modelId="{F205245E-4B44-4FE0-BAD4-AF14D20C7F08}" type="parTrans" cxnId="{AF4102EE-0A6F-4768-87B7-3E001F96E875}">
      <dgm:prSet/>
      <dgm:spPr/>
      <dgm:t>
        <a:bodyPr/>
        <a:lstStyle/>
        <a:p>
          <a:endParaRPr lang="it-IT"/>
        </a:p>
      </dgm:t>
    </dgm:pt>
    <dgm:pt modelId="{E89734C9-6A3E-4650-933D-FFAF6271041B}" type="sibTrans" cxnId="{AF4102EE-0A6F-4768-87B7-3E001F96E875}">
      <dgm:prSet/>
      <dgm:spPr/>
      <dgm:t>
        <a:bodyPr/>
        <a:lstStyle/>
        <a:p>
          <a:endParaRPr lang="it-IT"/>
        </a:p>
      </dgm:t>
    </dgm:pt>
    <dgm:pt modelId="{6BB0C14B-7CDE-44B3-BDE5-633383971B81}">
      <dgm:prSet/>
      <dgm:spPr/>
      <dgm:t>
        <a:bodyPr/>
        <a:lstStyle/>
        <a:p>
          <a:r>
            <a:rPr lang="it-IT"/>
            <a:t>Una strana sequenza iniziale di lettere non è un buon segnale, oltre al dominio errato; il nostro dominio teniamolo sempre a mente è: teenmusic.it</a:t>
          </a:r>
        </a:p>
      </dgm:t>
    </dgm:pt>
    <dgm:pt modelId="{2FBD05CB-C6EE-4C81-B2D3-97199E3FD32F}" type="parTrans" cxnId="{B2264DD1-2125-4DDD-86B6-6EFC90892F12}">
      <dgm:prSet/>
      <dgm:spPr/>
      <dgm:t>
        <a:bodyPr/>
        <a:lstStyle/>
        <a:p>
          <a:endParaRPr lang="it-IT"/>
        </a:p>
      </dgm:t>
    </dgm:pt>
    <dgm:pt modelId="{AF912F9B-E11A-4E6E-AEBF-1973391E28CB}" type="sibTrans" cxnId="{B2264DD1-2125-4DDD-86B6-6EFC90892F12}">
      <dgm:prSet/>
      <dgm:spPr/>
      <dgm:t>
        <a:bodyPr/>
        <a:lstStyle/>
        <a:p>
          <a:endParaRPr lang="it-IT"/>
        </a:p>
      </dgm:t>
    </dgm:pt>
    <dgm:pt modelId="{DB873795-7F4F-445B-91AA-8DDE113FB1A9}" type="pres">
      <dgm:prSet presAssocID="{E5CD2966-0CDD-4ECA-8C0D-F34E9C55AFBB}" presName="linear" presStyleCnt="0">
        <dgm:presLayoutVars>
          <dgm:animLvl val="lvl"/>
          <dgm:resizeHandles val="exact"/>
        </dgm:presLayoutVars>
      </dgm:prSet>
      <dgm:spPr/>
    </dgm:pt>
    <dgm:pt modelId="{1D3BBACE-9E0D-4869-8CEE-0F0E65727974}" type="pres">
      <dgm:prSet presAssocID="{34959BF0-CEF9-4A03-B967-BE85BE2B1C12}" presName="parentText" presStyleLbl="node1" presStyleIdx="0" presStyleCnt="2">
        <dgm:presLayoutVars>
          <dgm:chMax val="0"/>
          <dgm:bulletEnabled val="1"/>
        </dgm:presLayoutVars>
      </dgm:prSet>
      <dgm:spPr/>
    </dgm:pt>
    <dgm:pt modelId="{BEF96491-2C8C-4EEE-804E-7351F75B05DD}" type="pres">
      <dgm:prSet presAssocID="{E89734C9-6A3E-4650-933D-FFAF6271041B}" presName="spacer" presStyleCnt="0"/>
      <dgm:spPr/>
    </dgm:pt>
    <dgm:pt modelId="{FEA3703E-7478-42AE-B444-60BE5A28A8D8}" type="pres">
      <dgm:prSet presAssocID="{6BB0C14B-7CDE-44B3-BDE5-633383971B81}" presName="parentText" presStyleLbl="node1" presStyleIdx="1" presStyleCnt="2">
        <dgm:presLayoutVars>
          <dgm:chMax val="0"/>
          <dgm:bulletEnabled val="1"/>
        </dgm:presLayoutVars>
      </dgm:prSet>
      <dgm:spPr/>
    </dgm:pt>
  </dgm:ptLst>
  <dgm:cxnLst>
    <dgm:cxn modelId="{51BBF77F-CE94-443F-9FFB-E525BE65249C}" type="presOf" srcId="{E5CD2966-0CDD-4ECA-8C0D-F34E9C55AFBB}" destId="{DB873795-7F4F-445B-91AA-8DDE113FB1A9}" srcOrd="0" destOrd="0" presId="urn:microsoft.com/office/officeart/2005/8/layout/vList2"/>
    <dgm:cxn modelId="{02D6AA82-E11A-4113-A948-89979CC577A5}" type="presOf" srcId="{34959BF0-CEF9-4A03-B967-BE85BE2B1C12}" destId="{1D3BBACE-9E0D-4869-8CEE-0F0E65727974}" srcOrd="0" destOrd="0" presId="urn:microsoft.com/office/officeart/2005/8/layout/vList2"/>
    <dgm:cxn modelId="{D8093998-0019-4757-9505-DF5BE1FB62EC}" type="presOf" srcId="{6BB0C14B-7CDE-44B3-BDE5-633383971B81}" destId="{FEA3703E-7478-42AE-B444-60BE5A28A8D8}" srcOrd="0" destOrd="0" presId="urn:microsoft.com/office/officeart/2005/8/layout/vList2"/>
    <dgm:cxn modelId="{B2264DD1-2125-4DDD-86B6-6EFC90892F12}" srcId="{E5CD2966-0CDD-4ECA-8C0D-F34E9C55AFBB}" destId="{6BB0C14B-7CDE-44B3-BDE5-633383971B81}" srcOrd="1" destOrd="0" parTransId="{2FBD05CB-C6EE-4C81-B2D3-97199E3FD32F}" sibTransId="{AF912F9B-E11A-4E6E-AEBF-1973391E28CB}"/>
    <dgm:cxn modelId="{AF4102EE-0A6F-4768-87B7-3E001F96E875}" srcId="{E5CD2966-0CDD-4ECA-8C0D-F34E9C55AFBB}" destId="{34959BF0-CEF9-4A03-B967-BE85BE2B1C12}" srcOrd="0" destOrd="0" parTransId="{F205245E-4B44-4FE0-BAD4-AF14D20C7F08}" sibTransId="{E89734C9-6A3E-4650-933D-FFAF6271041B}"/>
    <dgm:cxn modelId="{04328365-5A6F-4145-9DF6-3B9B8EE0AB57}" type="presParOf" srcId="{DB873795-7F4F-445B-91AA-8DDE113FB1A9}" destId="{1D3BBACE-9E0D-4869-8CEE-0F0E65727974}" srcOrd="0" destOrd="0" presId="urn:microsoft.com/office/officeart/2005/8/layout/vList2"/>
    <dgm:cxn modelId="{0267D279-4478-416D-A174-14F25EFAD0BF}" type="presParOf" srcId="{DB873795-7F4F-445B-91AA-8DDE113FB1A9}" destId="{BEF96491-2C8C-4EEE-804E-7351F75B05DD}" srcOrd="1" destOrd="0" presId="urn:microsoft.com/office/officeart/2005/8/layout/vList2"/>
    <dgm:cxn modelId="{E19649BD-B43C-438F-B567-9794939256F2}" type="presParOf" srcId="{DB873795-7F4F-445B-91AA-8DDE113FB1A9}" destId="{FEA3703E-7478-42AE-B444-60BE5A28A8D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CFC7E-0A6B-4E0F-AD14-A09FCF5E878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ACF9D161-523E-4ED3-9027-AB8647212E27}">
      <dgm:prSet/>
      <dgm:spPr/>
      <dgm:t>
        <a:bodyPr/>
        <a:lstStyle/>
        <a:p>
          <a:r>
            <a:rPr lang="it-IT"/>
            <a:t>Il phishing è un tipo di truffa che consiste nel procurarsi in maniera fraudolenta dati riservati delle proprie vittime. Può consistere nel sottrarre dati sensibili agli utenti per rivenderli a società pubblicitarie, rubare denaro tramite il furto di credenziali bancarie o semplicemente infettare i dispositivi con virus in grado di appropriarsi dell'elenco dei contatti per inviare email di phishing anche a loro. È un tentativo fraudolento che spesso utilizza Brand noti all’utente, verso i quali si nutre fiducia, per cercare di ottenere dati personali</a:t>
          </a:r>
        </a:p>
      </dgm:t>
    </dgm:pt>
    <dgm:pt modelId="{A20E8DF0-315F-41CD-B3F5-71AF334A72C0}" type="parTrans" cxnId="{A9068788-3C38-45E3-B0A7-88D493327284}">
      <dgm:prSet/>
      <dgm:spPr/>
      <dgm:t>
        <a:bodyPr/>
        <a:lstStyle/>
        <a:p>
          <a:endParaRPr lang="it-IT"/>
        </a:p>
      </dgm:t>
    </dgm:pt>
    <dgm:pt modelId="{D4CE9D04-D831-428D-8206-EC8FCAC7CE2F}" type="sibTrans" cxnId="{A9068788-3C38-45E3-B0A7-88D493327284}">
      <dgm:prSet/>
      <dgm:spPr/>
      <dgm:t>
        <a:bodyPr/>
        <a:lstStyle/>
        <a:p>
          <a:endParaRPr lang="it-IT"/>
        </a:p>
      </dgm:t>
    </dgm:pt>
    <dgm:pt modelId="{DD44D41C-C24F-4C2E-B3C3-75EDA60F4D2C}" type="pres">
      <dgm:prSet presAssocID="{1D9CFC7E-0A6B-4E0F-AD14-A09FCF5E8783}" presName="linear" presStyleCnt="0">
        <dgm:presLayoutVars>
          <dgm:animLvl val="lvl"/>
          <dgm:resizeHandles val="exact"/>
        </dgm:presLayoutVars>
      </dgm:prSet>
      <dgm:spPr/>
    </dgm:pt>
    <dgm:pt modelId="{E38BEFBF-9AFC-40D4-ABB7-7C89E980AC1E}" type="pres">
      <dgm:prSet presAssocID="{ACF9D161-523E-4ED3-9027-AB8647212E27}" presName="parentText" presStyleLbl="node1" presStyleIdx="0" presStyleCnt="1">
        <dgm:presLayoutVars>
          <dgm:chMax val="0"/>
          <dgm:bulletEnabled val="1"/>
        </dgm:presLayoutVars>
      </dgm:prSet>
      <dgm:spPr/>
    </dgm:pt>
  </dgm:ptLst>
  <dgm:cxnLst>
    <dgm:cxn modelId="{ACDE7178-368F-48B3-9950-8A08F5154391}" type="presOf" srcId="{1D9CFC7E-0A6B-4E0F-AD14-A09FCF5E8783}" destId="{DD44D41C-C24F-4C2E-B3C3-75EDA60F4D2C}" srcOrd="0" destOrd="0" presId="urn:microsoft.com/office/officeart/2005/8/layout/vList2"/>
    <dgm:cxn modelId="{A9068788-3C38-45E3-B0A7-88D493327284}" srcId="{1D9CFC7E-0A6B-4E0F-AD14-A09FCF5E8783}" destId="{ACF9D161-523E-4ED3-9027-AB8647212E27}" srcOrd="0" destOrd="0" parTransId="{A20E8DF0-315F-41CD-B3F5-71AF334A72C0}" sibTransId="{D4CE9D04-D831-428D-8206-EC8FCAC7CE2F}"/>
    <dgm:cxn modelId="{134DFBFA-AD3B-4DB9-98C4-215793DE7090}" type="presOf" srcId="{ACF9D161-523E-4ED3-9027-AB8647212E27}" destId="{E38BEFBF-9AFC-40D4-ABB7-7C89E980AC1E}" srcOrd="0" destOrd="0" presId="urn:microsoft.com/office/officeart/2005/8/layout/vList2"/>
    <dgm:cxn modelId="{7879BA3D-58A9-4E71-BC32-CD3F054867CC}" type="presParOf" srcId="{DD44D41C-C24F-4C2E-B3C3-75EDA60F4D2C}" destId="{E38BEFBF-9AFC-40D4-ABB7-7C89E980AC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9775F45-1867-4AA4-B62B-327D97D0E90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CCC4BB89-98B0-4C5B-B3C7-0C3F79F8D0F4}">
      <dgm:prSet/>
      <dgm:spPr/>
      <dgm:t>
        <a:bodyPr/>
        <a:lstStyle/>
        <a:p>
          <a:r>
            <a:rPr lang="it-IT"/>
            <a:t>http://online.da.teenmusic.da-it.update.com</a:t>
          </a:r>
        </a:p>
      </dgm:t>
    </dgm:pt>
    <dgm:pt modelId="{B8E0DA4A-1C90-414B-869B-EF46548DCE58}" type="parTrans" cxnId="{66E34AC7-53FE-4197-AD39-863BC9C121F9}">
      <dgm:prSet/>
      <dgm:spPr/>
      <dgm:t>
        <a:bodyPr/>
        <a:lstStyle/>
        <a:p>
          <a:endParaRPr lang="it-IT"/>
        </a:p>
      </dgm:t>
    </dgm:pt>
    <dgm:pt modelId="{AEA31733-4776-4003-9DA7-10D1F793B929}" type="sibTrans" cxnId="{66E34AC7-53FE-4197-AD39-863BC9C121F9}">
      <dgm:prSet/>
      <dgm:spPr/>
      <dgm:t>
        <a:bodyPr/>
        <a:lstStyle/>
        <a:p>
          <a:endParaRPr lang="it-IT"/>
        </a:p>
      </dgm:t>
    </dgm:pt>
    <dgm:pt modelId="{6E1D0BC8-A38E-4ECB-84A8-1D895C7EFD16}">
      <dgm:prSet/>
      <dgm:spPr/>
      <dgm:t>
        <a:bodyPr/>
        <a:lstStyle/>
        <a:p>
          <a:r>
            <a:rPr lang="it-IT"/>
            <a:t>Dominio totalmente errato (.da-it.update.com) e protocollo http non sicuro. I protocolli sicuri prevedono https.</a:t>
          </a:r>
        </a:p>
      </dgm:t>
    </dgm:pt>
    <dgm:pt modelId="{7DD55488-9001-4835-8728-C9B634FE8EB1}" type="parTrans" cxnId="{6BA4DC03-13A0-402D-B603-7BC866512BC4}">
      <dgm:prSet/>
      <dgm:spPr/>
      <dgm:t>
        <a:bodyPr/>
        <a:lstStyle/>
        <a:p>
          <a:endParaRPr lang="it-IT"/>
        </a:p>
      </dgm:t>
    </dgm:pt>
    <dgm:pt modelId="{C0B5925F-4D2D-4D9E-B527-9B3BB83A6CF9}" type="sibTrans" cxnId="{6BA4DC03-13A0-402D-B603-7BC866512BC4}">
      <dgm:prSet/>
      <dgm:spPr/>
      <dgm:t>
        <a:bodyPr/>
        <a:lstStyle/>
        <a:p>
          <a:endParaRPr lang="it-IT"/>
        </a:p>
      </dgm:t>
    </dgm:pt>
    <dgm:pt modelId="{6B11DD24-454A-4B12-9063-A79FBFC71510}" type="pres">
      <dgm:prSet presAssocID="{19775F45-1867-4AA4-B62B-327D97D0E90B}" presName="linear" presStyleCnt="0">
        <dgm:presLayoutVars>
          <dgm:animLvl val="lvl"/>
          <dgm:resizeHandles val="exact"/>
        </dgm:presLayoutVars>
      </dgm:prSet>
      <dgm:spPr/>
    </dgm:pt>
    <dgm:pt modelId="{3D5CAE4E-00C5-4E35-8AE6-B5D363D54792}" type="pres">
      <dgm:prSet presAssocID="{CCC4BB89-98B0-4C5B-B3C7-0C3F79F8D0F4}" presName="parentText" presStyleLbl="node1" presStyleIdx="0" presStyleCnt="2">
        <dgm:presLayoutVars>
          <dgm:chMax val="0"/>
          <dgm:bulletEnabled val="1"/>
        </dgm:presLayoutVars>
      </dgm:prSet>
      <dgm:spPr/>
    </dgm:pt>
    <dgm:pt modelId="{40E29FB0-B2AE-49D8-9DF6-5405C5DC51EB}" type="pres">
      <dgm:prSet presAssocID="{AEA31733-4776-4003-9DA7-10D1F793B929}" presName="spacer" presStyleCnt="0"/>
      <dgm:spPr/>
    </dgm:pt>
    <dgm:pt modelId="{61178AC3-F701-458F-B112-EFB64701AD18}" type="pres">
      <dgm:prSet presAssocID="{6E1D0BC8-A38E-4ECB-84A8-1D895C7EFD16}" presName="parentText" presStyleLbl="node1" presStyleIdx="1" presStyleCnt="2">
        <dgm:presLayoutVars>
          <dgm:chMax val="0"/>
          <dgm:bulletEnabled val="1"/>
        </dgm:presLayoutVars>
      </dgm:prSet>
      <dgm:spPr/>
    </dgm:pt>
  </dgm:ptLst>
  <dgm:cxnLst>
    <dgm:cxn modelId="{6BA4DC03-13A0-402D-B603-7BC866512BC4}" srcId="{19775F45-1867-4AA4-B62B-327D97D0E90B}" destId="{6E1D0BC8-A38E-4ECB-84A8-1D895C7EFD16}" srcOrd="1" destOrd="0" parTransId="{7DD55488-9001-4835-8728-C9B634FE8EB1}" sibTransId="{C0B5925F-4D2D-4D9E-B527-9B3BB83A6CF9}"/>
    <dgm:cxn modelId="{A2E175A7-D137-4F52-8DCA-22F200207BDA}" type="presOf" srcId="{CCC4BB89-98B0-4C5B-B3C7-0C3F79F8D0F4}" destId="{3D5CAE4E-00C5-4E35-8AE6-B5D363D54792}" srcOrd="0" destOrd="0" presId="urn:microsoft.com/office/officeart/2005/8/layout/vList2"/>
    <dgm:cxn modelId="{66E34AC7-53FE-4197-AD39-863BC9C121F9}" srcId="{19775F45-1867-4AA4-B62B-327D97D0E90B}" destId="{CCC4BB89-98B0-4C5B-B3C7-0C3F79F8D0F4}" srcOrd="0" destOrd="0" parTransId="{B8E0DA4A-1C90-414B-869B-EF46548DCE58}" sibTransId="{AEA31733-4776-4003-9DA7-10D1F793B929}"/>
    <dgm:cxn modelId="{9AF698D5-07B1-415E-95DC-31941D20C9AE}" type="presOf" srcId="{6E1D0BC8-A38E-4ECB-84A8-1D895C7EFD16}" destId="{61178AC3-F701-458F-B112-EFB64701AD18}" srcOrd="0" destOrd="0" presId="urn:microsoft.com/office/officeart/2005/8/layout/vList2"/>
    <dgm:cxn modelId="{830183E1-679D-4E5F-8A34-8D7400BFB14D}" type="presOf" srcId="{19775F45-1867-4AA4-B62B-327D97D0E90B}" destId="{6B11DD24-454A-4B12-9063-A79FBFC71510}" srcOrd="0" destOrd="0" presId="urn:microsoft.com/office/officeart/2005/8/layout/vList2"/>
    <dgm:cxn modelId="{B73CE62E-7FBF-4374-A830-715DE955EFE4}" type="presParOf" srcId="{6B11DD24-454A-4B12-9063-A79FBFC71510}" destId="{3D5CAE4E-00C5-4E35-8AE6-B5D363D54792}" srcOrd="0" destOrd="0" presId="urn:microsoft.com/office/officeart/2005/8/layout/vList2"/>
    <dgm:cxn modelId="{11B0B858-76C7-4F97-BBB3-F47386178EA0}" type="presParOf" srcId="{6B11DD24-454A-4B12-9063-A79FBFC71510}" destId="{40E29FB0-B2AE-49D8-9DF6-5405C5DC51EB}" srcOrd="1" destOrd="0" presId="urn:microsoft.com/office/officeart/2005/8/layout/vList2"/>
    <dgm:cxn modelId="{94E21317-67B0-4649-80B1-CF429EC158DA}" type="presParOf" srcId="{6B11DD24-454A-4B12-9063-A79FBFC71510}" destId="{61178AC3-F701-458F-B112-EFB64701AD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0395504-A11D-4FF1-8F9A-73B7FDD3B34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2212CFA9-12EB-4EEA-AA4D-A7FD7689935F}">
      <dgm:prSet/>
      <dgm:spPr/>
      <dgm:t>
        <a:bodyPr/>
        <a:lstStyle/>
        <a:p>
          <a:r>
            <a:rPr lang="it-IT"/>
            <a:t>https://titolari.teenmusic.it/server.pt</a:t>
          </a:r>
        </a:p>
      </dgm:t>
    </dgm:pt>
    <dgm:pt modelId="{FF5693F0-8828-4087-97D4-59FF238AEE5C}" type="parTrans" cxnId="{756BF185-C865-47A8-98F0-DDD3BB9FCFFA}">
      <dgm:prSet/>
      <dgm:spPr/>
      <dgm:t>
        <a:bodyPr/>
        <a:lstStyle/>
        <a:p>
          <a:endParaRPr lang="it-IT"/>
        </a:p>
      </dgm:t>
    </dgm:pt>
    <dgm:pt modelId="{32B5398D-0A2B-4E0F-8393-029E3F889CFC}" type="sibTrans" cxnId="{756BF185-C865-47A8-98F0-DDD3BB9FCFFA}">
      <dgm:prSet/>
      <dgm:spPr/>
      <dgm:t>
        <a:bodyPr/>
        <a:lstStyle/>
        <a:p>
          <a:endParaRPr lang="it-IT"/>
        </a:p>
      </dgm:t>
    </dgm:pt>
    <dgm:pt modelId="{F4D2BC54-7E11-4942-AF4F-158978671ACD}">
      <dgm:prSet/>
      <dgm:spPr/>
      <dgm:t>
        <a:bodyPr/>
        <a:lstStyle/>
        <a:p>
          <a:r>
            <a:rPr lang="it-IT"/>
            <a:t>Il dominio teenmusic.it è corretto</a:t>
          </a:r>
        </a:p>
      </dgm:t>
    </dgm:pt>
    <dgm:pt modelId="{B363ECDD-2666-4B19-B009-29C87B9A0559}" type="parTrans" cxnId="{B49376D2-8BE0-4490-8733-33CEA43FB267}">
      <dgm:prSet/>
      <dgm:spPr/>
      <dgm:t>
        <a:bodyPr/>
        <a:lstStyle/>
        <a:p>
          <a:endParaRPr lang="it-IT"/>
        </a:p>
      </dgm:t>
    </dgm:pt>
    <dgm:pt modelId="{11A10530-ECBA-4021-A49C-A52A9CB5BED5}" type="sibTrans" cxnId="{B49376D2-8BE0-4490-8733-33CEA43FB267}">
      <dgm:prSet/>
      <dgm:spPr/>
      <dgm:t>
        <a:bodyPr/>
        <a:lstStyle/>
        <a:p>
          <a:endParaRPr lang="it-IT"/>
        </a:p>
      </dgm:t>
    </dgm:pt>
    <dgm:pt modelId="{7518CC32-F567-48EF-A46E-CAEE9ADB8DF4}" type="pres">
      <dgm:prSet presAssocID="{90395504-A11D-4FF1-8F9A-73B7FDD3B34C}" presName="linear" presStyleCnt="0">
        <dgm:presLayoutVars>
          <dgm:animLvl val="lvl"/>
          <dgm:resizeHandles val="exact"/>
        </dgm:presLayoutVars>
      </dgm:prSet>
      <dgm:spPr/>
    </dgm:pt>
    <dgm:pt modelId="{C697F9C5-B852-47E1-9856-5ED8205196E9}" type="pres">
      <dgm:prSet presAssocID="{2212CFA9-12EB-4EEA-AA4D-A7FD7689935F}" presName="parentText" presStyleLbl="node1" presStyleIdx="0" presStyleCnt="2">
        <dgm:presLayoutVars>
          <dgm:chMax val="0"/>
          <dgm:bulletEnabled val="1"/>
        </dgm:presLayoutVars>
      </dgm:prSet>
      <dgm:spPr/>
    </dgm:pt>
    <dgm:pt modelId="{1583FAF6-DEE6-450D-89E7-4B820CFED1AD}" type="pres">
      <dgm:prSet presAssocID="{32B5398D-0A2B-4E0F-8393-029E3F889CFC}" presName="spacer" presStyleCnt="0"/>
      <dgm:spPr/>
    </dgm:pt>
    <dgm:pt modelId="{924B943A-F318-4737-AD6A-4169676BFAEA}" type="pres">
      <dgm:prSet presAssocID="{F4D2BC54-7E11-4942-AF4F-158978671ACD}" presName="parentText" presStyleLbl="node1" presStyleIdx="1" presStyleCnt="2">
        <dgm:presLayoutVars>
          <dgm:chMax val="0"/>
          <dgm:bulletEnabled val="1"/>
        </dgm:presLayoutVars>
      </dgm:prSet>
      <dgm:spPr/>
    </dgm:pt>
  </dgm:ptLst>
  <dgm:cxnLst>
    <dgm:cxn modelId="{4EC52304-3954-4AF0-B2E1-6BD4A0D9DD2D}" type="presOf" srcId="{90395504-A11D-4FF1-8F9A-73B7FDD3B34C}" destId="{7518CC32-F567-48EF-A46E-CAEE9ADB8DF4}" srcOrd="0" destOrd="0" presId="urn:microsoft.com/office/officeart/2005/8/layout/vList2"/>
    <dgm:cxn modelId="{732EEC23-1A7A-4FA4-862D-856C26F6423B}" type="presOf" srcId="{F4D2BC54-7E11-4942-AF4F-158978671ACD}" destId="{924B943A-F318-4737-AD6A-4169676BFAEA}" srcOrd="0" destOrd="0" presId="urn:microsoft.com/office/officeart/2005/8/layout/vList2"/>
    <dgm:cxn modelId="{756BF185-C865-47A8-98F0-DDD3BB9FCFFA}" srcId="{90395504-A11D-4FF1-8F9A-73B7FDD3B34C}" destId="{2212CFA9-12EB-4EEA-AA4D-A7FD7689935F}" srcOrd="0" destOrd="0" parTransId="{FF5693F0-8828-4087-97D4-59FF238AEE5C}" sibTransId="{32B5398D-0A2B-4E0F-8393-029E3F889CFC}"/>
    <dgm:cxn modelId="{3A7154A9-287D-4F09-AD52-84789836F4F9}" type="presOf" srcId="{2212CFA9-12EB-4EEA-AA4D-A7FD7689935F}" destId="{C697F9C5-B852-47E1-9856-5ED8205196E9}" srcOrd="0" destOrd="0" presId="urn:microsoft.com/office/officeart/2005/8/layout/vList2"/>
    <dgm:cxn modelId="{B49376D2-8BE0-4490-8733-33CEA43FB267}" srcId="{90395504-A11D-4FF1-8F9A-73B7FDD3B34C}" destId="{F4D2BC54-7E11-4942-AF4F-158978671ACD}" srcOrd="1" destOrd="0" parTransId="{B363ECDD-2666-4B19-B009-29C87B9A0559}" sibTransId="{11A10530-ECBA-4021-A49C-A52A9CB5BED5}"/>
    <dgm:cxn modelId="{C2D91EA5-75B4-45A6-A5CE-BD498FC8E635}" type="presParOf" srcId="{7518CC32-F567-48EF-A46E-CAEE9ADB8DF4}" destId="{C697F9C5-B852-47E1-9856-5ED8205196E9}" srcOrd="0" destOrd="0" presId="urn:microsoft.com/office/officeart/2005/8/layout/vList2"/>
    <dgm:cxn modelId="{AF4E04C0-B09F-4C08-9AD4-D838DC58F1D4}" type="presParOf" srcId="{7518CC32-F567-48EF-A46E-CAEE9ADB8DF4}" destId="{1583FAF6-DEE6-450D-89E7-4B820CFED1AD}" srcOrd="1" destOrd="0" presId="urn:microsoft.com/office/officeart/2005/8/layout/vList2"/>
    <dgm:cxn modelId="{62A48BD3-F654-4648-BACB-EF4ED00AF699}" type="presParOf" srcId="{7518CC32-F567-48EF-A46E-CAEE9ADB8DF4}" destId="{924B943A-F318-4737-AD6A-4169676BFAE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FF79E25-6A6A-45FF-B52F-1DC80445540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D9256297-19D6-4C10-902E-3889417961A2}">
      <dgm:prSet/>
      <dgm:spPr/>
      <dgm:t>
        <a:bodyPr/>
        <a:lstStyle/>
        <a:p>
          <a:r>
            <a:rPr lang="it-IT"/>
            <a:t>http://kolems.cz/teenmusic.it/st.php</a:t>
          </a:r>
        </a:p>
      </dgm:t>
    </dgm:pt>
    <dgm:pt modelId="{6D4EF595-8FC8-42AF-885F-5473F6BD9CCE}" type="parTrans" cxnId="{C8AC3A6B-3DF6-481E-8FF4-7507253C672F}">
      <dgm:prSet/>
      <dgm:spPr/>
      <dgm:t>
        <a:bodyPr/>
        <a:lstStyle/>
        <a:p>
          <a:endParaRPr lang="it-IT"/>
        </a:p>
      </dgm:t>
    </dgm:pt>
    <dgm:pt modelId="{D3FDDFB9-D03E-4FD4-8AFE-9C2E42F482C4}" type="sibTrans" cxnId="{C8AC3A6B-3DF6-481E-8FF4-7507253C672F}">
      <dgm:prSet/>
      <dgm:spPr/>
      <dgm:t>
        <a:bodyPr/>
        <a:lstStyle/>
        <a:p>
          <a:endParaRPr lang="it-IT"/>
        </a:p>
      </dgm:t>
    </dgm:pt>
    <dgm:pt modelId="{2FCCD654-7568-41EE-BAFD-61A54D2AF49F}">
      <dgm:prSet/>
      <dgm:spPr/>
      <dgm:t>
        <a:bodyPr/>
        <a:lstStyle/>
        <a:p>
          <a:r>
            <a:rPr lang="it-IT"/>
            <a:t>Il dominio in questo caso è kolems.cz e il protocollo http non è sicuro, elemento importante specialmente laddove si inseriscono dati personali</a:t>
          </a:r>
        </a:p>
      </dgm:t>
    </dgm:pt>
    <dgm:pt modelId="{FCE16919-FCB1-4434-B4A7-5E9F60EDF747}" type="parTrans" cxnId="{422FC4B9-2296-4BA3-B14F-18FB1B482C8A}">
      <dgm:prSet/>
      <dgm:spPr/>
      <dgm:t>
        <a:bodyPr/>
        <a:lstStyle/>
        <a:p>
          <a:endParaRPr lang="it-IT"/>
        </a:p>
      </dgm:t>
    </dgm:pt>
    <dgm:pt modelId="{1883FEBD-581C-45B9-A700-14B66129D723}" type="sibTrans" cxnId="{422FC4B9-2296-4BA3-B14F-18FB1B482C8A}">
      <dgm:prSet/>
      <dgm:spPr/>
      <dgm:t>
        <a:bodyPr/>
        <a:lstStyle/>
        <a:p>
          <a:endParaRPr lang="it-IT"/>
        </a:p>
      </dgm:t>
    </dgm:pt>
    <dgm:pt modelId="{3863598A-FBF5-4A71-A4F1-BF52F5668ED0}" type="pres">
      <dgm:prSet presAssocID="{FFF79E25-6A6A-45FF-B52F-1DC804455404}" presName="linear" presStyleCnt="0">
        <dgm:presLayoutVars>
          <dgm:animLvl val="lvl"/>
          <dgm:resizeHandles val="exact"/>
        </dgm:presLayoutVars>
      </dgm:prSet>
      <dgm:spPr/>
    </dgm:pt>
    <dgm:pt modelId="{2DCA6085-2304-4A9F-9E70-040F0B6ECE80}" type="pres">
      <dgm:prSet presAssocID="{D9256297-19D6-4C10-902E-3889417961A2}" presName="parentText" presStyleLbl="node1" presStyleIdx="0" presStyleCnt="2">
        <dgm:presLayoutVars>
          <dgm:chMax val="0"/>
          <dgm:bulletEnabled val="1"/>
        </dgm:presLayoutVars>
      </dgm:prSet>
      <dgm:spPr/>
    </dgm:pt>
    <dgm:pt modelId="{08CEAA0A-B033-463B-8D3F-187CA0353FE4}" type="pres">
      <dgm:prSet presAssocID="{D3FDDFB9-D03E-4FD4-8AFE-9C2E42F482C4}" presName="spacer" presStyleCnt="0"/>
      <dgm:spPr/>
    </dgm:pt>
    <dgm:pt modelId="{247275A6-A77C-4A55-BC8B-142B132356E0}" type="pres">
      <dgm:prSet presAssocID="{2FCCD654-7568-41EE-BAFD-61A54D2AF49F}" presName="parentText" presStyleLbl="node1" presStyleIdx="1" presStyleCnt="2">
        <dgm:presLayoutVars>
          <dgm:chMax val="0"/>
          <dgm:bulletEnabled val="1"/>
        </dgm:presLayoutVars>
      </dgm:prSet>
      <dgm:spPr/>
    </dgm:pt>
  </dgm:ptLst>
  <dgm:cxnLst>
    <dgm:cxn modelId="{886ED136-B330-4687-897F-35F1754F86DF}" type="presOf" srcId="{FFF79E25-6A6A-45FF-B52F-1DC804455404}" destId="{3863598A-FBF5-4A71-A4F1-BF52F5668ED0}" srcOrd="0" destOrd="0" presId="urn:microsoft.com/office/officeart/2005/8/layout/vList2"/>
    <dgm:cxn modelId="{C8AC3A6B-3DF6-481E-8FF4-7507253C672F}" srcId="{FFF79E25-6A6A-45FF-B52F-1DC804455404}" destId="{D9256297-19D6-4C10-902E-3889417961A2}" srcOrd="0" destOrd="0" parTransId="{6D4EF595-8FC8-42AF-885F-5473F6BD9CCE}" sibTransId="{D3FDDFB9-D03E-4FD4-8AFE-9C2E42F482C4}"/>
    <dgm:cxn modelId="{347FE6A5-85C1-4A0D-8F26-07CE6C99A6AB}" type="presOf" srcId="{2FCCD654-7568-41EE-BAFD-61A54D2AF49F}" destId="{247275A6-A77C-4A55-BC8B-142B132356E0}" srcOrd="0" destOrd="0" presId="urn:microsoft.com/office/officeart/2005/8/layout/vList2"/>
    <dgm:cxn modelId="{422FC4B9-2296-4BA3-B14F-18FB1B482C8A}" srcId="{FFF79E25-6A6A-45FF-B52F-1DC804455404}" destId="{2FCCD654-7568-41EE-BAFD-61A54D2AF49F}" srcOrd="1" destOrd="0" parTransId="{FCE16919-FCB1-4434-B4A7-5E9F60EDF747}" sibTransId="{1883FEBD-581C-45B9-A700-14B66129D723}"/>
    <dgm:cxn modelId="{0E163CDD-FEA0-4F96-BB81-9180C0B47F0E}" type="presOf" srcId="{D9256297-19D6-4C10-902E-3889417961A2}" destId="{2DCA6085-2304-4A9F-9E70-040F0B6ECE80}" srcOrd="0" destOrd="0" presId="urn:microsoft.com/office/officeart/2005/8/layout/vList2"/>
    <dgm:cxn modelId="{C84B7A7D-6D50-4316-8089-3BE365B94B0A}" type="presParOf" srcId="{3863598A-FBF5-4A71-A4F1-BF52F5668ED0}" destId="{2DCA6085-2304-4A9F-9E70-040F0B6ECE80}" srcOrd="0" destOrd="0" presId="urn:microsoft.com/office/officeart/2005/8/layout/vList2"/>
    <dgm:cxn modelId="{7B0C0033-31DD-462C-A97C-89D63D39869F}" type="presParOf" srcId="{3863598A-FBF5-4A71-A4F1-BF52F5668ED0}" destId="{08CEAA0A-B033-463B-8D3F-187CA0353FE4}" srcOrd="1" destOrd="0" presId="urn:microsoft.com/office/officeart/2005/8/layout/vList2"/>
    <dgm:cxn modelId="{4508877B-2E7D-43CD-AAE2-AB3F3D5F8369}" type="presParOf" srcId="{3863598A-FBF5-4A71-A4F1-BF52F5668ED0}" destId="{247275A6-A77C-4A55-BC8B-142B132356E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80E9513-277D-49C5-B8B6-3908AE6E7DD3}"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71E75CC6-FEE6-4124-8A8C-6BEA31AAF21B}">
      <dgm:prSet/>
      <dgm:spPr/>
      <dgm:t>
        <a:bodyPr/>
        <a:lstStyle/>
        <a:p>
          <a:r>
            <a:rPr lang="it-IT"/>
            <a:t>http://login.teenmusic.access.it</a:t>
          </a:r>
        </a:p>
      </dgm:t>
    </dgm:pt>
    <dgm:pt modelId="{ADE85A0A-53C2-433A-ADC2-2AA4957FEAD4}" type="parTrans" cxnId="{8159371C-2818-4540-BBCE-6351C46AC7F4}">
      <dgm:prSet/>
      <dgm:spPr/>
      <dgm:t>
        <a:bodyPr/>
        <a:lstStyle/>
        <a:p>
          <a:endParaRPr lang="it-IT"/>
        </a:p>
      </dgm:t>
    </dgm:pt>
    <dgm:pt modelId="{842B390B-3451-4429-9B24-12A87789B138}" type="sibTrans" cxnId="{8159371C-2818-4540-BBCE-6351C46AC7F4}">
      <dgm:prSet/>
      <dgm:spPr/>
      <dgm:t>
        <a:bodyPr/>
        <a:lstStyle/>
        <a:p>
          <a:endParaRPr lang="it-IT"/>
        </a:p>
      </dgm:t>
    </dgm:pt>
    <dgm:pt modelId="{74AB8F8F-247D-425A-83C0-AB7972B4B248}">
      <dgm:prSet/>
      <dgm:spPr/>
      <dgm:t>
        <a:bodyPr/>
        <a:lstStyle/>
        <a:p>
          <a:r>
            <a:rPr lang="it-IT"/>
            <a:t>Il dominio è access.it, ed è quindi errato</a:t>
          </a:r>
        </a:p>
      </dgm:t>
    </dgm:pt>
    <dgm:pt modelId="{819AAA43-FC73-42EB-8716-C23556CD2017}" type="parTrans" cxnId="{0DBADC18-019B-4A83-A9AF-941C8472F10D}">
      <dgm:prSet/>
      <dgm:spPr/>
      <dgm:t>
        <a:bodyPr/>
        <a:lstStyle/>
        <a:p>
          <a:endParaRPr lang="it-IT"/>
        </a:p>
      </dgm:t>
    </dgm:pt>
    <dgm:pt modelId="{588B4F97-E41C-42B9-B539-1F08D00F0958}" type="sibTrans" cxnId="{0DBADC18-019B-4A83-A9AF-941C8472F10D}">
      <dgm:prSet/>
      <dgm:spPr/>
      <dgm:t>
        <a:bodyPr/>
        <a:lstStyle/>
        <a:p>
          <a:endParaRPr lang="it-IT"/>
        </a:p>
      </dgm:t>
    </dgm:pt>
    <dgm:pt modelId="{AC6C7D45-C07E-475A-9FCD-82D1367D3A2E}" type="pres">
      <dgm:prSet presAssocID="{680E9513-277D-49C5-B8B6-3908AE6E7DD3}" presName="linear" presStyleCnt="0">
        <dgm:presLayoutVars>
          <dgm:animLvl val="lvl"/>
          <dgm:resizeHandles val="exact"/>
        </dgm:presLayoutVars>
      </dgm:prSet>
      <dgm:spPr/>
    </dgm:pt>
    <dgm:pt modelId="{3C32AFC2-B57E-4AAE-8F0F-990FAF970A70}" type="pres">
      <dgm:prSet presAssocID="{71E75CC6-FEE6-4124-8A8C-6BEA31AAF21B}" presName="parentText" presStyleLbl="node1" presStyleIdx="0" presStyleCnt="2">
        <dgm:presLayoutVars>
          <dgm:chMax val="0"/>
          <dgm:bulletEnabled val="1"/>
        </dgm:presLayoutVars>
      </dgm:prSet>
      <dgm:spPr/>
    </dgm:pt>
    <dgm:pt modelId="{78DB21B8-13DD-4465-8EC4-85DCBC4692FA}" type="pres">
      <dgm:prSet presAssocID="{842B390B-3451-4429-9B24-12A87789B138}" presName="spacer" presStyleCnt="0"/>
      <dgm:spPr/>
    </dgm:pt>
    <dgm:pt modelId="{5A532AB7-4AB5-4B31-80A1-F96A6BEB821C}" type="pres">
      <dgm:prSet presAssocID="{74AB8F8F-247D-425A-83C0-AB7972B4B248}" presName="parentText" presStyleLbl="node1" presStyleIdx="1" presStyleCnt="2">
        <dgm:presLayoutVars>
          <dgm:chMax val="0"/>
          <dgm:bulletEnabled val="1"/>
        </dgm:presLayoutVars>
      </dgm:prSet>
      <dgm:spPr/>
    </dgm:pt>
  </dgm:ptLst>
  <dgm:cxnLst>
    <dgm:cxn modelId="{0DBADC18-019B-4A83-A9AF-941C8472F10D}" srcId="{680E9513-277D-49C5-B8B6-3908AE6E7DD3}" destId="{74AB8F8F-247D-425A-83C0-AB7972B4B248}" srcOrd="1" destOrd="0" parTransId="{819AAA43-FC73-42EB-8716-C23556CD2017}" sibTransId="{588B4F97-E41C-42B9-B539-1F08D00F0958}"/>
    <dgm:cxn modelId="{8159371C-2818-4540-BBCE-6351C46AC7F4}" srcId="{680E9513-277D-49C5-B8B6-3908AE6E7DD3}" destId="{71E75CC6-FEE6-4124-8A8C-6BEA31AAF21B}" srcOrd="0" destOrd="0" parTransId="{ADE85A0A-53C2-433A-ADC2-2AA4957FEAD4}" sibTransId="{842B390B-3451-4429-9B24-12A87789B138}"/>
    <dgm:cxn modelId="{BC10754D-6D71-46FA-B644-D54D9B8129B0}" type="presOf" srcId="{71E75CC6-FEE6-4124-8A8C-6BEA31AAF21B}" destId="{3C32AFC2-B57E-4AAE-8F0F-990FAF970A70}" srcOrd="0" destOrd="0" presId="urn:microsoft.com/office/officeart/2005/8/layout/vList2"/>
    <dgm:cxn modelId="{62C992AF-D339-4E5F-BEDB-AC0DF2F573A1}" type="presOf" srcId="{680E9513-277D-49C5-B8B6-3908AE6E7DD3}" destId="{AC6C7D45-C07E-475A-9FCD-82D1367D3A2E}" srcOrd="0" destOrd="0" presId="urn:microsoft.com/office/officeart/2005/8/layout/vList2"/>
    <dgm:cxn modelId="{479709D3-B0FD-4B35-9B08-BF2F2BE59890}" type="presOf" srcId="{74AB8F8F-247D-425A-83C0-AB7972B4B248}" destId="{5A532AB7-4AB5-4B31-80A1-F96A6BEB821C}" srcOrd="0" destOrd="0" presId="urn:microsoft.com/office/officeart/2005/8/layout/vList2"/>
    <dgm:cxn modelId="{FE286FD2-0AD5-4629-AF11-3847231C79D8}" type="presParOf" srcId="{AC6C7D45-C07E-475A-9FCD-82D1367D3A2E}" destId="{3C32AFC2-B57E-4AAE-8F0F-990FAF970A70}" srcOrd="0" destOrd="0" presId="urn:microsoft.com/office/officeart/2005/8/layout/vList2"/>
    <dgm:cxn modelId="{7FA315E2-7EA6-49F9-8F6F-D38A026B5534}" type="presParOf" srcId="{AC6C7D45-C07E-475A-9FCD-82D1367D3A2E}" destId="{78DB21B8-13DD-4465-8EC4-85DCBC4692FA}" srcOrd="1" destOrd="0" presId="urn:microsoft.com/office/officeart/2005/8/layout/vList2"/>
    <dgm:cxn modelId="{79D1D290-FD76-414A-851B-2FC0CCC9C499}" type="presParOf" srcId="{AC6C7D45-C07E-475A-9FCD-82D1367D3A2E}" destId="{5A532AB7-4AB5-4B31-80A1-F96A6BEB82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7DC2427-0F12-4724-AAD9-D767F177F85B}"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7AE14C69-86A2-410D-BC6E-C1271A5B4401}">
      <dgm:prSet/>
      <dgm:spPr/>
      <dgm:t>
        <a:bodyPr/>
        <a:lstStyle/>
        <a:p>
          <a:r>
            <a:rPr lang="it-IT"/>
            <a:t>assistenza@teenmusic.ru</a:t>
          </a:r>
        </a:p>
      </dgm:t>
    </dgm:pt>
    <dgm:pt modelId="{01ED0EA1-746A-452A-8F00-BCF26F95B29B}" type="parTrans" cxnId="{1B5FEDBF-4706-4F34-B45D-B6F929C2F0B6}">
      <dgm:prSet/>
      <dgm:spPr/>
      <dgm:t>
        <a:bodyPr/>
        <a:lstStyle/>
        <a:p>
          <a:endParaRPr lang="it-IT"/>
        </a:p>
      </dgm:t>
    </dgm:pt>
    <dgm:pt modelId="{88B8D940-62EB-4EAC-84B2-4D6A4C11FB97}" type="sibTrans" cxnId="{1B5FEDBF-4706-4F34-B45D-B6F929C2F0B6}">
      <dgm:prSet/>
      <dgm:spPr/>
      <dgm:t>
        <a:bodyPr/>
        <a:lstStyle/>
        <a:p>
          <a:endParaRPr lang="it-IT"/>
        </a:p>
      </dgm:t>
    </dgm:pt>
    <dgm:pt modelId="{47B4B0A4-CFE0-4444-A657-A8D1C168F708}">
      <dgm:prSet/>
      <dgm:spPr/>
      <dgm:t>
        <a:bodyPr/>
        <a:lstStyle/>
        <a:p>
          <a:r>
            <a:rPr lang="it-IT"/>
            <a:t>Indirizzo email russo (.ru non .it)</a:t>
          </a:r>
        </a:p>
      </dgm:t>
    </dgm:pt>
    <dgm:pt modelId="{5EC6D51C-73DC-44C7-8EF2-56CB3997A42D}" type="parTrans" cxnId="{485756B7-21CF-4B0B-A990-9A9F1FD076DB}">
      <dgm:prSet/>
      <dgm:spPr/>
      <dgm:t>
        <a:bodyPr/>
        <a:lstStyle/>
        <a:p>
          <a:endParaRPr lang="it-IT"/>
        </a:p>
      </dgm:t>
    </dgm:pt>
    <dgm:pt modelId="{D82216B8-C3A6-4A42-8045-37151E482B73}" type="sibTrans" cxnId="{485756B7-21CF-4B0B-A990-9A9F1FD076DB}">
      <dgm:prSet/>
      <dgm:spPr/>
      <dgm:t>
        <a:bodyPr/>
        <a:lstStyle/>
        <a:p>
          <a:endParaRPr lang="it-IT"/>
        </a:p>
      </dgm:t>
    </dgm:pt>
    <dgm:pt modelId="{0B6BAC49-7606-4C91-8F24-742A73C0E626}" type="pres">
      <dgm:prSet presAssocID="{F7DC2427-0F12-4724-AAD9-D767F177F85B}" presName="linear" presStyleCnt="0">
        <dgm:presLayoutVars>
          <dgm:animLvl val="lvl"/>
          <dgm:resizeHandles val="exact"/>
        </dgm:presLayoutVars>
      </dgm:prSet>
      <dgm:spPr/>
    </dgm:pt>
    <dgm:pt modelId="{70D291AC-8ABF-431B-B2FA-EBFEE8A6D30B}" type="pres">
      <dgm:prSet presAssocID="{7AE14C69-86A2-410D-BC6E-C1271A5B4401}" presName="parentText" presStyleLbl="node1" presStyleIdx="0" presStyleCnt="2">
        <dgm:presLayoutVars>
          <dgm:chMax val="0"/>
          <dgm:bulletEnabled val="1"/>
        </dgm:presLayoutVars>
      </dgm:prSet>
      <dgm:spPr/>
    </dgm:pt>
    <dgm:pt modelId="{E74C1FDE-F70C-438B-9275-65B5BE248B82}" type="pres">
      <dgm:prSet presAssocID="{88B8D940-62EB-4EAC-84B2-4D6A4C11FB97}" presName="spacer" presStyleCnt="0"/>
      <dgm:spPr/>
    </dgm:pt>
    <dgm:pt modelId="{D2ED849C-8C0D-4264-A3B4-C79713FAA828}" type="pres">
      <dgm:prSet presAssocID="{47B4B0A4-CFE0-4444-A657-A8D1C168F708}" presName="parentText" presStyleLbl="node1" presStyleIdx="1" presStyleCnt="2">
        <dgm:presLayoutVars>
          <dgm:chMax val="0"/>
          <dgm:bulletEnabled val="1"/>
        </dgm:presLayoutVars>
      </dgm:prSet>
      <dgm:spPr/>
    </dgm:pt>
  </dgm:ptLst>
  <dgm:cxnLst>
    <dgm:cxn modelId="{236A961D-82AC-4D33-BB19-DE7E64C8EE9D}" type="presOf" srcId="{7AE14C69-86A2-410D-BC6E-C1271A5B4401}" destId="{70D291AC-8ABF-431B-B2FA-EBFEE8A6D30B}" srcOrd="0" destOrd="0" presId="urn:microsoft.com/office/officeart/2005/8/layout/vList2"/>
    <dgm:cxn modelId="{96AC9E29-A364-4548-9176-A7C5D02ADD5E}" type="presOf" srcId="{F7DC2427-0F12-4724-AAD9-D767F177F85B}" destId="{0B6BAC49-7606-4C91-8F24-742A73C0E626}" srcOrd="0" destOrd="0" presId="urn:microsoft.com/office/officeart/2005/8/layout/vList2"/>
    <dgm:cxn modelId="{2E8A0C72-0D8A-4DB6-9F98-A8246EC3EA99}" type="presOf" srcId="{47B4B0A4-CFE0-4444-A657-A8D1C168F708}" destId="{D2ED849C-8C0D-4264-A3B4-C79713FAA828}" srcOrd="0" destOrd="0" presId="urn:microsoft.com/office/officeart/2005/8/layout/vList2"/>
    <dgm:cxn modelId="{485756B7-21CF-4B0B-A990-9A9F1FD076DB}" srcId="{F7DC2427-0F12-4724-AAD9-D767F177F85B}" destId="{47B4B0A4-CFE0-4444-A657-A8D1C168F708}" srcOrd="1" destOrd="0" parTransId="{5EC6D51C-73DC-44C7-8EF2-56CB3997A42D}" sibTransId="{D82216B8-C3A6-4A42-8045-37151E482B73}"/>
    <dgm:cxn modelId="{1B5FEDBF-4706-4F34-B45D-B6F929C2F0B6}" srcId="{F7DC2427-0F12-4724-AAD9-D767F177F85B}" destId="{7AE14C69-86A2-410D-BC6E-C1271A5B4401}" srcOrd="0" destOrd="0" parTransId="{01ED0EA1-746A-452A-8F00-BCF26F95B29B}" sibTransId="{88B8D940-62EB-4EAC-84B2-4D6A4C11FB97}"/>
    <dgm:cxn modelId="{1B9EE4BE-70AF-4532-AC7F-7E90D27BB699}" type="presParOf" srcId="{0B6BAC49-7606-4C91-8F24-742A73C0E626}" destId="{70D291AC-8ABF-431B-B2FA-EBFEE8A6D30B}" srcOrd="0" destOrd="0" presId="urn:microsoft.com/office/officeart/2005/8/layout/vList2"/>
    <dgm:cxn modelId="{B7BDEA3A-4B86-43B3-A953-7AC12788D86C}" type="presParOf" srcId="{0B6BAC49-7606-4C91-8F24-742A73C0E626}" destId="{E74C1FDE-F70C-438B-9275-65B5BE248B82}" srcOrd="1" destOrd="0" presId="urn:microsoft.com/office/officeart/2005/8/layout/vList2"/>
    <dgm:cxn modelId="{3CFFB64E-BE52-4BCA-A7C6-D113809575FC}" type="presParOf" srcId="{0B6BAC49-7606-4C91-8F24-742A73C0E626}" destId="{D2ED849C-8C0D-4264-A3B4-C79713FAA82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A096EA3-6610-4930-A5E5-10F2C8795288}"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84918402-AC01-47E6-B7F5-44D41CD134E2}">
      <dgm:prSet/>
      <dgm:spPr/>
      <dgm:t>
        <a:bodyPr/>
        <a:lstStyle/>
        <a:p>
          <a:r>
            <a:rPr lang="it-IT"/>
            <a:t>http://80.574.215.39.teenmusic-italia.it</a:t>
          </a:r>
        </a:p>
      </dgm:t>
    </dgm:pt>
    <dgm:pt modelId="{41F7ED86-3323-4E8D-90D6-C4A369AF7AAF}" type="parTrans" cxnId="{18108FAC-9065-438A-A8FC-721911459106}">
      <dgm:prSet/>
      <dgm:spPr/>
      <dgm:t>
        <a:bodyPr/>
        <a:lstStyle/>
        <a:p>
          <a:endParaRPr lang="it-IT"/>
        </a:p>
      </dgm:t>
    </dgm:pt>
    <dgm:pt modelId="{2BB2E150-B020-492A-85F6-57B618B54585}" type="sibTrans" cxnId="{18108FAC-9065-438A-A8FC-721911459106}">
      <dgm:prSet/>
      <dgm:spPr/>
      <dgm:t>
        <a:bodyPr/>
        <a:lstStyle/>
        <a:p>
          <a:endParaRPr lang="it-IT"/>
        </a:p>
      </dgm:t>
    </dgm:pt>
    <dgm:pt modelId="{0A90949D-DBD3-4BAF-B094-76443522AEFA}">
      <dgm:prSet/>
      <dgm:spPr/>
      <dgm:t>
        <a:bodyPr/>
        <a:lstStyle/>
        <a:p>
          <a:r>
            <a:rPr lang="it-IT"/>
            <a:t>Il dominio è errato, inizia con indirizzo IP e dopo teenmusic ha un -italia</a:t>
          </a:r>
        </a:p>
      </dgm:t>
    </dgm:pt>
    <dgm:pt modelId="{C306AA9C-59CD-4632-8206-54D70A65A6D6}" type="parTrans" cxnId="{A84E906B-901F-4A17-8215-CABE27F02226}">
      <dgm:prSet/>
      <dgm:spPr/>
      <dgm:t>
        <a:bodyPr/>
        <a:lstStyle/>
        <a:p>
          <a:endParaRPr lang="it-IT"/>
        </a:p>
      </dgm:t>
    </dgm:pt>
    <dgm:pt modelId="{49BFC05B-42B3-4351-A1D4-69DD23C48C10}" type="sibTrans" cxnId="{A84E906B-901F-4A17-8215-CABE27F02226}">
      <dgm:prSet/>
      <dgm:spPr/>
      <dgm:t>
        <a:bodyPr/>
        <a:lstStyle/>
        <a:p>
          <a:endParaRPr lang="it-IT"/>
        </a:p>
      </dgm:t>
    </dgm:pt>
    <dgm:pt modelId="{2B28AB6E-C53C-469D-AF4C-5FC8A3659001}" type="pres">
      <dgm:prSet presAssocID="{8A096EA3-6610-4930-A5E5-10F2C8795288}" presName="linear" presStyleCnt="0">
        <dgm:presLayoutVars>
          <dgm:animLvl val="lvl"/>
          <dgm:resizeHandles val="exact"/>
        </dgm:presLayoutVars>
      </dgm:prSet>
      <dgm:spPr/>
    </dgm:pt>
    <dgm:pt modelId="{9DA0502B-4D14-451C-9281-9A0F7599CA30}" type="pres">
      <dgm:prSet presAssocID="{84918402-AC01-47E6-B7F5-44D41CD134E2}" presName="parentText" presStyleLbl="node1" presStyleIdx="0" presStyleCnt="2">
        <dgm:presLayoutVars>
          <dgm:chMax val="0"/>
          <dgm:bulletEnabled val="1"/>
        </dgm:presLayoutVars>
      </dgm:prSet>
      <dgm:spPr/>
    </dgm:pt>
    <dgm:pt modelId="{F67EE47B-9295-4A93-BA33-8D7A310D85C8}" type="pres">
      <dgm:prSet presAssocID="{2BB2E150-B020-492A-85F6-57B618B54585}" presName="spacer" presStyleCnt="0"/>
      <dgm:spPr/>
    </dgm:pt>
    <dgm:pt modelId="{B1B80E10-E6C0-4DA9-995C-9ECD6DBE4739}" type="pres">
      <dgm:prSet presAssocID="{0A90949D-DBD3-4BAF-B094-76443522AEFA}" presName="parentText" presStyleLbl="node1" presStyleIdx="1" presStyleCnt="2">
        <dgm:presLayoutVars>
          <dgm:chMax val="0"/>
          <dgm:bulletEnabled val="1"/>
        </dgm:presLayoutVars>
      </dgm:prSet>
      <dgm:spPr/>
    </dgm:pt>
  </dgm:ptLst>
  <dgm:cxnLst>
    <dgm:cxn modelId="{2AD07B2E-06C5-4992-A56B-2536782DAA6D}" type="presOf" srcId="{84918402-AC01-47E6-B7F5-44D41CD134E2}" destId="{9DA0502B-4D14-451C-9281-9A0F7599CA30}" srcOrd="0" destOrd="0" presId="urn:microsoft.com/office/officeart/2005/8/layout/vList2"/>
    <dgm:cxn modelId="{A84E906B-901F-4A17-8215-CABE27F02226}" srcId="{8A096EA3-6610-4930-A5E5-10F2C8795288}" destId="{0A90949D-DBD3-4BAF-B094-76443522AEFA}" srcOrd="1" destOrd="0" parTransId="{C306AA9C-59CD-4632-8206-54D70A65A6D6}" sibTransId="{49BFC05B-42B3-4351-A1D4-69DD23C48C10}"/>
    <dgm:cxn modelId="{18108FAC-9065-438A-A8FC-721911459106}" srcId="{8A096EA3-6610-4930-A5E5-10F2C8795288}" destId="{84918402-AC01-47E6-B7F5-44D41CD134E2}" srcOrd="0" destOrd="0" parTransId="{41F7ED86-3323-4E8D-90D6-C4A369AF7AAF}" sibTransId="{2BB2E150-B020-492A-85F6-57B618B54585}"/>
    <dgm:cxn modelId="{49025DBB-A768-4B39-8683-835E00E9FB25}" type="presOf" srcId="{8A096EA3-6610-4930-A5E5-10F2C8795288}" destId="{2B28AB6E-C53C-469D-AF4C-5FC8A3659001}" srcOrd="0" destOrd="0" presId="urn:microsoft.com/office/officeart/2005/8/layout/vList2"/>
    <dgm:cxn modelId="{CD483CFD-09DA-4A43-A6CA-5A8A7C61D75D}" type="presOf" srcId="{0A90949D-DBD3-4BAF-B094-76443522AEFA}" destId="{B1B80E10-E6C0-4DA9-995C-9ECD6DBE4739}" srcOrd="0" destOrd="0" presId="urn:microsoft.com/office/officeart/2005/8/layout/vList2"/>
    <dgm:cxn modelId="{07295693-A697-4FC2-BA2C-AB483EC884C9}" type="presParOf" srcId="{2B28AB6E-C53C-469D-AF4C-5FC8A3659001}" destId="{9DA0502B-4D14-451C-9281-9A0F7599CA30}" srcOrd="0" destOrd="0" presId="urn:microsoft.com/office/officeart/2005/8/layout/vList2"/>
    <dgm:cxn modelId="{6C0A3BC7-4D02-4545-886F-465377C736DA}" type="presParOf" srcId="{2B28AB6E-C53C-469D-AF4C-5FC8A3659001}" destId="{F67EE47B-9295-4A93-BA33-8D7A310D85C8}" srcOrd="1" destOrd="0" presId="urn:microsoft.com/office/officeart/2005/8/layout/vList2"/>
    <dgm:cxn modelId="{643D63CD-CE83-4FBA-A978-D5EDD28C826A}" type="presParOf" srcId="{2B28AB6E-C53C-469D-AF4C-5FC8A3659001}" destId="{B1B80E10-E6C0-4DA9-995C-9ECD6DBE47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72F75E6-302E-4E2C-869C-5C17AC17F9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t-IT"/>
        </a:p>
      </dgm:t>
    </dgm:pt>
    <dgm:pt modelId="{E838497A-4E2A-4054-8772-17D276825258}">
      <dgm:prSet/>
      <dgm:spPr/>
      <dgm:t>
        <a:bodyPr/>
        <a:lstStyle/>
        <a:p>
          <a:r>
            <a:rPr lang="it-IT"/>
            <a:t>noreply@teenmusic.it</a:t>
          </a:r>
        </a:p>
      </dgm:t>
    </dgm:pt>
    <dgm:pt modelId="{17468A49-A4F4-4BFB-9364-307516DF7D5E}" type="parTrans" cxnId="{3BA42A14-2039-41F3-B57B-E6EEB377AC2C}">
      <dgm:prSet/>
      <dgm:spPr/>
      <dgm:t>
        <a:bodyPr/>
        <a:lstStyle/>
        <a:p>
          <a:endParaRPr lang="it-IT"/>
        </a:p>
      </dgm:t>
    </dgm:pt>
    <dgm:pt modelId="{E9E90510-86B4-4E10-BE04-1B45ED51BFEA}" type="sibTrans" cxnId="{3BA42A14-2039-41F3-B57B-E6EEB377AC2C}">
      <dgm:prSet/>
      <dgm:spPr/>
      <dgm:t>
        <a:bodyPr/>
        <a:lstStyle/>
        <a:p>
          <a:endParaRPr lang="it-IT"/>
        </a:p>
      </dgm:t>
    </dgm:pt>
    <dgm:pt modelId="{8793EE04-C6D8-4C67-BFFD-975F9D2217C8}">
      <dgm:prSet/>
      <dgm:spPr/>
      <dgm:t>
        <a:bodyPr/>
        <a:lstStyle/>
        <a:p>
          <a:r>
            <a:rPr lang="it-IT"/>
            <a:t>L’indirizzo è affidabile, il dominio del sender è corretto</a:t>
          </a:r>
        </a:p>
      </dgm:t>
    </dgm:pt>
    <dgm:pt modelId="{BAF4A778-7A09-4282-A47D-CED5F548B744}" type="parTrans" cxnId="{F599A687-A361-46BD-840B-B0DCB419D16B}">
      <dgm:prSet/>
      <dgm:spPr/>
      <dgm:t>
        <a:bodyPr/>
        <a:lstStyle/>
        <a:p>
          <a:endParaRPr lang="it-IT"/>
        </a:p>
      </dgm:t>
    </dgm:pt>
    <dgm:pt modelId="{9F5AFDB1-7980-4B77-9807-438EF56B753F}" type="sibTrans" cxnId="{F599A687-A361-46BD-840B-B0DCB419D16B}">
      <dgm:prSet/>
      <dgm:spPr/>
      <dgm:t>
        <a:bodyPr/>
        <a:lstStyle/>
        <a:p>
          <a:endParaRPr lang="it-IT"/>
        </a:p>
      </dgm:t>
    </dgm:pt>
    <dgm:pt modelId="{92B77FFB-E68A-4D1F-81C6-FE709F4CCE58}" type="pres">
      <dgm:prSet presAssocID="{672F75E6-302E-4E2C-869C-5C17AC17F9A5}" presName="linear" presStyleCnt="0">
        <dgm:presLayoutVars>
          <dgm:animLvl val="lvl"/>
          <dgm:resizeHandles val="exact"/>
        </dgm:presLayoutVars>
      </dgm:prSet>
      <dgm:spPr/>
    </dgm:pt>
    <dgm:pt modelId="{D65D54C8-59A0-4FDC-BE65-022039C47C32}" type="pres">
      <dgm:prSet presAssocID="{E838497A-4E2A-4054-8772-17D276825258}" presName="parentText" presStyleLbl="node1" presStyleIdx="0" presStyleCnt="2">
        <dgm:presLayoutVars>
          <dgm:chMax val="0"/>
          <dgm:bulletEnabled val="1"/>
        </dgm:presLayoutVars>
      </dgm:prSet>
      <dgm:spPr/>
    </dgm:pt>
    <dgm:pt modelId="{3C6B1667-6476-4F17-9EEC-953260C522BE}" type="pres">
      <dgm:prSet presAssocID="{E9E90510-86B4-4E10-BE04-1B45ED51BFEA}" presName="spacer" presStyleCnt="0"/>
      <dgm:spPr/>
    </dgm:pt>
    <dgm:pt modelId="{23C6CC35-4019-4BEA-9879-D1B7B0152E5D}" type="pres">
      <dgm:prSet presAssocID="{8793EE04-C6D8-4C67-BFFD-975F9D2217C8}" presName="parentText" presStyleLbl="node1" presStyleIdx="1" presStyleCnt="2">
        <dgm:presLayoutVars>
          <dgm:chMax val="0"/>
          <dgm:bulletEnabled val="1"/>
        </dgm:presLayoutVars>
      </dgm:prSet>
      <dgm:spPr/>
    </dgm:pt>
  </dgm:ptLst>
  <dgm:cxnLst>
    <dgm:cxn modelId="{3BA42A14-2039-41F3-B57B-E6EEB377AC2C}" srcId="{672F75E6-302E-4E2C-869C-5C17AC17F9A5}" destId="{E838497A-4E2A-4054-8772-17D276825258}" srcOrd="0" destOrd="0" parTransId="{17468A49-A4F4-4BFB-9364-307516DF7D5E}" sibTransId="{E9E90510-86B4-4E10-BE04-1B45ED51BFEA}"/>
    <dgm:cxn modelId="{517F8284-9000-4F7A-99C9-9C3447C149F2}" type="presOf" srcId="{672F75E6-302E-4E2C-869C-5C17AC17F9A5}" destId="{92B77FFB-E68A-4D1F-81C6-FE709F4CCE58}" srcOrd="0" destOrd="0" presId="urn:microsoft.com/office/officeart/2005/8/layout/vList2"/>
    <dgm:cxn modelId="{F599A687-A361-46BD-840B-B0DCB419D16B}" srcId="{672F75E6-302E-4E2C-869C-5C17AC17F9A5}" destId="{8793EE04-C6D8-4C67-BFFD-975F9D2217C8}" srcOrd="1" destOrd="0" parTransId="{BAF4A778-7A09-4282-A47D-CED5F548B744}" sibTransId="{9F5AFDB1-7980-4B77-9807-438EF56B753F}"/>
    <dgm:cxn modelId="{5F1902EE-271F-4CEF-BE94-710E5E99D3C7}" type="presOf" srcId="{E838497A-4E2A-4054-8772-17D276825258}" destId="{D65D54C8-59A0-4FDC-BE65-022039C47C32}" srcOrd="0" destOrd="0" presId="urn:microsoft.com/office/officeart/2005/8/layout/vList2"/>
    <dgm:cxn modelId="{222D56F7-3234-41F8-859B-86EC3B8BD82A}" type="presOf" srcId="{8793EE04-C6D8-4C67-BFFD-975F9D2217C8}" destId="{23C6CC35-4019-4BEA-9879-D1B7B0152E5D}" srcOrd="0" destOrd="0" presId="urn:microsoft.com/office/officeart/2005/8/layout/vList2"/>
    <dgm:cxn modelId="{BC30A7C2-25A9-40E1-8854-E2414DCE8D50}" type="presParOf" srcId="{92B77FFB-E68A-4D1F-81C6-FE709F4CCE58}" destId="{D65D54C8-59A0-4FDC-BE65-022039C47C32}" srcOrd="0" destOrd="0" presId="urn:microsoft.com/office/officeart/2005/8/layout/vList2"/>
    <dgm:cxn modelId="{072737B4-6E8B-4A88-8369-85770C69D73F}" type="presParOf" srcId="{92B77FFB-E68A-4D1F-81C6-FE709F4CCE58}" destId="{3C6B1667-6476-4F17-9EEC-953260C522BE}" srcOrd="1" destOrd="0" presId="urn:microsoft.com/office/officeart/2005/8/layout/vList2"/>
    <dgm:cxn modelId="{0F701B9B-9C4D-4B71-8DAB-1F18CC9FCD73}" type="presParOf" srcId="{92B77FFB-E68A-4D1F-81C6-FE709F4CCE58}" destId="{23C6CC35-4019-4BEA-9879-D1B7B0152E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B186DD5-5CA0-4D9D-9C98-09906AA105A7}"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F0DA1CB6-5D67-46CC-A7EB-99877DB1DC82}">
      <dgm:prSet/>
      <dgm:spPr/>
      <dgm:t>
        <a:bodyPr/>
        <a:lstStyle/>
        <a:p>
          <a:r>
            <a:rPr lang="it-IT"/>
            <a:t>www.teenmusic.com.personal.login.it</a:t>
          </a:r>
        </a:p>
      </dgm:t>
    </dgm:pt>
    <dgm:pt modelId="{9A9C5C45-8322-4616-A578-43B696609BC9}" type="parTrans" cxnId="{C6A8C8BB-46A2-40FF-8B43-21BCFDCFF24F}">
      <dgm:prSet/>
      <dgm:spPr/>
      <dgm:t>
        <a:bodyPr/>
        <a:lstStyle/>
        <a:p>
          <a:endParaRPr lang="it-IT"/>
        </a:p>
      </dgm:t>
    </dgm:pt>
    <dgm:pt modelId="{6854640B-3E72-4609-91CC-090CC0FAB06A}" type="sibTrans" cxnId="{C6A8C8BB-46A2-40FF-8B43-21BCFDCFF24F}">
      <dgm:prSet/>
      <dgm:spPr/>
      <dgm:t>
        <a:bodyPr/>
        <a:lstStyle/>
        <a:p>
          <a:endParaRPr lang="it-IT"/>
        </a:p>
      </dgm:t>
    </dgm:pt>
    <dgm:pt modelId="{C2AECC97-A131-4278-BF3F-21AC899C5AEC}">
      <dgm:prSet/>
      <dgm:spPr/>
      <dgm:t>
        <a:bodyPr/>
        <a:lstStyle/>
        <a:p>
          <a:r>
            <a:rPr lang="it-IT"/>
            <a:t>Il dominio è errato è un .com e non un .it</a:t>
          </a:r>
        </a:p>
      </dgm:t>
    </dgm:pt>
    <dgm:pt modelId="{93FC8F6B-729E-4B05-8044-6AA7C2FAC8A4}" type="parTrans" cxnId="{E8F37248-38BB-4909-9AD3-ED6D20470CF8}">
      <dgm:prSet/>
      <dgm:spPr/>
      <dgm:t>
        <a:bodyPr/>
        <a:lstStyle/>
        <a:p>
          <a:endParaRPr lang="it-IT"/>
        </a:p>
      </dgm:t>
    </dgm:pt>
    <dgm:pt modelId="{A26759E1-CE38-4952-878E-8A283C30D8B4}" type="sibTrans" cxnId="{E8F37248-38BB-4909-9AD3-ED6D20470CF8}">
      <dgm:prSet/>
      <dgm:spPr/>
      <dgm:t>
        <a:bodyPr/>
        <a:lstStyle/>
        <a:p>
          <a:endParaRPr lang="it-IT"/>
        </a:p>
      </dgm:t>
    </dgm:pt>
    <dgm:pt modelId="{8F0B2B9F-C989-4D71-96C3-123E024E88E1}" type="pres">
      <dgm:prSet presAssocID="{5B186DD5-5CA0-4D9D-9C98-09906AA105A7}" presName="linear" presStyleCnt="0">
        <dgm:presLayoutVars>
          <dgm:animLvl val="lvl"/>
          <dgm:resizeHandles val="exact"/>
        </dgm:presLayoutVars>
      </dgm:prSet>
      <dgm:spPr/>
    </dgm:pt>
    <dgm:pt modelId="{9E448D62-74D2-444A-B5A6-36FB9639C2F4}" type="pres">
      <dgm:prSet presAssocID="{F0DA1CB6-5D67-46CC-A7EB-99877DB1DC82}" presName="parentText" presStyleLbl="node1" presStyleIdx="0" presStyleCnt="2">
        <dgm:presLayoutVars>
          <dgm:chMax val="0"/>
          <dgm:bulletEnabled val="1"/>
        </dgm:presLayoutVars>
      </dgm:prSet>
      <dgm:spPr/>
    </dgm:pt>
    <dgm:pt modelId="{FA78D4B3-DB4B-4462-A7E8-6B557A9CF52C}" type="pres">
      <dgm:prSet presAssocID="{6854640B-3E72-4609-91CC-090CC0FAB06A}" presName="spacer" presStyleCnt="0"/>
      <dgm:spPr/>
    </dgm:pt>
    <dgm:pt modelId="{9A54B253-29E6-4C80-B840-D0FA64BCBBDF}" type="pres">
      <dgm:prSet presAssocID="{C2AECC97-A131-4278-BF3F-21AC899C5AEC}" presName="parentText" presStyleLbl="node1" presStyleIdx="1" presStyleCnt="2">
        <dgm:presLayoutVars>
          <dgm:chMax val="0"/>
          <dgm:bulletEnabled val="1"/>
        </dgm:presLayoutVars>
      </dgm:prSet>
      <dgm:spPr/>
    </dgm:pt>
  </dgm:ptLst>
  <dgm:cxnLst>
    <dgm:cxn modelId="{E8F37248-38BB-4909-9AD3-ED6D20470CF8}" srcId="{5B186DD5-5CA0-4D9D-9C98-09906AA105A7}" destId="{C2AECC97-A131-4278-BF3F-21AC899C5AEC}" srcOrd="1" destOrd="0" parTransId="{93FC8F6B-729E-4B05-8044-6AA7C2FAC8A4}" sibTransId="{A26759E1-CE38-4952-878E-8A283C30D8B4}"/>
    <dgm:cxn modelId="{C6A8C8BB-46A2-40FF-8B43-21BCFDCFF24F}" srcId="{5B186DD5-5CA0-4D9D-9C98-09906AA105A7}" destId="{F0DA1CB6-5D67-46CC-A7EB-99877DB1DC82}" srcOrd="0" destOrd="0" parTransId="{9A9C5C45-8322-4616-A578-43B696609BC9}" sibTransId="{6854640B-3E72-4609-91CC-090CC0FAB06A}"/>
    <dgm:cxn modelId="{3889A9BC-77AD-4BEE-887A-C414B82190EA}" type="presOf" srcId="{C2AECC97-A131-4278-BF3F-21AC899C5AEC}" destId="{9A54B253-29E6-4C80-B840-D0FA64BCBBDF}" srcOrd="0" destOrd="0" presId="urn:microsoft.com/office/officeart/2005/8/layout/vList2"/>
    <dgm:cxn modelId="{0ED888CF-7B22-4DDE-AEE4-E0774802340A}" type="presOf" srcId="{F0DA1CB6-5D67-46CC-A7EB-99877DB1DC82}" destId="{9E448D62-74D2-444A-B5A6-36FB9639C2F4}" srcOrd="0" destOrd="0" presId="urn:microsoft.com/office/officeart/2005/8/layout/vList2"/>
    <dgm:cxn modelId="{A7F202D6-B179-4C7B-9CA0-0F2651BD6A43}" type="presOf" srcId="{5B186DD5-5CA0-4D9D-9C98-09906AA105A7}" destId="{8F0B2B9F-C989-4D71-96C3-123E024E88E1}" srcOrd="0" destOrd="0" presId="urn:microsoft.com/office/officeart/2005/8/layout/vList2"/>
    <dgm:cxn modelId="{41623E86-E1EE-44A4-A7D0-05B3861DB40E}" type="presParOf" srcId="{8F0B2B9F-C989-4D71-96C3-123E024E88E1}" destId="{9E448D62-74D2-444A-B5A6-36FB9639C2F4}" srcOrd="0" destOrd="0" presId="urn:microsoft.com/office/officeart/2005/8/layout/vList2"/>
    <dgm:cxn modelId="{AE620289-D52A-43BF-B9AB-220A5F3B9752}" type="presParOf" srcId="{8F0B2B9F-C989-4D71-96C3-123E024E88E1}" destId="{FA78D4B3-DB4B-4462-A7E8-6B557A9CF52C}" srcOrd="1" destOrd="0" presId="urn:microsoft.com/office/officeart/2005/8/layout/vList2"/>
    <dgm:cxn modelId="{E0ADEC08-D0A4-4BED-AE56-D502031A4F18}" type="presParOf" srcId="{8F0B2B9F-C989-4D71-96C3-123E024E88E1}" destId="{9A54B253-29E6-4C80-B840-D0FA64BCBBD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1BBA54B-9761-4D27-915B-F413C3F963EB}"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308BF00-58C5-45E9-8007-77ED11E5A679}">
      <dgm:prSet/>
      <dgm:spPr/>
      <dgm:t>
        <a:bodyPr/>
        <a:lstStyle/>
        <a:p>
          <a:r>
            <a:rPr lang="it-IT"/>
            <a:t>Simona è in ufficio da suo padre e sta usando il suo pc. Controlla la posta e riceve un'email apparentemente inviata dalla sua piattaforma di streaming musicale (legale) preferita, che le promette due mesi di abbonamento gratuito, ma le chiede di scaricare un file allegato da compilare e inoltrare al mittente con i suoi dati.</a:t>
          </a:r>
        </a:p>
      </dgm:t>
    </dgm:pt>
    <dgm:pt modelId="{8153C393-82BB-480F-B356-3474B115C704}" type="parTrans" cxnId="{39F15FE8-C8C8-49E1-935A-BD4F73C969BF}">
      <dgm:prSet/>
      <dgm:spPr/>
      <dgm:t>
        <a:bodyPr/>
        <a:lstStyle/>
        <a:p>
          <a:endParaRPr lang="it-IT"/>
        </a:p>
      </dgm:t>
    </dgm:pt>
    <dgm:pt modelId="{697C0B07-790B-45D3-9998-8A43E308107A}" type="sibTrans" cxnId="{39F15FE8-C8C8-49E1-935A-BD4F73C969BF}">
      <dgm:prSet/>
      <dgm:spPr/>
      <dgm:t>
        <a:bodyPr/>
        <a:lstStyle/>
        <a:p>
          <a:endParaRPr lang="it-IT"/>
        </a:p>
      </dgm:t>
    </dgm:pt>
    <dgm:pt modelId="{9B92A3AF-D756-48F9-8619-7ECAF650A7D0}" type="pres">
      <dgm:prSet presAssocID="{51BBA54B-9761-4D27-915B-F413C3F963EB}" presName="linear" presStyleCnt="0">
        <dgm:presLayoutVars>
          <dgm:animLvl val="lvl"/>
          <dgm:resizeHandles val="exact"/>
        </dgm:presLayoutVars>
      </dgm:prSet>
      <dgm:spPr/>
    </dgm:pt>
    <dgm:pt modelId="{32C4486A-80BD-46AA-8955-36544374EE1C}" type="pres">
      <dgm:prSet presAssocID="{5308BF00-58C5-45E9-8007-77ED11E5A679}" presName="parentText" presStyleLbl="node1" presStyleIdx="0" presStyleCnt="1">
        <dgm:presLayoutVars>
          <dgm:chMax val="0"/>
          <dgm:bulletEnabled val="1"/>
        </dgm:presLayoutVars>
      </dgm:prSet>
      <dgm:spPr/>
    </dgm:pt>
  </dgm:ptLst>
  <dgm:cxnLst>
    <dgm:cxn modelId="{21D6AC24-2799-42E6-960B-28FE29163E1F}" type="presOf" srcId="{51BBA54B-9761-4D27-915B-F413C3F963EB}" destId="{9B92A3AF-D756-48F9-8619-7ECAF650A7D0}" srcOrd="0" destOrd="0" presId="urn:microsoft.com/office/officeart/2005/8/layout/vList2"/>
    <dgm:cxn modelId="{58957780-4D96-42F9-B792-90A30A21591C}" type="presOf" srcId="{5308BF00-58C5-45E9-8007-77ED11E5A679}" destId="{32C4486A-80BD-46AA-8955-36544374EE1C}" srcOrd="0" destOrd="0" presId="urn:microsoft.com/office/officeart/2005/8/layout/vList2"/>
    <dgm:cxn modelId="{39F15FE8-C8C8-49E1-935A-BD4F73C969BF}" srcId="{51BBA54B-9761-4D27-915B-F413C3F963EB}" destId="{5308BF00-58C5-45E9-8007-77ED11E5A679}" srcOrd="0" destOrd="0" parTransId="{8153C393-82BB-480F-B356-3474B115C704}" sibTransId="{697C0B07-790B-45D3-9998-8A43E308107A}"/>
    <dgm:cxn modelId="{2D6A4387-FE35-436A-870C-5BC0C55C26D9}" type="presParOf" srcId="{9B92A3AF-D756-48F9-8619-7ECAF650A7D0}" destId="{32C4486A-80BD-46AA-8955-36544374EE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2BAED41-1357-481D-BB8D-EABEBE81D89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48C3B5F-694A-4D98-A7E1-CC8193C48A3A}">
      <dgm:prSet/>
      <dgm:spPr/>
      <dgm:t>
        <a:bodyPr/>
        <a:lstStyle/>
        <a:p>
          <a:r>
            <a:rPr lang="it-IT"/>
            <a:t>Simona scarica l'allegato e improvvisamente il computer comincia a non rispondere più ai suoi comandi e le si apre una finestra che richiede l'inserimento di una password per sbloccarlo e poter continuare a usare il pc e accedere ai dati e ai file. La password si può ottenere effettuando il pagamento di 500 euro. Simona è terrorizzata, è il pc che suo padre usa per lavorare e su cui ha tantissimo materiale riservato</a:t>
          </a:r>
        </a:p>
      </dgm:t>
    </dgm:pt>
    <dgm:pt modelId="{212B5048-B9D9-4C02-A34A-C2BDF9C97C01}" type="parTrans" cxnId="{5D56A24C-0F88-4506-A16E-C35D971463A2}">
      <dgm:prSet/>
      <dgm:spPr/>
      <dgm:t>
        <a:bodyPr/>
        <a:lstStyle/>
        <a:p>
          <a:endParaRPr lang="it-IT"/>
        </a:p>
      </dgm:t>
    </dgm:pt>
    <dgm:pt modelId="{DC2DD429-B5DB-439A-92B4-9CFEFDDB50C9}" type="sibTrans" cxnId="{5D56A24C-0F88-4506-A16E-C35D971463A2}">
      <dgm:prSet/>
      <dgm:spPr/>
      <dgm:t>
        <a:bodyPr/>
        <a:lstStyle/>
        <a:p>
          <a:endParaRPr lang="it-IT"/>
        </a:p>
      </dgm:t>
    </dgm:pt>
    <dgm:pt modelId="{934F1168-1F21-447A-B405-2542D1E6E00F}" type="pres">
      <dgm:prSet presAssocID="{42BAED41-1357-481D-BB8D-EABEBE81D89C}" presName="linear" presStyleCnt="0">
        <dgm:presLayoutVars>
          <dgm:animLvl val="lvl"/>
          <dgm:resizeHandles val="exact"/>
        </dgm:presLayoutVars>
      </dgm:prSet>
      <dgm:spPr/>
    </dgm:pt>
    <dgm:pt modelId="{E0BE606E-8AE0-4B5A-B273-1B0AE89BBAC7}" type="pres">
      <dgm:prSet presAssocID="{B48C3B5F-694A-4D98-A7E1-CC8193C48A3A}" presName="parentText" presStyleLbl="node1" presStyleIdx="0" presStyleCnt="1">
        <dgm:presLayoutVars>
          <dgm:chMax val="0"/>
          <dgm:bulletEnabled val="1"/>
        </dgm:presLayoutVars>
      </dgm:prSet>
      <dgm:spPr/>
    </dgm:pt>
  </dgm:ptLst>
  <dgm:cxnLst>
    <dgm:cxn modelId="{0FABEF3A-A6C3-4ADD-A5C4-A4B97A5EC4F1}" type="presOf" srcId="{42BAED41-1357-481D-BB8D-EABEBE81D89C}" destId="{934F1168-1F21-447A-B405-2542D1E6E00F}" srcOrd="0" destOrd="0" presId="urn:microsoft.com/office/officeart/2005/8/layout/vList2"/>
    <dgm:cxn modelId="{15E7C43C-C0CB-4B5C-B45C-F589262ED0C9}" type="presOf" srcId="{B48C3B5F-694A-4D98-A7E1-CC8193C48A3A}" destId="{E0BE606E-8AE0-4B5A-B273-1B0AE89BBAC7}" srcOrd="0" destOrd="0" presId="urn:microsoft.com/office/officeart/2005/8/layout/vList2"/>
    <dgm:cxn modelId="{5D56A24C-0F88-4506-A16E-C35D971463A2}" srcId="{42BAED41-1357-481D-BB8D-EABEBE81D89C}" destId="{B48C3B5F-694A-4D98-A7E1-CC8193C48A3A}" srcOrd="0" destOrd="0" parTransId="{212B5048-B9D9-4C02-A34A-C2BDF9C97C01}" sibTransId="{DC2DD429-B5DB-439A-92B4-9CFEFDDB50C9}"/>
    <dgm:cxn modelId="{206CF056-752D-49A7-AF81-EA8DAA98734E}" type="presParOf" srcId="{934F1168-1F21-447A-B405-2542D1E6E00F}" destId="{E0BE606E-8AE0-4B5A-B273-1B0AE89BBA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459AF5-0C53-48BF-BF8B-D767DE5BA72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F54727CC-3C21-4486-8E55-CA0544C42F44}">
      <dgm:prSet/>
      <dgm:spPr/>
      <dgm:t>
        <a:bodyPr/>
        <a:lstStyle/>
        <a:p>
          <a:r>
            <a:rPr lang="it-IT"/>
            <a:t>Accade che messaggi, spessissimo inviati via email, apparentemente da entità note e reali come banche, siti di prenotazione, etc. sollecitano il destinatario a fare clic su un link per verificare account personali al fine di rafforzare la sicurezza o in cambio di benefici o servizi gratuiti</a:t>
          </a:r>
        </a:p>
      </dgm:t>
    </dgm:pt>
    <dgm:pt modelId="{E0F3C9D9-F911-4A9E-BF4F-DFDD74A610B0}" type="parTrans" cxnId="{600EBBE8-0CAD-42A2-8612-21ED8B501DA2}">
      <dgm:prSet/>
      <dgm:spPr/>
      <dgm:t>
        <a:bodyPr/>
        <a:lstStyle/>
        <a:p>
          <a:endParaRPr lang="it-IT"/>
        </a:p>
      </dgm:t>
    </dgm:pt>
    <dgm:pt modelId="{53AD6C75-A238-4A39-AA55-E3C2CBA974C8}" type="sibTrans" cxnId="{600EBBE8-0CAD-42A2-8612-21ED8B501DA2}">
      <dgm:prSet/>
      <dgm:spPr/>
      <dgm:t>
        <a:bodyPr/>
        <a:lstStyle/>
        <a:p>
          <a:endParaRPr lang="it-IT"/>
        </a:p>
      </dgm:t>
    </dgm:pt>
    <dgm:pt modelId="{76B2053F-0F8E-4A5D-A14C-2BE43EE42D16}" type="pres">
      <dgm:prSet presAssocID="{B0459AF5-0C53-48BF-BF8B-D767DE5BA72F}" presName="linear" presStyleCnt="0">
        <dgm:presLayoutVars>
          <dgm:animLvl val="lvl"/>
          <dgm:resizeHandles val="exact"/>
        </dgm:presLayoutVars>
      </dgm:prSet>
      <dgm:spPr/>
    </dgm:pt>
    <dgm:pt modelId="{BEDC21B2-6482-4B78-8383-D95CF0EF0A79}" type="pres">
      <dgm:prSet presAssocID="{F54727CC-3C21-4486-8E55-CA0544C42F44}" presName="parentText" presStyleLbl="node1" presStyleIdx="0" presStyleCnt="1">
        <dgm:presLayoutVars>
          <dgm:chMax val="0"/>
          <dgm:bulletEnabled val="1"/>
        </dgm:presLayoutVars>
      </dgm:prSet>
      <dgm:spPr/>
    </dgm:pt>
  </dgm:ptLst>
  <dgm:cxnLst>
    <dgm:cxn modelId="{401E4C88-453A-489C-91DF-A4517BFA0D8E}" type="presOf" srcId="{B0459AF5-0C53-48BF-BF8B-D767DE5BA72F}" destId="{76B2053F-0F8E-4A5D-A14C-2BE43EE42D16}" srcOrd="0" destOrd="0" presId="urn:microsoft.com/office/officeart/2005/8/layout/vList2"/>
    <dgm:cxn modelId="{600EBBE8-0CAD-42A2-8612-21ED8B501DA2}" srcId="{B0459AF5-0C53-48BF-BF8B-D767DE5BA72F}" destId="{F54727CC-3C21-4486-8E55-CA0544C42F44}" srcOrd="0" destOrd="0" parTransId="{E0F3C9D9-F911-4A9E-BF4F-DFDD74A610B0}" sibTransId="{53AD6C75-A238-4A39-AA55-E3C2CBA974C8}"/>
    <dgm:cxn modelId="{B88CE8F7-C66A-4838-B64C-632C85888DA1}" type="presOf" srcId="{F54727CC-3C21-4486-8E55-CA0544C42F44}" destId="{BEDC21B2-6482-4B78-8383-D95CF0EF0A79}" srcOrd="0" destOrd="0" presId="urn:microsoft.com/office/officeart/2005/8/layout/vList2"/>
    <dgm:cxn modelId="{06192C95-476A-4636-9BD5-1DB72E5899D9}" type="presParOf" srcId="{76B2053F-0F8E-4A5D-A14C-2BE43EE42D16}" destId="{BEDC21B2-6482-4B78-8383-D95CF0EF0A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763626D-99E9-4770-9159-E21C42C86113}"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07B9EDA-7A91-4AA2-8F7B-E820778CB48A}">
      <dgm:prSet/>
      <dgm:spPr/>
      <dgm:t>
        <a:bodyPr/>
        <a:lstStyle/>
        <a:p>
          <a:r>
            <a:rPr lang="it-IT"/>
            <a:t>Lorenzo è registrato sulla popolare piattaforma di musica in streaming, www.teenmusic.it*. Il rinnovo è automatico e per questo utilizza una carta prepagata ricaricabile che suo padre ha attivato per lui e che ha registrato sul sito. Lorenzo riceve un'email inviata dal centro clienti della piattaforma in cui gli viene richiesto di aggiornare i dati personali (vedi immagine)</a:t>
          </a:r>
        </a:p>
      </dgm:t>
    </dgm:pt>
    <dgm:pt modelId="{E86BC224-CEB8-4BEC-BC16-33695821D9B9}" type="parTrans" cxnId="{16BFAAAA-4A19-46CD-84FA-329DCC6CCE35}">
      <dgm:prSet/>
      <dgm:spPr/>
      <dgm:t>
        <a:bodyPr/>
        <a:lstStyle/>
        <a:p>
          <a:endParaRPr lang="it-IT"/>
        </a:p>
      </dgm:t>
    </dgm:pt>
    <dgm:pt modelId="{3CBDB20D-5938-49C6-B8ED-50E66D499B9C}" type="sibTrans" cxnId="{16BFAAAA-4A19-46CD-84FA-329DCC6CCE35}">
      <dgm:prSet/>
      <dgm:spPr/>
      <dgm:t>
        <a:bodyPr/>
        <a:lstStyle/>
        <a:p>
          <a:endParaRPr lang="it-IT"/>
        </a:p>
      </dgm:t>
    </dgm:pt>
    <dgm:pt modelId="{1CADA1E0-24F8-475D-8ABC-49C81CFA1E2D}" type="pres">
      <dgm:prSet presAssocID="{6763626D-99E9-4770-9159-E21C42C86113}" presName="linear" presStyleCnt="0">
        <dgm:presLayoutVars>
          <dgm:animLvl val="lvl"/>
          <dgm:resizeHandles val="exact"/>
        </dgm:presLayoutVars>
      </dgm:prSet>
      <dgm:spPr/>
    </dgm:pt>
    <dgm:pt modelId="{029F23AB-117E-4D42-84DE-81A695811D4E}" type="pres">
      <dgm:prSet presAssocID="{507B9EDA-7A91-4AA2-8F7B-E820778CB48A}" presName="parentText" presStyleLbl="node1" presStyleIdx="0" presStyleCnt="1">
        <dgm:presLayoutVars>
          <dgm:chMax val="0"/>
          <dgm:bulletEnabled val="1"/>
        </dgm:presLayoutVars>
      </dgm:prSet>
      <dgm:spPr/>
    </dgm:pt>
  </dgm:ptLst>
  <dgm:cxnLst>
    <dgm:cxn modelId="{A585C765-7A3D-45E7-B36C-C18B10F63C74}" type="presOf" srcId="{6763626D-99E9-4770-9159-E21C42C86113}" destId="{1CADA1E0-24F8-475D-8ABC-49C81CFA1E2D}" srcOrd="0" destOrd="0" presId="urn:microsoft.com/office/officeart/2005/8/layout/vList2"/>
    <dgm:cxn modelId="{B2530882-80C4-4D9B-9853-C585C1F9FA15}" type="presOf" srcId="{507B9EDA-7A91-4AA2-8F7B-E820778CB48A}" destId="{029F23AB-117E-4D42-84DE-81A695811D4E}" srcOrd="0" destOrd="0" presId="urn:microsoft.com/office/officeart/2005/8/layout/vList2"/>
    <dgm:cxn modelId="{16BFAAAA-4A19-46CD-84FA-329DCC6CCE35}" srcId="{6763626D-99E9-4770-9159-E21C42C86113}" destId="{507B9EDA-7A91-4AA2-8F7B-E820778CB48A}" srcOrd="0" destOrd="0" parTransId="{E86BC224-CEB8-4BEC-BC16-33695821D9B9}" sibTransId="{3CBDB20D-5938-49C6-B8ED-50E66D499B9C}"/>
    <dgm:cxn modelId="{29D84055-7150-40CB-AAEA-4C373EA361EC}" type="presParOf" srcId="{1CADA1E0-24F8-475D-8ABC-49C81CFA1E2D}" destId="{029F23AB-117E-4D42-84DE-81A695811D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50D582B-67D6-40A2-B810-0788D01AF72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8395A93-D50B-4516-9F4D-218D8F4B8887}">
      <dgm:prSet/>
      <dgm:spPr/>
      <dgm:t>
        <a:bodyPr/>
        <a:lstStyle/>
        <a:p>
          <a:r>
            <a:rPr lang="it-IT"/>
            <a:t>Il mittente è noreply@teen-music.it . Clicca su un link nel corpo della mail, ma si accorge che non finisce sulla solita pagina della piattaforma di musica, ma su una pagina che un po' le assomiglia e comunque ha il logo e i colori di quella di Teen Music. Gli viene chiesto di aggiornare i suoi dati e di reimpostare la password per motivi di sicurezza, chiedendogli però di inserire la password corrente unitamente al Codice Utente. La cosa lo insospettisce e si ferma.</a:t>
          </a:r>
        </a:p>
      </dgm:t>
    </dgm:pt>
    <dgm:pt modelId="{4F7FA325-ED72-47E2-B0BE-862B16387FCF}" type="parTrans" cxnId="{3C6F9C6F-C3DE-42AE-A28A-E17520BF1CF2}">
      <dgm:prSet/>
      <dgm:spPr/>
      <dgm:t>
        <a:bodyPr/>
        <a:lstStyle/>
        <a:p>
          <a:endParaRPr lang="it-IT"/>
        </a:p>
      </dgm:t>
    </dgm:pt>
    <dgm:pt modelId="{A900B141-7E33-4429-9F3D-488B49232B59}" type="sibTrans" cxnId="{3C6F9C6F-C3DE-42AE-A28A-E17520BF1CF2}">
      <dgm:prSet/>
      <dgm:spPr/>
      <dgm:t>
        <a:bodyPr/>
        <a:lstStyle/>
        <a:p>
          <a:endParaRPr lang="it-IT"/>
        </a:p>
      </dgm:t>
    </dgm:pt>
    <dgm:pt modelId="{26BB50E7-E421-4C4A-8DBD-A863DE07369B}" type="pres">
      <dgm:prSet presAssocID="{A50D582B-67D6-40A2-B810-0788D01AF720}" presName="linear" presStyleCnt="0">
        <dgm:presLayoutVars>
          <dgm:animLvl val="lvl"/>
          <dgm:resizeHandles val="exact"/>
        </dgm:presLayoutVars>
      </dgm:prSet>
      <dgm:spPr/>
    </dgm:pt>
    <dgm:pt modelId="{0FA214A4-CD88-4FB5-A755-354422705F3C}" type="pres">
      <dgm:prSet presAssocID="{78395A93-D50B-4516-9F4D-218D8F4B8887}" presName="parentText" presStyleLbl="node1" presStyleIdx="0" presStyleCnt="1">
        <dgm:presLayoutVars>
          <dgm:chMax val="0"/>
          <dgm:bulletEnabled val="1"/>
        </dgm:presLayoutVars>
      </dgm:prSet>
      <dgm:spPr/>
    </dgm:pt>
  </dgm:ptLst>
  <dgm:cxnLst>
    <dgm:cxn modelId="{3C6F9C6F-C3DE-42AE-A28A-E17520BF1CF2}" srcId="{A50D582B-67D6-40A2-B810-0788D01AF720}" destId="{78395A93-D50B-4516-9F4D-218D8F4B8887}" srcOrd="0" destOrd="0" parTransId="{4F7FA325-ED72-47E2-B0BE-862B16387FCF}" sibTransId="{A900B141-7E33-4429-9F3D-488B49232B59}"/>
    <dgm:cxn modelId="{0E2B62C5-DF83-4913-A1A8-F3EFE12FA5D6}" type="presOf" srcId="{A50D582B-67D6-40A2-B810-0788D01AF720}" destId="{26BB50E7-E421-4C4A-8DBD-A863DE07369B}" srcOrd="0" destOrd="0" presId="urn:microsoft.com/office/officeart/2005/8/layout/vList2"/>
    <dgm:cxn modelId="{FAC7F4D8-C136-429B-8A68-B5DFFA6CAA98}" type="presOf" srcId="{78395A93-D50B-4516-9F4D-218D8F4B8887}" destId="{0FA214A4-CD88-4FB5-A755-354422705F3C}" srcOrd="0" destOrd="0" presId="urn:microsoft.com/office/officeart/2005/8/layout/vList2"/>
    <dgm:cxn modelId="{01B80F47-5E9D-4B30-BD8F-5A201E82AB69}" type="presParOf" srcId="{26BB50E7-E421-4C4A-8DBD-A863DE07369B}" destId="{0FA214A4-CD88-4FB5-A755-354422705F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6851F10-2FAE-41B2-AF97-02E5C4A080AB}"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BD76EA61-8F5E-4042-9167-F622E090A85F}">
      <dgm:prSet/>
      <dgm:spPr/>
      <dgm:t>
        <a:bodyPr/>
        <a:lstStyle/>
        <a:p>
          <a:r>
            <a:rPr lang="it-IT"/>
            <a:t>A volte le persone fingono di essere qualcun altro online, in alcuni casi per fare degli scherzi, in altri allo scopo di rubare informazioni personali</a:t>
          </a:r>
        </a:p>
      </dgm:t>
    </dgm:pt>
    <dgm:pt modelId="{EB79C402-6172-4EDA-930B-8C31D4C9DB95}" type="parTrans" cxnId="{0D8253B3-0EC7-40EB-B42D-4BD60B5A93B6}">
      <dgm:prSet/>
      <dgm:spPr/>
      <dgm:t>
        <a:bodyPr/>
        <a:lstStyle/>
        <a:p>
          <a:endParaRPr lang="it-IT"/>
        </a:p>
      </dgm:t>
    </dgm:pt>
    <dgm:pt modelId="{51DB0267-D322-45D7-A6AA-009E81610316}" type="sibTrans" cxnId="{0D8253B3-0EC7-40EB-B42D-4BD60B5A93B6}">
      <dgm:prSet/>
      <dgm:spPr/>
      <dgm:t>
        <a:bodyPr/>
        <a:lstStyle/>
        <a:p>
          <a:endParaRPr lang="it-IT"/>
        </a:p>
      </dgm:t>
    </dgm:pt>
    <dgm:pt modelId="{85B67FB6-CB5A-4EEC-8E85-F364E2D878E4}">
      <dgm:prSet/>
      <dgm:spPr/>
      <dgm:t>
        <a:bodyPr/>
        <a:lstStyle/>
        <a:p>
          <a:r>
            <a:rPr lang="it-IT"/>
            <a:t>Fortunatamente, ci sono degli elementi a cui prestare attenzione per verificare l'identità delle persone che ci contattano e identificare potenziali truffatori</a:t>
          </a:r>
        </a:p>
      </dgm:t>
    </dgm:pt>
    <dgm:pt modelId="{A281DE7A-96F5-45C8-A3E8-6910DD5DF14F}" type="parTrans" cxnId="{82FA2E29-4601-45A4-AD32-67015797CF8F}">
      <dgm:prSet/>
      <dgm:spPr/>
      <dgm:t>
        <a:bodyPr/>
        <a:lstStyle/>
        <a:p>
          <a:endParaRPr lang="it-IT"/>
        </a:p>
      </dgm:t>
    </dgm:pt>
    <dgm:pt modelId="{E890285A-B487-4208-BD58-C23F7AFEAA3C}" type="sibTrans" cxnId="{82FA2E29-4601-45A4-AD32-67015797CF8F}">
      <dgm:prSet/>
      <dgm:spPr/>
      <dgm:t>
        <a:bodyPr/>
        <a:lstStyle/>
        <a:p>
          <a:endParaRPr lang="it-IT"/>
        </a:p>
      </dgm:t>
    </dgm:pt>
    <dgm:pt modelId="{9FBA0529-60E0-4380-97FB-8B6201385CF8}" type="pres">
      <dgm:prSet presAssocID="{A6851F10-2FAE-41B2-AF97-02E5C4A080AB}" presName="linear" presStyleCnt="0">
        <dgm:presLayoutVars>
          <dgm:animLvl val="lvl"/>
          <dgm:resizeHandles val="exact"/>
        </dgm:presLayoutVars>
      </dgm:prSet>
      <dgm:spPr/>
    </dgm:pt>
    <dgm:pt modelId="{35485011-D50F-466A-BA76-AC4613597B73}" type="pres">
      <dgm:prSet presAssocID="{BD76EA61-8F5E-4042-9167-F622E090A85F}" presName="parentText" presStyleLbl="node1" presStyleIdx="0" presStyleCnt="2">
        <dgm:presLayoutVars>
          <dgm:chMax val="0"/>
          <dgm:bulletEnabled val="1"/>
        </dgm:presLayoutVars>
      </dgm:prSet>
      <dgm:spPr/>
    </dgm:pt>
    <dgm:pt modelId="{3E389004-26BF-41D8-9CE5-BE2160089051}" type="pres">
      <dgm:prSet presAssocID="{51DB0267-D322-45D7-A6AA-009E81610316}" presName="spacer" presStyleCnt="0"/>
      <dgm:spPr/>
    </dgm:pt>
    <dgm:pt modelId="{5B906B26-553F-4208-BFAC-7EB399E90472}" type="pres">
      <dgm:prSet presAssocID="{85B67FB6-CB5A-4EEC-8E85-F364E2D878E4}" presName="parentText" presStyleLbl="node1" presStyleIdx="1" presStyleCnt="2">
        <dgm:presLayoutVars>
          <dgm:chMax val="0"/>
          <dgm:bulletEnabled val="1"/>
        </dgm:presLayoutVars>
      </dgm:prSet>
      <dgm:spPr/>
    </dgm:pt>
  </dgm:ptLst>
  <dgm:cxnLst>
    <dgm:cxn modelId="{82FA2E29-4601-45A4-AD32-67015797CF8F}" srcId="{A6851F10-2FAE-41B2-AF97-02E5C4A080AB}" destId="{85B67FB6-CB5A-4EEC-8E85-F364E2D878E4}" srcOrd="1" destOrd="0" parTransId="{A281DE7A-96F5-45C8-A3E8-6910DD5DF14F}" sibTransId="{E890285A-B487-4208-BD58-C23F7AFEAA3C}"/>
    <dgm:cxn modelId="{517742AC-27BA-4969-82F6-797FC0936C24}" type="presOf" srcId="{85B67FB6-CB5A-4EEC-8E85-F364E2D878E4}" destId="{5B906B26-553F-4208-BFAC-7EB399E90472}" srcOrd="0" destOrd="0" presId="urn:microsoft.com/office/officeart/2005/8/layout/vList2"/>
    <dgm:cxn modelId="{0D8253B3-0EC7-40EB-B42D-4BD60B5A93B6}" srcId="{A6851F10-2FAE-41B2-AF97-02E5C4A080AB}" destId="{BD76EA61-8F5E-4042-9167-F622E090A85F}" srcOrd="0" destOrd="0" parTransId="{EB79C402-6172-4EDA-930B-8C31D4C9DB95}" sibTransId="{51DB0267-D322-45D7-A6AA-009E81610316}"/>
    <dgm:cxn modelId="{3CA9EDC5-90BE-4158-B4FA-1213C63F4D6E}" type="presOf" srcId="{A6851F10-2FAE-41B2-AF97-02E5C4A080AB}" destId="{9FBA0529-60E0-4380-97FB-8B6201385CF8}" srcOrd="0" destOrd="0" presId="urn:microsoft.com/office/officeart/2005/8/layout/vList2"/>
    <dgm:cxn modelId="{83B065E7-22D4-4238-BACB-AE0EFFCD32AC}" type="presOf" srcId="{BD76EA61-8F5E-4042-9167-F622E090A85F}" destId="{35485011-D50F-466A-BA76-AC4613597B73}" srcOrd="0" destOrd="0" presId="urn:microsoft.com/office/officeart/2005/8/layout/vList2"/>
    <dgm:cxn modelId="{A388033F-1A62-4AA8-B861-7BF3708A63D7}" type="presParOf" srcId="{9FBA0529-60E0-4380-97FB-8B6201385CF8}" destId="{35485011-D50F-466A-BA76-AC4613597B73}" srcOrd="0" destOrd="0" presId="urn:microsoft.com/office/officeart/2005/8/layout/vList2"/>
    <dgm:cxn modelId="{D6C20297-F46D-4450-A107-20202BC5607F}" type="presParOf" srcId="{9FBA0529-60E0-4380-97FB-8B6201385CF8}" destId="{3E389004-26BF-41D8-9CE5-BE2160089051}" srcOrd="1" destOrd="0" presId="urn:microsoft.com/office/officeart/2005/8/layout/vList2"/>
    <dgm:cxn modelId="{D7533A6A-BC17-4E22-896A-43423CF88A46}" type="presParOf" srcId="{9FBA0529-60E0-4380-97FB-8B6201385CF8}" destId="{5B906B26-553F-4208-BFAC-7EB399E9047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875E32C-A2BE-40E6-AF12-E32F11172FDE}"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E307FB6-47E3-4333-94A8-3189F8E16454}">
      <dgm:prSet/>
      <dgm:spPr/>
      <dgm:t>
        <a:bodyPr/>
        <a:lstStyle/>
        <a:p>
          <a:r>
            <a:rPr lang="it-IT"/>
            <a:t>Se l'immagine non è una foto di una persona reale ma un'immagine/illustrazione sii prudente, ma anche se la foto è di una persona reale, verifica se si vede bene o è sfocata. È facile nascondersi dietro a una foto sfocata. Inoltre non è difficile per i truffatori rubare foto di persone reali per creare profili falsi</a:t>
          </a:r>
        </a:p>
      </dgm:t>
    </dgm:pt>
    <dgm:pt modelId="{484D07B4-E4D5-4DA3-803B-46D38072DACD}" type="parTrans" cxnId="{F701FC86-1EDA-468B-94DE-F840D8E78B83}">
      <dgm:prSet/>
      <dgm:spPr/>
      <dgm:t>
        <a:bodyPr/>
        <a:lstStyle/>
        <a:p>
          <a:endParaRPr lang="it-IT"/>
        </a:p>
      </dgm:t>
    </dgm:pt>
    <dgm:pt modelId="{217C727B-FDE7-45EC-A0FA-725A13AB1969}" type="sibTrans" cxnId="{F701FC86-1EDA-468B-94DE-F840D8E78B83}">
      <dgm:prSet/>
      <dgm:spPr/>
      <dgm:t>
        <a:bodyPr/>
        <a:lstStyle/>
        <a:p>
          <a:endParaRPr lang="it-IT"/>
        </a:p>
      </dgm:t>
    </dgm:pt>
    <dgm:pt modelId="{5AAC0BF6-0207-419A-B727-8C5BAD4722B4}" type="pres">
      <dgm:prSet presAssocID="{C875E32C-A2BE-40E6-AF12-E32F11172FDE}" presName="linear" presStyleCnt="0">
        <dgm:presLayoutVars>
          <dgm:animLvl val="lvl"/>
          <dgm:resizeHandles val="exact"/>
        </dgm:presLayoutVars>
      </dgm:prSet>
      <dgm:spPr/>
    </dgm:pt>
    <dgm:pt modelId="{535EAFC9-B125-4BE4-8BC6-D230B39A17DC}" type="pres">
      <dgm:prSet presAssocID="{5E307FB6-47E3-4333-94A8-3189F8E16454}" presName="parentText" presStyleLbl="node1" presStyleIdx="0" presStyleCnt="1">
        <dgm:presLayoutVars>
          <dgm:chMax val="0"/>
          <dgm:bulletEnabled val="1"/>
        </dgm:presLayoutVars>
      </dgm:prSet>
      <dgm:spPr/>
    </dgm:pt>
  </dgm:ptLst>
  <dgm:cxnLst>
    <dgm:cxn modelId="{64F3FB1F-7B72-4B87-91CA-D883073E8FFD}" type="presOf" srcId="{5E307FB6-47E3-4333-94A8-3189F8E16454}" destId="{535EAFC9-B125-4BE4-8BC6-D230B39A17DC}" srcOrd="0" destOrd="0" presId="urn:microsoft.com/office/officeart/2005/8/layout/vList2"/>
    <dgm:cxn modelId="{F701FC86-1EDA-468B-94DE-F840D8E78B83}" srcId="{C875E32C-A2BE-40E6-AF12-E32F11172FDE}" destId="{5E307FB6-47E3-4333-94A8-3189F8E16454}" srcOrd="0" destOrd="0" parTransId="{484D07B4-E4D5-4DA3-803B-46D38072DACD}" sibTransId="{217C727B-FDE7-45EC-A0FA-725A13AB1969}"/>
    <dgm:cxn modelId="{213B1FD4-79FB-4489-B748-A991B8059C23}" type="presOf" srcId="{C875E32C-A2BE-40E6-AF12-E32F11172FDE}" destId="{5AAC0BF6-0207-419A-B727-8C5BAD4722B4}" srcOrd="0" destOrd="0" presId="urn:microsoft.com/office/officeart/2005/8/layout/vList2"/>
    <dgm:cxn modelId="{8C89FA67-AD52-4FF6-B769-D78471E49A50}" type="presParOf" srcId="{5AAC0BF6-0207-419A-B727-8C5BAD4722B4}" destId="{535EAFC9-B125-4BE4-8BC6-D230B39A17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976CEC2-F121-4304-B7A0-83F976A1A51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080DC1A-6437-4573-8B15-471826DA2F9C}">
      <dgm:prSet/>
      <dgm:spPr/>
      <dgm:t>
        <a:bodyPr/>
        <a:lstStyle/>
        <a:p>
          <a:r>
            <a:rPr lang="it-IT"/>
            <a:t>Se ci sono, sembrano scritte da una persona reale? Gli account falsi spesso non hanno molte informazioni nella sezione "Su di me" e quelle che ci sono potrebbero essere state inventate solo per creare un profilo falso e particolarmente accattivante</a:t>
          </a:r>
        </a:p>
      </dgm:t>
    </dgm:pt>
    <dgm:pt modelId="{5D28FB1E-E8DD-4CC0-9C4E-15320EFBD80E}" type="parTrans" cxnId="{45749565-DA46-4C26-AF87-7A62161D09BA}">
      <dgm:prSet/>
      <dgm:spPr/>
      <dgm:t>
        <a:bodyPr/>
        <a:lstStyle/>
        <a:p>
          <a:endParaRPr lang="it-IT"/>
        </a:p>
      </dgm:t>
    </dgm:pt>
    <dgm:pt modelId="{A1F55ABE-4C28-4A44-843B-A3FE7E8B80C3}" type="sibTrans" cxnId="{45749565-DA46-4C26-AF87-7A62161D09BA}">
      <dgm:prSet/>
      <dgm:spPr/>
      <dgm:t>
        <a:bodyPr/>
        <a:lstStyle/>
        <a:p>
          <a:endParaRPr lang="it-IT"/>
        </a:p>
      </dgm:t>
    </dgm:pt>
    <dgm:pt modelId="{409C381E-E8C3-4E37-8B22-5DC4EAB11D1E}" type="pres">
      <dgm:prSet presAssocID="{9976CEC2-F121-4304-B7A0-83F976A1A516}" presName="linear" presStyleCnt="0">
        <dgm:presLayoutVars>
          <dgm:animLvl val="lvl"/>
          <dgm:resizeHandles val="exact"/>
        </dgm:presLayoutVars>
      </dgm:prSet>
      <dgm:spPr/>
    </dgm:pt>
    <dgm:pt modelId="{C12B8575-C97A-48DD-AFAD-A1CC8335F6E8}" type="pres">
      <dgm:prSet presAssocID="{5080DC1A-6437-4573-8B15-471826DA2F9C}" presName="parentText" presStyleLbl="node1" presStyleIdx="0" presStyleCnt="1">
        <dgm:presLayoutVars>
          <dgm:chMax val="0"/>
          <dgm:bulletEnabled val="1"/>
        </dgm:presLayoutVars>
      </dgm:prSet>
      <dgm:spPr/>
    </dgm:pt>
  </dgm:ptLst>
  <dgm:cxnLst>
    <dgm:cxn modelId="{45749565-DA46-4C26-AF87-7A62161D09BA}" srcId="{9976CEC2-F121-4304-B7A0-83F976A1A516}" destId="{5080DC1A-6437-4573-8B15-471826DA2F9C}" srcOrd="0" destOrd="0" parTransId="{5D28FB1E-E8DD-4CC0-9C4E-15320EFBD80E}" sibTransId="{A1F55ABE-4C28-4A44-843B-A3FE7E8B80C3}"/>
    <dgm:cxn modelId="{17D72D53-D33E-40AD-9371-6FE734D0CEF8}" type="presOf" srcId="{5080DC1A-6437-4573-8B15-471826DA2F9C}" destId="{C12B8575-C97A-48DD-AFAD-A1CC8335F6E8}" srcOrd="0" destOrd="0" presId="urn:microsoft.com/office/officeart/2005/8/layout/vList2"/>
    <dgm:cxn modelId="{CFAEF385-A9F6-4500-8D1F-147ED7EA103B}" type="presOf" srcId="{9976CEC2-F121-4304-B7A0-83F976A1A516}" destId="{409C381E-E8C3-4E37-8B22-5DC4EAB11D1E}" srcOrd="0" destOrd="0" presId="urn:microsoft.com/office/officeart/2005/8/layout/vList2"/>
    <dgm:cxn modelId="{5FE5D7EA-B9B0-490B-92C7-72B62B1D0432}" type="presParOf" srcId="{409C381E-E8C3-4E37-8B22-5DC4EAB11D1E}" destId="{C12B8575-C97A-48DD-AFAD-A1CC8335F6E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B7D1741-5642-48A9-BFA2-940762A1806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E9833D0A-ED2D-4FEA-A1A4-7416A8BEB1BD}">
      <dgm:prSet/>
      <dgm:spPr/>
      <dgm:t>
        <a:bodyPr/>
        <a:lstStyle/>
        <a:p>
          <a:r>
            <a:rPr lang="it-IT"/>
            <a:t>Sugli account falsi spesso non si trovano molti post, né molte interazioni sociali, questo significa che i contatti non conoscono bene il proprietario del profilo e non intergiscono con lui. I contatti o sono molto eterogenei tra loro per nazionalità e interessi o possono essere molto pochi se il profilo è stato appena aperto</a:t>
          </a:r>
        </a:p>
      </dgm:t>
    </dgm:pt>
    <dgm:pt modelId="{F8989722-0FA3-4FB3-BAB8-327755D4186B}" type="parTrans" cxnId="{F6BC2A34-E487-4443-87D2-7A238E6968F1}">
      <dgm:prSet/>
      <dgm:spPr/>
      <dgm:t>
        <a:bodyPr/>
        <a:lstStyle/>
        <a:p>
          <a:endParaRPr lang="it-IT"/>
        </a:p>
      </dgm:t>
    </dgm:pt>
    <dgm:pt modelId="{A1A9A171-7B3F-4E9E-852B-1581657F9DCC}" type="sibTrans" cxnId="{F6BC2A34-E487-4443-87D2-7A238E6968F1}">
      <dgm:prSet/>
      <dgm:spPr/>
      <dgm:t>
        <a:bodyPr/>
        <a:lstStyle/>
        <a:p>
          <a:endParaRPr lang="it-IT"/>
        </a:p>
      </dgm:t>
    </dgm:pt>
    <dgm:pt modelId="{C0EA51C2-BF26-41B9-AD24-FFCCCCAD8AAE}" type="pres">
      <dgm:prSet presAssocID="{5B7D1741-5642-48A9-BFA2-940762A1806C}" presName="linear" presStyleCnt="0">
        <dgm:presLayoutVars>
          <dgm:animLvl val="lvl"/>
          <dgm:resizeHandles val="exact"/>
        </dgm:presLayoutVars>
      </dgm:prSet>
      <dgm:spPr/>
    </dgm:pt>
    <dgm:pt modelId="{AC185C2B-D1DA-492A-92EF-65CC8DCF6EE0}" type="pres">
      <dgm:prSet presAssocID="{E9833D0A-ED2D-4FEA-A1A4-7416A8BEB1BD}" presName="parentText" presStyleLbl="node1" presStyleIdx="0" presStyleCnt="1">
        <dgm:presLayoutVars>
          <dgm:chMax val="0"/>
          <dgm:bulletEnabled val="1"/>
        </dgm:presLayoutVars>
      </dgm:prSet>
      <dgm:spPr/>
    </dgm:pt>
  </dgm:ptLst>
  <dgm:cxnLst>
    <dgm:cxn modelId="{F6BC2A34-E487-4443-87D2-7A238E6968F1}" srcId="{5B7D1741-5642-48A9-BFA2-940762A1806C}" destId="{E9833D0A-ED2D-4FEA-A1A4-7416A8BEB1BD}" srcOrd="0" destOrd="0" parTransId="{F8989722-0FA3-4FB3-BAB8-327755D4186B}" sibTransId="{A1A9A171-7B3F-4E9E-852B-1581657F9DCC}"/>
    <dgm:cxn modelId="{4FE40772-FBF1-421C-A94A-A8C5835325AF}" type="presOf" srcId="{5B7D1741-5642-48A9-BFA2-940762A1806C}" destId="{C0EA51C2-BF26-41B9-AD24-FFCCCCAD8AAE}" srcOrd="0" destOrd="0" presId="urn:microsoft.com/office/officeart/2005/8/layout/vList2"/>
    <dgm:cxn modelId="{84B546A1-EBF1-4E8F-A77F-CEFD200355FB}" type="presOf" srcId="{E9833D0A-ED2D-4FEA-A1A4-7416A8BEB1BD}" destId="{AC185C2B-D1DA-492A-92EF-65CC8DCF6EE0}" srcOrd="0" destOrd="0" presId="urn:microsoft.com/office/officeart/2005/8/layout/vList2"/>
    <dgm:cxn modelId="{3A80C1A1-DC08-4561-81F1-7C5E91DE1691}" type="presParOf" srcId="{C0EA51C2-BF26-41B9-AD24-FFCCCCAD8AAE}" destId="{AC185C2B-D1DA-492A-92EF-65CC8DCF6E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F1FCFC2-78C7-46F2-823E-E582FB64766C}"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76F9BB50-A244-43D2-A0E8-B1E2EA57D79D}">
      <dgm:prSet/>
      <dgm:spPr/>
      <dgm:t>
        <a:bodyPr/>
        <a:lstStyle/>
        <a:p>
          <a:r>
            <a:rPr lang="it-IT"/>
            <a:t>In chat ti scrive qualcuno che non conosci: "Ti ho visto nei corridoi di scuola oggi. 6 adorabile! Qual è il tuo indirizzo? Potrei venire da te x fare 2 chiacchiere."</a:t>
          </a:r>
        </a:p>
      </dgm:t>
    </dgm:pt>
    <dgm:pt modelId="{1B79410F-1DBB-4F55-A480-58C2653B9531}" type="parTrans" cxnId="{EF17585F-CBE6-4474-BED1-0275E7B9519C}">
      <dgm:prSet/>
      <dgm:spPr/>
      <dgm:t>
        <a:bodyPr/>
        <a:lstStyle/>
        <a:p>
          <a:endParaRPr lang="it-IT"/>
        </a:p>
      </dgm:t>
    </dgm:pt>
    <dgm:pt modelId="{0A287D17-DC91-4C40-93DD-C4A395ED2E30}" type="sibTrans" cxnId="{EF17585F-CBE6-4474-BED1-0275E7B9519C}">
      <dgm:prSet/>
      <dgm:spPr/>
      <dgm:t>
        <a:bodyPr/>
        <a:lstStyle/>
        <a:p>
          <a:endParaRPr lang="it-IT"/>
        </a:p>
      </dgm:t>
    </dgm:pt>
    <dgm:pt modelId="{96B8013B-F9CD-4938-AAEB-86F18C44E0C5}" type="pres">
      <dgm:prSet presAssocID="{DF1FCFC2-78C7-46F2-823E-E582FB64766C}" presName="linear" presStyleCnt="0">
        <dgm:presLayoutVars>
          <dgm:animLvl val="lvl"/>
          <dgm:resizeHandles val="exact"/>
        </dgm:presLayoutVars>
      </dgm:prSet>
      <dgm:spPr/>
    </dgm:pt>
    <dgm:pt modelId="{A9A586A2-BBDE-4485-90FC-382D4E3DB153}" type="pres">
      <dgm:prSet presAssocID="{76F9BB50-A244-43D2-A0E8-B1E2EA57D79D}" presName="parentText" presStyleLbl="node1" presStyleIdx="0" presStyleCnt="1">
        <dgm:presLayoutVars>
          <dgm:chMax val="0"/>
          <dgm:bulletEnabled val="1"/>
        </dgm:presLayoutVars>
      </dgm:prSet>
      <dgm:spPr/>
    </dgm:pt>
  </dgm:ptLst>
  <dgm:cxnLst>
    <dgm:cxn modelId="{EF17585F-CBE6-4474-BED1-0275E7B9519C}" srcId="{DF1FCFC2-78C7-46F2-823E-E582FB64766C}" destId="{76F9BB50-A244-43D2-A0E8-B1E2EA57D79D}" srcOrd="0" destOrd="0" parTransId="{1B79410F-1DBB-4F55-A480-58C2653B9531}" sibTransId="{0A287D17-DC91-4C40-93DD-C4A395ED2E30}"/>
    <dgm:cxn modelId="{D18AF0C6-C095-4137-99A9-7B2A8772AEB9}" type="presOf" srcId="{76F9BB50-A244-43D2-A0E8-B1E2EA57D79D}" destId="{A9A586A2-BBDE-4485-90FC-382D4E3DB153}" srcOrd="0" destOrd="0" presId="urn:microsoft.com/office/officeart/2005/8/layout/vList2"/>
    <dgm:cxn modelId="{14F040CE-8EB3-4B3D-B08C-6B6BB6F15A54}" type="presOf" srcId="{DF1FCFC2-78C7-46F2-823E-E582FB64766C}" destId="{96B8013B-F9CD-4938-AAEB-86F18C44E0C5}" srcOrd="0" destOrd="0" presId="urn:microsoft.com/office/officeart/2005/8/layout/vList2"/>
    <dgm:cxn modelId="{CD2ED0A3-66C4-45D5-B3F4-5D080AA68848}" type="presParOf" srcId="{96B8013B-F9CD-4938-AAEB-86F18C44E0C5}" destId="{A9A586A2-BBDE-4485-90FC-382D4E3DB1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83A016C-023D-4B3F-B576-98D24A36358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17E80D84-95E0-4B6C-88FD-5F6A72C202F6}">
      <dgm:prSet/>
      <dgm:spPr/>
      <dgm:t>
        <a:bodyPr/>
        <a:lstStyle/>
        <a:p>
          <a:r>
            <a:rPr lang="it-IT"/>
            <a:t>Ricevi un messaggio da parte di qualcuno che non segui. "Ehi! Adoro i tuoi post, sei troppo divertente! Dammi il tuo numero di telefono, così possiamo parlare un po' e conoscerci meglio"</a:t>
          </a:r>
        </a:p>
      </dgm:t>
    </dgm:pt>
    <dgm:pt modelId="{D95935F5-3AD5-439F-9E6B-D2F4CA2BEBC4}" type="parTrans" cxnId="{F4A41F69-7969-44BB-9D9F-CD626E53DF1B}">
      <dgm:prSet/>
      <dgm:spPr/>
      <dgm:t>
        <a:bodyPr/>
        <a:lstStyle/>
        <a:p>
          <a:endParaRPr lang="it-IT"/>
        </a:p>
      </dgm:t>
    </dgm:pt>
    <dgm:pt modelId="{8495FFF3-14DE-45C4-8342-2B15920EA382}" type="sibTrans" cxnId="{F4A41F69-7969-44BB-9D9F-CD626E53DF1B}">
      <dgm:prSet/>
      <dgm:spPr/>
      <dgm:t>
        <a:bodyPr/>
        <a:lstStyle/>
        <a:p>
          <a:endParaRPr lang="it-IT"/>
        </a:p>
      </dgm:t>
    </dgm:pt>
    <dgm:pt modelId="{7B29CD7A-9A7E-472E-86C5-FECCA3CB98A5}" type="pres">
      <dgm:prSet presAssocID="{183A016C-023D-4B3F-B576-98D24A36358F}" presName="linear" presStyleCnt="0">
        <dgm:presLayoutVars>
          <dgm:animLvl val="lvl"/>
          <dgm:resizeHandles val="exact"/>
        </dgm:presLayoutVars>
      </dgm:prSet>
      <dgm:spPr/>
    </dgm:pt>
    <dgm:pt modelId="{D1FD0831-63F8-4143-AF2D-DE4A92F13F15}" type="pres">
      <dgm:prSet presAssocID="{17E80D84-95E0-4B6C-88FD-5F6A72C202F6}" presName="parentText" presStyleLbl="node1" presStyleIdx="0" presStyleCnt="1">
        <dgm:presLayoutVars>
          <dgm:chMax val="0"/>
          <dgm:bulletEnabled val="1"/>
        </dgm:presLayoutVars>
      </dgm:prSet>
      <dgm:spPr/>
    </dgm:pt>
  </dgm:ptLst>
  <dgm:cxnLst>
    <dgm:cxn modelId="{F4A41F69-7969-44BB-9D9F-CD626E53DF1B}" srcId="{183A016C-023D-4B3F-B576-98D24A36358F}" destId="{17E80D84-95E0-4B6C-88FD-5F6A72C202F6}" srcOrd="0" destOrd="0" parTransId="{D95935F5-3AD5-439F-9E6B-D2F4CA2BEBC4}" sibTransId="{8495FFF3-14DE-45C4-8342-2B15920EA382}"/>
    <dgm:cxn modelId="{D704A2B1-1A63-439D-9C92-B93A95EF2056}" type="presOf" srcId="{183A016C-023D-4B3F-B576-98D24A36358F}" destId="{7B29CD7A-9A7E-472E-86C5-FECCA3CB98A5}" srcOrd="0" destOrd="0" presId="urn:microsoft.com/office/officeart/2005/8/layout/vList2"/>
    <dgm:cxn modelId="{C76A7BD1-F232-4D0B-9844-7A95C9CAA996}" type="presOf" srcId="{17E80D84-95E0-4B6C-88FD-5F6A72C202F6}" destId="{D1FD0831-63F8-4143-AF2D-DE4A92F13F15}" srcOrd="0" destOrd="0" presId="urn:microsoft.com/office/officeart/2005/8/layout/vList2"/>
    <dgm:cxn modelId="{2729776D-4003-4B5D-B4CA-710A9C157AC0}" type="presParOf" srcId="{7B29CD7A-9A7E-472E-86C5-FECCA3CB98A5}" destId="{D1FD0831-63F8-4143-AF2D-DE4A92F13F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723F41-6558-4590-AAC0-576886E1DCB4}"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C60EAF33-ACA7-40F2-8F8B-5747BCC3F571}">
      <dgm:prSet/>
      <dgm:spPr/>
      <dgm:t>
        <a:bodyPr/>
        <a:lstStyle/>
        <a:p>
          <a:r>
            <a:rPr lang="it-IT"/>
            <a:t>Queste pratiche consentono ai malintenzionati di ottenere l'accesso da remoto ai dispositivi dei malcapitati o di impossessarsi di informazioni sensibili, come nome utente, password o, nei casi peggiori, dei dati della carta di credito o di altre forme di pagamento online</a:t>
          </a:r>
        </a:p>
      </dgm:t>
    </dgm:pt>
    <dgm:pt modelId="{ACC9722C-534B-490B-A8AB-57172BC1E585}" type="parTrans" cxnId="{02B89930-1718-452D-8F53-D0F07E9DAE62}">
      <dgm:prSet/>
      <dgm:spPr/>
      <dgm:t>
        <a:bodyPr/>
        <a:lstStyle/>
        <a:p>
          <a:endParaRPr lang="it-IT"/>
        </a:p>
      </dgm:t>
    </dgm:pt>
    <dgm:pt modelId="{3A7B6799-8407-4691-904E-60777EE9171B}" type="sibTrans" cxnId="{02B89930-1718-452D-8F53-D0F07E9DAE62}">
      <dgm:prSet/>
      <dgm:spPr/>
      <dgm:t>
        <a:bodyPr/>
        <a:lstStyle/>
        <a:p>
          <a:endParaRPr lang="it-IT"/>
        </a:p>
      </dgm:t>
    </dgm:pt>
    <dgm:pt modelId="{3157E7D2-668B-4BBD-9944-BFCC32A0A0EA}" type="pres">
      <dgm:prSet presAssocID="{0F723F41-6558-4590-AAC0-576886E1DCB4}" presName="linear" presStyleCnt="0">
        <dgm:presLayoutVars>
          <dgm:animLvl val="lvl"/>
          <dgm:resizeHandles val="exact"/>
        </dgm:presLayoutVars>
      </dgm:prSet>
      <dgm:spPr/>
    </dgm:pt>
    <dgm:pt modelId="{716F486F-D168-4545-B21E-5885760B5E8B}" type="pres">
      <dgm:prSet presAssocID="{C60EAF33-ACA7-40F2-8F8B-5747BCC3F571}" presName="parentText" presStyleLbl="node1" presStyleIdx="0" presStyleCnt="1">
        <dgm:presLayoutVars>
          <dgm:chMax val="0"/>
          <dgm:bulletEnabled val="1"/>
        </dgm:presLayoutVars>
      </dgm:prSet>
      <dgm:spPr/>
    </dgm:pt>
  </dgm:ptLst>
  <dgm:cxnLst>
    <dgm:cxn modelId="{02B89930-1718-452D-8F53-D0F07E9DAE62}" srcId="{0F723F41-6558-4590-AAC0-576886E1DCB4}" destId="{C60EAF33-ACA7-40F2-8F8B-5747BCC3F571}" srcOrd="0" destOrd="0" parTransId="{ACC9722C-534B-490B-A8AB-57172BC1E585}" sibTransId="{3A7B6799-8407-4691-904E-60777EE9171B}"/>
    <dgm:cxn modelId="{9B32B43C-A16F-4030-969E-C1D14282D658}" type="presOf" srcId="{C60EAF33-ACA7-40F2-8F8B-5747BCC3F571}" destId="{716F486F-D168-4545-B21E-5885760B5E8B}" srcOrd="0" destOrd="0" presId="urn:microsoft.com/office/officeart/2005/8/layout/vList2"/>
    <dgm:cxn modelId="{0934CE7A-F261-4E6F-911F-D8408A2970D0}" type="presOf" srcId="{0F723F41-6558-4590-AAC0-576886E1DCB4}" destId="{3157E7D2-668B-4BBD-9944-BFCC32A0A0EA}" srcOrd="0" destOrd="0" presId="urn:microsoft.com/office/officeart/2005/8/layout/vList2"/>
    <dgm:cxn modelId="{F8949613-230C-4F7A-B7AF-37F915DD0781}" type="presParOf" srcId="{3157E7D2-668B-4BBD-9944-BFCC32A0A0EA}" destId="{716F486F-D168-4545-B21E-5885760B5E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7DE633-28D7-4479-A5EA-0AFC39D6E0C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D8122838-4B8A-46D8-93F5-3C17C86E66FE}">
      <dgm:prSet/>
      <dgm:spPr/>
      <dgm:t>
        <a:bodyPr/>
        <a:lstStyle/>
        <a:p>
          <a:r>
            <a:rPr lang="it-IT"/>
            <a:t>A volte il phishing utilizza strumenti apparentemente innocui come email o post in cui viene chiesto di far girare un dato messaggio a tutti i propri contatti, le famose catene di Sant’Antonio. Sistemi utilizzati per raccogliere massivamente indirizzi a cui inviare pubblicità di vario genere (spam), o addirittura veicolare virus tramite link predisposti ad hoc, o nascondere vere e proprie truffe</a:t>
          </a:r>
        </a:p>
      </dgm:t>
    </dgm:pt>
    <dgm:pt modelId="{69D03497-8560-4306-BA9B-2C3D43BCBC43}" type="parTrans" cxnId="{D39F2893-22BC-40A2-A42C-636C911C1235}">
      <dgm:prSet/>
      <dgm:spPr/>
      <dgm:t>
        <a:bodyPr/>
        <a:lstStyle/>
        <a:p>
          <a:endParaRPr lang="it-IT"/>
        </a:p>
      </dgm:t>
    </dgm:pt>
    <dgm:pt modelId="{55CB7611-FE96-40F5-8306-281550F34699}" type="sibTrans" cxnId="{D39F2893-22BC-40A2-A42C-636C911C1235}">
      <dgm:prSet/>
      <dgm:spPr/>
      <dgm:t>
        <a:bodyPr/>
        <a:lstStyle/>
        <a:p>
          <a:endParaRPr lang="it-IT"/>
        </a:p>
      </dgm:t>
    </dgm:pt>
    <dgm:pt modelId="{7A7B4E12-FDCB-4476-BEE0-B6020738DE1B}" type="pres">
      <dgm:prSet presAssocID="{8B7DE633-28D7-4479-A5EA-0AFC39D6E0C0}" presName="linear" presStyleCnt="0">
        <dgm:presLayoutVars>
          <dgm:animLvl val="lvl"/>
          <dgm:resizeHandles val="exact"/>
        </dgm:presLayoutVars>
      </dgm:prSet>
      <dgm:spPr/>
    </dgm:pt>
    <dgm:pt modelId="{61C32E30-D20A-4DA6-B3D5-2CBBFDDC8144}" type="pres">
      <dgm:prSet presAssocID="{D8122838-4B8A-46D8-93F5-3C17C86E66FE}" presName="parentText" presStyleLbl="node1" presStyleIdx="0" presStyleCnt="1">
        <dgm:presLayoutVars>
          <dgm:chMax val="0"/>
          <dgm:bulletEnabled val="1"/>
        </dgm:presLayoutVars>
      </dgm:prSet>
      <dgm:spPr/>
    </dgm:pt>
  </dgm:ptLst>
  <dgm:cxnLst>
    <dgm:cxn modelId="{0C3F053E-973F-464A-A686-C91250E56409}" type="presOf" srcId="{D8122838-4B8A-46D8-93F5-3C17C86E66FE}" destId="{61C32E30-D20A-4DA6-B3D5-2CBBFDDC8144}" srcOrd="0" destOrd="0" presId="urn:microsoft.com/office/officeart/2005/8/layout/vList2"/>
    <dgm:cxn modelId="{39BA724B-5954-4452-A24F-4E9F2C49A526}" type="presOf" srcId="{8B7DE633-28D7-4479-A5EA-0AFC39D6E0C0}" destId="{7A7B4E12-FDCB-4476-BEE0-B6020738DE1B}" srcOrd="0" destOrd="0" presId="urn:microsoft.com/office/officeart/2005/8/layout/vList2"/>
    <dgm:cxn modelId="{D39F2893-22BC-40A2-A42C-636C911C1235}" srcId="{8B7DE633-28D7-4479-A5EA-0AFC39D6E0C0}" destId="{D8122838-4B8A-46D8-93F5-3C17C86E66FE}" srcOrd="0" destOrd="0" parTransId="{69D03497-8560-4306-BA9B-2C3D43BCBC43}" sibTransId="{55CB7611-FE96-40F5-8306-281550F34699}"/>
    <dgm:cxn modelId="{73454F14-F63E-4DAD-9938-1875C7D78E36}" type="presParOf" srcId="{7A7B4E12-FDCB-4476-BEE0-B6020738DE1B}" destId="{61C32E30-D20A-4DA6-B3D5-2CBBFDDC814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8BB8D1-BFAB-4B95-951C-53D513AF8817}"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t-IT"/>
        </a:p>
      </dgm:t>
    </dgm:pt>
    <dgm:pt modelId="{DBE9C907-19DA-4AE1-8F3C-386E8CB11A8B}">
      <dgm:prSet/>
      <dgm:spPr/>
      <dgm:t>
        <a:bodyPr/>
        <a:lstStyle/>
        <a:p>
          <a:r>
            <a:rPr lang="it-IT"/>
            <a:t>Per questo motivo è importantissimo prestare sempre la massima attenzione al controllo dei propri account sul web e attivare nella casella di posta i filtri antispam</a:t>
          </a:r>
        </a:p>
      </dgm:t>
    </dgm:pt>
    <dgm:pt modelId="{A1F09AF4-A186-4555-ACB7-72800914CB14}" type="parTrans" cxnId="{F7436B91-9E94-4893-B395-3BD4B015A037}">
      <dgm:prSet/>
      <dgm:spPr/>
      <dgm:t>
        <a:bodyPr/>
        <a:lstStyle/>
        <a:p>
          <a:endParaRPr lang="it-IT"/>
        </a:p>
      </dgm:t>
    </dgm:pt>
    <dgm:pt modelId="{4E5CC42A-E6A3-4462-ACC5-BBBD8F6B0D15}" type="sibTrans" cxnId="{F7436B91-9E94-4893-B395-3BD4B015A037}">
      <dgm:prSet/>
      <dgm:spPr/>
      <dgm:t>
        <a:bodyPr/>
        <a:lstStyle/>
        <a:p>
          <a:endParaRPr lang="it-IT"/>
        </a:p>
      </dgm:t>
    </dgm:pt>
    <dgm:pt modelId="{2C197767-B86B-4415-AFD2-19A262FEEEF6}" type="pres">
      <dgm:prSet presAssocID="{998BB8D1-BFAB-4B95-951C-53D513AF8817}" presName="linear" presStyleCnt="0">
        <dgm:presLayoutVars>
          <dgm:animLvl val="lvl"/>
          <dgm:resizeHandles val="exact"/>
        </dgm:presLayoutVars>
      </dgm:prSet>
      <dgm:spPr/>
    </dgm:pt>
    <dgm:pt modelId="{31A8C782-9C56-4007-BF69-EA4FE53A1E93}" type="pres">
      <dgm:prSet presAssocID="{DBE9C907-19DA-4AE1-8F3C-386E8CB11A8B}" presName="parentText" presStyleLbl="node1" presStyleIdx="0" presStyleCnt="1">
        <dgm:presLayoutVars>
          <dgm:chMax val="0"/>
          <dgm:bulletEnabled val="1"/>
        </dgm:presLayoutVars>
      </dgm:prSet>
      <dgm:spPr/>
    </dgm:pt>
  </dgm:ptLst>
  <dgm:cxnLst>
    <dgm:cxn modelId="{09849853-F2F3-496B-94D5-162CFF846642}" type="presOf" srcId="{DBE9C907-19DA-4AE1-8F3C-386E8CB11A8B}" destId="{31A8C782-9C56-4007-BF69-EA4FE53A1E93}" srcOrd="0" destOrd="0" presId="urn:microsoft.com/office/officeart/2005/8/layout/vList2"/>
    <dgm:cxn modelId="{F7436B91-9E94-4893-B395-3BD4B015A037}" srcId="{998BB8D1-BFAB-4B95-951C-53D513AF8817}" destId="{DBE9C907-19DA-4AE1-8F3C-386E8CB11A8B}" srcOrd="0" destOrd="0" parTransId="{A1F09AF4-A186-4555-ACB7-72800914CB14}" sibTransId="{4E5CC42A-E6A3-4462-ACC5-BBBD8F6B0D15}"/>
    <dgm:cxn modelId="{9CF306B3-0557-453C-9916-03A91A12C849}" type="presOf" srcId="{998BB8D1-BFAB-4B95-951C-53D513AF8817}" destId="{2C197767-B86B-4415-AFD2-19A262FEEEF6}" srcOrd="0" destOrd="0" presId="urn:microsoft.com/office/officeart/2005/8/layout/vList2"/>
    <dgm:cxn modelId="{CC10E646-9BD8-456F-91FE-8E950529F638}" type="presParOf" srcId="{2C197767-B86B-4415-AFD2-19A262FEEEF6}" destId="{31A8C782-9C56-4007-BF69-EA4FE53A1E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FF461F-A96E-47EA-BDA3-00D42E8D400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it-IT"/>
        </a:p>
      </dgm:t>
    </dgm:pt>
    <dgm:pt modelId="{0998F98C-A063-4A6A-8BF2-AD7FFBB4D9E6}">
      <dgm:prSet/>
      <dgm:spPr/>
      <dgm:t>
        <a:bodyPr/>
        <a:lstStyle/>
        <a:p>
          <a:r>
            <a:rPr lang="it-IT"/>
            <a:t>Bisogna sempre verificare con attenzione un messaggio che offre in modalità completamente gratuita qualcosa che ha un valore economico oggettivo</a:t>
          </a:r>
        </a:p>
      </dgm:t>
    </dgm:pt>
    <dgm:pt modelId="{6C74F193-2E71-4BD9-96BD-CE389827B17A}" type="parTrans" cxnId="{5B84401F-0DBF-45C4-8D3B-039082BE8C72}">
      <dgm:prSet/>
      <dgm:spPr/>
      <dgm:t>
        <a:bodyPr/>
        <a:lstStyle/>
        <a:p>
          <a:endParaRPr lang="it-IT"/>
        </a:p>
      </dgm:t>
    </dgm:pt>
    <dgm:pt modelId="{02CFEDC8-A9C8-465B-B9EB-C1643F6FA5A9}" type="sibTrans" cxnId="{5B84401F-0DBF-45C4-8D3B-039082BE8C72}">
      <dgm:prSet/>
      <dgm:spPr/>
      <dgm:t>
        <a:bodyPr/>
        <a:lstStyle/>
        <a:p>
          <a:endParaRPr lang="it-IT"/>
        </a:p>
      </dgm:t>
    </dgm:pt>
    <dgm:pt modelId="{F0D476D8-E931-416D-A1C5-0AD631E65744}" type="pres">
      <dgm:prSet presAssocID="{F8FF461F-A96E-47EA-BDA3-00D42E8D400F}" presName="linear" presStyleCnt="0">
        <dgm:presLayoutVars>
          <dgm:animLvl val="lvl"/>
          <dgm:resizeHandles val="exact"/>
        </dgm:presLayoutVars>
      </dgm:prSet>
      <dgm:spPr/>
    </dgm:pt>
    <dgm:pt modelId="{DB20ADC9-AEC3-4152-9CE0-424D6ADD6DDA}" type="pres">
      <dgm:prSet presAssocID="{0998F98C-A063-4A6A-8BF2-AD7FFBB4D9E6}" presName="parentText" presStyleLbl="node1" presStyleIdx="0" presStyleCnt="1">
        <dgm:presLayoutVars>
          <dgm:chMax val="0"/>
          <dgm:bulletEnabled val="1"/>
        </dgm:presLayoutVars>
      </dgm:prSet>
      <dgm:spPr/>
    </dgm:pt>
  </dgm:ptLst>
  <dgm:cxnLst>
    <dgm:cxn modelId="{5B84401F-0DBF-45C4-8D3B-039082BE8C72}" srcId="{F8FF461F-A96E-47EA-BDA3-00D42E8D400F}" destId="{0998F98C-A063-4A6A-8BF2-AD7FFBB4D9E6}" srcOrd="0" destOrd="0" parTransId="{6C74F193-2E71-4BD9-96BD-CE389827B17A}" sibTransId="{02CFEDC8-A9C8-465B-B9EB-C1643F6FA5A9}"/>
    <dgm:cxn modelId="{25CE584B-0257-45D7-837F-EB702043F5C1}" type="presOf" srcId="{F8FF461F-A96E-47EA-BDA3-00D42E8D400F}" destId="{F0D476D8-E931-416D-A1C5-0AD631E65744}" srcOrd="0" destOrd="0" presId="urn:microsoft.com/office/officeart/2005/8/layout/vList2"/>
    <dgm:cxn modelId="{A97D78CF-F8B6-40DE-BC99-E99BCC5EE53C}" type="presOf" srcId="{0998F98C-A063-4A6A-8BF2-AD7FFBB4D9E6}" destId="{DB20ADC9-AEC3-4152-9CE0-424D6ADD6DDA}" srcOrd="0" destOrd="0" presId="urn:microsoft.com/office/officeart/2005/8/layout/vList2"/>
    <dgm:cxn modelId="{153613D7-E407-486D-BDA4-290608C5AAB3}" type="presParOf" srcId="{F0D476D8-E931-416D-A1C5-0AD631E65744}" destId="{DB20ADC9-AEC3-4152-9CE0-424D6ADD6DD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57E440-3C48-441D-89A8-DDD10E29FCC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5FA8296C-ACD6-428A-8191-8D9121362CCD}">
      <dgm:prSet/>
      <dgm:spPr/>
      <dgm:t>
        <a:bodyPr/>
        <a:lstStyle/>
        <a:p>
          <a:r>
            <a:rPr lang="it-IT"/>
            <a:t>Molti tentativi di frode online possono avvenire anche tramite piattaforme social. Ad esempio sulle pagine di personaggi pubblici o celebrità può accadere che, tra i commenti ai post, un utente inserisca un link fraudolento per offrire ingressi gratuiti, biglietti di concerti, etc</a:t>
          </a:r>
        </a:p>
      </dgm:t>
    </dgm:pt>
    <dgm:pt modelId="{E94AA0E6-A21A-4E65-A522-2F016F68A67D}" type="parTrans" cxnId="{51EC18EB-CE6A-4EDB-8B96-4CFEB180C135}">
      <dgm:prSet/>
      <dgm:spPr/>
      <dgm:t>
        <a:bodyPr/>
        <a:lstStyle/>
        <a:p>
          <a:endParaRPr lang="it-IT"/>
        </a:p>
      </dgm:t>
    </dgm:pt>
    <dgm:pt modelId="{03076A57-5423-442F-961B-003D85554516}" type="sibTrans" cxnId="{51EC18EB-CE6A-4EDB-8B96-4CFEB180C135}">
      <dgm:prSet/>
      <dgm:spPr/>
      <dgm:t>
        <a:bodyPr/>
        <a:lstStyle/>
        <a:p>
          <a:endParaRPr lang="it-IT"/>
        </a:p>
      </dgm:t>
    </dgm:pt>
    <dgm:pt modelId="{339CA3D9-92FC-4042-9CC4-4AB2FA32C7F0}" type="pres">
      <dgm:prSet presAssocID="{7657E440-3C48-441D-89A8-DDD10E29FCCD}" presName="linear" presStyleCnt="0">
        <dgm:presLayoutVars>
          <dgm:animLvl val="lvl"/>
          <dgm:resizeHandles val="exact"/>
        </dgm:presLayoutVars>
      </dgm:prSet>
      <dgm:spPr/>
    </dgm:pt>
    <dgm:pt modelId="{8C7DFC4E-7392-4DA3-AA03-F792CFFF0418}" type="pres">
      <dgm:prSet presAssocID="{5FA8296C-ACD6-428A-8191-8D9121362CCD}" presName="parentText" presStyleLbl="node1" presStyleIdx="0" presStyleCnt="1">
        <dgm:presLayoutVars>
          <dgm:chMax val="0"/>
          <dgm:bulletEnabled val="1"/>
        </dgm:presLayoutVars>
      </dgm:prSet>
      <dgm:spPr/>
    </dgm:pt>
  </dgm:ptLst>
  <dgm:cxnLst>
    <dgm:cxn modelId="{DC197BA8-69CF-4B08-81EB-0447242DEDF6}" type="presOf" srcId="{5FA8296C-ACD6-428A-8191-8D9121362CCD}" destId="{8C7DFC4E-7392-4DA3-AA03-F792CFFF0418}" srcOrd="0" destOrd="0" presId="urn:microsoft.com/office/officeart/2005/8/layout/vList2"/>
    <dgm:cxn modelId="{8E7D35A9-C5F8-4CD5-9CBE-0988C4DC644D}" type="presOf" srcId="{7657E440-3C48-441D-89A8-DDD10E29FCCD}" destId="{339CA3D9-92FC-4042-9CC4-4AB2FA32C7F0}" srcOrd="0" destOrd="0" presId="urn:microsoft.com/office/officeart/2005/8/layout/vList2"/>
    <dgm:cxn modelId="{51EC18EB-CE6A-4EDB-8B96-4CFEB180C135}" srcId="{7657E440-3C48-441D-89A8-DDD10E29FCCD}" destId="{5FA8296C-ACD6-428A-8191-8D9121362CCD}" srcOrd="0" destOrd="0" parTransId="{E94AA0E6-A21A-4E65-A522-2F016F68A67D}" sibTransId="{03076A57-5423-442F-961B-003D85554516}"/>
    <dgm:cxn modelId="{B9E37EAE-AA3F-4C2B-9638-6CF9D5678018}" type="presParOf" srcId="{339CA3D9-92FC-4042-9CC4-4AB2FA32C7F0}" destId="{8C7DFC4E-7392-4DA3-AA03-F792CFFF04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35EEFE-1C67-451E-8D3F-6842FB621EE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t-IT"/>
        </a:p>
      </dgm:t>
    </dgm:pt>
    <dgm:pt modelId="{607F9275-0C8B-4EEC-903E-F205565EF4B1}">
      <dgm:prSet/>
      <dgm:spPr/>
      <dgm:t>
        <a:bodyPr/>
        <a:lstStyle/>
        <a:p>
          <a:r>
            <a:rPr lang="it-IT"/>
            <a:t>Normalmente le offerte gratuite non sono davvero tali</a:t>
          </a:r>
        </a:p>
      </dgm:t>
    </dgm:pt>
    <dgm:pt modelId="{EF6561F3-D3C7-493C-B10A-45077CB44853}" type="parTrans" cxnId="{7119DE23-6378-48B2-810C-1AB869B68DB6}">
      <dgm:prSet/>
      <dgm:spPr/>
      <dgm:t>
        <a:bodyPr/>
        <a:lstStyle/>
        <a:p>
          <a:endParaRPr lang="it-IT"/>
        </a:p>
      </dgm:t>
    </dgm:pt>
    <dgm:pt modelId="{A04284D9-0747-499F-B616-7C52F0F84AF3}" type="sibTrans" cxnId="{7119DE23-6378-48B2-810C-1AB869B68DB6}">
      <dgm:prSet/>
      <dgm:spPr/>
      <dgm:t>
        <a:bodyPr/>
        <a:lstStyle/>
        <a:p>
          <a:endParaRPr lang="it-IT"/>
        </a:p>
      </dgm:t>
    </dgm:pt>
    <dgm:pt modelId="{1CA38024-D6BC-46F7-B176-271A6A7777ED}" type="pres">
      <dgm:prSet presAssocID="{FC35EEFE-1C67-451E-8D3F-6842FB621EEA}" presName="linear" presStyleCnt="0">
        <dgm:presLayoutVars>
          <dgm:animLvl val="lvl"/>
          <dgm:resizeHandles val="exact"/>
        </dgm:presLayoutVars>
      </dgm:prSet>
      <dgm:spPr/>
    </dgm:pt>
    <dgm:pt modelId="{5A3A516D-8167-4870-893A-0948C46EF1E3}" type="pres">
      <dgm:prSet presAssocID="{607F9275-0C8B-4EEC-903E-F205565EF4B1}" presName="parentText" presStyleLbl="node1" presStyleIdx="0" presStyleCnt="1">
        <dgm:presLayoutVars>
          <dgm:chMax val="0"/>
          <dgm:bulletEnabled val="1"/>
        </dgm:presLayoutVars>
      </dgm:prSet>
      <dgm:spPr/>
    </dgm:pt>
  </dgm:ptLst>
  <dgm:cxnLst>
    <dgm:cxn modelId="{7119DE23-6378-48B2-810C-1AB869B68DB6}" srcId="{FC35EEFE-1C67-451E-8D3F-6842FB621EEA}" destId="{607F9275-0C8B-4EEC-903E-F205565EF4B1}" srcOrd="0" destOrd="0" parTransId="{EF6561F3-D3C7-493C-B10A-45077CB44853}" sibTransId="{A04284D9-0747-499F-B616-7C52F0F84AF3}"/>
    <dgm:cxn modelId="{407EC1BD-D44E-4AE3-BF4B-3DF3F06FD51F}" type="presOf" srcId="{607F9275-0C8B-4EEC-903E-F205565EF4B1}" destId="{5A3A516D-8167-4870-893A-0948C46EF1E3}" srcOrd="0" destOrd="0" presId="urn:microsoft.com/office/officeart/2005/8/layout/vList2"/>
    <dgm:cxn modelId="{68F418EB-A7F6-48C8-95BB-F8A9E931395E}" type="presOf" srcId="{FC35EEFE-1C67-451E-8D3F-6842FB621EEA}" destId="{1CA38024-D6BC-46F7-B176-271A6A7777ED}" srcOrd="0" destOrd="0" presId="urn:microsoft.com/office/officeart/2005/8/layout/vList2"/>
    <dgm:cxn modelId="{959B0567-9CF7-4F82-8351-3C8076C5AC67}" type="presParOf" srcId="{1CA38024-D6BC-46F7-B176-271A6A7777ED}" destId="{5A3A516D-8167-4870-893A-0948C46EF1E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31D05-4BD6-41C7-BE14-4993ED6A0F0F}">
      <dsp:nvSpPr>
        <dsp:cNvPr id="0" name=""/>
        <dsp:cNvSpPr/>
      </dsp:nvSpPr>
      <dsp:spPr>
        <a:xfrm>
          <a:off x="0"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Capire cos'è il pishing</a:t>
          </a:r>
        </a:p>
      </dsp:txBody>
      <dsp:txXfrm>
        <a:off x="0" y="759355"/>
        <a:ext cx="3000373" cy="1800224"/>
      </dsp:txXfrm>
    </dsp:sp>
    <dsp:sp modelId="{68D41506-7F31-45B9-BB80-E5455AECB607}">
      <dsp:nvSpPr>
        <dsp:cNvPr id="0" name=""/>
        <dsp:cNvSpPr/>
      </dsp:nvSpPr>
      <dsp:spPr>
        <a:xfrm>
          <a:off x="3300411"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Riconoscere i tentativi di frode</a:t>
          </a:r>
        </a:p>
      </dsp:txBody>
      <dsp:txXfrm>
        <a:off x="3300411" y="759355"/>
        <a:ext cx="3000373" cy="1800224"/>
      </dsp:txXfrm>
    </dsp:sp>
    <dsp:sp modelId="{DDA02B1A-E61B-4B43-B961-5995C2183793}">
      <dsp:nvSpPr>
        <dsp:cNvPr id="0" name=""/>
        <dsp:cNvSpPr/>
      </dsp:nvSpPr>
      <dsp:spPr>
        <a:xfrm>
          <a:off x="6600822" y="759355"/>
          <a:ext cx="3000373" cy="1800224"/>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it-IT" sz="3800" kern="1200"/>
            <a:t>Sconosciuti in rete</a:t>
          </a:r>
        </a:p>
      </dsp:txBody>
      <dsp:txXfrm>
        <a:off x="6600822" y="759355"/>
        <a:ext cx="3000373" cy="1800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E13AF-049D-4AA0-BEF3-A470B07F470E}">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Alcuni siti ti chiedono informazioni personali apparentemente banali ma da cui è possibile desumere informazioni sensibili. Per esempio, i "test della personalità" potrebbero raccogliere dati per riuscire a indovinare la tua password o sottrarti altre informazioni private. La maggior parte delle imprese reali, viceversa, non richiede informazioni personali via email</a:t>
          </a:r>
        </a:p>
      </dsp:txBody>
      <dsp:txXfrm>
        <a:off x="161063" y="170830"/>
        <a:ext cx="9279070" cy="29772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3E44B-D97B-4A25-8757-F526571E0670}">
      <dsp:nvSpPr>
        <dsp:cNvPr id="0" name=""/>
        <dsp:cNvSpPr/>
      </dsp:nvSpPr>
      <dsp:spPr>
        <a:xfrm>
          <a:off x="0" y="144317"/>
          <a:ext cx="9601196" cy="30303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it-IT" sz="3700" kern="1200"/>
            <a:t>Le email e i post in cui ti viene chiesto di far girare il messaggio a tutti i tuoi contatti possono mettere a rischio te e altre persone. Non farli girare a meno che tu non conosca la fonte e sappia con certezza che il messaggio è sicuro</a:t>
          </a:r>
        </a:p>
      </dsp:txBody>
      <dsp:txXfrm>
        <a:off x="147927" y="292244"/>
        <a:ext cx="9305342" cy="27344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F512D-2E7A-4E36-B3A0-DF2388017A34}">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In fondo alla maggior parte dei documenti puoi trovare delle note scritte con caratteri più piccoli. Questa parte di testo spesso contiene informazioni importanti scritte in piccolo di modo che tu non le legga. Per esempio, potrebbe esserci un titolo in cui ti viene annunciato che hai vinto un telefono in omaggio, ma in piccolo c'è scritto che per averlo devi pagare 200 euro al mese</a:t>
          </a:r>
        </a:p>
      </dsp:txBody>
      <dsp:txXfrm>
        <a:off x="161063" y="170830"/>
        <a:ext cx="9279070" cy="29772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12732-6634-4EA1-82A1-B250DBE3F32A}">
      <dsp:nvSpPr>
        <dsp:cNvPr id="0" name=""/>
        <dsp:cNvSpPr/>
      </dsp:nvSpPr>
      <dsp:spPr>
        <a:xfrm>
          <a:off x="0" y="220368"/>
          <a:ext cx="9601196" cy="287819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Una delle vostre studentesse riceve questo messaggio sul cellulare in merito ad una notissima marca di abbigliamento "Buono di 150€. Ricevi un coupon di Nome Marca del valore di 150€ clicca su nomemarca.coupongratis.com. Io l'ho appena preso, sbrigati non perdere tempo! :D" Lo gira a tutta la classe e anche a te, pensando di fare una cosa gradita</a:t>
          </a:r>
        </a:p>
      </dsp:txBody>
      <dsp:txXfrm>
        <a:off x="140502" y="360870"/>
        <a:ext cx="9320192" cy="259719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724E9-21FD-458F-A90B-E9136C83BD4F}">
      <dsp:nvSpPr>
        <dsp:cNvPr id="0" name=""/>
        <dsp:cNvSpPr/>
      </dsp:nvSpPr>
      <dsp:spPr>
        <a:xfrm>
          <a:off x="0" y="21468"/>
          <a:ext cx="9601196" cy="32760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kern="1200" dirty="0"/>
            <a:t>L'indirizzo email associato al messaggio/commento contiene un lungo mix di lettere e numeri. Non sembra, quindi, il nome di una persona reale o un indirizzo email "genuino" (andre58ax09@esempio.ru)</a:t>
          </a:r>
        </a:p>
      </dsp:txBody>
      <dsp:txXfrm>
        <a:off x="159921" y="181389"/>
        <a:ext cx="9281354" cy="29561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E6AA-64BB-4FE4-A926-E7260FFE5BF7}">
      <dsp:nvSpPr>
        <dsp:cNvPr id="0" name=""/>
        <dsp:cNvSpPr/>
      </dsp:nvSpPr>
      <dsp:spPr>
        <a:xfrm>
          <a:off x="0" y="158943"/>
          <a:ext cx="9601196" cy="300105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it-IT" sz="4500" kern="1200" dirty="0"/>
            <a:t>Il link contiene un dominio molto simile ma non completamente uguale a quello reale (ad esempio www.gooogle.it al posto di www.google.it)</a:t>
          </a:r>
        </a:p>
      </dsp:txBody>
      <dsp:txXfrm>
        <a:off x="146499" y="305442"/>
        <a:ext cx="9308198" cy="27080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F6AE5-9DC5-4B9E-A89E-C69C79AAEB22}">
      <dsp:nvSpPr>
        <dsp:cNvPr id="0" name=""/>
        <dsp:cNvSpPr/>
      </dsp:nvSpPr>
      <dsp:spPr>
        <a:xfrm>
          <a:off x="0" y="12107"/>
          <a:ext cx="9601196" cy="32947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it-IT" sz="6400" kern="1200" dirty="0"/>
            <a:t>Il messaggio contenuto è in inglese o in un'altra lingua diversa dall’italiano</a:t>
          </a:r>
        </a:p>
      </dsp:txBody>
      <dsp:txXfrm>
        <a:off x="160835" y="172942"/>
        <a:ext cx="9279526" cy="29730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45EE4-A61B-4DAA-BCAE-88C9FB455E2B}">
      <dsp:nvSpPr>
        <dsp:cNvPr id="0" name=""/>
        <dsp:cNvSpPr/>
      </dsp:nvSpPr>
      <dsp:spPr>
        <a:xfrm>
          <a:off x="0" y="225633"/>
          <a:ext cx="9601196" cy="286767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it-IT" sz="4300" kern="1200" dirty="0"/>
            <a:t>L'allegato contiene una doppia estensione: nome.pdf.exe, o un'estensione strana come .</a:t>
          </a:r>
          <a:r>
            <a:rPr lang="it-IT" sz="4300" kern="1200" dirty="0" err="1"/>
            <a:t>pif</a:t>
          </a:r>
          <a:r>
            <a:rPr lang="it-IT" sz="4300" kern="1200" dirty="0"/>
            <a:t> e cliccandovi due volte si esegue invece un file malevolo</a:t>
          </a:r>
        </a:p>
      </dsp:txBody>
      <dsp:txXfrm>
        <a:off x="139988" y="365621"/>
        <a:ext cx="9321220" cy="25876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4FF0F-5230-48BC-B3EA-82A447B4699A}">
      <dsp:nvSpPr>
        <dsp:cNvPr id="0" name=""/>
        <dsp:cNvSpPr/>
      </dsp:nvSpPr>
      <dsp:spPr>
        <a:xfrm>
          <a:off x="0" y="230628"/>
          <a:ext cx="9601196" cy="1389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Immaginiamo una ipotetica piattaforma di musica in streaming, il cui dominio Internet (inesistente e ideato solo ai fini del game) è teenmusic.it*.</a:t>
          </a:r>
        </a:p>
      </dsp:txBody>
      <dsp:txXfrm>
        <a:off x="67852" y="298480"/>
        <a:ext cx="9465492" cy="1254256"/>
      </dsp:txXfrm>
    </dsp:sp>
    <dsp:sp modelId="{B34C8170-3205-4F0E-961A-EAD1FC2E6AE7}">
      <dsp:nvSpPr>
        <dsp:cNvPr id="0" name=""/>
        <dsp:cNvSpPr/>
      </dsp:nvSpPr>
      <dsp:spPr>
        <a:xfrm>
          <a:off x="0" y="1698348"/>
          <a:ext cx="9601196" cy="1389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Tutti gli indirizzi web (URL) e gli indirizzi email che troveremo nelle email provenienti da questa piattaforma dovranno essere quindi del tipo: teenmusic.it/login, xyz.teenmusic.it, xyz@teenmusic.it</a:t>
          </a:r>
        </a:p>
      </dsp:txBody>
      <dsp:txXfrm>
        <a:off x="67852" y="1766200"/>
        <a:ext cx="9465492" cy="12542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BACE-9E0D-4869-8CEE-0F0E65727974}">
      <dsp:nvSpPr>
        <dsp:cNvPr id="0" name=""/>
        <dsp:cNvSpPr/>
      </dsp:nvSpPr>
      <dsp:spPr>
        <a:xfrm>
          <a:off x="0" y="36767"/>
          <a:ext cx="9601196" cy="15795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1db3w0assistenza@teen-music.com</a:t>
          </a:r>
        </a:p>
      </dsp:txBody>
      <dsp:txXfrm>
        <a:off x="77105" y="113872"/>
        <a:ext cx="9446986" cy="1425290"/>
      </dsp:txXfrm>
    </dsp:sp>
    <dsp:sp modelId="{FEA3703E-7478-42AE-B444-60BE5A28A8D8}">
      <dsp:nvSpPr>
        <dsp:cNvPr id="0" name=""/>
        <dsp:cNvSpPr/>
      </dsp:nvSpPr>
      <dsp:spPr>
        <a:xfrm>
          <a:off x="0" y="1702668"/>
          <a:ext cx="9601196" cy="1579500"/>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Una strana sequenza iniziale di lettere non è un buon segnale, oltre al dominio errato; il nostro dominio teniamolo sempre a mente è: teenmusic.it</a:t>
          </a:r>
        </a:p>
      </dsp:txBody>
      <dsp:txXfrm>
        <a:off x="77105" y="1779773"/>
        <a:ext cx="9446986" cy="1425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BEFBF-9AFC-40D4-ABB7-7C89E980AC1E}">
      <dsp:nvSpPr>
        <dsp:cNvPr id="0" name=""/>
        <dsp:cNvSpPr/>
      </dsp:nvSpPr>
      <dsp:spPr>
        <a:xfrm>
          <a:off x="0" y="47208"/>
          <a:ext cx="9601196" cy="322451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Il phishing è un tipo di truffa che consiste nel procurarsi in maniera fraudolenta dati riservati delle proprie vittime. Può consistere nel sottrarre dati sensibili agli utenti per rivenderli a società pubblicitarie, rubare denaro tramite il furto di credenziali bancarie o semplicemente infettare i dispositivi con virus in grado di appropriarsi dell'elenco dei contatti per inviare email di phishing anche a loro. È un tentativo fraudolento che spesso utilizza Brand noti all’utente, verso i quali si nutre fiducia, per cercare di ottenere dati personali</a:t>
          </a:r>
        </a:p>
      </dsp:txBody>
      <dsp:txXfrm>
        <a:off x="157408" y="204616"/>
        <a:ext cx="9286380" cy="29097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CAE4E-00C5-4E35-8AE6-B5D363D54792}">
      <dsp:nvSpPr>
        <dsp:cNvPr id="0" name=""/>
        <dsp:cNvSpPr/>
      </dsp:nvSpPr>
      <dsp:spPr>
        <a:xfrm>
          <a:off x="0" y="458721"/>
          <a:ext cx="9601196" cy="115610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http://online.da.teenmusic.da-it.update.com</a:t>
          </a:r>
        </a:p>
      </dsp:txBody>
      <dsp:txXfrm>
        <a:off x="56436" y="515157"/>
        <a:ext cx="9488324" cy="1043234"/>
      </dsp:txXfrm>
    </dsp:sp>
    <dsp:sp modelId="{61178AC3-F701-458F-B112-EFB64701AD18}">
      <dsp:nvSpPr>
        <dsp:cNvPr id="0" name=""/>
        <dsp:cNvSpPr/>
      </dsp:nvSpPr>
      <dsp:spPr>
        <a:xfrm>
          <a:off x="0" y="1704108"/>
          <a:ext cx="9601196" cy="1156106"/>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Dominio totalmente errato (.da-it.update.com) e protocollo http non sicuro. I protocolli sicuri prevedono https.</a:t>
          </a:r>
        </a:p>
      </dsp:txBody>
      <dsp:txXfrm>
        <a:off x="56436" y="1760544"/>
        <a:ext cx="9488324" cy="104323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7F9C5-B852-47E1-9856-5ED8205196E9}">
      <dsp:nvSpPr>
        <dsp:cNvPr id="0" name=""/>
        <dsp:cNvSpPr/>
      </dsp:nvSpPr>
      <dsp:spPr>
        <a:xfrm>
          <a:off x="0" y="442308"/>
          <a:ext cx="9601196" cy="1146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https://titolari.teenmusic.it/server.pt</a:t>
          </a:r>
        </a:p>
      </dsp:txBody>
      <dsp:txXfrm>
        <a:off x="55972" y="498280"/>
        <a:ext cx="9489252" cy="1034656"/>
      </dsp:txXfrm>
    </dsp:sp>
    <dsp:sp modelId="{924B943A-F318-4737-AD6A-4169676BFAEA}">
      <dsp:nvSpPr>
        <dsp:cNvPr id="0" name=""/>
        <dsp:cNvSpPr/>
      </dsp:nvSpPr>
      <dsp:spPr>
        <a:xfrm>
          <a:off x="0" y="1730028"/>
          <a:ext cx="9601196" cy="1146600"/>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it-IT" sz="4900" kern="1200"/>
            <a:t>Il dominio teenmusic.it è corretto</a:t>
          </a:r>
        </a:p>
      </dsp:txBody>
      <dsp:txXfrm>
        <a:off x="55972" y="1786000"/>
        <a:ext cx="9489252" cy="103465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A6085-2304-4A9F-9E70-040F0B6ECE80}">
      <dsp:nvSpPr>
        <dsp:cNvPr id="0" name=""/>
        <dsp:cNvSpPr/>
      </dsp:nvSpPr>
      <dsp:spPr>
        <a:xfrm>
          <a:off x="0" y="36767"/>
          <a:ext cx="9601196" cy="15795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http://kolems.cz/teenmusic.it/st.php</a:t>
          </a:r>
        </a:p>
      </dsp:txBody>
      <dsp:txXfrm>
        <a:off x="77105" y="113872"/>
        <a:ext cx="9446986" cy="1425290"/>
      </dsp:txXfrm>
    </dsp:sp>
    <dsp:sp modelId="{247275A6-A77C-4A55-BC8B-142B132356E0}">
      <dsp:nvSpPr>
        <dsp:cNvPr id="0" name=""/>
        <dsp:cNvSpPr/>
      </dsp:nvSpPr>
      <dsp:spPr>
        <a:xfrm>
          <a:off x="0" y="1702668"/>
          <a:ext cx="9601196" cy="1579500"/>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Il dominio in questo caso è kolems.cz e il protocollo http non è sicuro, elemento importante specialmente laddove si inseriscono dati personali</a:t>
          </a:r>
        </a:p>
      </dsp:txBody>
      <dsp:txXfrm>
        <a:off x="77105" y="1779773"/>
        <a:ext cx="9446986" cy="14252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2AFC2-B57E-4AAE-8F0F-990FAF970A70}">
      <dsp:nvSpPr>
        <dsp:cNvPr id="0" name=""/>
        <dsp:cNvSpPr/>
      </dsp:nvSpPr>
      <dsp:spPr>
        <a:xfrm>
          <a:off x="0" y="516827"/>
          <a:ext cx="9601196" cy="10764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it-IT" sz="4600" kern="1200"/>
            <a:t>http://login.teenmusic.access.it</a:t>
          </a:r>
        </a:p>
      </dsp:txBody>
      <dsp:txXfrm>
        <a:off x="52546" y="569373"/>
        <a:ext cx="9496104" cy="971308"/>
      </dsp:txXfrm>
    </dsp:sp>
    <dsp:sp modelId="{5A532AB7-4AB5-4B31-80A1-F96A6BEB821C}">
      <dsp:nvSpPr>
        <dsp:cNvPr id="0" name=""/>
        <dsp:cNvSpPr/>
      </dsp:nvSpPr>
      <dsp:spPr>
        <a:xfrm>
          <a:off x="0" y="1725708"/>
          <a:ext cx="9601196" cy="1076400"/>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it-IT" sz="4600" kern="1200"/>
            <a:t>Il dominio è access.it, ed è quindi errato</a:t>
          </a:r>
        </a:p>
      </dsp:txBody>
      <dsp:txXfrm>
        <a:off x="52546" y="1778254"/>
        <a:ext cx="9496104" cy="97130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291AC-8ABF-431B-B2FA-EBFEE8A6D30B}">
      <dsp:nvSpPr>
        <dsp:cNvPr id="0" name=""/>
        <dsp:cNvSpPr/>
      </dsp:nvSpPr>
      <dsp:spPr>
        <a:xfrm>
          <a:off x="0" y="293267"/>
          <a:ext cx="9601196" cy="12870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it-IT" sz="5500" kern="1200"/>
            <a:t>assistenza@teenmusic.ru</a:t>
          </a:r>
        </a:p>
      </dsp:txBody>
      <dsp:txXfrm>
        <a:off x="62826" y="356093"/>
        <a:ext cx="9475544" cy="1161348"/>
      </dsp:txXfrm>
    </dsp:sp>
    <dsp:sp modelId="{D2ED849C-8C0D-4264-A3B4-C79713FAA828}">
      <dsp:nvSpPr>
        <dsp:cNvPr id="0" name=""/>
        <dsp:cNvSpPr/>
      </dsp:nvSpPr>
      <dsp:spPr>
        <a:xfrm>
          <a:off x="0" y="1738668"/>
          <a:ext cx="9601196" cy="1287000"/>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it-IT" sz="5500" kern="1200"/>
            <a:t>Indirizzo email russo (.ru non .it)</a:t>
          </a:r>
        </a:p>
      </dsp:txBody>
      <dsp:txXfrm>
        <a:off x="62826" y="1801494"/>
        <a:ext cx="9475544" cy="116134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0502B-4D14-451C-9281-9A0F7599CA30}">
      <dsp:nvSpPr>
        <dsp:cNvPr id="0" name=""/>
        <dsp:cNvSpPr/>
      </dsp:nvSpPr>
      <dsp:spPr>
        <a:xfrm>
          <a:off x="0" y="32650"/>
          <a:ext cx="9601196" cy="156633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http://80.574.215.39.teenmusic-italia.it</a:t>
          </a:r>
        </a:p>
      </dsp:txBody>
      <dsp:txXfrm>
        <a:off x="76462" y="109112"/>
        <a:ext cx="9448272" cy="1413413"/>
      </dsp:txXfrm>
    </dsp:sp>
    <dsp:sp modelId="{B1B80E10-E6C0-4DA9-995C-9ECD6DBE4739}">
      <dsp:nvSpPr>
        <dsp:cNvPr id="0" name=""/>
        <dsp:cNvSpPr/>
      </dsp:nvSpPr>
      <dsp:spPr>
        <a:xfrm>
          <a:off x="0" y="1719948"/>
          <a:ext cx="9601196" cy="1566337"/>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Il dominio è errato, inizia con indirizzo IP e dopo teenmusic ha un -italia</a:t>
          </a:r>
        </a:p>
      </dsp:txBody>
      <dsp:txXfrm>
        <a:off x="76462" y="1796410"/>
        <a:ext cx="9448272" cy="141341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D54C8-59A0-4FDC-BE65-022039C47C32}">
      <dsp:nvSpPr>
        <dsp:cNvPr id="0" name=""/>
        <dsp:cNvSpPr/>
      </dsp:nvSpPr>
      <dsp:spPr>
        <a:xfrm>
          <a:off x="0" y="32650"/>
          <a:ext cx="9601196" cy="15663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noreply@teenmusic.it</a:t>
          </a:r>
        </a:p>
      </dsp:txBody>
      <dsp:txXfrm>
        <a:off x="76462" y="109112"/>
        <a:ext cx="9448272" cy="1413413"/>
      </dsp:txXfrm>
    </dsp:sp>
    <dsp:sp modelId="{23C6CC35-4019-4BEA-9879-D1B7B0152E5D}">
      <dsp:nvSpPr>
        <dsp:cNvPr id="0" name=""/>
        <dsp:cNvSpPr/>
      </dsp:nvSpPr>
      <dsp:spPr>
        <a:xfrm>
          <a:off x="0" y="1719948"/>
          <a:ext cx="9601196" cy="1566337"/>
        </a:xfrm>
        <a:prstGeom prst="round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L’indirizzo è affidabile, il dominio del sender è corretto</a:t>
          </a:r>
        </a:p>
      </dsp:txBody>
      <dsp:txXfrm>
        <a:off x="76462" y="1796410"/>
        <a:ext cx="9448272" cy="141341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48D62-74D2-444A-B5A6-36FB9639C2F4}">
      <dsp:nvSpPr>
        <dsp:cNvPr id="0" name=""/>
        <dsp:cNvSpPr/>
      </dsp:nvSpPr>
      <dsp:spPr>
        <a:xfrm>
          <a:off x="0" y="566507"/>
          <a:ext cx="9601196" cy="10296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www.teenmusic.com.personal.login.it</a:t>
          </a:r>
        </a:p>
      </dsp:txBody>
      <dsp:txXfrm>
        <a:off x="50261" y="616768"/>
        <a:ext cx="9500674" cy="929078"/>
      </dsp:txXfrm>
    </dsp:sp>
    <dsp:sp modelId="{9A54B253-29E6-4C80-B840-D0FA64BCBBDF}">
      <dsp:nvSpPr>
        <dsp:cNvPr id="0" name=""/>
        <dsp:cNvSpPr/>
      </dsp:nvSpPr>
      <dsp:spPr>
        <a:xfrm>
          <a:off x="0" y="1722828"/>
          <a:ext cx="9601196" cy="1029600"/>
        </a:xfrm>
        <a:prstGeom prst="roundRect">
          <a:avLst/>
        </a:prstGeom>
        <a:solidFill>
          <a:schemeClr val="accent4">
            <a:hueOff val="1335015"/>
            <a:satOff val="17844"/>
            <a:lumOff val="8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Il dominio è errato è un .com e non un .it</a:t>
          </a:r>
        </a:p>
      </dsp:txBody>
      <dsp:txXfrm>
        <a:off x="50261" y="1773089"/>
        <a:ext cx="9500674" cy="92907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4486A-80BD-46AA-8955-36544374EE1C}">
      <dsp:nvSpPr>
        <dsp:cNvPr id="0" name=""/>
        <dsp:cNvSpPr/>
      </dsp:nvSpPr>
      <dsp:spPr>
        <a:xfrm>
          <a:off x="0" y="172398"/>
          <a:ext cx="9601196" cy="29741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Simona è in ufficio da suo padre e sta usando il suo pc. Controlla la posta e riceve un'email apparentemente inviata dalla sua piattaforma di streaming musicale (legale) preferita, che le promette due mesi di abbonamento gratuito, ma le chiede di scaricare un file allegato da compilare e inoltrare al mittente con i suoi dati.</a:t>
          </a:r>
        </a:p>
      </dsp:txBody>
      <dsp:txXfrm>
        <a:off x="145186" y="317584"/>
        <a:ext cx="9310824" cy="26837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E606E-8AE0-4B5A-B273-1B0AE89BBAC7}">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Simona scarica l'allegato e improvvisamente il computer comincia a non rispondere più ai suoi comandi e le si apre una finestra che richiede l'inserimento di una password per sbloccarlo e poter continuare a usare il pc e accedere ai dati e ai file. La password si può ottenere effettuando il pagamento di 500 euro. Simona è terrorizzata, è il pc che suo padre usa per lavorare e su cui ha tantissimo materiale riservato</a:t>
          </a:r>
        </a:p>
      </dsp:txBody>
      <dsp:txXfrm>
        <a:off x="161063" y="170830"/>
        <a:ext cx="9279070" cy="2977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C21B2-6482-4B78-8383-D95CF0EF0A79}">
      <dsp:nvSpPr>
        <dsp:cNvPr id="0" name=""/>
        <dsp:cNvSpPr/>
      </dsp:nvSpPr>
      <dsp:spPr>
        <a:xfrm>
          <a:off x="0" y="28487"/>
          <a:ext cx="9601196"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Accade che messaggi, spessissimo inviati via email, apparentemente da entità note e reali come banche, siti di prenotazione, etc. sollecitano il destinatario a fare clic su un link per verificare account personali al fine di rafforzare la sicurezza o in cambio di benefici o servizi gratuiti</a:t>
          </a:r>
        </a:p>
      </dsp:txBody>
      <dsp:txXfrm>
        <a:off x="159236" y="187723"/>
        <a:ext cx="9282724" cy="29434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F23AB-117E-4D42-84DE-81A695811D4E}">
      <dsp:nvSpPr>
        <dsp:cNvPr id="0" name=""/>
        <dsp:cNvSpPr/>
      </dsp:nvSpPr>
      <dsp:spPr>
        <a:xfrm>
          <a:off x="0" y="274463"/>
          <a:ext cx="4718304" cy="27612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Lorenzo è registrato sulla popolare piattaforma di musica in streaming, www.teenmusic.it*. Il rinnovo è automatico e per questo utilizza una carta prepagata ricaricabile che suo padre ha attivato per lui e che ha registrato sul sito. Lorenzo riceve un'email inviata dal centro clienti della piattaforma in cui gli viene richiesto di aggiornare i dati personali (vedi immagine)</a:t>
          </a:r>
        </a:p>
      </dsp:txBody>
      <dsp:txXfrm>
        <a:off x="134791" y="409254"/>
        <a:ext cx="4448722" cy="249161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214A4-CD88-4FB5-A755-354422705F3C}">
      <dsp:nvSpPr>
        <dsp:cNvPr id="0" name=""/>
        <dsp:cNvSpPr/>
      </dsp:nvSpPr>
      <dsp:spPr>
        <a:xfrm>
          <a:off x="0" y="229727"/>
          <a:ext cx="9601196" cy="285948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Il mittente è noreply@teen-music.it . Clicca su un link nel corpo della mail, ma si accorge che non finisce sulla solita pagina della piattaforma di musica, ma su una pagina che un po' le assomiglia e comunque ha il logo e i colori di quella di Teen Music. Gli viene chiesto di aggiornare i suoi dati e di reimpostare la password per motivi di sicurezza, chiedendogli però di inserire la password corrente unitamente al Codice Utente. La cosa lo insospettisce e si ferma.</a:t>
          </a:r>
        </a:p>
      </dsp:txBody>
      <dsp:txXfrm>
        <a:off x="139588" y="369315"/>
        <a:ext cx="9322020" cy="258030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85011-D50F-466A-BA76-AC4613597B73}">
      <dsp:nvSpPr>
        <dsp:cNvPr id="0" name=""/>
        <dsp:cNvSpPr/>
      </dsp:nvSpPr>
      <dsp:spPr>
        <a:xfrm>
          <a:off x="0" y="23605"/>
          <a:ext cx="9601196" cy="1592662"/>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A volte le persone fingono di essere qualcun altro online, in alcuni casi per fare degli scherzi, in altri allo scopo di rubare informazioni personali</a:t>
          </a:r>
        </a:p>
      </dsp:txBody>
      <dsp:txXfrm>
        <a:off x="77747" y="101352"/>
        <a:ext cx="9445702" cy="1437168"/>
      </dsp:txXfrm>
    </dsp:sp>
    <dsp:sp modelId="{5B906B26-553F-4208-BFAC-7EB399E90472}">
      <dsp:nvSpPr>
        <dsp:cNvPr id="0" name=""/>
        <dsp:cNvSpPr/>
      </dsp:nvSpPr>
      <dsp:spPr>
        <a:xfrm>
          <a:off x="0" y="1702668"/>
          <a:ext cx="9601196" cy="1592662"/>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Fortunatamente, ci sono degli elementi a cui prestare attenzione per verificare l'identità delle persone che ci contattano e identificare potenziali truffatori</a:t>
          </a:r>
        </a:p>
      </dsp:txBody>
      <dsp:txXfrm>
        <a:off x="77747" y="1780415"/>
        <a:ext cx="9445702" cy="143716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EAFC9-B125-4BE4-8BC6-D230B39A17DC}">
      <dsp:nvSpPr>
        <dsp:cNvPr id="0" name=""/>
        <dsp:cNvSpPr/>
      </dsp:nvSpPr>
      <dsp:spPr>
        <a:xfrm>
          <a:off x="0" y="28487"/>
          <a:ext cx="9601196"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Se l'immagine non è una foto di una persona reale ma un'immagine/illustrazione sii prudente, ma anche se la foto è di una persona reale, verifica se si vede bene o è sfocata. È facile nascondersi dietro a una foto sfocata. Inoltre non è difficile per i truffatori rubare foto di persone reali per creare profili falsi</a:t>
          </a:r>
        </a:p>
      </dsp:txBody>
      <dsp:txXfrm>
        <a:off x="159236" y="187723"/>
        <a:ext cx="9282724" cy="294348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8575-C97A-48DD-AFAD-A1CC8335F6E8}">
      <dsp:nvSpPr>
        <dsp:cNvPr id="0" name=""/>
        <dsp:cNvSpPr/>
      </dsp:nvSpPr>
      <dsp:spPr>
        <a:xfrm>
          <a:off x="0" y="267168"/>
          <a:ext cx="9601196" cy="2784599"/>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Se ci sono, sembrano scritte da una persona reale? Gli account falsi spesso non hanno molte informazioni nella sezione "Su di me" e quelle che ci sono potrebbero essere state inventate solo per creare un profilo falso e particolarmente accattivante</a:t>
          </a:r>
        </a:p>
      </dsp:txBody>
      <dsp:txXfrm>
        <a:off x="135933" y="403101"/>
        <a:ext cx="9329330" cy="251273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85C2B-D1DA-492A-92EF-65CC8DCF6EE0}">
      <dsp:nvSpPr>
        <dsp:cNvPr id="0" name=""/>
        <dsp:cNvSpPr/>
      </dsp:nvSpPr>
      <dsp:spPr>
        <a:xfrm>
          <a:off x="0" y="76457"/>
          <a:ext cx="9601196" cy="31660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Sugli account falsi spesso non si trovano molti post, né molte interazioni sociali, questo significa che i contatti non conoscono bene il proprietario del profilo e non intergiscono con lui. I contatti o sono molto eterogenei tra loro per nazionalità e interessi o possono essere molto pochi se il profilo è stato appena aperto</a:t>
          </a:r>
        </a:p>
      </dsp:txBody>
      <dsp:txXfrm>
        <a:off x="154552" y="231009"/>
        <a:ext cx="9292092" cy="285691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586A2-BBDE-4485-90FC-382D4E3DB153}">
      <dsp:nvSpPr>
        <dsp:cNvPr id="0" name=""/>
        <dsp:cNvSpPr/>
      </dsp:nvSpPr>
      <dsp:spPr>
        <a:xfrm>
          <a:off x="0" y="167898"/>
          <a:ext cx="4718050" cy="297414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In chat ti scrive qualcuno che non conosci: "Ti ho visto nei corridoi di scuola oggi. 6 adorabile! Qual è il tuo indirizzo? Potrei venire da te x fare 2 chiacchiere."</a:t>
          </a:r>
        </a:p>
      </dsp:txBody>
      <dsp:txXfrm>
        <a:off x="145186" y="313084"/>
        <a:ext cx="4427678" cy="268376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D0831-63F8-4143-AF2D-DE4A92F13F15}">
      <dsp:nvSpPr>
        <dsp:cNvPr id="0" name=""/>
        <dsp:cNvSpPr/>
      </dsp:nvSpPr>
      <dsp:spPr>
        <a:xfrm>
          <a:off x="0" y="60258"/>
          <a:ext cx="4718050" cy="31894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Ricevi un messaggio da parte di qualcuno che non segui. "Ehi! Adoro i tuoi post, sei troppo divertente! Dammi il tuo numero di telefono, così possiamo parlare un po' e conoscerci meglio"</a:t>
          </a:r>
        </a:p>
      </dsp:txBody>
      <dsp:txXfrm>
        <a:off x="155695" y="215953"/>
        <a:ext cx="4406660" cy="28780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F486F-D168-4545-B21E-5885760B5E8B}">
      <dsp:nvSpPr>
        <dsp:cNvPr id="0" name=""/>
        <dsp:cNvSpPr/>
      </dsp:nvSpPr>
      <dsp:spPr>
        <a:xfrm>
          <a:off x="0" y="28487"/>
          <a:ext cx="9601196"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Queste pratiche consentono ai malintenzionati di ottenere l'accesso da remoto ai dispositivi dei malcapitati o di impossessarsi di informazioni sensibili, come nome utente, password o, nei casi peggiori, dei dati della carta di credito o di altre forme di pagamento online</a:t>
          </a:r>
        </a:p>
      </dsp:txBody>
      <dsp:txXfrm>
        <a:off x="159236" y="187723"/>
        <a:ext cx="9282724" cy="29434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32E30-D20A-4DA6-B3D5-2CBBFDDC8144}">
      <dsp:nvSpPr>
        <dsp:cNvPr id="0" name=""/>
        <dsp:cNvSpPr/>
      </dsp:nvSpPr>
      <dsp:spPr>
        <a:xfrm>
          <a:off x="0" y="9767"/>
          <a:ext cx="9601196" cy="329940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A volte il phishing utilizza strumenti apparentemente innocui come email o post in cui viene chiesto di far girare un dato messaggio a tutti i propri contatti, le famose catene di Sant’Antonio. Sistemi utilizzati per raccogliere massivamente indirizzi a cui inviare pubblicità di vario genere (spam), o addirittura veicolare virus tramite link predisposti ad hoc, o nascondere vere e proprie truffe</a:t>
          </a:r>
        </a:p>
      </dsp:txBody>
      <dsp:txXfrm>
        <a:off x="161063" y="170830"/>
        <a:ext cx="9279070" cy="29772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8C782-9C56-4007-BF69-EA4FE53A1E93}">
      <dsp:nvSpPr>
        <dsp:cNvPr id="0" name=""/>
        <dsp:cNvSpPr/>
      </dsp:nvSpPr>
      <dsp:spPr>
        <a:xfrm>
          <a:off x="0" y="292323"/>
          <a:ext cx="9601196" cy="273429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kern="1200"/>
            <a:t>Per questo motivo è importantissimo prestare sempre la massima attenzione al controllo dei propri account sul web e attivare nella casella di posta i filtri antispam</a:t>
          </a:r>
        </a:p>
      </dsp:txBody>
      <dsp:txXfrm>
        <a:off x="133477" y="425800"/>
        <a:ext cx="9334242" cy="24673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0ADC9-AEC3-4152-9CE0-424D6ADD6DDA}">
      <dsp:nvSpPr>
        <dsp:cNvPr id="0" name=""/>
        <dsp:cNvSpPr/>
      </dsp:nvSpPr>
      <dsp:spPr>
        <a:xfrm>
          <a:off x="0" y="192287"/>
          <a:ext cx="9601196" cy="2934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it-IT" sz="4400" kern="1200"/>
            <a:t>Bisogna sempre verificare con attenzione un messaggio che offre in modalità completamente gratuita qualcosa che ha un valore economico oggettivo</a:t>
          </a:r>
        </a:p>
      </dsp:txBody>
      <dsp:txXfrm>
        <a:off x="143244" y="335531"/>
        <a:ext cx="9314708" cy="2647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DFC4E-7392-4DA3-AA03-F792CFFF0418}">
      <dsp:nvSpPr>
        <dsp:cNvPr id="0" name=""/>
        <dsp:cNvSpPr/>
      </dsp:nvSpPr>
      <dsp:spPr>
        <a:xfrm>
          <a:off x="0" y="28487"/>
          <a:ext cx="9601196" cy="32619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it-IT" sz="3400" kern="1200"/>
            <a:t>Molti tentativi di frode online possono avvenire anche tramite piattaforme social. Ad esempio sulle pagine di personaggi pubblici o celebrità può accadere che, tra i commenti ai post, un utente inserisca un link fraudolento per offrire ingressi gratuiti, biglietti di concerti, etc</a:t>
          </a:r>
        </a:p>
      </dsp:txBody>
      <dsp:txXfrm>
        <a:off x="159236" y="187723"/>
        <a:ext cx="9282724" cy="29434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A516D-8167-4870-893A-0948C46EF1E3}">
      <dsp:nvSpPr>
        <dsp:cNvPr id="0" name=""/>
        <dsp:cNvSpPr/>
      </dsp:nvSpPr>
      <dsp:spPr>
        <a:xfrm>
          <a:off x="0" y="12107"/>
          <a:ext cx="9601196" cy="329472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it-IT" sz="6400" kern="1200"/>
            <a:t>Normalmente le offerte gratuite non sono davvero tali</a:t>
          </a:r>
        </a:p>
      </dsp:txBody>
      <dsp:txXfrm>
        <a:off x="160835" y="172942"/>
        <a:ext cx="9279526" cy="29730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8.png"/><Relationship Id="rId2" Type="http://schemas.openxmlformats.org/officeDocument/2006/relationships/diagramData" Target="../diagrams/data30.xml"/><Relationship Id="rId1" Type="http://schemas.openxmlformats.org/officeDocument/2006/relationships/slideLayout" Target="../slideLayouts/slideLayout4.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13.png"/><Relationship Id="rId2" Type="http://schemas.openxmlformats.org/officeDocument/2006/relationships/diagramData" Target="../diagrams/data36.xml"/><Relationship Id="rId1" Type="http://schemas.openxmlformats.org/officeDocument/2006/relationships/slideLayout" Target="../slideLayouts/slideLayout4.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14.png"/><Relationship Id="rId2" Type="http://schemas.openxmlformats.org/officeDocument/2006/relationships/diagramData" Target="../diagrams/data37.xml"/><Relationship Id="rId1" Type="http://schemas.openxmlformats.org/officeDocument/2006/relationships/slideLayout" Target="../slideLayouts/slideLayout4.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38034D-7837-485F-879D-22561585C469}"/>
              </a:ext>
            </a:extLst>
          </p:cNvPr>
          <p:cNvSpPr>
            <a:spLocks noGrp="1"/>
          </p:cNvSpPr>
          <p:nvPr>
            <p:ph type="ctrTitle"/>
          </p:nvPr>
        </p:nvSpPr>
        <p:spPr/>
        <p:txBody>
          <a:bodyPr/>
          <a:lstStyle/>
          <a:p>
            <a:r>
              <a:rPr lang="it-IT" dirty="0"/>
              <a:t>Impara a distinguere il vero dal falso</a:t>
            </a:r>
          </a:p>
        </p:txBody>
      </p:sp>
      <p:sp>
        <p:nvSpPr>
          <p:cNvPr id="3" name="Sottotitolo 2">
            <a:extLst>
              <a:ext uri="{FF2B5EF4-FFF2-40B4-BE49-F238E27FC236}">
                <a16:creationId xmlns:a16="http://schemas.microsoft.com/office/drawing/2014/main" id="{030807DB-CD20-4689-9298-812FB5A602FF}"/>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247852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F2BB8E-9E43-44F2-A33D-A3C42EF00C08}"/>
              </a:ext>
            </a:extLst>
          </p:cNvPr>
          <p:cNvSpPr>
            <a:spLocks noGrp="1"/>
          </p:cNvSpPr>
          <p:nvPr>
            <p:ph type="title"/>
          </p:nvPr>
        </p:nvSpPr>
        <p:spPr/>
        <p:txBody>
          <a:bodyPr/>
          <a:lstStyle/>
          <a:p>
            <a:r>
              <a:rPr lang="it-IT" dirty="0"/>
              <a:t>Il </a:t>
            </a:r>
            <a:r>
              <a:rPr lang="it-IT" dirty="0" err="1"/>
              <a:t>Pishing</a:t>
            </a:r>
            <a:endParaRPr lang="it-IT" dirty="0"/>
          </a:p>
        </p:txBody>
      </p:sp>
      <p:sp>
        <p:nvSpPr>
          <p:cNvPr id="3" name="Segnaposto contenuto 2">
            <a:extLst>
              <a:ext uri="{FF2B5EF4-FFF2-40B4-BE49-F238E27FC236}">
                <a16:creationId xmlns:a16="http://schemas.microsoft.com/office/drawing/2014/main" id="{4209E74B-F928-41C1-BC4A-C2F92647565E}"/>
              </a:ext>
            </a:extLst>
          </p:cNvPr>
          <p:cNvSpPr>
            <a:spLocks noGrp="1"/>
          </p:cNvSpPr>
          <p:nvPr>
            <p:ph idx="1"/>
          </p:nvPr>
        </p:nvSpPr>
        <p:spPr/>
        <p:txBody>
          <a:bodyPr>
            <a:normAutofit fontScale="92500"/>
          </a:bodyPr>
          <a:lstStyle/>
          <a:p>
            <a:pPr marL="0" indent="0" algn="ctr">
              <a:buNone/>
            </a:pPr>
            <a:r>
              <a:rPr lang="it-IT" sz="4800" b="1" dirty="0"/>
              <a:t>Banche, enti pubblici, aziende e grandi catene di vendita non richiedono informazioni personali attraverso email, sms, social media o chat</a:t>
            </a:r>
            <a:endParaRPr lang="it-IT" sz="4800" dirty="0"/>
          </a:p>
        </p:txBody>
      </p:sp>
    </p:spTree>
    <p:extLst>
      <p:ext uri="{BB962C8B-B14F-4D97-AF65-F5344CB8AC3E}">
        <p14:creationId xmlns:p14="http://schemas.microsoft.com/office/powerpoint/2010/main" val="32449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4019992-96E6-447C-B36F-AB3C4BC5D341}"/>
              </a:ext>
            </a:extLst>
          </p:cNvPr>
          <p:cNvSpPr>
            <a:spLocks noGrp="1"/>
          </p:cNvSpPr>
          <p:nvPr>
            <p:ph type="title"/>
          </p:nvPr>
        </p:nvSpPr>
        <p:spPr/>
        <p:txBody>
          <a:bodyPr/>
          <a:lstStyle/>
          <a:p>
            <a:r>
              <a:rPr lang="it-IT" dirty="0"/>
              <a:t>Riconoscere i tentativi di frode</a:t>
            </a:r>
          </a:p>
        </p:txBody>
      </p:sp>
      <p:sp>
        <p:nvSpPr>
          <p:cNvPr id="5" name="Segnaposto testo 4">
            <a:extLst>
              <a:ext uri="{FF2B5EF4-FFF2-40B4-BE49-F238E27FC236}">
                <a16:creationId xmlns:a16="http://schemas.microsoft.com/office/drawing/2014/main" id="{E601C7C9-6255-4CF0-8806-919324DAD71F}"/>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07533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21385C-8CCF-42BB-8EA8-3C0ABB51571D}"/>
              </a:ext>
            </a:extLst>
          </p:cNvPr>
          <p:cNvSpPr>
            <a:spLocks noGrp="1"/>
          </p:cNvSpPr>
          <p:nvPr>
            <p:ph type="title"/>
          </p:nvPr>
        </p:nvSpPr>
        <p:spPr/>
        <p:txBody>
          <a:bodyPr>
            <a:normAutofit fontScale="90000"/>
          </a:bodyPr>
          <a:lstStyle/>
          <a:p>
            <a:r>
              <a:rPr lang="it-IT" dirty="0"/>
              <a:t>Nell'email o in chat ti viene offerto qualcosa gratuitamente?</a:t>
            </a:r>
          </a:p>
        </p:txBody>
      </p:sp>
      <p:graphicFrame>
        <p:nvGraphicFramePr>
          <p:cNvPr id="4" name="Segnaposto contenuto 3">
            <a:extLst>
              <a:ext uri="{FF2B5EF4-FFF2-40B4-BE49-F238E27FC236}">
                <a16:creationId xmlns:a16="http://schemas.microsoft.com/office/drawing/2014/main" id="{4830C193-4329-4FBC-8AF3-777B36C579F4}"/>
              </a:ext>
            </a:extLst>
          </p:cNvPr>
          <p:cNvGraphicFramePr>
            <a:graphicFrameLocks noGrp="1"/>
          </p:cNvGraphicFramePr>
          <p:nvPr>
            <p:ph idx="1"/>
            <p:extLst>
              <p:ext uri="{D42A27DB-BD31-4B8C-83A1-F6EECF244321}">
                <p14:modId xmlns:p14="http://schemas.microsoft.com/office/powerpoint/2010/main" val="242668711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02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CFBD71-038F-425C-A277-AAA008571D0C}"/>
              </a:ext>
            </a:extLst>
          </p:cNvPr>
          <p:cNvSpPr>
            <a:spLocks noGrp="1"/>
          </p:cNvSpPr>
          <p:nvPr>
            <p:ph type="title"/>
          </p:nvPr>
        </p:nvSpPr>
        <p:spPr/>
        <p:txBody>
          <a:bodyPr>
            <a:normAutofit fontScale="90000"/>
          </a:bodyPr>
          <a:lstStyle/>
          <a:p>
            <a:r>
              <a:rPr lang="it-IT" dirty="0"/>
              <a:t>Ti vengono richieste informazioni personali?</a:t>
            </a:r>
          </a:p>
        </p:txBody>
      </p:sp>
      <p:graphicFrame>
        <p:nvGraphicFramePr>
          <p:cNvPr id="4" name="Segnaposto contenuto 3">
            <a:extLst>
              <a:ext uri="{FF2B5EF4-FFF2-40B4-BE49-F238E27FC236}">
                <a16:creationId xmlns:a16="http://schemas.microsoft.com/office/drawing/2014/main" id="{C22BE056-12ED-4C8F-A5AD-10ED2968454C}"/>
              </a:ext>
            </a:extLst>
          </p:cNvPr>
          <p:cNvGraphicFramePr>
            <a:graphicFrameLocks noGrp="1"/>
          </p:cNvGraphicFramePr>
          <p:nvPr>
            <p:ph idx="1"/>
            <p:extLst>
              <p:ext uri="{D42A27DB-BD31-4B8C-83A1-F6EECF244321}">
                <p14:modId xmlns:p14="http://schemas.microsoft.com/office/powerpoint/2010/main" val="230016385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8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461390-F6C6-4C2D-A032-D6BD5716A385}"/>
              </a:ext>
            </a:extLst>
          </p:cNvPr>
          <p:cNvSpPr>
            <a:spLocks noGrp="1"/>
          </p:cNvSpPr>
          <p:nvPr>
            <p:ph type="title"/>
          </p:nvPr>
        </p:nvSpPr>
        <p:spPr/>
        <p:txBody>
          <a:bodyPr>
            <a:normAutofit fontScale="90000"/>
          </a:bodyPr>
          <a:lstStyle/>
          <a:p>
            <a:r>
              <a:rPr lang="it-IT" dirty="0"/>
              <a:t>Si tratta di una catena o di qualcosa che le assomiglia?</a:t>
            </a:r>
          </a:p>
        </p:txBody>
      </p:sp>
      <p:graphicFrame>
        <p:nvGraphicFramePr>
          <p:cNvPr id="4" name="Segnaposto contenuto 3">
            <a:extLst>
              <a:ext uri="{FF2B5EF4-FFF2-40B4-BE49-F238E27FC236}">
                <a16:creationId xmlns:a16="http://schemas.microsoft.com/office/drawing/2014/main" id="{CD317133-87D6-45BF-A409-225A76EE2166}"/>
              </a:ext>
            </a:extLst>
          </p:cNvPr>
          <p:cNvGraphicFramePr>
            <a:graphicFrameLocks noGrp="1"/>
          </p:cNvGraphicFramePr>
          <p:nvPr>
            <p:ph idx="1"/>
            <p:extLst>
              <p:ext uri="{D42A27DB-BD31-4B8C-83A1-F6EECF244321}">
                <p14:modId xmlns:p14="http://schemas.microsoft.com/office/powerpoint/2010/main" val="396629302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49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BA83A3-9E9C-4798-8959-0F12B882F2FD}"/>
              </a:ext>
            </a:extLst>
          </p:cNvPr>
          <p:cNvSpPr>
            <a:spLocks noGrp="1"/>
          </p:cNvSpPr>
          <p:nvPr>
            <p:ph type="title"/>
          </p:nvPr>
        </p:nvSpPr>
        <p:spPr/>
        <p:txBody>
          <a:bodyPr>
            <a:normAutofit fontScale="90000"/>
          </a:bodyPr>
          <a:lstStyle/>
          <a:p>
            <a:r>
              <a:rPr lang="it-IT" dirty="0"/>
              <a:t>Contiene porzioni di testo scritte in piccolo?</a:t>
            </a:r>
          </a:p>
        </p:txBody>
      </p:sp>
      <p:graphicFrame>
        <p:nvGraphicFramePr>
          <p:cNvPr id="4" name="Segnaposto contenuto 3">
            <a:extLst>
              <a:ext uri="{FF2B5EF4-FFF2-40B4-BE49-F238E27FC236}">
                <a16:creationId xmlns:a16="http://schemas.microsoft.com/office/drawing/2014/main" id="{181C6036-7781-4F3E-BD23-0D73D43DA263}"/>
              </a:ext>
            </a:extLst>
          </p:cNvPr>
          <p:cNvGraphicFramePr>
            <a:graphicFrameLocks noGrp="1"/>
          </p:cNvGraphicFramePr>
          <p:nvPr>
            <p:ph idx="1"/>
            <p:extLst>
              <p:ext uri="{D42A27DB-BD31-4B8C-83A1-F6EECF244321}">
                <p14:modId xmlns:p14="http://schemas.microsoft.com/office/powerpoint/2010/main" val="107118895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04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C4816E-BA4E-4FEA-B0B3-D15E081CD8A2}"/>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6C96BE53-06FD-453C-B53A-F234E4642770}"/>
              </a:ext>
            </a:extLst>
          </p:cNvPr>
          <p:cNvGraphicFramePr>
            <a:graphicFrameLocks noGrp="1"/>
          </p:cNvGraphicFramePr>
          <p:nvPr>
            <p:ph idx="1"/>
            <p:extLst>
              <p:ext uri="{D42A27DB-BD31-4B8C-83A1-F6EECF244321}">
                <p14:modId xmlns:p14="http://schemas.microsoft.com/office/powerpoint/2010/main" val="356648936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53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4C76B6-C8A3-496E-A222-54ED9ECAFD93}"/>
              </a:ext>
            </a:extLst>
          </p:cNvPr>
          <p:cNvSpPr>
            <a:spLocks noGrp="1"/>
          </p:cNvSpPr>
          <p:nvPr>
            <p:ph type="title"/>
          </p:nvPr>
        </p:nvSpPr>
        <p:spPr/>
        <p:txBody>
          <a:bodyPr/>
          <a:lstStyle/>
          <a:p>
            <a:r>
              <a:rPr lang="it-IT" dirty="0"/>
              <a:t>Cosa le consigliereste di fare?</a:t>
            </a:r>
          </a:p>
        </p:txBody>
      </p:sp>
      <p:sp>
        <p:nvSpPr>
          <p:cNvPr id="3" name="Segnaposto contenuto 2">
            <a:extLst>
              <a:ext uri="{FF2B5EF4-FFF2-40B4-BE49-F238E27FC236}">
                <a16:creationId xmlns:a16="http://schemas.microsoft.com/office/drawing/2014/main" id="{68C3850E-27BA-4C94-8499-11F4662F58C1}"/>
              </a:ext>
            </a:extLst>
          </p:cNvPr>
          <p:cNvSpPr>
            <a:spLocks noGrp="1"/>
          </p:cNvSpPr>
          <p:nvPr>
            <p:ph idx="1"/>
          </p:nvPr>
        </p:nvSpPr>
        <p:spPr/>
        <p:txBody>
          <a:bodyPr/>
          <a:lstStyle/>
          <a:p>
            <a:r>
              <a:rPr lang="it-IT" dirty="0"/>
              <a:t>Ignorare il messaggio e non cliccare		</a:t>
            </a:r>
          </a:p>
          <a:p>
            <a:r>
              <a:rPr lang="it-IT" dirty="0"/>
              <a:t>Cliccare per capire di cosa si tratta		</a:t>
            </a:r>
          </a:p>
          <a:p>
            <a:r>
              <a:rPr lang="it-IT" dirty="0"/>
              <a:t>Inviarlo a quante più amiche possibili		</a:t>
            </a:r>
          </a:p>
          <a:p>
            <a:r>
              <a:rPr lang="it-IT" dirty="0"/>
              <a:t>Diffidare in futuro di questo tipo di messaggi e cancellarlo senza cliccare sul link		</a:t>
            </a:r>
          </a:p>
          <a:p>
            <a:r>
              <a:rPr lang="it-IT" dirty="0"/>
              <a:t>Informare tutta la classe delle truffe che si nascondono dietro questo tipo di messaggi</a:t>
            </a:r>
          </a:p>
        </p:txBody>
      </p:sp>
    </p:spTree>
    <p:extLst>
      <p:ext uri="{BB962C8B-B14F-4D97-AF65-F5344CB8AC3E}">
        <p14:creationId xmlns:p14="http://schemas.microsoft.com/office/powerpoint/2010/main" val="381253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3E22-286D-4DA4-BBC1-ED4DCC3051A3}"/>
              </a:ext>
            </a:extLst>
          </p:cNvPr>
          <p:cNvSpPr>
            <a:spLocks noGrp="1"/>
          </p:cNvSpPr>
          <p:nvPr>
            <p:ph type="title"/>
          </p:nvPr>
        </p:nvSpPr>
        <p:spPr/>
        <p:txBody>
          <a:bodyPr/>
          <a:lstStyle/>
          <a:p>
            <a:r>
              <a:rPr lang="it-IT" dirty="0"/>
              <a:t>Cosa le consiglieresti di fare?</a:t>
            </a:r>
          </a:p>
        </p:txBody>
      </p:sp>
      <p:sp>
        <p:nvSpPr>
          <p:cNvPr id="3" name="Segnaposto contenuto 2">
            <a:extLst>
              <a:ext uri="{FF2B5EF4-FFF2-40B4-BE49-F238E27FC236}">
                <a16:creationId xmlns:a16="http://schemas.microsoft.com/office/drawing/2014/main" id="{94A2EF6B-8A9B-4F54-B04B-D5B074FDCA3C}"/>
              </a:ext>
            </a:extLst>
          </p:cNvPr>
          <p:cNvSpPr>
            <a:spLocks noGrp="1"/>
          </p:cNvSpPr>
          <p:nvPr>
            <p:ph idx="1"/>
          </p:nvPr>
        </p:nvSpPr>
        <p:spPr/>
        <p:txBody>
          <a:bodyPr/>
          <a:lstStyle/>
          <a:p>
            <a:r>
              <a:rPr lang="it-IT" dirty="0">
                <a:solidFill>
                  <a:srgbClr val="92D050"/>
                </a:solidFill>
              </a:rPr>
              <a:t>Ignorare il messaggio e non cliccare		</a:t>
            </a:r>
          </a:p>
          <a:p>
            <a:r>
              <a:rPr lang="it-IT" dirty="0">
                <a:solidFill>
                  <a:srgbClr val="FF0000"/>
                </a:solidFill>
              </a:rPr>
              <a:t>Cliccare per capire di cosa si tratta		</a:t>
            </a:r>
          </a:p>
          <a:p>
            <a:r>
              <a:rPr lang="it-IT" dirty="0">
                <a:solidFill>
                  <a:srgbClr val="FF0000"/>
                </a:solidFill>
              </a:rPr>
              <a:t>Inviarlo a quante più amiche possibili	</a:t>
            </a:r>
            <a:r>
              <a:rPr lang="it-IT" dirty="0"/>
              <a:t>	</a:t>
            </a:r>
          </a:p>
          <a:p>
            <a:r>
              <a:rPr lang="it-IT" dirty="0">
                <a:solidFill>
                  <a:srgbClr val="92D050"/>
                </a:solidFill>
              </a:rPr>
              <a:t>Diffidare in futuro di questo tipo di messaggi e cancellarlo senza cliccare sul link		</a:t>
            </a:r>
          </a:p>
          <a:p>
            <a:r>
              <a:rPr lang="it-IT" dirty="0">
                <a:solidFill>
                  <a:srgbClr val="92D050"/>
                </a:solidFill>
              </a:rPr>
              <a:t>Informare tutta la classe delle truffe che si nascondono dietro questo tipo di messaggi</a:t>
            </a:r>
          </a:p>
        </p:txBody>
      </p:sp>
    </p:spTree>
    <p:extLst>
      <p:ext uri="{BB962C8B-B14F-4D97-AF65-F5344CB8AC3E}">
        <p14:creationId xmlns:p14="http://schemas.microsoft.com/office/powerpoint/2010/main" val="309777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EFCCD-81CB-459D-9745-761846D70758}"/>
              </a:ext>
            </a:extLst>
          </p:cNvPr>
          <p:cNvSpPr>
            <a:spLocks noGrp="1"/>
          </p:cNvSpPr>
          <p:nvPr>
            <p:ph type="title"/>
          </p:nvPr>
        </p:nvSpPr>
        <p:spPr/>
        <p:txBody>
          <a:bodyPr/>
          <a:lstStyle/>
          <a:p>
            <a:r>
              <a:rPr lang="it-IT" dirty="0"/>
              <a:t>Prestare attenzione</a:t>
            </a:r>
          </a:p>
        </p:txBody>
      </p:sp>
      <p:graphicFrame>
        <p:nvGraphicFramePr>
          <p:cNvPr id="4" name="Segnaposto contenuto 3">
            <a:extLst>
              <a:ext uri="{FF2B5EF4-FFF2-40B4-BE49-F238E27FC236}">
                <a16:creationId xmlns:a16="http://schemas.microsoft.com/office/drawing/2014/main" id="{C54DB8C5-2526-4A55-87A7-42BDE5D9FA97}"/>
              </a:ext>
            </a:extLst>
          </p:cNvPr>
          <p:cNvGraphicFramePr>
            <a:graphicFrameLocks noGrp="1"/>
          </p:cNvGraphicFramePr>
          <p:nvPr>
            <p:ph idx="1"/>
            <p:extLst>
              <p:ext uri="{D42A27DB-BD31-4B8C-83A1-F6EECF244321}">
                <p14:modId xmlns:p14="http://schemas.microsoft.com/office/powerpoint/2010/main" val="344976019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98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91D9DC-535D-485B-9A54-8831F6AFB4F0}"/>
              </a:ext>
            </a:extLst>
          </p:cNvPr>
          <p:cNvSpPr>
            <a:spLocks noGrp="1"/>
          </p:cNvSpPr>
          <p:nvPr>
            <p:ph type="title"/>
          </p:nvPr>
        </p:nvSpPr>
        <p:spPr/>
        <p:txBody>
          <a:bodyPr/>
          <a:lstStyle/>
          <a:p>
            <a:r>
              <a:rPr lang="it-IT" dirty="0"/>
              <a:t>Obiettivi</a:t>
            </a:r>
          </a:p>
        </p:txBody>
      </p:sp>
      <p:graphicFrame>
        <p:nvGraphicFramePr>
          <p:cNvPr id="4" name="Segnaposto contenuto 3">
            <a:extLst>
              <a:ext uri="{FF2B5EF4-FFF2-40B4-BE49-F238E27FC236}">
                <a16:creationId xmlns:a16="http://schemas.microsoft.com/office/drawing/2014/main" id="{597F08B2-A836-4BCC-A3C8-0C002A48DBA3}"/>
              </a:ext>
            </a:extLst>
          </p:cNvPr>
          <p:cNvGraphicFramePr>
            <a:graphicFrameLocks noGrp="1"/>
          </p:cNvGraphicFramePr>
          <p:nvPr>
            <p:ph idx="1"/>
            <p:extLst>
              <p:ext uri="{D42A27DB-BD31-4B8C-83A1-F6EECF244321}">
                <p14:modId xmlns:p14="http://schemas.microsoft.com/office/powerpoint/2010/main" val="28489439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74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9474B-8830-4170-9F92-8D83C49FC7E2}"/>
              </a:ext>
            </a:extLst>
          </p:cNvPr>
          <p:cNvSpPr>
            <a:spLocks noGrp="1"/>
          </p:cNvSpPr>
          <p:nvPr>
            <p:ph type="title"/>
          </p:nvPr>
        </p:nvSpPr>
        <p:spPr/>
        <p:txBody>
          <a:bodyPr/>
          <a:lstStyle/>
          <a:p>
            <a:r>
              <a:rPr lang="it-IT" dirty="0"/>
              <a:t>Prestare attenzione</a:t>
            </a:r>
          </a:p>
        </p:txBody>
      </p:sp>
      <p:graphicFrame>
        <p:nvGraphicFramePr>
          <p:cNvPr id="4" name="Segnaposto contenuto 3">
            <a:extLst>
              <a:ext uri="{FF2B5EF4-FFF2-40B4-BE49-F238E27FC236}">
                <a16:creationId xmlns:a16="http://schemas.microsoft.com/office/drawing/2014/main" id="{9908F1DF-AAFC-4969-8A38-04A346F0CE99}"/>
              </a:ext>
            </a:extLst>
          </p:cNvPr>
          <p:cNvGraphicFramePr>
            <a:graphicFrameLocks noGrp="1"/>
          </p:cNvGraphicFramePr>
          <p:nvPr>
            <p:ph idx="1"/>
            <p:extLst>
              <p:ext uri="{D42A27DB-BD31-4B8C-83A1-F6EECF244321}">
                <p14:modId xmlns:p14="http://schemas.microsoft.com/office/powerpoint/2010/main" val="404850880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40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7179A-51A1-4B80-804A-002628231355}"/>
              </a:ext>
            </a:extLst>
          </p:cNvPr>
          <p:cNvSpPr>
            <a:spLocks noGrp="1"/>
          </p:cNvSpPr>
          <p:nvPr>
            <p:ph type="title"/>
          </p:nvPr>
        </p:nvSpPr>
        <p:spPr/>
        <p:txBody>
          <a:bodyPr/>
          <a:lstStyle/>
          <a:p>
            <a:r>
              <a:rPr lang="it-IT" dirty="0"/>
              <a:t>Prestare attenzione</a:t>
            </a:r>
          </a:p>
        </p:txBody>
      </p:sp>
      <p:graphicFrame>
        <p:nvGraphicFramePr>
          <p:cNvPr id="4" name="Segnaposto contenuto 3">
            <a:extLst>
              <a:ext uri="{FF2B5EF4-FFF2-40B4-BE49-F238E27FC236}">
                <a16:creationId xmlns:a16="http://schemas.microsoft.com/office/drawing/2014/main" id="{112E4B55-B542-4C3E-BC16-F9B1C02CC86B}"/>
              </a:ext>
            </a:extLst>
          </p:cNvPr>
          <p:cNvGraphicFramePr>
            <a:graphicFrameLocks noGrp="1"/>
          </p:cNvGraphicFramePr>
          <p:nvPr>
            <p:ph idx="1"/>
            <p:extLst>
              <p:ext uri="{D42A27DB-BD31-4B8C-83A1-F6EECF244321}">
                <p14:modId xmlns:p14="http://schemas.microsoft.com/office/powerpoint/2010/main" val="250929484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40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C059E6-1F9C-4A49-8FD7-D61BE1B5E67A}"/>
              </a:ext>
            </a:extLst>
          </p:cNvPr>
          <p:cNvSpPr>
            <a:spLocks noGrp="1"/>
          </p:cNvSpPr>
          <p:nvPr>
            <p:ph type="title"/>
          </p:nvPr>
        </p:nvSpPr>
        <p:spPr/>
        <p:txBody>
          <a:bodyPr/>
          <a:lstStyle/>
          <a:p>
            <a:r>
              <a:rPr lang="it-IT" dirty="0"/>
              <a:t>Prestare attenzione</a:t>
            </a:r>
          </a:p>
        </p:txBody>
      </p:sp>
      <p:graphicFrame>
        <p:nvGraphicFramePr>
          <p:cNvPr id="4" name="Segnaposto contenuto 3">
            <a:extLst>
              <a:ext uri="{FF2B5EF4-FFF2-40B4-BE49-F238E27FC236}">
                <a16:creationId xmlns:a16="http://schemas.microsoft.com/office/drawing/2014/main" id="{7B7F36E7-D162-48B9-848A-DA3C600EFEAF}"/>
              </a:ext>
            </a:extLst>
          </p:cNvPr>
          <p:cNvGraphicFramePr>
            <a:graphicFrameLocks noGrp="1"/>
          </p:cNvGraphicFramePr>
          <p:nvPr>
            <p:ph idx="1"/>
            <p:extLst>
              <p:ext uri="{D42A27DB-BD31-4B8C-83A1-F6EECF244321}">
                <p14:modId xmlns:p14="http://schemas.microsoft.com/office/powerpoint/2010/main" val="240461327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43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4FBD3-2063-4124-80F5-7F5042EE919E}"/>
              </a:ext>
            </a:extLst>
          </p:cNvPr>
          <p:cNvSpPr>
            <a:spLocks noGrp="1"/>
          </p:cNvSpPr>
          <p:nvPr>
            <p:ph type="title"/>
          </p:nvPr>
        </p:nvSpPr>
        <p:spPr/>
        <p:txBody>
          <a:bodyPr/>
          <a:lstStyle/>
          <a:p>
            <a:r>
              <a:rPr lang="it-IT" dirty="0"/>
              <a:t>Esempio</a:t>
            </a:r>
          </a:p>
        </p:txBody>
      </p:sp>
      <p:graphicFrame>
        <p:nvGraphicFramePr>
          <p:cNvPr id="4" name="Segnaposto contenuto 3">
            <a:extLst>
              <a:ext uri="{FF2B5EF4-FFF2-40B4-BE49-F238E27FC236}">
                <a16:creationId xmlns:a16="http://schemas.microsoft.com/office/drawing/2014/main" id="{C7638621-D5CC-4082-B8EB-B9E203541C9E}"/>
              </a:ext>
            </a:extLst>
          </p:cNvPr>
          <p:cNvGraphicFramePr>
            <a:graphicFrameLocks noGrp="1"/>
          </p:cNvGraphicFramePr>
          <p:nvPr>
            <p:ph idx="1"/>
            <p:extLst>
              <p:ext uri="{D42A27DB-BD31-4B8C-83A1-F6EECF244321}">
                <p14:modId xmlns:p14="http://schemas.microsoft.com/office/powerpoint/2010/main" val="168803606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36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662432-0D99-4CAE-87D0-F42229584760}"/>
              </a:ext>
            </a:extLst>
          </p:cNvPr>
          <p:cNvSpPr>
            <a:spLocks noGrp="1"/>
          </p:cNvSpPr>
          <p:nvPr>
            <p:ph type="title"/>
          </p:nvPr>
        </p:nvSpPr>
        <p:spPr/>
        <p:txBody>
          <a:bodyPr/>
          <a:lstStyle/>
          <a:p>
            <a:r>
              <a:rPr lang="it-IT" dirty="0"/>
              <a:t>Esempio tentativi di frode</a:t>
            </a:r>
          </a:p>
        </p:txBody>
      </p:sp>
      <p:graphicFrame>
        <p:nvGraphicFramePr>
          <p:cNvPr id="4" name="Segnaposto contenuto 3">
            <a:extLst>
              <a:ext uri="{FF2B5EF4-FFF2-40B4-BE49-F238E27FC236}">
                <a16:creationId xmlns:a16="http://schemas.microsoft.com/office/drawing/2014/main" id="{3A88E966-8B32-44F4-A384-ABE6515BDB4A}"/>
              </a:ext>
            </a:extLst>
          </p:cNvPr>
          <p:cNvGraphicFramePr>
            <a:graphicFrameLocks noGrp="1"/>
          </p:cNvGraphicFramePr>
          <p:nvPr>
            <p:ph idx="1"/>
            <p:extLst>
              <p:ext uri="{D42A27DB-BD31-4B8C-83A1-F6EECF244321}">
                <p14:modId xmlns:p14="http://schemas.microsoft.com/office/powerpoint/2010/main" val="322655161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61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BF4D6-1EF8-4319-B0FB-E72A0E0945E5}"/>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2C31864A-3D07-412A-959B-25342D98BE75}"/>
              </a:ext>
            </a:extLst>
          </p:cNvPr>
          <p:cNvGraphicFramePr>
            <a:graphicFrameLocks noGrp="1"/>
          </p:cNvGraphicFramePr>
          <p:nvPr>
            <p:ph idx="1"/>
            <p:extLst>
              <p:ext uri="{D42A27DB-BD31-4B8C-83A1-F6EECF244321}">
                <p14:modId xmlns:p14="http://schemas.microsoft.com/office/powerpoint/2010/main" val="47633121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5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B8D01B-F76A-4CA6-8018-CF5DBD3218EF}"/>
              </a:ext>
            </a:extLst>
          </p:cNvPr>
          <p:cNvSpPr>
            <a:spLocks noGrp="1"/>
          </p:cNvSpPr>
          <p:nvPr>
            <p:ph type="title"/>
          </p:nvPr>
        </p:nvSpPr>
        <p:spPr/>
        <p:txBody>
          <a:bodyPr/>
          <a:lstStyle/>
          <a:p>
            <a:r>
              <a:rPr lang="it-IT" dirty="0"/>
              <a:t>Esempi tentativi frode</a:t>
            </a:r>
          </a:p>
        </p:txBody>
      </p:sp>
      <p:graphicFrame>
        <p:nvGraphicFramePr>
          <p:cNvPr id="5" name="Segnaposto contenuto 4">
            <a:extLst>
              <a:ext uri="{FF2B5EF4-FFF2-40B4-BE49-F238E27FC236}">
                <a16:creationId xmlns:a16="http://schemas.microsoft.com/office/drawing/2014/main" id="{9AA9235D-8E89-4F2B-A024-5D31A11AAC68}"/>
              </a:ext>
            </a:extLst>
          </p:cNvPr>
          <p:cNvGraphicFramePr>
            <a:graphicFrameLocks noGrp="1"/>
          </p:cNvGraphicFramePr>
          <p:nvPr>
            <p:ph idx="1"/>
            <p:extLst>
              <p:ext uri="{D42A27DB-BD31-4B8C-83A1-F6EECF244321}">
                <p14:modId xmlns:p14="http://schemas.microsoft.com/office/powerpoint/2010/main" val="151657941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30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6B1B62-59C8-4D69-8D42-BEDC698459BC}"/>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A1A31F52-23B0-4F56-82B8-42F76F3622E8}"/>
              </a:ext>
            </a:extLst>
          </p:cNvPr>
          <p:cNvGraphicFramePr>
            <a:graphicFrameLocks noGrp="1"/>
          </p:cNvGraphicFramePr>
          <p:nvPr>
            <p:ph idx="1"/>
            <p:extLst>
              <p:ext uri="{D42A27DB-BD31-4B8C-83A1-F6EECF244321}">
                <p14:modId xmlns:p14="http://schemas.microsoft.com/office/powerpoint/2010/main" val="274078639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436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594BAA-46B4-4BDE-B79F-883043A35B0D}"/>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CF0C99AA-EF2F-492E-B0D4-7A2FC5C6965F}"/>
              </a:ext>
            </a:extLst>
          </p:cNvPr>
          <p:cNvGraphicFramePr>
            <a:graphicFrameLocks noGrp="1"/>
          </p:cNvGraphicFramePr>
          <p:nvPr>
            <p:ph idx="1"/>
            <p:extLst>
              <p:ext uri="{D42A27DB-BD31-4B8C-83A1-F6EECF244321}">
                <p14:modId xmlns:p14="http://schemas.microsoft.com/office/powerpoint/2010/main" val="145195957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223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4FD32-F1E5-49A1-8095-03B2DE666299}"/>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77516C11-5626-4EFC-A785-893932BFA442}"/>
              </a:ext>
            </a:extLst>
          </p:cNvPr>
          <p:cNvGraphicFramePr>
            <a:graphicFrameLocks noGrp="1"/>
          </p:cNvGraphicFramePr>
          <p:nvPr>
            <p:ph idx="1"/>
            <p:extLst>
              <p:ext uri="{D42A27DB-BD31-4B8C-83A1-F6EECF244321}">
                <p14:modId xmlns:p14="http://schemas.microsoft.com/office/powerpoint/2010/main" val="319308155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046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F266AE-521A-44FD-AB35-A7AD5CF86258}"/>
              </a:ext>
            </a:extLst>
          </p:cNvPr>
          <p:cNvSpPr>
            <a:spLocks noGrp="1"/>
          </p:cNvSpPr>
          <p:nvPr>
            <p:ph type="title"/>
          </p:nvPr>
        </p:nvSpPr>
        <p:spPr/>
        <p:txBody>
          <a:bodyPr/>
          <a:lstStyle/>
          <a:p>
            <a:r>
              <a:rPr lang="it-IT" dirty="0"/>
              <a:t>Il </a:t>
            </a:r>
            <a:r>
              <a:rPr lang="it-IT" dirty="0" err="1"/>
              <a:t>Pishing</a:t>
            </a:r>
            <a:endParaRPr lang="it-IT" dirty="0"/>
          </a:p>
        </p:txBody>
      </p:sp>
      <p:graphicFrame>
        <p:nvGraphicFramePr>
          <p:cNvPr id="4" name="Segnaposto contenuto 3">
            <a:extLst>
              <a:ext uri="{FF2B5EF4-FFF2-40B4-BE49-F238E27FC236}">
                <a16:creationId xmlns:a16="http://schemas.microsoft.com/office/drawing/2014/main" id="{538D8699-C9F4-458F-AA90-BE1DD7397FED}"/>
              </a:ext>
            </a:extLst>
          </p:cNvPr>
          <p:cNvGraphicFramePr>
            <a:graphicFrameLocks noGrp="1"/>
          </p:cNvGraphicFramePr>
          <p:nvPr>
            <p:ph idx="1"/>
            <p:extLst>
              <p:ext uri="{D42A27DB-BD31-4B8C-83A1-F6EECF244321}">
                <p14:modId xmlns:p14="http://schemas.microsoft.com/office/powerpoint/2010/main" val="15369399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311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73DC36-0974-4FA5-A044-FDF10B32E128}"/>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A02AAB1D-ECE7-4013-8EA0-A121898541E7}"/>
              </a:ext>
            </a:extLst>
          </p:cNvPr>
          <p:cNvGraphicFramePr>
            <a:graphicFrameLocks noGrp="1"/>
          </p:cNvGraphicFramePr>
          <p:nvPr>
            <p:ph idx="1"/>
            <p:extLst>
              <p:ext uri="{D42A27DB-BD31-4B8C-83A1-F6EECF244321}">
                <p14:modId xmlns:p14="http://schemas.microsoft.com/office/powerpoint/2010/main" val="1047727609"/>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314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43B3F-9B7C-445F-9F5E-18C17398D883}"/>
              </a:ext>
            </a:extLst>
          </p:cNvPr>
          <p:cNvSpPr>
            <a:spLocks noGrp="1"/>
          </p:cNvSpPr>
          <p:nvPr>
            <p:ph type="title"/>
          </p:nvPr>
        </p:nvSpPr>
        <p:spPr/>
        <p:txBody>
          <a:bodyPr/>
          <a:lstStyle/>
          <a:p>
            <a:r>
              <a:rPr lang="it-IT" dirty="0"/>
              <a:t>Esempi tentativi frode</a:t>
            </a:r>
          </a:p>
        </p:txBody>
      </p:sp>
      <p:graphicFrame>
        <p:nvGraphicFramePr>
          <p:cNvPr id="4" name="Segnaposto contenuto 3">
            <a:extLst>
              <a:ext uri="{FF2B5EF4-FFF2-40B4-BE49-F238E27FC236}">
                <a16:creationId xmlns:a16="http://schemas.microsoft.com/office/drawing/2014/main" id="{E4CADE83-CE22-4D8F-BAE9-05318C86B1F1}"/>
              </a:ext>
            </a:extLst>
          </p:cNvPr>
          <p:cNvGraphicFramePr>
            <a:graphicFrameLocks noGrp="1"/>
          </p:cNvGraphicFramePr>
          <p:nvPr>
            <p:ph idx="1"/>
            <p:extLst>
              <p:ext uri="{D42A27DB-BD31-4B8C-83A1-F6EECF244321}">
                <p14:modId xmlns:p14="http://schemas.microsoft.com/office/powerpoint/2010/main" val="371697220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418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3F525D-9211-433E-B1F0-16069EFF4176}"/>
              </a:ext>
            </a:extLst>
          </p:cNvPr>
          <p:cNvSpPr>
            <a:spLocks noGrp="1"/>
          </p:cNvSpPr>
          <p:nvPr>
            <p:ph type="title"/>
          </p:nvPr>
        </p:nvSpPr>
        <p:spPr/>
        <p:txBody>
          <a:bodyPr/>
          <a:lstStyle/>
          <a:p>
            <a:r>
              <a:rPr lang="it-IT" dirty="0"/>
              <a:t>Esempi tentativi frode</a:t>
            </a:r>
          </a:p>
        </p:txBody>
      </p:sp>
      <p:graphicFrame>
        <p:nvGraphicFramePr>
          <p:cNvPr id="6" name="Segnaposto contenuto 5">
            <a:extLst>
              <a:ext uri="{FF2B5EF4-FFF2-40B4-BE49-F238E27FC236}">
                <a16:creationId xmlns:a16="http://schemas.microsoft.com/office/drawing/2014/main" id="{F9FBD913-758E-4EC4-8F05-3EC4A3EA0F65}"/>
              </a:ext>
            </a:extLst>
          </p:cNvPr>
          <p:cNvGraphicFramePr>
            <a:graphicFrameLocks noGrp="1"/>
          </p:cNvGraphicFramePr>
          <p:nvPr>
            <p:ph idx="1"/>
            <p:extLst>
              <p:ext uri="{D42A27DB-BD31-4B8C-83A1-F6EECF244321}">
                <p14:modId xmlns:p14="http://schemas.microsoft.com/office/powerpoint/2010/main" val="236345098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506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436E7-B091-4688-8B5E-3DE23959AF40}"/>
              </a:ext>
            </a:extLst>
          </p:cNvPr>
          <p:cNvSpPr>
            <a:spLocks noGrp="1"/>
          </p:cNvSpPr>
          <p:nvPr>
            <p:ph type="title"/>
          </p:nvPr>
        </p:nvSpPr>
        <p:spPr/>
        <p:txBody>
          <a:bodyPr>
            <a:normAutofit fontScale="90000"/>
          </a:bodyPr>
          <a:lstStyle/>
          <a:p>
            <a:r>
              <a:rPr lang="it-IT" dirty="0"/>
              <a:t>Riesci a distinguere quelli veri da quelli falsi?</a:t>
            </a:r>
          </a:p>
        </p:txBody>
      </p:sp>
      <p:sp>
        <p:nvSpPr>
          <p:cNvPr id="3" name="Segnaposto contenuto 2">
            <a:extLst>
              <a:ext uri="{FF2B5EF4-FFF2-40B4-BE49-F238E27FC236}">
                <a16:creationId xmlns:a16="http://schemas.microsoft.com/office/drawing/2014/main" id="{EEE0C34B-52D1-4450-952E-F5EDCBDC12A9}"/>
              </a:ext>
            </a:extLst>
          </p:cNvPr>
          <p:cNvSpPr>
            <a:spLocks noGrp="1"/>
          </p:cNvSpPr>
          <p:nvPr>
            <p:ph idx="1"/>
          </p:nvPr>
        </p:nvSpPr>
        <p:spPr/>
        <p:txBody>
          <a:bodyPr>
            <a:normAutofit fontScale="77500" lnSpcReduction="20000"/>
          </a:bodyPr>
          <a:lstStyle/>
          <a:p>
            <a:r>
              <a:rPr lang="it-IT" dirty="0"/>
              <a:t>1db3w0assistenza@teen-music.com		</a:t>
            </a:r>
          </a:p>
          <a:p>
            <a:r>
              <a:rPr lang="it-IT" dirty="0"/>
              <a:t>http://online.da.teenmusic.da-it.upadate.com		</a:t>
            </a:r>
          </a:p>
          <a:p>
            <a:r>
              <a:rPr lang="it-IT" dirty="0"/>
              <a:t>https://titolari.teenmusic.it/portal/server.pt		</a:t>
            </a:r>
          </a:p>
          <a:p>
            <a:r>
              <a:rPr lang="it-IT" dirty="0"/>
              <a:t>http://kolemsveta.cz/www.teenmusic.it/index.php		</a:t>
            </a:r>
          </a:p>
          <a:p>
            <a:r>
              <a:rPr lang="it-IT" dirty="0"/>
              <a:t>http://login.teenmusic.access.it		</a:t>
            </a:r>
          </a:p>
          <a:p>
            <a:r>
              <a:rPr lang="it-IT" dirty="0"/>
              <a:t>assistenza@teenmusic.ru		</a:t>
            </a:r>
          </a:p>
          <a:p>
            <a:r>
              <a:rPr lang="it-IT" dirty="0"/>
              <a:t>http://80.574.215.39.teenmusic-italia.it		</a:t>
            </a:r>
          </a:p>
          <a:p>
            <a:r>
              <a:rPr lang="it-IT" dirty="0"/>
              <a:t>noreply@teenmusic.it		</a:t>
            </a:r>
          </a:p>
          <a:p>
            <a:r>
              <a:rPr lang="it-IT" dirty="0"/>
              <a:t>www.teenmusic.com.personal.login</a:t>
            </a:r>
          </a:p>
        </p:txBody>
      </p:sp>
    </p:spTree>
    <p:extLst>
      <p:ext uri="{BB962C8B-B14F-4D97-AF65-F5344CB8AC3E}">
        <p14:creationId xmlns:p14="http://schemas.microsoft.com/office/powerpoint/2010/main" val="421384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5B148-0842-400F-A5EF-E41FBC024AE9}"/>
              </a:ext>
            </a:extLst>
          </p:cNvPr>
          <p:cNvSpPr>
            <a:spLocks noGrp="1"/>
          </p:cNvSpPr>
          <p:nvPr>
            <p:ph type="title"/>
          </p:nvPr>
        </p:nvSpPr>
        <p:spPr/>
        <p:txBody>
          <a:bodyPr>
            <a:normAutofit fontScale="90000"/>
          </a:bodyPr>
          <a:lstStyle/>
          <a:p>
            <a:r>
              <a:rPr lang="it-IT" dirty="0"/>
              <a:t>Riesci a distinguere quelli veri da quelli falsi?</a:t>
            </a:r>
          </a:p>
        </p:txBody>
      </p:sp>
      <p:sp>
        <p:nvSpPr>
          <p:cNvPr id="3" name="Segnaposto contenuto 2">
            <a:extLst>
              <a:ext uri="{FF2B5EF4-FFF2-40B4-BE49-F238E27FC236}">
                <a16:creationId xmlns:a16="http://schemas.microsoft.com/office/drawing/2014/main" id="{4596948D-38BE-4205-B491-2A7070030C01}"/>
              </a:ext>
            </a:extLst>
          </p:cNvPr>
          <p:cNvSpPr>
            <a:spLocks noGrp="1"/>
          </p:cNvSpPr>
          <p:nvPr>
            <p:ph idx="1"/>
          </p:nvPr>
        </p:nvSpPr>
        <p:spPr>
          <a:xfrm>
            <a:off x="1295402" y="2577432"/>
            <a:ext cx="9601196" cy="3318936"/>
          </a:xfrm>
        </p:spPr>
        <p:txBody>
          <a:bodyPr>
            <a:normAutofit fontScale="77500" lnSpcReduction="20000"/>
          </a:bodyPr>
          <a:lstStyle/>
          <a:p>
            <a:r>
              <a:rPr lang="it-IT" dirty="0">
                <a:solidFill>
                  <a:srgbClr val="FF0000"/>
                </a:solidFill>
              </a:rPr>
              <a:t>1db3w0assistenza@teen-music.com		</a:t>
            </a:r>
          </a:p>
          <a:p>
            <a:r>
              <a:rPr lang="it-IT" dirty="0">
                <a:solidFill>
                  <a:srgbClr val="FF0000"/>
                </a:solidFill>
              </a:rPr>
              <a:t>http://online.da.teenmusic.da-it.upadate.com	</a:t>
            </a:r>
            <a:r>
              <a:rPr lang="it-IT" dirty="0"/>
              <a:t>	</a:t>
            </a:r>
          </a:p>
          <a:p>
            <a:r>
              <a:rPr lang="it-IT" dirty="0">
                <a:solidFill>
                  <a:srgbClr val="92D050"/>
                </a:solidFill>
              </a:rPr>
              <a:t>https://titolari.teenmusic.it/portal/server.pt	</a:t>
            </a:r>
            <a:r>
              <a:rPr lang="it-IT" dirty="0"/>
              <a:t>	</a:t>
            </a:r>
          </a:p>
          <a:p>
            <a:r>
              <a:rPr lang="it-IT" dirty="0">
                <a:solidFill>
                  <a:srgbClr val="FF0000"/>
                </a:solidFill>
              </a:rPr>
              <a:t>http://kolemsveta.cz/www.teenmusic.it/index.php		</a:t>
            </a:r>
          </a:p>
          <a:p>
            <a:r>
              <a:rPr lang="it-IT" dirty="0">
                <a:solidFill>
                  <a:srgbClr val="FF0000"/>
                </a:solidFill>
              </a:rPr>
              <a:t>http://login.teenmusic.access.it		</a:t>
            </a:r>
          </a:p>
          <a:p>
            <a:r>
              <a:rPr lang="it-IT" dirty="0">
                <a:solidFill>
                  <a:srgbClr val="FF0000"/>
                </a:solidFill>
              </a:rPr>
              <a:t>assistenza@teenmusic.ru		</a:t>
            </a:r>
          </a:p>
          <a:p>
            <a:r>
              <a:rPr lang="it-IT" dirty="0">
                <a:solidFill>
                  <a:srgbClr val="FF0000"/>
                </a:solidFill>
              </a:rPr>
              <a:t>http://80.574.215.39.teenmusic-italia.it</a:t>
            </a:r>
            <a:r>
              <a:rPr lang="it-IT" dirty="0"/>
              <a:t>		</a:t>
            </a:r>
          </a:p>
          <a:p>
            <a:r>
              <a:rPr lang="it-IT" dirty="0">
                <a:solidFill>
                  <a:srgbClr val="92D050"/>
                </a:solidFill>
              </a:rPr>
              <a:t>noreply@teenmusic.it	</a:t>
            </a:r>
            <a:r>
              <a:rPr lang="it-IT" dirty="0"/>
              <a:t>	</a:t>
            </a:r>
          </a:p>
          <a:p>
            <a:r>
              <a:rPr lang="it-IT" dirty="0">
                <a:solidFill>
                  <a:srgbClr val="FF0000"/>
                </a:solidFill>
              </a:rPr>
              <a:t>www.teenmusic.com.personal.login</a:t>
            </a:r>
          </a:p>
        </p:txBody>
      </p:sp>
    </p:spTree>
    <p:extLst>
      <p:ext uri="{BB962C8B-B14F-4D97-AF65-F5344CB8AC3E}">
        <p14:creationId xmlns:p14="http://schemas.microsoft.com/office/powerpoint/2010/main" val="2033071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D09ED1-DB40-43A5-91C5-C5594630AF02}"/>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E60F1A85-A78E-429D-BBBC-C169DE6F797F}"/>
              </a:ext>
            </a:extLst>
          </p:cNvPr>
          <p:cNvGraphicFramePr>
            <a:graphicFrameLocks noGrp="1"/>
          </p:cNvGraphicFramePr>
          <p:nvPr>
            <p:ph idx="1"/>
            <p:extLst>
              <p:ext uri="{D42A27DB-BD31-4B8C-83A1-F6EECF244321}">
                <p14:modId xmlns:p14="http://schemas.microsoft.com/office/powerpoint/2010/main" val="131712941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190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A65654-AD0D-485F-9B2D-F67C1F5204D0}"/>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65B40483-4831-41DB-9AC4-26FDA747A876}"/>
              </a:ext>
            </a:extLst>
          </p:cNvPr>
          <p:cNvGraphicFramePr>
            <a:graphicFrameLocks noGrp="1"/>
          </p:cNvGraphicFramePr>
          <p:nvPr>
            <p:ph idx="1"/>
            <p:extLst>
              <p:ext uri="{D42A27DB-BD31-4B8C-83A1-F6EECF244321}">
                <p14:modId xmlns:p14="http://schemas.microsoft.com/office/powerpoint/2010/main" val="210658046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38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99C118-6763-4273-A2B4-3FA869B72219}"/>
              </a:ext>
            </a:extLst>
          </p:cNvPr>
          <p:cNvSpPr>
            <a:spLocks noGrp="1"/>
          </p:cNvSpPr>
          <p:nvPr>
            <p:ph type="title"/>
          </p:nvPr>
        </p:nvSpPr>
        <p:spPr/>
        <p:txBody>
          <a:bodyPr/>
          <a:lstStyle/>
          <a:p>
            <a:r>
              <a:rPr lang="it-IT" dirty="0"/>
              <a:t>Cosa avrebbe potuto fare Simona?</a:t>
            </a:r>
          </a:p>
        </p:txBody>
      </p:sp>
      <p:sp>
        <p:nvSpPr>
          <p:cNvPr id="3" name="Segnaposto contenuto 2">
            <a:extLst>
              <a:ext uri="{FF2B5EF4-FFF2-40B4-BE49-F238E27FC236}">
                <a16:creationId xmlns:a16="http://schemas.microsoft.com/office/drawing/2014/main" id="{A50C8BEC-B236-4669-99B2-EA014BC592CD}"/>
              </a:ext>
            </a:extLst>
          </p:cNvPr>
          <p:cNvSpPr>
            <a:spLocks noGrp="1"/>
          </p:cNvSpPr>
          <p:nvPr>
            <p:ph idx="1"/>
          </p:nvPr>
        </p:nvSpPr>
        <p:spPr/>
        <p:txBody>
          <a:bodyPr>
            <a:normAutofit fontScale="92500"/>
          </a:bodyPr>
          <a:lstStyle/>
          <a:p>
            <a:r>
              <a:rPr lang="it-IT" dirty="0"/>
              <a:t>Controllare l'indirizzo email del mittente		</a:t>
            </a:r>
          </a:p>
          <a:p>
            <a:r>
              <a:rPr lang="it-IT" dirty="0"/>
              <a:t>Controllare se l’allegato ha un'estensione immediatamente eseguibile (es. .</a:t>
            </a:r>
            <a:r>
              <a:rPr lang="it-IT" dirty="0" err="1"/>
              <a:t>exe</a:t>
            </a:r>
            <a:r>
              <a:rPr lang="it-IT" dirty="0"/>
              <a:t>, .</a:t>
            </a:r>
            <a:r>
              <a:rPr lang="it-IT" dirty="0" err="1"/>
              <a:t>bat</a:t>
            </a:r>
            <a:r>
              <a:rPr lang="it-IT" dirty="0"/>
              <a:t> o ancora .</a:t>
            </a:r>
            <a:r>
              <a:rPr lang="it-IT" dirty="0" err="1"/>
              <a:t>msi</a:t>
            </a:r>
            <a:r>
              <a:rPr lang="it-IT" dirty="0"/>
              <a:t>)		</a:t>
            </a:r>
          </a:p>
          <a:p>
            <a:r>
              <a:rPr lang="it-IT" dirty="0"/>
              <a:t>Contattare la polizia postale		</a:t>
            </a:r>
          </a:p>
          <a:p>
            <a:r>
              <a:rPr lang="it-IT" dirty="0"/>
              <a:t>Spegnere il PC nella speranza che si resetti		</a:t>
            </a:r>
          </a:p>
          <a:p>
            <a:r>
              <a:rPr lang="it-IT" dirty="0"/>
              <a:t>Staccare la corrente elettrica e non accendere il PC per 7 giorni consecutivi		</a:t>
            </a:r>
          </a:p>
          <a:p>
            <a:r>
              <a:rPr lang="it-IT" dirty="0"/>
              <a:t>Scaricare un Antivirus</a:t>
            </a:r>
          </a:p>
        </p:txBody>
      </p:sp>
    </p:spTree>
    <p:extLst>
      <p:ext uri="{BB962C8B-B14F-4D97-AF65-F5344CB8AC3E}">
        <p14:creationId xmlns:p14="http://schemas.microsoft.com/office/powerpoint/2010/main" val="2612768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110488-11CF-44DB-B377-F7890D001F39}"/>
              </a:ext>
            </a:extLst>
          </p:cNvPr>
          <p:cNvSpPr>
            <a:spLocks noGrp="1"/>
          </p:cNvSpPr>
          <p:nvPr>
            <p:ph type="title"/>
          </p:nvPr>
        </p:nvSpPr>
        <p:spPr/>
        <p:txBody>
          <a:bodyPr/>
          <a:lstStyle/>
          <a:p>
            <a:r>
              <a:rPr lang="it-IT" dirty="0"/>
              <a:t>Cosa avrebbe potuto fare Simona?</a:t>
            </a:r>
          </a:p>
        </p:txBody>
      </p:sp>
      <p:sp>
        <p:nvSpPr>
          <p:cNvPr id="3" name="Segnaposto contenuto 2">
            <a:extLst>
              <a:ext uri="{FF2B5EF4-FFF2-40B4-BE49-F238E27FC236}">
                <a16:creationId xmlns:a16="http://schemas.microsoft.com/office/drawing/2014/main" id="{EE07970F-E208-440C-A436-27E822E34314}"/>
              </a:ext>
            </a:extLst>
          </p:cNvPr>
          <p:cNvSpPr>
            <a:spLocks noGrp="1"/>
          </p:cNvSpPr>
          <p:nvPr>
            <p:ph idx="1"/>
          </p:nvPr>
        </p:nvSpPr>
        <p:spPr/>
        <p:txBody>
          <a:bodyPr>
            <a:normAutofit fontScale="92500"/>
          </a:bodyPr>
          <a:lstStyle/>
          <a:p>
            <a:r>
              <a:rPr lang="it-IT" dirty="0">
                <a:solidFill>
                  <a:srgbClr val="92D050"/>
                </a:solidFill>
              </a:rPr>
              <a:t>Controllare l'indirizzo email del mittente		</a:t>
            </a:r>
          </a:p>
          <a:p>
            <a:r>
              <a:rPr lang="it-IT" dirty="0">
                <a:solidFill>
                  <a:srgbClr val="92D050"/>
                </a:solidFill>
              </a:rPr>
              <a:t>Controllare se l’allegato ha un'estensione immediatamente eseguibile (es. .</a:t>
            </a:r>
            <a:r>
              <a:rPr lang="it-IT" dirty="0" err="1">
                <a:solidFill>
                  <a:srgbClr val="92D050"/>
                </a:solidFill>
              </a:rPr>
              <a:t>exe</a:t>
            </a:r>
            <a:r>
              <a:rPr lang="it-IT" dirty="0">
                <a:solidFill>
                  <a:srgbClr val="92D050"/>
                </a:solidFill>
              </a:rPr>
              <a:t>, .</a:t>
            </a:r>
            <a:r>
              <a:rPr lang="it-IT" dirty="0" err="1">
                <a:solidFill>
                  <a:srgbClr val="92D050"/>
                </a:solidFill>
              </a:rPr>
              <a:t>bat</a:t>
            </a:r>
            <a:r>
              <a:rPr lang="it-IT" dirty="0">
                <a:solidFill>
                  <a:srgbClr val="92D050"/>
                </a:solidFill>
              </a:rPr>
              <a:t> o ancora .</a:t>
            </a:r>
            <a:r>
              <a:rPr lang="it-IT" dirty="0" err="1">
                <a:solidFill>
                  <a:srgbClr val="92D050"/>
                </a:solidFill>
              </a:rPr>
              <a:t>msi</a:t>
            </a:r>
            <a:r>
              <a:rPr lang="it-IT" dirty="0">
                <a:solidFill>
                  <a:srgbClr val="92D050"/>
                </a:solidFill>
              </a:rPr>
              <a:t>)		</a:t>
            </a:r>
          </a:p>
          <a:p>
            <a:r>
              <a:rPr lang="it-IT" dirty="0">
                <a:solidFill>
                  <a:srgbClr val="92D050"/>
                </a:solidFill>
              </a:rPr>
              <a:t>Contattare la polizia postale</a:t>
            </a:r>
            <a:r>
              <a:rPr lang="it-IT" dirty="0"/>
              <a:t>		</a:t>
            </a:r>
          </a:p>
          <a:p>
            <a:r>
              <a:rPr lang="it-IT" dirty="0">
                <a:solidFill>
                  <a:srgbClr val="FF0000"/>
                </a:solidFill>
              </a:rPr>
              <a:t>Spegnere il PC nella speranza che si resetti		</a:t>
            </a:r>
          </a:p>
          <a:p>
            <a:r>
              <a:rPr lang="it-IT" dirty="0">
                <a:solidFill>
                  <a:srgbClr val="FF0000"/>
                </a:solidFill>
              </a:rPr>
              <a:t>Staccare la corrente elettrica e non accendere il PC per 7 giorni consecutivi		</a:t>
            </a:r>
          </a:p>
          <a:p>
            <a:r>
              <a:rPr lang="it-IT" dirty="0">
                <a:solidFill>
                  <a:srgbClr val="FF0000"/>
                </a:solidFill>
              </a:rPr>
              <a:t>Scaricare un Antivirus</a:t>
            </a:r>
          </a:p>
        </p:txBody>
      </p:sp>
    </p:spTree>
    <p:extLst>
      <p:ext uri="{BB962C8B-B14F-4D97-AF65-F5344CB8AC3E}">
        <p14:creationId xmlns:p14="http://schemas.microsoft.com/office/powerpoint/2010/main" val="854976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45A63A-89DD-4957-9429-8CB67F9BB7AF}"/>
              </a:ext>
            </a:extLst>
          </p:cNvPr>
          <p:cNvSpPr>
            <a:spLocks noGrp="1"/>
          </p:cNvSpPr>
          <p:nvPr>
            <p:ph type="title"/>
          </p:nvPr>
        </p:nvSpPr>
        <p:spPr/>
        <p:txBody>
          <a:bodyPr/>
          <a:lstStyle/>
          <a:p>
            <a:r>
              <a:rPr lang="it-IT" dirty="0"/>
              <a:t>Caso 2</a:t>
            </a:r>
          </a:p>
        </p:txBody>
      </p:sp>
      <p:graphicFrame>
        <p:nvGraphicFramePr>
          <p:cNvPr id="6" name="Segnaposto contenuto 5">
            <a:extLst>
              <a:ext uri="{FF2B5EF4-FFF2-40B4-BE49-F238E27FC236}">
                <a16:creationId xmlns:a16="http://schemas.microsoft.com/office/drawing/2014/main" id="{88BF81CC-F5BC-4DA8-8B4C-B4DF69375393}"/>
              </a:ext>
            </a:extLst>
          </p:cNvPr>
          <p:cNvGraphicFramePr>
            <a:graphicFrameLocks noGrp="1"/>
          </p:cNvGraphicFramePr>
          <p:nvPr>
            <p:ph sz="half" idx="1"/>
            <p:extLst>
              <p:ext uri="{D42A27DB-BD31-4B8C-83A1-F6EECF244321}">
                <p14:modId xmlns:p14="http://schemas.microsoft.com/office/powerpoint/2010/main" val="1239913174"/>
              </p:ext>
            </p:extLst>
          </p:nvPr>
        </p:nvGraphicFramePr>
        <p:xfrm>
          <a:off x="1298448" y="2560320"/>
          <a:ext cx="4718304" cy="3310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ttps://vivinternet.azzurro.it./images/deck/2/step-9.png">
            <a:extLst>
              <a:ext uri="{FF2B5EF4-FFF2-40B4-BE49-F238E27FC236}">
                <a16:creationId xmlns:a16="http://schemas.microsoft.com/office/drawing/2014/main" id="{DA565CD3-B8E6-4D08-89BA-696C45273864}"/>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1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D8BC2D-E7D8-4C18-B880-DC37E059FAF0}"/>
              </a:ext>
            </a:extLst>
          </p:cNvPr>
          <p:cNvSpPr>
            <a:spLocks noGrp="1"/>
          </p:cNvSpPr>
          <p:nvPr>
            <p:ph type="title"/>
          </p:nvPr>
        </p:nvSpPr>
        <p:spPr/>
        <p:txBody>
          <a:bodyPr/>
          <a:lstStyle/>
          <a:p>
            <a:r>
              <a:rPr lang="it-IT" dirty="0"/>
              <a:t>Il </a:t>
            </a:r>
            <a:r>
              <a:rPr lang="it-IT" dirty="0" err="1"/>
              <a:t>Pishing</a:t>
            </a:r>
            <a:endParaRPr lang="it-IT" dirty="0"/>
          </a:p>
        </p:txBody>
      </p:sp>
      <p:graphicFrame>
        <p:nvGraphicFramePr>
          <p:cNvPr id="4" name="Segnaposto contenuto 3">
            <a:extLst>
              <a:ext uri="{FF2B5EF4-FFF2-40B4-BE49-F238E27FC236}">
                <a16:creationId xmlns:a16="http://schemas.microsoft.com/office/drawing/2014/main" id="{2181A1EE-06DD-4591-AEA3-D0DAF6C7267A}"/>
              </a:ext>
            </a:extLst>
          </p:cNvPr>
          <p:cNvGraphicFramePr>
            <a:graphicFrameLocks noGrp="1"/>
          </p:cNvGraphicFramePr>
          <p:nvPr>
            <p:ph idx="1"/>
            <p:extLst>
              <p:ext uri="{D42A27DB-BD31-4B8C-83A1-F6EECF244321}">
                <p14:modId xmlns:p14="http://schemas.microsoft.com/office/powerpoint/2010/main" val="320150694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52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D39D4BE-4B09-4530-94B7-C2FF286FE77F}"/>
              </a:ext>
            </a:extLst>
          </p:cNvPr>
          <p:cNvSpPr>
            <a:spLocks noGrp="1"/>
          </p:cNvSpPr>
          <p:nvPr>
            <p:ph type="title"/>
          </p:nvPr>
        </p:nvSpPr>
        <p:spPr/>
        <p:txBody>
          <a:bodyPr/>
          <a:lstStyle/>
          <a:p>
            <a:r>
              <a:rPr lang="it-IT" dirty="0"/>
              <a:t>Caso 2</a:t>
            </a:r>
          </a:p>
        </p:txBody>
      </p:sp>
      <p:graphicFrame>
        <p:nvGraphicFramePr>
          <p:cNvPr id="7" name="Segnaposto contenuto 6">
            <a:extLst>
              <a:ext uri="{FF2B5EF4-FFF2-40B4-BE49-F238E27FC236}">
                <a16:creationId xmlns:a16="http://schemas.microsoft.com/office/drawing/2014/main" id="{F18E7688-EDC9-4A9C-91BE-17E941DE7FE9}"/>
              </a:ext>
            </a:extLst>
          </p:cNvPr>
          <p:cNvGraphicFramePr>
            <a:graphicFrameLocks noGrp="1"/>
          </p:cNvGraphicFramePr>
          <p:nvPr>
            <p:ph idx="1"/>
            <p:extLst>
              <p:ext uri="{D42A27DB-BD31-4B8C-83A1-F6EECF244321}">
                <p14:modId xmlns:p14="http://schemas.microsoft.com/office/powerpoint/2010/main" val="334434146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383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633F6-BFAE-4BF9-8F71-F0F6B1A4402A}"/>
              </a:ext>
            </a:extLst>
          </p:cNvPr>
          <p:cNvSpPr>
            <a:spLocks noGrp="1"/>
          </p:cNvSpPr>
          <p:nvPr>
            <p:ph type="title"/>
          </p:nvPr>
        </p:nvSpPr>
        <p:spPr/>
        <p:txBody>
          <a:bodyPr>
            <a:normAutofit/>
          </a:bodyPr>
          <a:lstStyle/>
          <a:p>
            <a:r>
              <a:rPr lang="it-IT" dirty="0"/>
              <a:t>Cosa dovresti fare in una situazione simile?</a:t>
            </a:r>
          </a:p>
        </p:txBody>
      </p:sp>
      <p:pic>
        <p:nvPicPr>
          <p:cNvPr id="4" name="Segnaposto contenuto 3">
            <a:extLst>
              <a:ext uri="{FF2B5EF4-FFF2-40B4-BE49-F238E27FC236}">
                <a16:creationId xmlns:a16="http://schemas.microsoft.com/office/drawing/2014/main" id="{E23425A3-70C9-4F0A-B152-AAAFD62C4FAF}"/>
              </a:ext>
            </a:extLst>
          </p:cNvPr>
          <p:cNvPicPr>
            <a:picLocks noGrp="1" noChangeAspect="1"/>
          </p:cNvPicPr>
          <p:nvPr>
            <p:ph idx="1"/>
          </p:nvPr>
        </p:nvPicPr>
        <p:blipFill>
          <a:blip r:embed="rId2"/>
          <a:stretch>
            <a:fillRect/>
          </a:stretch>
        </p:blipFill>
        <p:spPr>
          <a:xfrm>
            <a:off x="6381750" y="1381125"/>
            <a:ext cx="3543300" cy="4095750"/>
          </a:xfrm>
          <a:prstGeom prst="rect">
            <a:avLst/>
          </a:prstGeom>
        </p:spPr>
      </p:pic>
      <p:sp>
        <p:nvSpPr>
          <p:cNvPr id="5" name="Segnaposto testo 4">
            <a:extLst>
              <a:ext uri="{FF2B5EF4-FFF2-40B4-BE49-F238E27FC236}">
                <a16:creationId xmlns:a16="http://schemas.microsoft.com/office/drawing/2014/main" id="{5CC7C8B2-D58F-4D02-B954-90D4DF0CE3D5}"/>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2940429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A0E65-873F-4F48-B8CF-C12A0685A748}"/>
              </a:ext>
            </a:extLst>
          </p:cNvPr>
          <p:cNvSpPr>
            <a:spLocks noGrp="1"/>
          </p:cNvSpPr>
          <p:nvPr>
            <p:ph type="title"/>
          </p:nvPr>
        </p:nvSpPr>
        <p:spPr/>
        <p:txBody>
          <a:bodyPr/>
          <a:lstStyle/>
          <a:p>
            <a:r>
              <a:rPr lang="it-IT" dirty="0"/>
              <a:t>Cosa dovresti fare in una situazione simile?</a:t>
            </a:r>
          </a:p>
        </p:txBody>
      </p:sp>
      <p:pic>
        <p:nvPicPr>
          <p:cNvPr id="4" name="Segnaposto contenuto 3">
            <a:extLst>
              <a:ext uri="{FF2B5EF4-FFF2-40B4-BE49-F238E27FC236}">
                <a16:creationId xmlns:a16="http://schemas.microsoft.com/office/drawing/2014/main" id="{4C20F7CC-6B81-4B1C-A1D8-0A06DA82C0E1}"/>
              </a:ext>
            </a:extLst>
          </p:cNvPr>
          <p:cNvPicPr>
            <a:picLocks noGrp="1" noChangeAspect="1"/>
          </p:cNvPicPr>
          <p:nvPr>
            <p:ph idx="1"/>
          </p:nvPr>
        </p:nvPicPr>
        <p:blipFill>
          <a:blip r:embed="rId2"/>
          <a:stretch>
            <a:fillRect/>
          </a:stretch>
        </p:blipFill>
        <p:spPr>
          <a:xfrm>
            <a:off x="6329363" y="1352550"/>
            <a:ext cx="3648075" cy="4152900"/>
          </a:xfrm>
          <a:prstGeom prst="rect">
            <a:avLst/>
          </a:prstGeom>
        </p:spPr>
      </p:pic>
      <p:sp>
        <p:nvSpPr>
          <p:cNvPr id="5" name="Segnaposto testo 4">
            <a:extLst>
              <a:ext uri="{FF2B5EF4-FFF2-40B4-BE49-F238E27FC236}">
                <a16:creationId xmlns:a16="http://schemas.microsoft.com/office/drawing/2014/main" id="{CD68A8F0-1A51-4796-AD91-F77EA190F307}"/>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481929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F504EAD-6453-482A-83C9-E4CE8E8B4687}"/>
              </a:ext>
            </a:extLst>
          </p:cNvPr>
          <p:cNvSpPr>
            <a:spLocks noGrp="1"/>
          </p:cNvSpPr>
          <p:nvPr>
            <p:ph type="title"/>
          </p:nvPr>
        </p:nvSpPr>
        <p:spPr/>
        <p:txBody>
          <a:bodyPr>
            <a:normAutofit/>
          </a:bodyPr>
          <a:lstStyle/>
          <a:p>
            <a:r>
              <a:rPr lang="it-IT" dirty="0"/>
              <a:t>Cosa dovete in caso siate stati oggetto di truffa e ci </a:t>
            </a:r>
            <a:r>
              <a:rPr lang="it-IT" dirty="0" err="1"/>
              <a:t>foste"cascati</a:t>
            </a:r>
            <a:r>
              <a:rPr lang="it-IT" dirty="0"/>
              <a:t>"?</a:t>
            </a:r>
          </a:p>
        </p:txBody>
      </p:sp>
      <p:pic>
        <p:nvPicPr>
          <p:cNvPr id="9" name="Segnaposto contenuto 8">
            <a:extLst>
              <a:ext uri="{FF2B5EF4-FFF2-40B4-BE49-F238E27FC236}">
                <a16:creationId xmlns:a16="http://schemas.microsoft.com/office/drawing/2014/main" id="{8329659F-F1B1-4ED4-A5C2-25B251125E15}"/>
              </a:ext>
            </a:extLst>
          </p:cNvPr>
          <p:cNvPicPr>
            <a:picLocks noGrp="1" noChangeAspect="1"/>
          </p:cNvPicPr>
          <p:nvPr>
            <p:ph idx="1"/>
          </p:nvPr>
        </p:nvPicPr>
        <p:blipFill>
          <a:blip r:embed="rId2"/>
          <a:stretch>
            <a:fillRect/>
          </a:stretch>
        </p:blipFill>
        <p:spPr>
          <a:xfrm>
            <a:off x="6096000" y="1388534"/>
            <a:ext cx="4598688" cy="3881688"/>
          </a:xfrm>
          <a:prstGeom prst="rect">
            <a:avLst/>
          </a:prstGeom>
        </p:spPr>
      </p:pic>
      <p:sp>
        <p:nvSpPr>
          <p:cNvPr id="8" name="Segnaposto testo 7">
            <a:extLst>
              <a:ext uri="{FF2B5EF4-FFF2-40B4-BE49-F238E27FC236}">
                <a16:creationId xmlns:a16="http://schemas.microsoft.com/office/drawing/2014/main" id="{14435191-8A74-4547-A1CD-48094D7FAFA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491457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B65BE4-3F71-40B2-B28C-9B1CEE1B0A23}"/>
              </a:ext>
            </a:extLst>
          </p:cNvPr>
          <p:cNvSpPr>
            <a:spLocks noGrp="1"/>
          </p:cNvSpPr>
          <p:nvPr>
            <p:ph type="title"/>
          </p:nvPr>
        </p:nvSpPr>
        <p:spPr/>
        <p:txBody>
          <a:bodyPr/>
          <a:lstStyle/>
          <a:p>
            <a:r>
              <a:rPr lang="it-IT" dirty="0"/>
              <a:t>Cosa dovete in caso siate stati oggetto di truffa e ci </a:t>
            </a:r>
            <a:r>
              <a:rPr lang="it-IT" dirty="0" err="1"/>
              <a:t>foste"cascati</a:t>
            </a:r>
            <a:r>
              <a:rPr lang="it-IT" dirty="0"/>
              <a:t>"?</a:t>
            </a:r>
          </a:p>
        </p:txBody>
      </p:sp>
      <p:pic>
        <p:nvPicPr>
          <p:cNvPr id="5" name="Segnaposto contenuto 4">
            <a:extLst>
              <a:ext uri="{FF2B5EF4-FFF2-40B4-BE49-F238E27FC236}">
                <a16:creationId xmlns:a16="http://schemas.microsoft.com/office/drawing/2014/main" id="{12EB4791-4B18-4D52-A31A-7BD949C56D76}"/>
              </a:ext>
            </a:extLst>
          </p:cNvPr>
          <p:cNvPicPr>
            <a:picLocks noGrp="1" noChangeAspect="1"/>
          </p:cNvPicPr>
          <p:nvPr>
            <p:ph idx="1"/>
          </p:nvPr>
        </p:nvPicPr>
        <p:blipFill>
          <a:blip r:embed="rId2"/>
          <a:stretch>
            <a:fillRect/>
          </a:stretch>
        </p:blipFill>
        <p:spPr>
          <a:xfrm>
            <a:off x="6096000" y="1243012"/>
            <a:ext cx="4935236" cy="4371975"/>
          </a:xfrm>
          <a:prstGeom prst="rect">
            <a:avLst/>
          </a:prstGeom>
        </p:spPr>
      </p:pic>
      <p:sp>
        <p:nvSpPr>
          <p:cNvPr id="4" name="Segnaposto testo 3">
            <a:extLst>
              <a:ext uri="{FF2B5EF4-FFF2-40B4-BE49-F238E27FC236}">
                <a16:creationId xmlns:a16="http://schemas.microsoft.com/office/drawing/2014/main" id="{A5527E26-DA7D-4518-91D8-0741138E5B68}"/>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15781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74978154-4705-46DB-8968-755C31BA244E}"/>
              </a:ext>
            </a:extLst>
          </p:cNvPr>
          <p:cNvSpPr>
            <a:spLocks noGrp="1"/>
          </p:cNvSpPr>
          <p:nvPr>
            <p:ph type="title"/>
          </p:nvPr>
        </p:nvSpPr>
        <p:spPr/>
        <p:txBody>
          <a:bodyPr/>
          <a:lstStyle/>
          <a:p>
            <a:r>
              <a:rPr lang="it-IT" dirty="0"/>
              <a:t>Sconosciuti in rete</a:t>
            </a:r>
          </a:p>
        </p:txBody>
      </p:sp>
      <p:sp>
        <p:nvSpPr>
          <p:cNvPr id="6" name="Segnaposto testo 5">
            <a:extLst>
              <a:ext uri="{FF2B5EF4-FFF2-40B4-BE49-F238E27FC236}">
                <a16:creationId xmlns:a16="http://schemas.microsoft.com/office/drawing/2014/main" id="{50509D02-76B7-45BF-9402-4AACB79880A7}"/>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654619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0F47F45-C8D5-431C-BD99-19F48B2D8D75}"/>
              </a:ext>
            </a:extLst>
          </p:cNvPr>
          <p:cNvSpPr>
            <a:spLocks noGrp="1"/>
          </p:cNvSpPr>
          <p:nvPr>
            <p:ph type="title"/>
          </p:nvPr>
        </p:nvSpPr>
        <p:spPr/>
        <p:txBody>
          <a:bodyPr/>
          <a:lstStyle/>
          <a:p>
            <a:r>
              <a:rPr lang="it-IT" dirty="0"/>
              <a:t>Sconosciuti in rete</a:t>
            </a:r>
          </a:p>
        </p:txBody>
      </p:sp>
      <p:graphicFrame>
        <p:nvGraphicFramePr>
          <p:cNvPr id="7" name="Segnaposto contenuto 6">
            <a:extLst>
              <a:ext uri="{FF2B5EF4-FFF2-40B4-BE49-F238E27FC236}">
                <a16:creationId xmlns:a16="http://schemas.microsoft.com/office/drawing/2014/main" id="{74485793-C46E-41C0-BFC0-314E834EAEB3}"/>
              </a:ext>
            </a:extLst>
          </p:cNvPr>
          <p:cNvGraphicFramePr>
            <a:graphicFrameLocks noGrp="1"/>
          </p:cNvGraphicFramePr>
          <p:nvPr>
            <p:ph idx="1"/>
            <p:extLst>
              <p:ext uri="{D42A27DB-BD31-4B8C-83A1-F6EECF244321}">
                <p14:modId xmlns:p14="http://schemas.microsoft.com/office/powerpoint/2010/main" val="109907785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8554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31654F-E1FF-4F96-A484-F0CFF07856BC}"/>
              </a:ext>
            </a:extLst>
          </p:cNvPr>
          <p:cNvSpPr>
            <a:spLocks noGrp="1"/>
          </p:cNvSpPr>
          <p:nvPr>
            <p:ph type="title"/>
          </p:nvPr>
        </p:nvSpPr>
        <p:spPr/>
        <p:txBody>
          <a:bodyPr>
            <a:normAutofit fontScale="90000"/>
          </a:bodyPr>
          <a:lstStyle/>
          <a:p>
            <a:r>
              <a:rPr lang="it-IT" dirty="0"/>
              <a:t>L'immagine del profilo è reale e se reale è sfocata? </a:t>
            </a:r>
          </a:p>
        </p:txBody>
      </p:sp>
      <p:graphicFrame>
        <p:nvGraphicFramePr>
          <p:cNvPr id="4" name="Segnaposto contenuto 3">
            <a:extLst>
              <a:ext uri="{FF2B5EF4-FFF2-40B4-BE49-F238E27FC236}">
                <a16:creationId xmlns:a16="http://schemas.microsoft.com/office/drawing/2014/main" id="{CE67FDEC-45F0-439A-B55F-475B0B532C25}"/>
              </a:ext>
            </a:extLst>
          </p:cNvPr>
          <p:cNvGraphicFramePr>
            <a:graphicFrameLocks noGrp="1"/>
          </p:cNvGraphicFramePr>
          <p:nvPr>
            <p:ph idx="1"/>
            <p:extLst>
              <p:ext uri="{D42A27DB-BD31-4B8C-83A1-F6EECF244321}">
                <p14:modId xmlns:p14="http://schemas.microsoft.com/office/powerpoint/2010/main" val="163362955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64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D58ED1-BFDF-426C-AFDF-6D435DAACA3C}"/>
              </a:ext>
            </a:extLst>
          </p:cNvPr>
          <p:cNvSpPr>
            <a:spLocks noGrp="1"/>
          </p:cNvSpPr>
          <p:nvPr>
            <p:ph type="title"/>
          </p:nvPr>
        </p:nvSpPr>
        <p:spPr/>
        <p:txBody>
          <a:bodyPr>
            <a:normAutofit fontScale="90000"/>
          </a:bodyPr>
          <a:lstStyle/>
          <a:p>
            <a:r>
              <a:rPr lang="it-IT" dirty="0"/>
              <a:t>Sul profilo ci sono informazioni personali dettagliate?</a:t>
            </a:r>
          </a:p>
        </p:txBody>
      </p:sp>
      <p:graphicFrame>
        <p:nvGraphicFramePr>
          <p:cNvPr id="4" name="Segnaposto contenuto 3">
            <a:extLst>
              <a:ext uri="{FF2B5EF4-FFF2-40B4-BE49-F238E27FC236}">
                <a16:creationId xmlns:a16="http://schemas.microsoft.com/office/drawing/2014/main" id="{DD6775DE-7913-415E-8EC9-12E84B4E1DFB}"/>
              </a:ext>
            </a:extLst>
          </p:cNvPr>
          <p:cNvGraphicFramePr>
            <a:graphicFrameLocks noGrp="1"/>
          </p:cNvGraphicFramePr>
          <p:nvPr>
            <p:ph idx="1"/>
            <p:extLst>
              <p:ext uri="{D42A27DB-BD31-4B8C-83A1-F6EECF244321}">
                <p14:modId xmlns:p14="http://schemas.microsoft.com/office/powerpoint/2010/main" val="373338091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171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9ED97-31E7-4662-8C3F-61CBB89FA664}"/>
              </a:ext>
            </a:extLst>
          </p:cNvPr>
          <p:cNvSpPr>
            <a:spLocks noGrp="1"/>
          </p:cNvSpPr>
          <p:nvPr>
            <p:ph type="title"/>
          </p:nvPr>
        </p:nvSpPr>
        <p:spPr/>
        <p:txBody>
          <a:bodyPr/>
          <a:lstStyle/>
          <a:p>
            <a:r>
              <a:rPr lang="it-IT" dirty="0"/>
              <a:t>Da quanto tempo esiste questo account? </a:t>
            </a:r>
          </a:p>
        </p:txBody>
      </p:sp>
      <p:graphicFrame>
        <p:nvGraphicFramePr>
          <p:cNvPr id="4" name="Segnaposto contenuto 3">
            <a:extLst>
              <a:ext uri="{FF2B5EF4-FFF2-40B4-BE49-F238E27FC236}">
                <a16:creationId xmlns:a16="http://schemas.microsoft.com/office/drawing/2014/main" id="{D4348029-51A8-4C61-B2C4-DD5D725CA44D}"/>
              </a:ext>
            </a:extLst>
          </p:cNvPr>
          <p:cNvGraphicFramePr>
            <a:graphicFrameLocks noGrp="1"/>
          </p:cNvGraphicFramePr>
          <p:nvPr>
            <p:ph idx="1"/>
            <p:extLst>
              <p:ext uri="{D42A27DB-BD31-4B8C-83A1-F6EECF244321}">
                <p14:modId xmlns:p14="http://schemas.microsoft.com/office/powerpoint/2010/main" val="152254055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82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ED2FC0-CDBE-4666-AB64-9E216BA3D232}"/>
              </a:ext>
            </a:extLst>
          </p:cNvPr>
          <p:cNvSpPr>
            <a:spLocks noGrp="1"/>
          </p:cNvSpPr>
          <p:nvPr>
            <p:ph type="title"/>
          </p:nvPr>
        </p:nvSpPr>
        <p:spPr/>
        <p:txBody>
          <a:bodyPr/>
          <a:lstStyle/>
          <a:p>
            <a:r>
              <a:rPr lang="it-IT" dirty="0"/>
              <a:t>Il </a:t>
            </a:r>
            <a:r>
              <a:rPr lang="it-IT" dirty="0" err="1"/>
              <a:t>pishing</a:t>
            </a:r>
            <a:endParaRPr lang="it-IT" dirty="0"/>
          </a:p>
        </p:txBody>
      </p:sp>
      <p:graphicFrame>
        <p:nvGraphicFramePr>
          <p:cNvPr id="4" name="Segnaposto contenuto 3">
            <a:extLst>
              <a:ext uri="{FF2B5EF4-FFF2-40B4-BE49-F238E27FC236}">
                <a16:creationId xmlns:a16="http://schemas.microsoft.com/office/drawing/2014/main" id="{650307F6-A933-4B86-B2D6-AAD4811220B0}"/>
              </a:ext>
            </a:extLst>
          </p:cNvPr>
          <p:cNvGraphicFramePr>
            <a:graphicFrameLocks noGrp="1"/>
          </p:cNvGraphicFramePr>
          <p:nvPr>
            <p:ph idx="1"/>
            <p:extLst>
              <p:ext uri="{D42A27DB-BD31-4B8C-83A1-F6EECF244321}">
                <p14:modId xmlns:p14="http://schemas.microsoft.com/office/powerpoint/2010/main" val="38194233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037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47C546-ABD4-41E3-8B48-C347DDA4E5AB}"/>
              </a:ext>
            </a:extLst>
          </p:cNvPr>
          <p:cNvSpPr>
            <a:spLocks noGrp="1"/>
          </p:cNvSpPr>
          <p:nvPr>
            <p:ph type="title"/>
          </p:nvPr>
        </p:nvSpPr>
        <p:spPr/>
        <p:txBody>
          <a:bodyPr/>
          <a:lstStyle/>
          <a:p>
            <a:r>
              <a:rPr lang="it-IT" dirty="0"/>
              <a:t>Caso 1</a:t>
            </a:r>
          </a:p>
        </p:txBody>
      </p:sp>
      <p:graphicFrame>
        <p:nvGraphicFramePr>
          <p:cNvPr id="4" name="Segnaposto contenuto 3">
            <a:extLst>
              <a:ext uri="{FF2B5EF4-FFF2-40B4-BE49-F238E27FC236}">
                <a16:creationId xmlns:a16="http://schemas.microsoft.com/office/drawing/2014/main" id="{2FCDE0B1-6BF3-402A-BC65-3FF225BA8471}"/>
              </a:ext>
            </a:extLst>
          </p:cNvPr>
          <p:cNvGraphicFramePr>
            <a:graphicFrameLocks noGrp="1"/>
          </p:cNvGraphicFramePr>
          <p:nvPr>
            <p:ph sz="half" idx="1"/>
            <p:extLst>
              <p:ext uri="{D42A27DB-BD31-4B8C-83A1-F6EECF244321}">
                <p14:modId xmlns:p14="http://schemas.microsoft.com/office/powerpoint/2010/main" val="3637698743"/>
              </p:ext>
            </p:extLst>
          </p:nvPr>
        </p:nvGraphicFramePr>
        <p:xfrm>
          <a:off x="1298575" y="2560638"/>
          <a:ext cx="4718050" cy="330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ttps://vivinternet.azzurro.it./images/deck/2/step-12.png">
            <a:extLst>
              <a:ext uri="{FF2B5EF4-FFF2-40B4-BE49-F238E27FC236}">
                <a16:creationId xmlns:a16="http://schemas.microsoft.com/office/drawing/2014/main" id="{C8538A88-8775-4856-A07C-14C75441CA05}"/>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18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EED9B-F1EB-4E69-B766-F841C52EE268}"/>
              </a:ext>
            </a:extLst>
          </p:cNvPr>
          <p:cNvSpPr>
            <a:spLocks noGrp="1"/>
          </p:cNvSpPr>
          <p:nvPr>
            <p:ph type="title"/>
          </p:nvPr>
        </p:nvSpPr>
        <p:spPr/>
        <p:txBody>
          <a:bodyPr/>
          <a:lstStyle/>
          <a:p>
            <a:r>
              <a:rPr lang="it-IT" dirty="0"/>
              <a:t>Cosa è più opportuno fare?</a:t>
            </a:r>
          </a:p>
        </p:txBody>
      </p:sp>
      <p:sp>
        <p:nvSpPr>
          <p:cNvPr id="3" name="Segnaposto contenuto 2">
            <a:extLst>
              <a:ext uri="{FF2B5EF4-FFF2-40B4-BE49-F238E27FC236}">
                <a16:creationId xmlns:a16="http://schemas.microsoft.com/office/drawing/2014/main" id="{263D51F7-5716-429B-BEBF-2FD8447A8C86}"/>
              </a:ext>
            </a:extLst>
          </p:cNvPr>
          <p:cNvSpPr>
            <a:spLocks noGrp="1"/>
          </p:cNvSpPr>
          <p:nvPr>
            <p:ph idx="1"/>
          </p:nvPr>
        </p:nvSpPr>
        <p:spPr/>
        <p:txBody>
          <a:bodyPr/>
          <a:lstStyle/>
          <a:p>
            <a:r>
              <a:rPr lang="it-IT" dirty="0"/>
              <a:t>Ignorare il messaggio		</a:t>
            </a:r>
          </a:p>
          <a:p>
            <a:r>
              <a:rPr lang="it-IT" dirty="0"/>
              <a:t>Bloccare questa persona		</a:t>
            </a:r>
          </a:p>
          <a:p>
            <a:r>
              <a:rPr lang="it-IT" dirty="0"/>
              <a:t>Avviare comunque la conversazione con un "Chi sei?"		</a:t>
            </a:r>
          </a:p>
          <a:p>
            <a:r>
              <a:rPr lang="it-IT" dirty="0"/>
              <a:t>"Vivo al numero 24 di via Roma, chi sei?"</a:t>
            </a:r>
          </a:p>
        </p:txBody>
      </p:sp>
    </p:spTree>
    <p:extLst>
      <p:ext uri="{BB962C8B-B14F-4D97-AF65-F5344CB8AC3E}">
        <p14:creationId xmlns:p14="http://schemas.microsoft.com/office/powerpoint/2010/main" val="2046311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762D56-AA80-42A7-81FE-2A2EE7396706}"/>
              </a:ext>
            </a:extLst>
          </p:cNvPr>
          <p:cNvSpPr>
            <a:spLocks noGrp="1"/>
          </p:cNvSpPr>
          <p:nvPr>
            <p:ph type="title"/>
          </p:nvPr>
        </p:nvSpPr>
        <p:spPr/>
        <p:txBody>
          <a:bodyPr/>
          <a:lstStyle/>
          <a:p>
            <a:r>
              <a:rPr lang="it-IT" dirty="0"/>
              <a:t>Cosa è più opportuno fare?</a:t>
            </a:r>
          </a:p>
        </p:txBody>
      </p:sp>
      <p:sp>
        <p:nvSpPr>
          <p:cNvPr id="3" name="Segnaposto contenuto 2">
            <a:extLst>
              <a:ext uri="{FF2B5EF4-FFF2-40B4-BE49-F238E27FC236}">
                <a16:creationId xmlns:a16="http://schemas.microsoft.com/office/drawing/2014/main" id="{D9F32233-7E59-48FC-9915-44FF01632ECF}"/>
              </a:ext>
            </a:extLst>
          </p:cNvPr>
          <p:cNvSpPr>
            <a:spLocks noGrp="1"/>
          </p:cNvSpPr>
          <p:nvPr>
            <p:ph idx="1"/>
          </p:nvPr>
        </p:nvSpPr>
        <p:spPr/>
        <p:txBody>
          <a:bodyPr/>
          <a:lstStyle/>
          <a:p>
            <a:r>
              <a:rPr lang="it-IT" dirty="0">
                <a:solidFill>
                  <a:srgbClr val="00B050"/>
                </a:solidFill>
              </a:rPr>
              <a:t>Ignorare il messaggio		</a:t>
            </a:r>
          </a:p>
          <a:p>
            <a:r>
              <a:rPr lang="it-IT" dirty="0">
                <a:solidFill>
                  <a:srgbClr val="00B050"/>
                </a:solidFill>
              </a:rPr>
              <a:t>Bloccare questa persona		</a:t>
            </a:r>
          </a:p>
          <a:p>
            <a:r>
              <a:rPr lang="it-IT" dirty="0">
                <a:solidFill>
                  <a:srgbClr val="FF0000"/>
                </a:solidFill>
              </a:rPr>
              <a:t>Avviare comunque la conversazione con un "Chi sei?"		</a:t>
            </a:r>
          </a:p>
          <a:p>
            <a:r>
              <a:rPr lang="it-IT" dirty="0">
                <a:solidFill>
                  <a:srgbClr val="FF0000"/>
                </a:solidFill>
              </a:rPr>
              <a:t>"Vivo al numero 24 di via Roma, chi sei?"</a:t>
            </a:r>
          </a:p>
          <a:p>
            <a:endParaRPr lang="it-IT" dirty="0"/>
          </a:p>
        </p:txBody>
      </p:sp>
    </p:spTree>
    <p:extLst>
      <p:ext uri="{BB962C8B-B14F-4D97-AF65-F5344CB8AC3E}">
        <p14:creationId xmlns:p14="http://schemas.microsoft.com/office/powerpoint/2010/main" val="1047557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00B06A-BB4A-4022-830A-958D225D10EE}"/>
              </a:ext>
            </a:extLst>
          </p:cNvPr>
          <p:cNvSpPr>
            <a:spLocks noGrp="1"/>
          </p:cNvSpPr>
          <p:nvPr>
            <p:ph type="title"/>
          </p:nvPr>
        </p:nvSpPr>
        <p:spPr/>
        <p:txBody>
          <a:bodyPr/>
          <a:lstStyle/>
          <a:p>
            <a:r>
              <a:rPr lang="it-IT" dirty="0"/>
              <a:t>Caso 2</a:t>
            </a:r>
          </a:p>
        </p:txBody>
      </p:sp>
      <p:graphicFrame>
        <p:nvGraphicFramePr>
          <p:cNvPr id="4" name="Segnaposto contenuto 3">
            <a:extLst>
              <a:ext uri="{FF2B5EF4-FFF2-40B4-BE49-F238E27FC236}">
                <a16:creationId xmlns:a16="http://schemas.microsoft.com/office/drawing/2014/main" id="{52920602-CAA4-44C1-8FC0-B21E49AA8EF2}"/>
              </a:ext>
            </a:extLst>
          </p:cNvPr>
          <p:cNvGraphicFramePr>
            <a:graphicFrameLocks noGrp="1"/>
          </p:cNvGraphicFramePr>
          <p:nvPr>
            <p:ph sz="half" idx="1"/>
            <p:extLst>
              <p:ext uri="{D42A27DB-BD31-4B8C-83A1-F6EECF244321}">
                <p14:modId xmlns:p14="http://schemas.microsoft.com/office/powerpoint/2010/main" val="4084752491"/>
              </p:ext>
            </p:extLst>
          </p:nvPr>
        </p:nvGraphicFramePr>
        <p:xfrm>
          <a:off x="1298575" y="2560638"/>
          <a:ext cx="4718050" cy="330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https://vivinternet.azzurro.it./images/deck/2/step-13.png">
            <a:extLst>
              <a:ext uri="{FF2B5EF4-FFF2-40B4-BE49-F238E27FC236}">
                <a16:creationId xmlns:a16="http://schemas.microsoft.com/office/drawing/2014/main" id="{FD9CE436-C6B7-4C30-B956-2C6CEAB9FDFD}"/>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135300" y="2560638"/>
            <a:ext cx="2810900" cy="330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3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9F0BC8-EDEE-44F2-88FD-8A7D661F78CD}"/>
              </a:ext>
            </a:extLst>
          </p:cNvPr>
          <p:cNvSpPr>
            <a:spLocks noGrp="1"/>
          </p:cNvSpPr>
          <p:nvPr>
            <p:ph type="title"/>
          </p:nvPr>
        </p:nvSpPr>
        <p:spPr/>
        <p:txBody>
          <a:bodyPr/>
          <a:lstStyle/>
          <a:p>
            <a:r>
              <a:rPr lang="it-IT" dirty="0"/>
              <a:t>Cosa gli consigliereste di fare?</a:t>
            </a:r>
          </a:p>
        </p:txBody>
      </p:sp>
      <p:sp>
        <p:nvSpPr>
          <p:cNvPr id="3" name="Segnaposto contenuto 2">
            <a:extLst>
              <a:ext uri="{FF2B5EF4-FFF2-40B4-BE49-F238E27FC236}">
                <a16:creationId xmlns:a16="http://schemas.microsoft.com/office/drawing/2014/main" id="{1F650123-BB16-4AB9-B563-3640B7165F3D}"/>
              </a:ext>
            </a:extLst>
          </p:cNvPr>
          <p:cNvSpPr>
            <a:spLocks noGrp="1"/>
          </p:cNvSpPr>
          <p:nvPr>
            <p:ph idx="1"/>
          </p:nvPr>
        </p:nvSpPr>
        <p:spPr/>
        <p:txBody>
          <a:bodyPr/>
          <a:lstStyle/>
          <a:p>
            <a:r>
              <a:rPr lang="it-IT" dirty="0"/>
              <a:t>Di ignorare il messaggio		</a:t>
            </a:r>
          </a:p>
          <a:p>
            <a:r>
              <a:rPr lang="it-IT" dirty="0"/>
              <a:t>Di bloccare il contatto		</a:t>
            </a:r>
          </a:p>
          <a:p>
            <a:r>
              <a:rPr lang="it-IT" dirty="0"/>
              <a:t>Di rispondere "Ciao, ci conosciamo?" o "Dove ci siamo conosciuti?"		</a:t>
            </a:r>
          </a:p>
          <a:p>
            <a:r>
              <a:rPr lang="it-IT" dirty="0"/>
              <a:t>Di scrivergli "Grazie! Il mio numero è..."</a:t>
            </a:r>
          </a:p>
        </p:txBody>
      </p:sp>
    </p:spTree>
    <p:extLst>
      <p:ext uri="{BB962C8B-B14F-4D97-AF65-F5344CB8AC3E}">
        <p14:creationId xmlns:p14="http://schemas.microsoft.com/office/powerpoint/2010/main" val="2476507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CB9A4F-E87F-48A9-909C-08563AC93C59}"/>
              </a:ext>
            </a:extLst>
          </p:cNvPr>
          <p:cNvSpPr>
            <a:spLocks noGrp="1"/>
          </p:cNvSpPr>
          <p:nvPr>
            <p:ph type="title"/>
          </p:nvPr>
        </p:nvSpPr>
        <p:spPr/>
        <p:txBody>
          <a:bodyPr/>
          <a:lstStyle/>
          <a:p>
            <a:r>
              <a:rPr lang="it-IT" dirty="0"/>
              <a:t>Cosa gli consigliereste di fare?</a:t>
            </a:r>
          </a:p>
        </p:txBody>
      </p:sp>
      <p:sp>
        <p:nvSpPr>
          <p:cNvPr id="3" name="Segnaposto contenuto 2">
            <a:extLst>
              <a:ext uri="{FF2B5EF4-FFF2-40B4-BE49-F238E27FC236}">
                <a16:creationId xmlns:a16="http://schemas.microsoft.com/office/drawing/2014/main" id="{9EBD254B-EBE0-4850-96DF-87E361B194E8}"/>
              </a:ext>
            </a:extLst>
          </p:cNvPr>
          <p:cNvSpPr>
            <a:spLocks noGrp="1"/>
          </p:cNvSpPr>
          <p:nvPr>
            <p:ph idx="1"/>
          </p:nvPr>
        </p:nvSpPr>
        <p:spPr/>
        <p:txBody>
          <a:bodyPr/>
          <a:lstStyle/>
          <a:p>
            <a:r>
              <a:rPr lang="it-IT" dirty="0">
                <a:solidFill>
                  <a:srgbClr val="00B050"/>
                </a:solidFill>
              </a:rPr>
              <a:t>Di ignorare il messaggio		</a:t>
            </a:r>
          </a:p>
          <a:p>
            <a:r>
              <a:rPr lang="it-IT" dirty="0">
                <a:solidFill>
                  <a:srgbClr val="00B050"/>
                </a:solidFill>
              </a:rPr>
              <a:t>Di bloccare il contatto		</a:t>
            </a:r>
          </a:p>
          <a:p>
            <a:r>
              <a:rPr lang="it-IT" dirty="0">
                <a:solidFill>
                  <a:srgbClr val="00B050"/>
                </a:solidFill>
              </a:rPr>
              <a:t>Di rispondere "Ciao, ci conosciamo?" o "Dove ci siamo conosciuti?"</a:t>
            </a:r>
            <a:r>
              <a:rPr lang="it-IT" dirty="0"/>
              <a:t>		</a:t>
            </a:r>
          </a:p>
          <a:p>
            <a:r>
              <a:rPr lang="it-IT" dirty="0">
                <a:solidFill>
                  <a:srgbClr val="FF0000"/>
                </a:solidFill>
              </a:rPr>
              <a:t>Di scrivergli "Grazie! Il mio numero è..."</a:t>
            </a:r>
          </a:p>
        </p:txBody>
      </p:sp>
    </p:spTree>
    <p:extLst>
      <p:ext uri="{BB962C8B-B14F-4D97-AF65-F5344CB8AC3E}">
        <p14:creationId xmlns:p14="http://schemas.microsoft.com/office/powerpoint/2010/main" val="254774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43B8B7-6DD1-4957-ABBB-EA3434AD93D7}"/>
              </a:ext>
            </a:extLst>
          </p:cNvPr>
          <p:cNvSpPr>
            <a:spLocks noGrp="1"/>
          </p:cNvSpPr>
          <p:nvPr>
            <p:ph type="title"/>
          </p:nvPr>
        </p:nvSpPr>
        <p:spPr/>
        <p:txBody>
          <a:bodyPr/>
          <a:lstStyle/>
          <a:p>
            <a:r>
              <a:rPr lang="it-IT" dirty="0"/>
              <a:t>Il </a:t>
            </a:r>
            <a:r>
              <a:rPr lang="it-IT" dirty="0" err="1"/>
              <a:t>Pishing</a:t>
            </a:r>
            <a:endParaRPr lang="it-IT" dirty="0"/>
          </a:p>
        </p:txBody>
      </p:sp>
      <p:graphicFrame>
        <p:nvGraphicFramePr>
          <p:cNvPr id="4" name="Segnaposto contenuto 3">
            <a:extLst>
              <a:ext uri="{FF2B5EF4-FFF2-40B4-BE49-F238E27FC236}">
                <a16:creationId xmlns:a16="http://schemas.microsoft.com/office/drawing/2014/main" id="{4860CE8C-C633-4B9C-AF79-5CED5B0A02E5}"/>
              </a:ext>
            </a:extLst>
          </p:cNvPr>
          <p:cNvGraphicFramePr>
            <a:graphicFrameLocks noGrp="1"/>
          </p:cNvGraphicFramePr>
          <p:nvPr>
            <p:ph idx="1"/>
            <p:extLst>
              <p:ext uri="{D42A27DB-BD31-4B8C-83A1-F6EECF244321}">
                <p14:modId xmlns:p14="http://schemas.microsoft.com/office/powerpoint/2010/main" val="248717207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CC1371-61F0-48BC-8147-C84B41B27C07}"/>
              </a:ext>
            </a:extLst>
          </p:cNvPr>
          <p:cNvSpPr>
            <a:spLocks noGrp="1"/>
          </p:cNvSpPr>
          <p:nvPr>
            <p:ph type="title"/>
          </p:nvPr>
        </p:nvSpPr>
        <p:spPr/>
        <p:txBody>
          <a:bodyPr/>
          <a:lstStyle/>
          <a:p>
            <a:r>
              <a:rPr lang="it-IT" dirty="0"/>
              <a:t>Il </a:t>
            </a:r>
            <a:r>
              <a:rPr lang="it-IT" dirty="0" err="1"/>
              <a:t>Pishing</a:t>
            </a:r>
            <a:endParaRPr lang="it-IT" dirty="0"/>
          </a:p>
        </p:txBody>
      </p:sp>
      <p:graphicFrame>
        <p:nvGraphicFramePr>
          <p:cNvPr id="4" name="Segnaposto contenuto 3">
            <a:extLst>
              <a:ext uri="{FF2B5EF4-FFF2-40B4-BE49-F238E27FC236}">
                <a16:creationId xmlns:a16="http://schemas.microsoft.com/office/drawing/2014/main" id="{8F71E84F-2F4B-44E0-ACC0-B445AFD3927E}"/>
              </a:ext>
            </a:extLst>
          </p:cNvPr>
          <p:cNvGraphicFramePr>
            <a:graphicFrameLocks noGrp="1"/>
          </p:cNvGraphicFramePr>
          <p:nvPr>
            <p:ph idx="1"/>
            <p:extLst>
              <p:ext uri="{D42A27DB-BD31-4B8C-83A1-F6EECF244321}">
                <p14:modId xmlns:p14="http://schemas.microsoft.com/office/powerpoint/2010/main" val="71016309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43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460FBA-A3A3-4436-ACA2-E8B2D2A12064}"/>
              </a:ext>
            </a:extLst>
          </p:cNvPr>
          <p:cNvSpPr>
            <a:spLocks noGrp="1"/>
          </p:cNvSpPr>
          <p:nvPr>
            <p:ph type="title"/>
          </p:nvPr>
        </p:nvSpPr>
        <p:spPr/>
        <p:txBody>
          <a:bodyPr/>
          <a:lstStyle/>
          <a:p>
            <a:r>
              <a:rPr lang="it-IT" dirty="0"/>
              <a:t>Attenzione!</a:t>
            </a:r>
          </a:p>
        </p:txBody>
      </p:sp>
      <p:graphicFrame>
        <p:nvGraphicFramePr>
          <p:cNvPr id="4" name="Segnaposto contenuto 3">
            <a:extLst>
              <a:ext uri="{FF2B5EF4-FFF2-40B4-BE49-F238E27FC236}">
                <a16:creationId xmlns:a16="http://schemas.microsoft.com/office/drawing/2014/main" id="{41345EFC-FF16-4047-92B1-8F39B9F9C39B}"/>
              </a:ext>
            </a:extLst>
          </p:cNvPr>
          <p:cNvGraphicFramePr>
            <a:graphicFrameLocks noGrp="1"/>
          </p:cNvGraphicFramePr>
          <p:nvPr>
            <p:ph idx="1"/>
            <p:extLst>
              <p:ext uri="{D42A27DB-BD31-4B8C-83A1-F6EECF244321}">
                <p14:modId xmlns:p14="http://schemas.microsoft.com/office/powerpoint/2010/main" val="189927779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07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F1F9A1-4722-4DF5-B7C2-C0285F6E3A62}"/>
              </a:ext>
            </a:extLst>
          </p:cNvPr>
          <p:cNvSpPr>
            <a:spLocks noGrp="1"/>
          </p:cNvSpPr>
          <p:nvPr>
            <p:ph type="title"/>
          </p:nvPr>
        </p:nvSpPr>
        <p:spPr/>
        <p:txBody>
          <a:bodyPr/>
          <a:lstStyle/>
          <a:p>
            <a:r>
              <a:rPr lang="it-IT" dirty="0"/>
              <a:t>Attenzione!</a:t>
            </a:r>
          </a:p>
        </p:txBody>
      </p:sp>
      <p:graphicFrame>
        <p:nvGraphicFramePr>
          <p:cNvPr id="4" name="Segnaposto contenuto 3">
            <a:extLst>
              <a:ext uri="{FF2B5EF4-FFF2-40B4-BE49-F238E27FC236}">
                <a16:creationId xmlns:a16="http://schemas.microsoft.com/office/drawing/2014/main" id="{A11481CB-7A8C-4970-890C-F2AC4E34842C}"/>
              </a:ext>
            </a:extLst>
          </p:cNvPr>
          <p:cNvGraphicFramePr>
            <a:graphicFrameLocks noGrp="1"/>
          </p:cNvGraphicFramePr>
          <p:nvPr>
            <p:ph idx="1"/>
            <p:extLst>
              <p:ext uri="{D42A27DB-BD31-4B8C-83A1-F6EECF244321}">
                <p14:modId xmlns:p14="http://schemas.microsoft.com/office/powerpoint/2010/main" val="108326280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3612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1931</Words>
  <Application>Microsoft Office PowerPoint</Application>
  <PresentationFormat>Widescreen</PresentationFormat>
  <Paragraphs>162</Paragraphs>
  <Slides>55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55</vt:i4>
      </vt:variant>
    </vt:vector>
  </HeadingPairs>
  <TitlesOfParts>
    <vt:vector size="58" baseType="lpstr">
      <vt:lpstr>Arial</vt:lpstr>
      <vt:lpstr>Garamond</vt:lpstr>
      <vt:lpstr>Organico</vt:lpstr>
      <vt:lpstr>Impara a distinguere il vero dal falso</vt:lpstr>
      <vt:lpstr>Obiettivi</vt:lpstr>
      <vt:lpstr>Il Pishing</vt:lpstr>
      <vt:lpstr>Il Pishing</vt:lpstr>
      <vt:lpstr>Il pishing</vt:lpstr>
      <vt:lpstr>Il Pishing</vt:lpstr>
      <vt:lpstr>Il Pishing</vt:lpstr>
      <vt:lpstr>Attenzione!</vt:lpstr>
      <vt:lpstr>Attenzione!</vt:lpstr>
      <vt:lpstr>Il Pishing</vt:lpstr>
      <vt:lpstr>Riconoscere i tentativi di frode</vt:lpstr>
      <vt:lpstr>Nell'email o in chat ti viene offerto qualcosa gratuitamente?</vt:lpstr>
      <vt:lpstr>Ti vengono richieste informazioni personali?</vt:lpstr>
      <vt:lpstr>Si tratta di una catena o di qualcosa che le assomiglia?</vt:lpstr>
      <vt:lpstr>Contiene porzioni di testo scritte in piccolo?</vt:lpstr>
      <vt:lpstr>Caso 1</vt:lpstr>
      <vt:lpstr>Cosa le consigliereste di fare?</vt:lpstr>
      <vt:lpstr>Cosa le consiglieresti di fare?</vt:lpstr>
      <vt:lpstr>Prestare attenzione</vt:lpstr>
      <vt:lpstr>Prestare attenzione</vt:lpstr>
      <vt:lpstr>Prestare attenzione</vt:lpstr>
      <vt:lpstr>Prestare attenzione</vt:lpstr>
      <vt:lpstr>Esempio</vt:lpstr>
      <vt:lpstr>Esempio tentativi di frode</vt:lpstr>
      <vt:lpstr>Esempi tentativi frode</vt:lpstr>
      <vt:lpstr>Esempi tentativi frode</vt:lpstr>
      <vt:lpstr>Esempi tentativi frode</vt:lpstr>
      <vt:lpstr>Esempi tentativi frode</vt:lpstr>
      <vt:lpstr>Esempi tentativi frode</vt:lpstr>
      <vt:lpstr>Esempi tentativi frode</vt:lpstr>
      <vt:lpstr>Esempi tentativi frode</vt:lpstr>
      <vt:lpstr>Esempi tentativi frode</vt:lpstr>
      <vt:lpstr>Riesci a distinguere quelli veri da quelli falsi?</vt:lpstr>
      <vt:lpstr>Riesci a distinguere quelli veri da quelli falsi?</vt:lpstr>
      <vt:lpstr>Caso 1</vt:lpstr>
      <vt:lpstr>Caso 1</vt:lpstr>
      <vt:lpstr>Cosa avrebbe potuto fare Simona?</vt:lpstr>
      <vt:lpstr>Cosa avrebbe potuto fare Simona?</vt:lpstr>
      <vt:lpstr>Caso 2</vt:lpstr>
      <vt:lpstr>Caso 2</vt:lpstr>
      <vt:lpstr>Cosa dovresti fare in una situazione simile?</vt:lpstr>
      <vt:lpstr>Cosa dovresti fare in una situazione simile?</vt:lpstr>
      <vt:lpstr>Cosa dovete in caso siate stati oggetto di truffa e ci foste"cascati"?</vt:lpstr>
      <vt:lpstr>Cosa dovete in caso siate stati oggetto di truffa e ci foste"cascati"?</vt:lpstr>
      <vt:lpstr>Sconosciuti in rete</vt:lpstr>
      <vt:lpstr>Sconosciuti in rete</vt:lpstr>
      <vt:lpstr>L'immagine del profilo è reale e se reale è sfocata? </vt:lpstr>
      <vt:lpstr>Sul profilo ci sono informazioni personali dettagliate?</vt:lpstr>
      <vt:lpstr>Da quanto tempo esiste questo account? </vt:lpstr>
      <vt:lpstr>Caso 1</vt:lpstr>
      <vt:lpstr>Cosa è più opportuno fare?</vt:lpstr>
      <vt:lpstr>Cosa è più opportuno fare?</vt:lpstr>
      <vt:lpstr>Caso 2</vt:lpstr>
      <vt:lpstr>Cosa gli consigliereste di fare?</vt:lpstr>
      <vt:lpstr>Cosa gli consigliereste di fare?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Impara a distinguere il vero dal falso</dc:title>
  <dc:creator>Alessandro Fuser</dc:creator>
  <cp:lastModifiedBy>Alessandro Fuser</cp:lastModifiedBy>
  <cp:revision>3</cp:revision>
  <dcterms:created xsi:type="dcterms:W3CDTF">2018-12-22T13:53:40Z</dcterms:created>
  <dcterms:modified xsi:type="dcterms:W3CDTF">2018-12-22T14:19:29Z</dcterms:modified>
</cp:coreProperties>
</file>