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4D109EA1-B1A8-4224-BC1A-B5E0826B18EE}">
          <p14:sldIdLst>
            <p14:sldId id="256"/>
            <p14:sldId id="257"/>
            <p14:sldId id="258"/>
            <p14:sldId id="259"/>
            <p14:sldId id="260"/>
            <p14:sldId id="261"/>
            <p14:sldId id="262"/>
            <p14:sldId id="266"/>
            <p14:sldId id="263"/>
            <p14:sldId id="264"/>
            <p14:sldId id="265"/>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C0A0E-E660-4A83-9013-2514676005D6}" type="doc">
      <dgm:prSet loTypeId="urn:microsoft.com/office/officeart/2005/8/layout/default" loCatId="list" qsTypeId="urn:microsoft.com/office/officeart/2005/8/quickstyle/simple1" qsCatId="simple" csTypeId="urn:microsoft.com/office/officeart/2005/8/colors/accent0_1" csCatId="mainScheme"/>
      <dgm:spPr/>
      <dgm:t>
        <a:bodyPr/>
        <a:lstStyle/>
        <a:p>
          <a:endParaRPr lang="it-IT"/>
        </a:p>
      </dgm:t>
    </dgm:pt>
    <dgm:pt modelId="{C71CEC35-9A3D-43D0-9185-E0AA9A955EAF}">
      <dgm:prSet/>
      <dgm:spPr/>
      <dgm:t>
        <a:bodyPr/>
        <a:lstStyle/>
        <a:p>
          <a:r>
            <a:rPr lang="it-IT"/>
            <a:t>Proteggi i tuoi segreti</a:t>
          </a:r>
        </a:p>
      </dgm:t>
    </dgm:pt>
    <dgm:pt modelId="{BD4758F7-7729-48B4-8D56-FAB643CEF395}" type="parTrans" cxnId="{A1E537B7-80D1-4236-B1F9-914FFCFCBA8A}">
      <dgm:prSet/>
      <dgm:spPr/>
      <dgm:t>
        <a:bodyPr/>
        <a:lstStyle/>
        <a:p>
          <a:endParaRPr lang="it-IT"/>
        </a:p>
      </dgm:t>
    </dgm:pt>
    <dgm:pt modelId="{708EDDD4-03CF-4D93-A1BB-10836AB98280}" type="sibTrans" cxnId="{A1E537B7-80D1-4236-B1F9-914FFCFCBA8A}">
      <dgm:prSet/>
      <dgm:spPr/>
      <dgm:t>
        <a:bodyPr/>
        <a:lstStyle/>
        <a:p>
          <a:endParaRPr lang="it-IT"/>
        </a:p>
      </dgm:t>
    </dgm:pt>
    <dgm:pt modelId="{3A4C7D98-5A90-4ACC-BD43-1E5146B656DD}">
      <dgm:prSet/>
      <dgm:spPr/>
      <dgm:t>
        <a:bodyPr/>
        <a:lstStyle/>
        <a:p>
          <a:r>
            <a:rPr lang="it-IT"/>
            <a:t>Come creare una password efficace</a:t>
          </a:r>
        </a:p>
      </dgm:t>
    </dgm:pt>
    <dgm:pt modelId="{FE92D033-0A30-4032-8FED-7ADD2F881CD1}" type="parTrans" cxnId="{F850A0F4-DF71-4006-91CF-B1571532361E}">
      <dgm:prSet/>
      <dgm:spPr/>
      <dgm:t>
        <a:bodyPr/>
        <a:lstStyle/>
        <a:p>
          <a:endParaRPr lang="it-IT"/>
        </a:p>
      </dgm:t>
    </dgm:pt>
    <dgm:pt modelId="{C6FE04B0-8967-45BB-B63B-1BE107C864AB}" type="sibTrans" cxnId="{F850A0F4-DF71-4006-91CF-B1571532361E}">
      <dgm:prSet/>
      <dgm:spPr/>
      <dgm:t>
        <a:bodyPr/>
        <a:lstStyle/>
        <a:p>
          <a:endParaRPr lang="it-IT"/>
        </a:p>
      </dgm:t>
    </dgm:pt>
    <dgm:pt modelId="{44EE6D90-F57A-4066-B3ED-3EC6205C76E6}">
      <dgm:prSet/>
      <dgm:spPr/>
      <dgm:t>
        <a:bodyPr/>
        <a:lstStyle/>
        <a:p>
          <a:r>
            <a:rPr lang="it-IT"/>
            <a:t>Custodisci le tue password</a:t>
          </a:r>
        </a:p>
      </dgm:t>
    </dgm:pt>
    <dgm:pt modelId="{8A72BA43-CE93-4A3D-813D-56CF0B713717}" type="parTrans" cxnId="{0E155D2A-DA51-4771-816F-8A87A5712AEA}">
      <dgm:prSet/>
      <dgm:spPr/>
      <dgm:t>
        <a:bodyPr/>
        <a:lstStyle/>
        <a:p>
          <a:endParaRPr lang="it-IT"/>
        </a:p>
      </dgm:t>
    </dgm:pt>
    <dgm:pt modelId="{322EB84A-458B-4903-B1D6-6B069793599A}" type="sibTrans" cxnId="{0E155D2A-DA51-4771-816F-8A87A5712AEA}">
      <dgm:prSet/>
      <dgm:spPr/>
      <dgm:t>
        <a:bodyPr/>
        <a:lstStyle/>
        <a:p>
          <a:endParaRPr lang="it-IT"/>
        </a:p>
      </dgm:t>
    </dgm:pt>
    <dgm:pt modelId="{7F01ACA4-A59F-4D90-AF6C-B734A2DEA84E}" type="pres">
      <dgm:prSet presAssocID="{DFFC0A0E-E660-4A83-9013-2514676005D6}" presName="diagram" presStyleCnt="0">
        <dgm:presLayoutVars>
          <dgm:dir/>
          <dgm:resizeHandles val="exact"/>
        </dgm:presLayoutVars>
      </dgm:prSet>
      <dgm:spPr/>
    </dgm:pt>
    <dgm:pt modelId="{B1662C4B-4042-46C1-87AA-79E93500EE51}" type="pres">
      <dgm:prSet presAssocID="{C71CEC35-9A3D-43D0-9185-E0AA9A955EAF}" presName="node" presStyleLbl="node1" presStyleIdx="0" presStyleCnt="3">
        <dgm:presLayoutVars>
          <dgm:bulletEnabled val="1"/>
        </dgm:presLayoutVars>
      </dgm:prSet>
      <dgm:spPr/>
    </dgm:pt>
    <dgm:pt modelId="{CA93FC5E-B575-46E6-9A10-B23E182A5EB6}" type="pres">
      <dgm:prSet presAssocID="{708EDDD4-03CF-4D93-A1BB-10836AB98280}" presName="sibTrans" presStyleCnt="0"/>
      <dgm:spPr/>
    </dgm:pt>
    <dgm:pt modelId="{EDC1939D-5BCE-4FEF-8616-7E692CF20E32}" type="pres">
      <dgm:prSet presAssocID="{3A4C7D98-5A90-4ACC-BD43-1E5146B656DD}" presName="node" presStyleLbl="node1" presStyleIdx="1" presStyleCnt="3">
        <dgm:presLayoutVars>
          <dgm:bulletEnabled val="1"/>
        </dgm:presLayoutVars>
      </dgm:prSet>
      <dgm:spPr/>
    </dgm:pt>
    <dgm:pt modelId="{FE4C92E7-FC2B-4CC8-8DD5-72412AE1743C}" type="pres">
      <dgm:prSet presAssocID="{C6FE04B0-8967-45BB-B63B-1BE107C864AB}" presName="sibTrans" presStyleCnt="0"/>
      <dgm:spPr/>
    </dgm:pt>
    <dgm:pt modelId="{8FF9E579-22C8-47CA-9A57-0229BE53990C}" type="pres">
      <dgm:prSet presAssocID="{44EE6D90-F57A-4066-B3ED-3EC6205C76E6}" presName="node" presStyleLbl="node1" presStyleIdx="2" presStyleCnt="3">
        <dgm:presLayoutVars>
          <dgm:bulletEnabled val="1"/>
        </dgm:presLayoutVars>
      </dgm:prSet>
      <dgm:spPr/>
    </dgm:pt>
  </dgm:ptLst>
  <dgm:cxnLst>
    <dgm:cxn modelId="{0E155D2A-DA51-4771-816F-8A87A5712AEA}" srcId="{DFFC0A0E-E660-4A83-9013-2514676005D6}" destId="{44EE6D90-F57A-4066-B3ED-3EC6205C76E6}" srcOrd="2" destOrd="0" parTransId="{8A72BA43-CE93-4A3D-813D-56CF0B713717}" sibTransId="{322EB84A-458B-4903-B1D6-6B069793599A}"/>
    <dgm:cxn modelId="{B431648B-896A-4F66-81D3-4B6F700DF41D}" type="presOf" srcId="{DFFC0A0E-E660-4A83-9013-2514676005D6}" destId="{7F01ACA4-A59F-4D90-AF6C-B734A2DEA84E}" srcOrd="0" destOrd="0" presId="urn:microsoft.com/office/officeart/2005/8/layout/default"/>
    <dgm:cxn modelId="{AEDE049C-E78F-4A0E-A92A-77918E5B8D85}" type="presOf" srcId="{44EE6D90-F57A-4066-B3ED-3EC6205C76E6}" destId="{8FF9E579-22C8-47CA-9A57-0229BE53990C}" srcOrd="0" destOrd="0" presId="urn:microsoft.com/office/officeart/2005/8/layout/default"/>
    <dgm:cxn modelId="{A1E537B7-80D1-4236-B1F9-914FFCFCBA8A}" srcId="{DFFC0A0E-E660-4A83-9013-2514676005D6}" destId="{C71CEC35-9A3D-43D0-9185-E0AA9A955EAF}" srcOrd="0" destOrd="0" parTransId="{BD4758F7-7729-48B4-8D56-FAB643CEF395}" sibTransId="{708EDDD4-03CF-4D93-A1BB-10836AB98280}"/>
    <dgm:cxn modelId="{91A0E3D3-69FA-46CA-A092-3A58CBEBB0C4}" type="presOf" srcId="{C71CEC35-9A3D-43D0-9185-E0AA9A955EAF}" destId="{B1662C4B-4042-46C1-87AA-79E93500EE51}" srcOrd="0" destOrd="0" presId="urn:microsoft.com/office/officeart/2005/8/layout/default"/>
    <dgm:cxn modelId="{DAAD4CEC-E823-4A1F-9BC2-1EAFE854F63E}" type="presOf" srcId="{3A4C7D98-5A90-4ACC-BD43-1E5146B656DD}" destId="{EDC1939D-5BCE-4FEF-8616-7E692CF20E32}" srcOrd="0" destOrd="0" presId="urn:microsoft.com/office/officeart/2005/8/layout/default"/>
    <dgm:cxn modelId="{F850A0F4-DF71-4006-91CF-B1571532361E}" srcId="{DFFC0A0E-E660-4A83-9013-2514676005D6}" destId="{3A4C7D98-5A90-4ACC-BD43-1E5146B656DD}" srcOrd="1" destOrd="0" parTransId="{FE92D033-0A30-4032-8FED-7ADD2F881CD1}" sibTransId="{C6FE04B0-8967-45BB-B63B-1BE107C864AB}"/>
    <dgm:cxn modelId="{871EBFE4-592C-43AC-B6AA-ECFAFDF4FC65}" type="presParOf" srcId="{7F01ACA4-A59F-4D90-AF6C-B734A2DEA84E}" destId="{B1662C4B-4042-46C1-87AA-79E93500EE51}" srcOrd="0" destOrd="0" presId="urn:microsoft.com/office/officeart/2005/8/layout/default"/>
    <dgm:cxn modelId="{356E203D-7CAB-410F-8FB5-100D877C1F75}" type="presParOf" srcId="{7F01ACA4-A59F-4D90-AF6C-B734A2DEA84E}" destId="{CA93FC5E-B575-46E6-9A10-B23E182A5EB6}" srcOrd="1" destOrd="0" presId="urn:microsoft.com/office/officeart/2005/8/layout/default"/>
    <dgm:cxn modelId="{DBFBBE2D-5822-46F6-906F-C270F41501DD}" type="presParOf" srcId="{7F01ACA4-A59F-4D90-AF6C-B734A2DEA84E}" destId="{EDC1939D-5BCE-4FEF-8616-7E692CF20E32}" srcOrd="2" destOrd="0" presId="urn:microsoft.com/office/officeart/2005/8/layout/default"/>
    <dgm:cxn modelId="{6AA0EEF5-6B5E-4AA0-9AF2-A24E78172F38}" type="presParOf" srcId="{7F01ACA4-A59F-4D90-AF6C-B734A2DEA84E}" destId="{FE4C92E7-FC2B-4CC8-8DD5-72412AE1743C}" srcOrd="3" destOrd="0" presId="urn:microsoft.com/office/officeart/2005/8/layout/default"/>
    <dgm:cxn modelId="{1830CA9F-CA4F-4053-8D71-C714A3C5DD7F}" type="presParOf" srcId="{7F01ACA4-A59F-4D90-AF6C-B734A2DEA84E}" destId="{8FF9E579-22C8-47CA-9A57-0229BE53990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4C2FAC-716C-4D04-8C51-CFD304AEE9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B8EB0439-5E1C-4381-9459-D72EE1A7D745}">
      <dgm:prSet/>
      <dgm:spPr/>
      <dgm:t>
        <a:bodyPr/>
        <a:lstStyle/>
        <a:p>
          <a:r>
            <a:rPr lang="it-IT"/>
            <a:t>MCSeSNi3O</a:t>
          </a:r>
        </a:p>
      </dgm:t>
    </dgm:pt>
    <dgm:pt modelId="{4E290D3C-3A5D-4EBA-B593-13D9C8FD10D6}" type="parTrans" cxnId="{EBA968C3-F7A2-4C96-9DB0-200AB453AC79}">
      <dgm:prSet/>
      <dgm:spPr/>
      <dgm:t>
        <a:bodyPr/>
        <a:lstStyle/>
        <a:p>
          <a:endParaRPr lang="it-IT"/>
        </a:p>
      </dgm:t>
    </dgm:pt>
    <dgm:pt modelId="{56D88822-C88C-488E-BA25-61C6DC9BD611}" type="sibTrans" cxnId="{EBA968C3-F7A2-4C96-9DB0-200AB453AC79}">
      <dgm:prSet/>
      <dgm:spPr/>
      <dgm:t>
        <a:bodyPr/>
        <a:lstStyle/>
        <a:p>
          <a:endParaRPr lang="it-IT"/>
        </a:p>
      </dgm:t>
    </dgm:pt>
    <dgm:pt modelId="{2E3C25D5-47A4-4C78-87CB-772586355C19}" type="pres">
      <dgm:prSet presAssocID="{C94C2FAC-716C-4D04-8C51-CFD304AEE955}" presName="linear" presStyleCnt="0">
        <dgm:presLayoutVars>
          <dgm:animLvl val="lvl"/>
          <dgm:resizeHandles val="exact"/>
        </dgm:presLayoutVars>
      </dgm:prSet>
      <dgm:spPr/>
    </dgm:pt>
    <dgm:pt modelId="{D4518E3C-8CA4-42A1-BE7A-B15F85D04D64}" type="pres">
      <dgm:prSet presAssocID="{B8EB0439-5E1C-4381-9459-D72EE1A7D745}" presName="parentText" presStyleLbl="node1" presStyleIdx="0" presStyleCnt="1">
        <dgm:presLayoutVars>
          <dgm:chMax val="0"/>
          <dgm:bulletEnabled val="1"/>
        </dgm:presLayoutVars>
      </dgm:prSet>
      <dgm:spPr/>
    </dgm:pt>
  </dgm:ptLst>
  <dgm:cxnLst>
    <dgm:cxn modelId="{E3304839-5B95-4FE3-907E-682908349BF5}" type="presOf" srcId="{C94C2FAC-716C-4D04-8C51-CFD304AEE955}" destId="{2E3C25D5-47A4-4C78-87CB-772586355C19}" srcOrd="0" destOrd="0" presId="urn:microsoft.com/office/officeart/2005/8/layout/vList2"/>
    <dgm:cxn modelId="{7095DA89-EF53-4C74-AAC7-3CFD344A6D4A}" type="presOf" srcId="{B8EB0439-5E1C-4381-9459-D72EE1A7D745}" destId="{D4518E3C-8CA4-42A1-BE7A-B15F85D04D64}" srcOrd="0" destOrd="0" presId="urn:microsoft.com/office/officeart/2005/8/layout/vList2"/>
    <dgm:cxn modelId="{EBA968C3-F7A2-4C96-9DB0-200AB453AC79}" srcId="{C94C2FAC-716C-4D04-8C51-CFD304AEE955}" destId="{B8EB0439-5E1C-4381-9459-D72EE1A7D745}" srcOrd="0" destOrd="0" parTransId="{4E290D3C-3A5D-4EBA-B593-13D9C8FD10D6}" sibTransId="{56D88822-C88C-488E-BA25-61C6DC9BD611}"/>
    <dgm:cxn modelId="{A01DEA8B-A974-4D4A-8BF1-A8C51EE4D264}" type="presParOf" srcId="{2E3C25D5-47A4-4C78-87CB-772586355C19}" destId="{D4518E3C-8CA4-42A1-BE7A-B15F85D04D6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0070FAA-C652-4785-8FB7-0683EC753191}"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7480C60C-125E-463A-AA16-DB7F385964E0}">
      <dgm:prSet/>
      <dgm:spPr/>
      <dgm:t>
        <a:bodyPr/>
        <a:lstStyle/>
        <a:p>
          <a:r>
            <a:rPr lang="it-IT" dirty="0"/>
            <a:t>Costruisci una </a:t>
          </a:r>
          <a:r>
            <a:rPr lang="it-IT" dirty="0" err="1"/>
            <a:t>passphrase</a:t>
          </a:r>
          <a:r>
            <a:rPr lang="it-IT" dirty="0"/>
            <a:t>: crea un’unica stringa a partire da una frase composta e imprevedibile. Elimina gli spazi e, se credi, aggiungi le maiuscole all’inizio di ogni parola</a:t>
          </a:r>
        </a:p>
      </dgm:t>
    </dgm:pt>
    <dgm:pt modelId="{BFF85864-78FB-47D4-ACD8-905BCCBB890B}" type="parTrans" cxnId="{293800B7-37D7-4786-B2DA-C0433E0F862B}">
      <dgm:prSet/>
      <dgm:spPr/>
      <dgm:t>
        <a:bodyPr/>
        <a:lstStyle/>
        <a:p>
          <a:endParaRPr lang="it-IT"/>
        </a:p>
      </dgm:t>
    </dgm:pt>
    <dgm:pt modelId="{68EEA41E-9E28-4171-8235-D9ACD0DC810E}" type="sibTrans" cxnId="{293800B7-37D7-4786-B2DA-C0433E0F862B}">
      <dgm:prSet/>
      <dgm:spPr/>
      <dgm:t>
        <a:bodyPr/>
        <a:lstStyle/>
        <a:p>
          <a:endParaRPr lang="it-IT"/>
        </a:p>
      </dgm:t>
    </dgm:pt>
    <dgm:pt modelId="{18886895-8FAD-435E-8340-CFA3CC417D95}" type="pres">
      <dgm:prSet presAssocID="{E0070FAA-C652-4785-8FB7-0683EC753191}" presName="linear" presStyleCnt="0">
        <dgm:presLayoutVars>
          <dgm:animLvl val="lvl"/>
          <dgm:resizeHandles val="exact"/>
        </dgm:presLayoutVars>
      </dgm:prSet>
      <dgm:spPr/>
    </dgm:pt>
    <dgm:pt modelId="{404D8937-DD0F-4643-8BCD-8AFF3AEE727A}" type="pres">
      <dgm:prSet presAssocID="{7480C60C-125E-463A-AA16-DB7F385964E0}" presName="parentText" presStyleLbl="node1" presStyleIdx="0" presStyleCnt="1">
        <dgm:presLayoutVars>
          <dgm:chMax val="0"/>
          <dgm:bulletEnabled val="1"/>
        </dgm:presLayoutVars>
      </dgm:prSet>
      <dgm:spPr/>
    </dgm:pt>
  </dgm:ptLst>
  <dgm:cxnLst>
    <dgm:cxn modelId="{271BB10E-75C3-4B95-85C8-B318B32F3500}" type="presOf" srcId="{7480C60C-125E-463A-AA16-DB7F385964E0}" destId="{404D8937-DD0F-4643-8BCD-8AFF3AEE727A}" srcOrd="0" destOrd="0" presId="urn:microsoft.com/office/officeart/2005/8/layout/vList2"/>
    <dgm:cxn modelId="{DBC9F333-AC53-40BA-B25B-6B880730D332}" type="presOf" srcId="{E0070FAA-C652-4785-8FB7-0683EC753191}" destId="{18886895-8FAD-435E-8340-CFA3CC417D95}" srcOrd="0" destOrd="0" presId="urn:microsoft.com/office/officeart/2005/8/layout/vList2"/>
    <dgm:cxn modelId="{293800B7-37D7-4786-B2DA-C0433E0F862B}" srcId="{E0070FAA-C652-4785-8FB7-0683EC753191}" destId="{7480C60C-125E-463A-AA16-DB7F385964E0}" srcOrd="0" destOrd="0" parTransId="{BFF85864-78FB-47D4-ACD8-905BCCBB890B}" sibTransId="{68EEA41E-9E28-4171-8235-D9ACD0DC810E}"/>
    <dgm:cxn modelId="{0CBC8A85-051A-462C-BF2D-3A0DF16871E9}" type="presParOf" srcId="{18886895-8FAD-435E-8340-CFA3CC417D95}" destId="{404D8937-DD0F-4643-8BCD-8AFF3AEE727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1501276-40AD-449B-BE06-BA507A52A7A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t-IT"/>
        </a:p>
      </dgm:t>
    </dgm:pt>
    <dgm:pt modelId="{8646546F-3861-4D1A-91AC-7E3845AFF426}">
      <dgm:prSet/>
      <dgm:spPr/>
      <dgm:t>
        <a:bodyPr/>
        <a:lstStyle/>
        <a:p>
          <a:r>
            <a:rPr lang="it-IT"/>
            <a:t>3 è il numero imperfetto</a:t>
          </a:r>
        </a:p>
      </dgm:t>
    </dgm:pt>
    <dgm:pt modelId="{BAF03F4E-59BE-4B63-919D-E16BDED30F4D}" type="parTrans" cxnId="{214D4DF5-5EFD-4019-9FBD-35716AE0DCBF}">
      <dgm:prSet/>
      <dgm:spPr/>
      <dgm:t>
        <a:bodyPr/>
        <a:lstStyle/>
        <a:p>
          <a:endParaRPr lang="it-IT"/>
        </a:p>
      </dgm:t>
    </dgm:pt>
    <dgm:pt modelId="{037A055E-23E3-472D-9C39-C33ED3563F04}" type="sibTrans" cxnId="{214D4DF5-5EFD-4019-9FBD-35716AE0DCBF}">
      <dgm:prSet/>
      <dgm:spPr/>
      <dgm:t>
        <a:bodyPr/>
        <a:lstStyle/>
        <a:p>
          <a:endParaRPr lang="it-IT"/>
        </a:p>
      </dgm:t>
    </dgm:pt>
    <dgm:pt modelId="{7BC47176-9F03-45C2-A679-D562856ECA4F}">
      <dgm:prSet/>
      <dgm:spPr/>
      <dgm:t>
        <a:bodyPr/>
        <a:lstStyle/>
        <a:p>
          <a:r>
            <a:rPr lang="it-IT"/>
            <a:t>.3èilNumeroImperfetto</a:t>
          </a:r>
        </a:p>
      </dgm:t>
    </dgm:pt>
    <dgm:pt modelId="{593F6696-98B7-456B-8418-0F7C6DB06014}" type="parTrans" cxnId="{91E141C3-991D-4E67-AE08-CB3391BC519B}">
      <dgm:prSet/>
      <dgm:spPr/>
      <dgm:t>
        <a:bodyPr/>
        <a:lstStyle/>
        <a:p>
          <a:endParaRPr lang="it-IT"/>
        </a:p>
      </dgm:t>
    </dgm:pt>
    <dgm:pt modelId="{C609496B-0F7D-454B-89FF-9EEB46CEF958}" type="sibTrans" cxnId="{91E141C3-991D-4E67-AE08-CB3391BC519B}">
      <dgm:prSet/>
      <dgm:spPr/>
      <dgm:t>
        <a:bodyPr/>
        <a:lstStyle/>
        <a:p>
          <a:endParaRPr lang="it-IT"/>
        </a:p>
      </dgm:t>
    </dgm:pt>
    <dgm:pt modelId="{122F1E09-8FF6-436B-997F-A0A181AA5A4A}" type="pres">
      <dgm:prSet presAssocID="{31501276-40AD-449B-BE06-BA507A52A7A9}" presName="linear" presStyleCnt="0">
        <dgm:presLayoutVars>
          <dgm:animLvl val="lvl"/>
          <dgm:resizeHandles val="exact"/>
        </dgm:presLayoutVars>
      </dgm:prSet>
      <dgm:spPr/>
    </dgm:pt>
    <dgm:pt modelId="{A6A74946-F9A3-426E-8DB8-4E37702DDA30}" type="pres">
      <dgm:prSet presAssocID="{8646546F-3861-4D1A-91AC-7E3845AFF426}" presName="parentText" presStyleLbl="node1" presStyleIdx="0" presStyleCnt="2">
        <dgm:presLayoutVars>
          <dgm:chMax val="0"/>
          <dgm:bulletEnabled val="1"/>
        </dgm:presLayoutVars>
      </dgm:prSet>
      <dgm:spPr/>
    </dgm:pt>
    <dgm:pt modelId="{5B7EA40B-4276-4E10-BDF6-91BF5068749F}" type="pres">
      <dgm:prSet presAssocID="{037A055E-23E3-472D-9C39-C33ED3563F04}" presName="spacer" presStyleCnt="0"/>
      <dgm:spPr/>
    </dgm:pt>
    <dgm:pt modelId="{29CC96E3-3342-48C2-902E-12B0D6394DEC}" type="pres">
      <dgm:prSet presAssocID="{7BC47176-9F03-45C2-A679-D562856ECA4F}" presName="parentText" presStyleLbl="node1" presStyleIdx="1" presStyleCnt="2">
        <dgm:presLayoutVars>
          <dgm:chMax val="0"/>
          <dgm:bulletEnabled val="1"/>
        </dgm:presLayoutVars>
      </dgm:prSet>
      <dgm:spPr/>
    </dgm:pt>
  </dgm:ptLst>
  <dgm:cxnLst>
    <dgm:cxn modelId="{06BF9133-7AEA-401C-88B3-D171DE321FF6}" type="presOf" srcId="{7BC47176-9F03-45C2-A679-D562856ECA4F}" destId="{29CC96E3-3342-48C2-902E-12B0D6394DEC}" srcOrd="0" destOrd="0" presId="urn:microsoft.com/office/officeart/2005/8/layout/vList2"/>
    <dgm:cxn modelId="{91E141C3-991D-4E67-AE08-CB3391BC519B}" srcId="{31501276-40AD-449B-BE06-BA507A52A7A9}" destId="{7BC47176-9F03-45C2-A679-D562856ECA4F}" srcOrd="1" destOrd="0" parTransId="{593F6696-98B7-456B-8418-0F7C6DB06014}" sibTransId="{C609496B-0F7D-454B-89FF-9EEB46CEF958}"/>
    <dgm:cxn modelId="{99A4E7D2-0EE2-4796-9669-FC7AE611FF7C}" type="presOf" srcId="{8646546F-3861-4D1A-91AC-7E3845AFF426}" destId="{A6A74946-F9A3-426E-8DB8-4E37702DDA30}" srcOrd="0" destOrd="0" presId="urn:microsoft.com/office/officeart/2005/8/layout/vList2"/>
    <dgm:cxn modelId="{39E3CCED-C05F-4106-A4F2-38FE82756C6A}" type="presOf" srcId="{31501276-40AD-449B-BE06-BA507A52A7A9}" destId="{122F1E09-8FF6-436B-997F-A0A181AA5A4A}" srcOrd="0" destOrd="0" presId="urn:microsoft.com/office/officeart/2005/8/layout/vList2"/>
    <dgm:cxn modelId="{214D4DF5-5EFD-4019-9FBD-35716AE0DCBF}" srcId="{31501276-40AD-449B-BE06-BA507A52A7A9}" destId="{8646546F-3861-4D1A-91AC-7E3845AFF426}" srcOrd="0" destOrd="0" parTransId="{BAF03F4E-59BE-4B63-919D-E16BDED30F4D}" sibTransId="{037A055E-23E3-472D-9C39-C33ED3563F04}"/>
    <dgm:cxn modelId="{2C0F3917-327E-474D-A14D-C9DAE5B8E71E}" type="presParOf" srcId="{122F1E09-8FF6-436B-997F-A0A181AA5A4A}" destId="{A6A74946-F9A3-426E-8DB8-4E37702DDA30}" srcOrd="0" destOrd="0" presId="urn:microsoft.com/office/officeart/2005/8/layout/vList2"/>
    <dgm:cxn modelId="{F293F730-1504-40B7-9799-0011DA858566}" type="presParOf" srcId="{122F1E09-8FF6-436B-997F-A0A181AA5A4A}" destId="{5B7EA40B-4276-4E10-BDF6-91BF5068749F}" srcOrd="1" destOrd="0" presId="urn:microsoft.com/office/officeart/2005/8/layout/vList2"/>
    <dgm:cxn modelId="{17B20B5A-EEDE-459E-AF68-335E4B87F60E}" type="presParOf" srcId="{122F1E09-8FF6-436B-997F-A0A181AA5A4A}" destId="{29CC96E3-3342-48C2-902E-12B0D6394D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7EC1EC9-C587-4ACC-AD1F-11847E78FB5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t-IT"/>
        </a:p>
      </dgm:t>
    </dgm:pt>
    <dgm:pt modelId="{BDFE2626-445E-4C08-9440-017B2CB5427A}">
      <dgm:prSet/>
      <dgm:spPr/>
      <dgm:t>
        <a:bodyPr/>
        <a:lstStyle/>
        <a:p>
          <a:r>
            <a:rPr lang="it-IT"/>
            <a:t>Risotto agli 8 formaggi</a:t>
          </a:r>
        </a:p>
      </dgm:t>
    </dgm:pt>
    <dgm:pt modelId="{4E32DA05-645E-4358-8299-3BAA673E4A8D}" type="parTrans" cxnId="{DEFD87EB-3D01-4153-9B9B-802C3D8E1E2E}">
      <dgm:prSet/>
      <dgm:spPr/>
      <dgm:t>
        <a:bodyPr/>
        <a:lstStyle/>
        <a:p>
          <a:endParaRPr lang="it-IT"/>
        </a:p>
      </dgm:t>
    </dgm:pt>
    <dgm:pt modelId="{C61D261E-0E29-4B1B-A3D8-6AAFB57BED91}" type="sibTrans" cxnId="{DEFD87EB-3D01-4153-9B9B-802C3D8E1E2E}">
      <dgm:prSet/>
      <dgm:spPr/>
      <dgm:t>
        <a:bodyPr/>
        <a:lstStyle/>
        <a:p>
          <a:endParaRPr lang="it-IT"/>
        </a:p>
      </dgm:t>
    </dgm:pt>
    <dgm:pt modelId="{5043F4D4-E830-4460-963E-F648BB4C5BC0}">
      <dgm:prSet/>
      <dgm:spPr/>
      <dgm:t>
        <a:bodyPr/>
        <a:lstStyle/>
        <a:p>
          <a:r>
            <a:rPr lang="it-IT"/>
            <a:t>RisottoAgli8Formaggi</a:t>
          </a:r>
        </a:p>
      </dgm:t>
    </dgm:pt>
    <dgm:pt modelId="{F45A76BE-4F0D-48C3-905B-6452B00EFBB3}" type="parTrans" cxnId="{FD77186F-67D9-4635-9F8B-EE668789630D}">
      <dgm:prSet/>
      <dgm:spPr/>
      <dgm:t>
        <a:bodyPr/>
        <a:lstStyle/>
        <a:p>
          <a:endParaRPr lang="it-IT"/>
        </a:p>
      </dgm:t>
    </dgm:pt>
    <dgm:pt modelId="{8C70A68F-32F1-4D78-949D-64A44E18C40B}" type="sibTrans" cxnId="{FD77186F-67D9-4635-9F8B-EE668789630D}">
      <dgm:prSet/>
      <dgm:spPr/>
      <dgm:t>
        <a:bodyPr/>
        <a:lstStyle/>
        <a:p>
          <a:endParaRPr lang="it-IT"/>
        </a:p>
      </dgm:t>
    </dgm:pt>
    <dgm:pt modelId="{96A910F1-01CC-4E6D-8E50-A228DB614508}" type="pres">
      <dgm:prSet presAssocID="{57EC1EC9-C587-4ACC-AD1F-11847E78FB57}" presName="linear" presStyleCnt="0">
        <dgm:presLayoutVars>
          <dgm:animLvl val="lvl"/>
          <dgm:resizeHandles val="exact"/>
        </dgm:presLayoutVars>
      </dgm:prSet>
      <dgm:spPr/>
    </dgm:pt>
    <dgm:pt modelId="{540A7702-1474-4EA9-A3BA-80A5CC6AC151}" type="pres">
      <dgm:prSet presAssocID="{BDFE2626-445E-4C08-9440-017B2CB5427A}" presName="parentText" presStyleLbl="node1" presStyleIdx="0" presStyleCnt="2">
        <dgm:presLayoutVars>
          <dgm:chMax val="0"/>
          <dgm:bulletEnabled val="1"/>
        </dgm:presLayoutVars>
      </dgm:prSet>
      <dgm:spPr/>
    </dgm:pt>
    <dgm:pt modelId="{29212545-4663-483D-A7FC-00C28FC0AF03}" type="pres">
      <dgm:prSet presAssocID="{C61D261E-0E29-4B1B-A3D8-6AAFB57BED91}" presName="spacer" presStyleCnt="0"/>
      <dgm:spPr/>
    </dgm:pt>
    <dgm:pt modelId="{6C0117EA-3035-498B-A1D0-2846A69EFEE0}" type="pres">
      <dgm:prSet presAssocID="{5043F4D4-E830-4460-963E-F648BB4C5BC0}" presName="parentText" presStyleLbl="node1" presStyleIdx="1" presStyleCnt="2">
        <dgm:presLayoutVars>
          <dgm:chMax val="0"/>
          <dgm:bulletEnabled val="1"/>
        </dgm:presLayoutVars>
      </dgm:prSet>
      <dgm:spPr/>
    </dgm:pt>
  </dgm:ptLst>
  <dgm:cxnLst>
    <dgm:cxn modelId="{4A58B35D-8CEF-4982-81DB-B729D8CF5CAA}" type="presOf" srcId="{5043F4D4-E830-4460-963E-F648BB4C5BC0}" destId="{6C0117EA-3035-498B-A1D0-2846A69EFEE0}" srcOrd="0" destOrd="0" presId="urn:microsoft.com/office/officeart/2005/8/layout/vList2"/>
    <dgm:cxn modelId="{FD77186F-67D9-4635-9F8B-EE668789630D}" srcId="{57EC1EC9-C587-4ACC-AD1F-11847E78FB57}" destId="{5043F4D4-E830-4460-963E-F648BB4C5BC0}" srcOrd="1" destOrd="0" parTransId="{F45A76BE-4F0D-48C3-905B-6452B00EFBB3}" sibTransId="{8C70A68F-32F1-4D78-949D-64A44E18C40B}"/>
    <dgm:cxn modelId="{3806AB5A-C23C-41A6-92D6-0FA7BC6475A3}" type="presOf" srcId="{BDFE2626-445E-4C08-9440-017B2CB5427A}" destId="{540A7702-1474-4EA9-A3BA-80A5CC6AC151}" srcOrd="0" destOrd="0" presId="urn:microsoft.com/office/officeart/2005/8/layout/vList2"/>
    <dgm:cxn modelId="{5CBAFBDB-7B21-435B-873E-C18F041ED6B7}" type="presOf" srcId="{57EC1EC9-C587-4ACC-AD1F-11847E78FB57}" destId="{96A910F1-01CC-4E6D-8E50-A228DB614508}" srcOrd="0" destOrd="0" presId="urn:microsoft.com/office/officeart/2005/8/layout/vList2"/>
    <dgm:cxn modelId="{DEFD87EB-3D01-4153-9B9B-802C3D8E1E2E}" srcId="{57EC1EC9-C587-4ACC-AD1F-11847E78FB57}" destId="{BDFE2626-445E-4C08-9440-017B2CB5427A}" srcOrd="0" destOrd="0" parTransId="{4E32DA05-645E-4358-8299-3BAA673E4A8D}" sibTransId="{C61D261E-0E29-4B1B-A3D8-6AAFB57BED91}"/>
    <dgm:cxn modelId="{79416758-5F5C-4F19-8DED-46F4311317ED}" type="presParOf" srcId="{96A910F1-01CC-4E6D-8E50-A228DB614508}" destId="{540A7702-1474-4EA9-A3BA-80A5CC6AC151}" srcOrd="0" destOrd="0" presId="urn:microsoft.com/office/officeart/2005/8/layout/vList2"/>
    <dgm:cxn modelId="{561F752A-761E-477F-AAB2-A4C346543FD4}" type="presParOf" srcId="{96A910F1-01CC-4E6D-8E50-A228DB614508}" destId="{29212545-4663-483D-A7FC-00C28FC0AF03}" srcOrd="1" destOrd="0" presId="urn:microsoft.com/office/officeart/2005/8/layout/vList2"/>
    <dgm:cxn modelId="{C5240C7F-F7F5-42E2-88B1-EE86A408A2A7}" type="presParOf" srcId="{96A910F1-01CC-4E6D-8E50-A228DB614508}" destId="{6C0117EA-3035-498B-A1D0-2846A69EFEE0}"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CB6026A-3C1F-4A2F-B1C8-4C2A05260BE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C0EC8BDF-ABD6-4A05-ACF1-F469DCDF1F06}">
      <dgm:prSet/>
      <dgm:spPr/>
      <dgm:t>
        <a:bodyPr/>
        <a:lstStyle/>
        <a:p>
          <a:r>
            <a:rPr lang="it-IT"/>
            <a:t>Prendi la tua solita password e aggiungi caratteri extra alla fine (si chiama padding)</a:t>
          </a:r>
        </a:p>
      </dgm:t>
    </dgm:pt>
    <dgm:pt modelId="{FF51851D-15F4-4BCB-B8C0-60C3709EBF5C}" type="parTrans" cxnId="{66E46074-EA80-480D-86D0-487642AA9317}">
      <dgm:prSet/>
      <dgm:spPr/>
      <dgm:t>
        <a:bodyPr/>
        <a:lstStyle/>
        <a:p>
          <a:endParaRPr lang="it-IT"/>
        </a:p>
      </dgm:t>
    </dgm:pt>
    <dgm:pt modelId="{DBB09358-DA8C-44CA-9FDC-114FA21945D5}" type="sibTrans" cxnId="{66E46074-EA80-480D-86D0-487642AA9317}">
      <dgm:prSet/>
      <dgm:spPr/>
      <dgm:t>
        <a:bodyPr/>
        <a:lstStyle/>
        <a:p>
          <a:endParaRPr lang="it-IT"/>
        </a:p>
      </dgm:t>
    </dgm:pt>
    <dgm:pt modelId="{91B72629-8D20-4393-A971-5AAADABFD7B4}" type="pres">
      <dgm:prSet presAssocID="{3CB6026A-3C1F-4A2F-B1C8-4C2A05260BED}" presName="linear" presStyleCnt="0">
        <dgm:presLayoutVars>
          <dgm:animLvl val="lvl"/>
          <dgm:resizeHandles val="exact"/>
        </dgm:presLayoutVars>
      </dgm:prSet>
      <dgm:spPr/>
    </dgm:pt>
    <dgm:pt modelId="{8500E6B4-B315-4A69-823C-26937489F7B1}" type="pres">
      <dgm:prSet presAssocID="{C0EC8BDF-ABD6-4A05-ACF1-F469DCDF1F06}" presName="parentText" presStyleLbl="node1" presStyleIdx="0" presStyleCnt="1">
        <dgm:presLayoutVars>
          <dgm:chMax val="0"/>
          <dgm:bulletEnabled val="1"/>
        </dgm:presLayoutVars>
      </dgm:prSet>
      <dgm:spPr/>
    </dgm:pt>
  </dgm:ptLst>
  <dgm:cxnLst>
    <dgm:cxn modelId="{66E46074-EA80-480D-86D0-487642AA9317}" srcId="{3CB6026A-3C1F-4A2F-B1C8-4C2A05260BED}" destId="{C0EC8BDF-ABD6-4A05-ACF1-F469DCDF1F06}" srcOrd="0" destOrd="0" parTransId="{FF51851D-15F4-4BCB-B8C0-60C3709EBF5C}" sibTransId="{DBB09358-DA8C-44CA-9FDC-114FA21945D5}"/>
    <dgm:cxn modelId="{172943AB-C09E-4738-AC23-885C1E2343B4}" type="presOf" srcId="{3CB6026A-3C1F-4A2F-B1C8-4C2A05260BED}" destId="{91B72629-8D20-4393-A971-5AAADABFD7B4}" srcOrd="0" destOrd="0" presId="urn:microsoft.com/office/officeart/2005/8/layout/vList2"/>
    <dgm:cxn modelId="{68D6F5C5-BA9E-49B5-AF21-6ADAABD1A121}" type="presOf" srcId="{C0EC8BDF-ABD6-4A05-ACF1-F469DCDF1F06}" destId="{8500E6B4-B315-4A69-823C-26937489F7B1}" srcOrd="0" destOrd="0" presId="urn:microsoft.com/office/officeart/2005/8/layout/vList2"/>
    <dgm:cxn modelId="{8EF68F44-D66F-454D-A29C-0184022EE707}" type="presParOf" srcId="{91B72629-8D20-4393-A971-5AAADABFD7B4}" destId="{8500E6B4-B315-4A69-823C-26937489F7B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8AF41ED-8583-4CAF-8249-04882413B29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t-IT"/>
        </a:p>
      </dgm:t>
    </dgm:pt>
    <dgm:pt modelId="{15E4E288-6376-4D19-9FAE-63F767FC14E7}">
      <dgm:prSet/>
      <dgm:spPr/>
      <dgm:t>
        <a:bodyPr/>
        <a:lstStyle/>
        <a:p>
          <a:r>
            <a:rPr lang="it-IT"/>
            <a:t>ioReetuRegina</a:t>
          </a:r>
        </a:p>
      </dgm:t>
    </dgm:pt>
    <dgm:pt modelId="{D6D4359F-7AFA-45D4-BAD4-6C1DC9D95FDA}" type="parTrans" cxnId="{559E99F7-FC68-4B6E-9AC1-8158FA0EE740}">
      <dgm:prSet/>
      <dgm:spPr/>
      <dgm:t>
        <a:bodyPr/>
        <a:lstStyle/>
        <a:p>
          <a:endParaRPr lang="it-IT"/>
        </a:p>
      </dgm:t>
    </dgm:pt>
    <dgm:pt modelId="{CA7D5804-513C-48DC-81D5-B9E49354BB66}" type="sibTrans" cxnId="{559E99F7-FC68-4B6E-9AC1-8158FA0EE740}">
      <dgm:prSet/>
      <dgm:spPr/>
      <dgm:t>
        <a:bodyPr/>
        <a:lstStyle/>
        <a:p>
          <a:endParaRPr lang="it-IT"/>
        </a:p>
      </dgm:t>
    </dgm:pt>
    <dgm:pt modelId="{C89F6380-120C-42D6-8973-2BF9E1E338F1}">
      <dgm:prSet/>
      <dgm:spPr/>
      <dgm:t>
        <a:bodyPr/>
        <a:lstStyle/>
        <a:p>
          <a:r>
            <a:rPr lang="it-IT"/>
            <a:t>10ReetuRegina.11</a:t>
          </a:r>
        </a:p>
      </dgm:t>
    </dgm:pt>
    <dgm:pt modelId="{D583460A-C6F0-419E-A50E-138C0D46AF61}" type="parTrans" cxnId="{C7F09A2E-2EC8-4183-A48C-1E75D3479882}">
      <dgm:prSet/>
      <dgm:spPr/>
      <dgm:t>
        <a:bodyPr/>
        <a:lstStyle/>
        <a:p>
          <a:endParaRPr lang="it-IT"/>
        </a:p>
      </dgm:t>
    </dgm:pt>
    <dgm:pt modelId="{E7379C4F-C4BD-4B12-8F5A-2D46D77CEC72}" type="sibTrans" cxnId="{C7F09A2E-2EC8-4183-A48C-1E75D3479882}">
      <dgm:prSet/>
      <dgm:spPr/>
      <dgm:t>
        <a:bodyPr/>
        <a:lstStyle/>
        <a:p>
          <a:endParaRPr lang="it-IT"/>
        </a:p>
      </dgm:t>
    </dgm:pt>
    <dgm:pt modelId="{CC8B7A83-7E64-4D41-A477-ADA42635D216}">
      <dgm:prSet/>
      <dgm:spPr/>
      <dgm:t>
        <a:bodyPr/>
        <a:lstStyle/>
        <a:p>
          <a:r>
            <a:rPr lang="it-IT"/>
            <a:t>IoReetuRegina((11))</a:t>
          </a:r>
        </a:p>
      </dgm:t>
    </dgm:pt>
    <dgm:pt modelId="{1ED73333-36D3-441A-A921-CAC9A16FEBCF}" type="parTrans" cxnId="{236CC28D-E214-496B-B79E-EB4350D5D1DD}">
      <dgm:prSet/>
      <dgm:spPr/>
      <dgm:t>
        <a:bodyPr/>
        <a:lstStyle/>
        <a:p>
          <a:endParaRPr lang="it-IT"/>
        </a:p>
      </dgm:t>
    </dgm:pt>
    <dgm:pt modelId="{EC0A18AF-46F5-474C-A1BB-0C60D7F734CD}" type="sibTrans" cxnId="{236CC28D-E214-496B-B79E-EB4350D5D1DD}">
      <dgm:prSet/>
      <dgm:spPr/>
      <dgm:t>
        <a:bodyPr/>
        <a:lstStyle/>
        <a:p>
          <a:endParaRPr lang="it-IT"/>
        </a:p>
      </dgm:t>
    </dgm:pt>
    <dgm:pt modelId="{FCF588FF-B66B-48AE-A91B-DDBE2C06D0A1}">
      <dgm:prSet/>
      <dgm:spPr/>
      <dgm:t>
        <a:bodyPr/>
        <a:lstStyle/>
        <a:p>
          <a:r>
            <a:rPr lang="it-IT"/>
            <a:t>Io,Re,e,Tu,Regina,11</a:t>
          </a:r>
        </a:p>
      </dgm:t>
    </dgm:pt>
    <dgm:pt modelId="{D3474C66-F6EB-47C1-A0CF-0E0DCA408123}" type="parTrans" cxnId="{00F73AA5-19D6-4537-A507-5ED2C9F0A18B}">
      <dgm:prSet/>
      <dgm:spPr/>
      <dgm:t>
        <a:bodyPr/>
        <a:lstStyle/>
        <a:p>
          <a:endParaRPr lang="it-IT"/>
        </a:p>
      </dgm:t>
    </dgm:pt>
    <dgm:pt modelId="{A7617632-DD3B-4928-9C21-44E6DC77553B}" type="sibTrans" cxnId="{00F73AA5-19D6-4537-A507-5ED2C9F0A18B}">
      <dgm:prSet/>
      <dgm:spPr/>
      <dgm:t>
        <a:bodyPr/>
        <a:lstStyle/>
        <a:p>
          <a:endParaRPr lang="it-IT"/>
        </a:p>
      </dgm:t>
    </dgm:pt>
    <dgm:pt modelId="{1864AE12-B338-484E-9909-27B8B8AFA8B0}" type="pres">
      <dgm:prSet presAssocID="{78AF41ED-8583-4CAF-8249-04882413B29A}" presName="linear" presStyleCnt="0">
        <dgm:presLayoutVars>
          <dgm:animLvl val="lvl"/>
          <dgm:resizeHandles val="exact"/>
        </dgm:presLayoutVars>
      </dgm:prSet>
      <dgm:spPr/>
    </dgm:pt>
    <dgm:pt modelId="{1207235C-0029-40A5-B093-84DBFDF90139}" type="pres">
      <dgm:prSet presAssocID="{15E4E288-6376-4D19-9FAE-63F767FC14E7}" presName="parentText" presStyleLbl="node1" presStyleIdx="0" presStyleCnt="4">
        <dgm:presLayoutVars>
          <dgm:chMax val="0"/>
          <dgm:bulletEnabled val="1"/>
        </dgm:presLayoutVars>
      </dgm:prSet>
      <dgm:spPr/>
    </dgm:pt>
    <dgm:pt modelId="{A991B3C0-1B98-400D-80AF-FA4580F6C42A}" type="pres">
      <dgm:prSet presAssocID="{CA7D5804-513C-48DC-81D5-B9E49354BB66}" presName="spacer" presStyleCnt="0"/>
      <dgm:spPr/>
    </dgm:pt>
    <dgm:pt modelId="{073F037F-82DA-4A57-ABDD-F49A75A625A6}" type="pres">
      <dgm:prSet presAssocID="{C89F6380-120C-42D6-8973-2BF9E1E338F1}" presName="parentText" presStyleLbl="node1" presStyleIdx="1" presStyleCnt="4">
        <dgm:presLayoutVars>
          <dgm:chMax val="0"/>
          <dgm:bulletEnabled val="1"/>
        </dgm:presLayoutVars>
      </dgm:prSet>
      <dgm:spPr/>
    </dgm:pt>
    <dgm:pt modelId="{0837755C-33F6-4885-BAFD-666490EF6C26}" type="pres">
      <dgm:prSet presAssocID="{E7379C4F-C4BD-4B12-8F5A-2D46D77CEC72}" presName="spacer" presStyleCnt="0"/>
      <dgm:spPr/>
    </dgm:pt>
    <dgm:pt modelId="{B2FE4DA6-A199-40CA-B16E-56431B3121EB}" type="pres">
      <dgm:prSet presAssocID="{CC8B7A83-7E64-4D41-A477-ADA42635D216}" presName="parentText" presStyleLbl="node1" presStyleIdx="2" presStyleCnt="4">
        <dgm:presLayoutVars>
          <dgm:chMax val="0"/>
          <dgm:bulletEnabled val="1"/>
        </dgm:presLayoutVars>
      </dgm:prSet>
      <dgm:spPr/>
    </dgm:pt>
    <dgm:pt modelId="{1CCC0C9D-CF35-4DED-B73F-A3ED008E307A}" type="pres">
      <dgm:prSet presAssocID="{EC0A18AF-46F5-474C-A1BB-0C60D7F734CD}" presName="spacer" presStyleCnt="0"/>
      <dgm:spPr/>
    </dgm:pt>
    <dgm:pt modelId="{B0F5ACCC-4B39-438A-B0E6-B2114B06318E}" type="pres">
      <dgm:prSet presAssocID="{FCF588FF-B66B-48AE-A91B-DDBE2C06D0A1}" presName="parentText" presStyleLbl="node1" presStyleIdx="3" presStyleCnt="4">
        <dgm:presLayoutVars>
          <dgm:chMax val="0"/>
          <dgm:bulletEnabled val="1"/>
        </dgm:presLayoutVars>
      </dgm:prSet>
      <dgm:spPr/>
    </dgm:pt>
  </dgm:ptLst>
  <dgm:cxnLst>
    <dgm:cxn modelId="{94464E29-E38D-4964-BE6E-354E6AE02395}" type="presOf" srcId="{FCF588FF-B66B-48AE-A91B-DDBE2C06D0A1}" destId="{B0F5ACCC-4B39-438A-B0E6-B2114B06318E}" srcOrd="0" destOrd="0" presId="urn:microsoft.com/office/officeart/2005/8/layout/vList2"/>
    <dgm:cxn modelId="{C7F09A2E-2EC8-4183-A48C-1E75D3479882}" srcId="{78AF41ED-8583-4CAF-8249-04882413B29A}" destId="{C89F6380-120C-42D6-8973-2BF9E1E338F1}" srcOrd="1" destOrd="0" parTransId="{D583460A-C6F0-419E-A50E-138C0D46AF61}" sibTransId="{E7379C4F-C4BD-4B12-8F5A-2D46D77CEC72}"/>
    <dgm:cxn modelId="{170E4735-CF5C-4581-9CFD-345BA81B678E}" type="presOf" srcId="{CC8B7A83-7E64-4D41-A477-ADA42635D216}" destId="{B2FE4DA6-A199-40CA-B16E-56431B3121EB}" srcOrd="0" destOrd="0" presId="urn:microsoft.com/office/officeart/2005/8/layout/vList2"/>
    <dgm:cxn modelId="{236CC28D-E214-496B-B79E-EB4350D5D1DD}" srcId="{78AF41ED-8583-4CAF-8249-04882413B29A}" destId="{CC8B7A83-7E64-4D41-A477-ADA42635D216}" srcOrd="2" destOrd="0" parTransId="{1ED73333-36D3-441A-A921-CAC9A16FEBCF}" sibTransId="{EC0A18AF-46F5-474C-A1BB-0C60D7F734CD}"/>
    <dgm:cxn modelId="{00F73AA5-19D6-4537-A507-5ED2C9F0A18B}" srcId="{78AF41ED-8583-4CAF-8249-04882413B29A}" destId="{FCF588FF-B66B-48AE-A91B-DDBE2C06D0A1}" srcOrd="3" destOrd="0" parTransId="{D3474C66-F6EB-47C1-A0CF-0E0DCA408123}" sibTransId="{A7617632-DD3B-4928-9C21-44E6DC77553B}"/>
    <dgm:cxn modelId="{643DA8B7-126F-4627-890B-FA291732C12C}" type="presOf" srcId="{78AF41ED-8583-4CAF-8249-04882413B29A}" destId="{1864AE12-B338-484E-9909-27B8B8AFA8B0}" srcOrd="0" destOrd="0" presId="urn:microsoft.com/office/officeart/2005/8/layout/vList2"/>
    <dgm:cxn modelId="{474A47CA-EE76-43EE-A9E3-3671AFE8E31E}" type="presOf" srcId="{15E4E288-6376-4D19-9FAE-63F767FC14E7}" destId="{1207235C-0029-40A5-B093-84DBFDF90139}" srcOrd="0" destOrd="0" presId="urn:microsoft.com/office/officeart/2005/8/layout/vList2"/>
    <dgm:cxn modelId="{1F34EFD7-82CC-47E6-BB2C-2E54D73B5C4F}" type="presOf" srcId="{C89F6380-120C-42D6-8973-2BF9E1E338F1}" destId="{073F037F-82DA-4A57-ABDD-F49A75A625A6}" srcOrd="0" destOrd="0" presId="urn:microsoft.com/office/officeart/2005/8/layout/vList2"/>
    <dgm:cxn modelId="{559E99F7-FC68-4B6E-9AC1-8158FA0EE740}" srcId="{78AF41ED-8583-4CAF-8249-04882413B29A}" destId="{15E4E288-6376-4D19-9FAE-63F767FC14E7}" srcOrd="0" destOrd="0" parTransId="{D6D4359F-7AFA-45D4-BAD4-6C1DC9D95FDA}" sibTransId="{CA7D5804-513C-48DC-81D5-B9E49354BB66}"/>
    <dgm:cxn modelId="{8293F139-5550-40BC-B5B3-C050D93DF32C}" type="presParOf" srcId="{1864AE12-B338-484E-9909-27B8B8AFA8B0}" destId="{1207235C-0029-40A5-B093-84DBFDF90139}" srcOrd="0" destOrd="0" presId="urn:microsoft.com/office/officeart/2005/8/layout/vList2"/>
    <dgm:cxn modelId="{E7A88198-6329-4858-854F-F2268C363ACE}" type="presParOf" srcId="{1864AE12-B338-484E-9909-27B8B8AFA8B0}" destId="{A991B3C0-1B98-400D-80AF-FA4580F6C42A}" srcOrd="1" destOrd="0" presId="urn:microsoft.com/office/officeart/2005/8/layout/vList2"/>
    <dgm:cxn modelId="{CAC8C393-A5F4-4607-96E4-0C29892E3A30}" type="presParOf" srcId="{1864AE12-B338-484E-9909-27B8B8AFA8B0}" destId="{073F037F-82DA-4A57-ABDD-F49A75A625A6}" srcOrd="2" destOrd="0" presId="urn:microsoft.com/office/officeart/2005/8/layout/vList2"/>
    <dgm:cxn modelId="{C8A6C649-DA56-4E8E-A9B6-A4C17811DE9E}" type="presParOf" srcId="{1864AE12-B338-484E-9909-27B8B8AFA8B0}" destId="{0837755C-33F6-4885-BAFD-666490EF6C26}" srcOrd="3" destOrd="0" presId="urn:microsoft.com/office/officeart/2005/8/layout/vList2"/>
    <dgm:cxn modelId="{F0D87282-D277-4A60-B0B4-C6F7A02420F2}" type="presParOf" srcId="{1864AE12-B338-484E-9909-27B8B8AFA8B0}" destId="{B2FE4DA6-A199-40CA-B16E-56431B3121EB}" srcOrd="4" destOrd="0" presId="urn:microsoft.com/office/officeart/2005/8/layout/vList2"/>
    <dgm:cxn modelId="{5F83F95E-B69C-4548-BBD7-5660DBE403C2}" type="presParOf" srcId="{1864AE12-B338-484E-9909-27B8B8AFA8B0}" destId="{1CCC0C9D-CF35-4DED-B73F-A3ED008E307A}" srcOrd="5" destOrd="0" presId="urn:microsoft.com/office/officeart/2005/8/layout/vList2"/>
    <dgm:cxn modelId="{7752A1FF-B1C6-436B-A865-5B73378F5B14}" type="presParOf" srcId="{1864AE12-B338-484E-9909-27B8B8AFA8B0}" destId="{B0F5ACCC-4B39-438A-B0E6-B2114B06318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BF208A7-1DF8-4D93-90A0-C20690F8F6C3}"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2C1B780D-8CC7-4BC7-8EAE-8C0164BC5A8F}">
      <dgm:prSet/>
      <dgm:spPr/>
      <dgm:t>
        <a:bodyPr/>
        <a:lstStyle/>
        <a:p>
          <a:r>
            <a:rPr lang="it-IT"/>
            <a:t>La verifica in due passaggi, o autenticazione a più fattori, è una misura di sicurezza che richiede due passaggi per effettuare l'accesso a un servizio</a:t>
          </a:r>
        </a:p>
      </dgm:t>
    </dgm:pt>
    <dgm:pt modelId="{FEEE1B51-F5D5-4E17-AACB-89D91C8ED4A3}" type="parTrans" cxnId="{D2BF0833-BD86-4B09-8732-D17F29C47AAA}">
      <dgm:prSet/>
      <dgm:spPr/>
      <dgm:t>
        <a:bodyPr/>
        <a:lstStyle/>
        <a:p>
          <a:endParaRPr lang="it-IT"/>
        </a:p>
      </dgm:t>
    </dgm:pt>
    <dgm:pt modelId="{DB0FC3F5-7981-4E17-8236-F9877C08084B}" type="sibTrans" cxnId="{D2BF0833-BD86-4B09-8732-D17F29C47AAA}">
      <dgm:prSet/>
      <dgm:spPr/>
      <dgm:t>
        <a:bodyPr/>
        <a:lstStyle/>
        <a:p>
          <a:endParaRPr lang="it-IT"/>
        </a:p>
      </dgm:t>
    </dgm:pt>
    <dgm:pt modelId="{7F2ED2CE-1397-4461-87CA-8F8C4C38FDED}" type="pres">
      <dgm:prSet presAssocID="{5BF208A7-1DF8-4D93-90A0-C20690F8F6C3}" presName="linear" presStyleCnt="0">
        <dgm:presLayoutVars>
          <dgm:animLvl val="lvl"/>
          <dgm:resizeHandles val="exact"/>
        </dgm:presLayoutVars>
      </dgm:prSet>
      <dgm:spPr/>
    </dgm:pt>
    <dgm:pt modelId="{436BF836-846C-4D4D-A03A-A7144102231C}" type="pres">
      <dgm:prSet presAssocID="{2C1B780D-8CC7-4BC7-8EAE-8C0164BC5A8F}" presName="parentText" presStyleLbl="node1" presStyleIdx="0" presStyleCnt="1">
        <dgm:presLayoutVars>
          <dgm:chMax val="0"/>
          <dgm:bulletEnabled val="1"/>
        </dgm:presLayoutVars>
      </dgm:prSet>
      <dgm:spPr/>
    </dgm:pt>
  </dgm:ptLst>
  <dgm:cxnLst>
    <dgm:cxn modelId="{D2BF0833-BD86-4B09-8732-D17F29C47AAA}" srcId="{5BF208A7-1DF8-4D93-90A0-C20690F8F6C3}" destId="{2C1B780D-8CC7-4BC7-8EAE-8C0164BC5A8F}" srcOrd="0" destOrd="0" parTransId="{FEEE1B51-F5D5-4E17-AACB-89D91C8ED4A3}" sibTransId="{DB0FC3F5-7981-4E17-8236-F9877C08084B}"/>
    <dgm:cxn modelId="{12A26548-A1FB-4396-B491-EB45C6A70C20}" type="presOf" srcId="{2C1B780D-8CC7-4BC7-8EAE-8C0164BC5A8F}" destId="{436BF836-846C-4D4D-A03A-A7144102231C}" srcOrd="0" destOrd="0" presId="urn:microsoft.com/office/officeart/2005/8/layout/vList2"/>
    <dgm:cxn modelId="{EE68B585-D976-45D3-B5BD-B596E2392A90}" type="presOf" srcId="{5BF208A7-1DF8-4D93-90A0-C20690F8F6C3}" destId="{7F2ED2CE-1397-4461-87CA-8F8C4C38FDED}" srcOrd="0" destOrd="0" presId="urn:microsoft.com/office/officeart/2005/8/layout/vList2"/>
    <dgm:cxn modelId="{08D6A908-A1A7-4055-A1ED-8CE1D3AFAF23}" type="presParOf" srcId="{7F2ED2CE-1397-4461-87CA-8F8C4C38FDED}" destId="{436BF836-846C-4D4D-A03A-A714410223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0D227CF-6885-45A4-B469-19A2C5D8D158}"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F3CBE270-36FB-4474-98C7-87F42F41696B}">
      <dgm:prSet/>
      <dgm:spPr/>
      <dgm:t>
        <a:bodyPr/>
        <a:lstStyle/>
        <a:p>
          <a:r>
            <a:rPr lang="it-IT"/>
            <a:t>Solitamente si tratta di un ulteriore codice di verifica (oltre alla password) che si genera di volta in volta tramite applicativi, dispositivi o può arrivare anche via sms sul telefono</a:t>
          </a:r>
        </a:p>
      </dgm:t>
    </dgm:pt>
    <dgm:pt modelId="{621A26D7-808D-403E-B98A-B464A8A3646B}" type="parTrans" cxnId="{CDA16902-9653-43A7-A7C3-5700A334823A}">
      <dgm:prSet/>
      <dgm:spPr/>
      <dgm:t>
        <a:bodyPr/>
        <a:lstStyle/>
        <a:p>
          <a:endParaRPr lang="it-IT"/>
        </a:p>
      </dgm:t>
    </dgm:pt>
    <dgm:pt modelId="{4F9431AF-AE93-42E8-A0B1-0BAF64F4DD84}" type="sibTrans" cxnId="{CDA16902-9653-43A7-A7C3-5700A334823A}">
      <dgm:prSet/>
      <dgm:spPr/>
      <dgm:t>
        <a:bodyPr/>
        <a:lstStyle/>
        <a:p>
          <a:endParaRPr lang="it-IT"/>
        </a:p>
      </dgm:t>
    </dgm:pt>
    <dgm:pt modelId="{C35E23BE-2736-4E5C-9FE3-6C174727CC20}" type="pres">
      <dgm:prSet presAssocID="{40D227CF-6885-45A4-B469-19A2C5D8D158}" presName="linear" presStyleCnt="0">
        <dgm:presLayoutVars>
          <dgm:animLvl val="lvl"/>
          <dgm:resizeHandles val="exact"/>
        </dgm:presLayoutVars>
      </dgm:prSet>
      <dgm:spPr/>
    </dgm:pt>
    <dgm:pt modelId="{9FB62E02-7C99-4141-A9E9-21F1393F0DFC}" type="pres">
      <dgm:prSet presAssocID="{F3CBE270-36FB-4474-98C7-87F42F41696B}" presName="parentText" presStyleLbl="node1" presStyleIdx="0" presStyleCnt="1">
        <dgm:presLayoutVars>
          <dgm:chMax val="0"/>
          <dgm:bulletEnabled val="1"/>
        </dgm:presLayoutVars>
      </dgm:prSet>
      <dgm:spPr/>
    </dgm:pt>
  </dgm:ptLst>
  <dgm:cxnLst>
    <dgm:cxn modelId="{CDA16902-9653-43A7-A7C3-5700A334823A}" srcId="{40D227CF-6885-45A4-B469-19A2C5D8D158}" destId="{F3CBE270-36FB-4474-98C7-87F42F41696B}" srcOrd="0" destOrd="0" parTransId="{621A26D7-808D-403E-B98A-B464A8A3646B}" sibTransId="{4F9431AF-AE93-42E8-A0B1-0BAF64F4DD84}"/>
    <dgm:cxn modelId="{6787FAA9-D314-4753-BBA0-5BAC117B43B4}" type="presOf" srcId="{F3CBE270-36FB-4474-98C7-87F42F41696B}" destId="{9FB62E02-7C99-4141-A9E9-21F1393F0DFC}" srcOrd="0" destOrd="0" presId="urn:microsoft.com/office/officeart/2005/8/layout/vList2"/>
    <dgm:cxn modelId="{BA12D6D1-80C7-48D5-B7B4-1246890A0358}" type="presOf" srcId="{40D227CF-6885-45A4-B469-19A2C5D8D158}" destId="{C35E23BE-2736-4E5C-9FE3-6C174727CC20}" srcOrd="0" destOrd="0" presId="urn:microsoft.com/office/officeart/2005/8/layout/vList2"/>
    <dgm:cxn modelId="{F5321BB8-BBE2-4973-8CFB-3CC916600FC2}" type="presParOf" srcId="{C35E23BE-2736-4E5C-9FE3-6C174727CC20}" destId="{9FB62E02-7C99-4141-A9E9-21F1393F0DF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5439C66-4733-46C2-9EBA-A4802CB4037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t-IT"/>
        </a:p>
      </dgm:t>
    </dgm:pt>
    <dgm:pt modelId="{ADFA47B0-6EE4-4E22-9E41-FBA087229A69}">
      <dgm:prSet/>
      <dgm:spPr/>
      <dgm:t>
        <a:bodyPr/>
        <a:lstStyle/>
        <a:p>
          <a:r>
            <a:rPr lang="it-IT"/>
            <a:t>Codice monouso</a:t>
          </a:r>
        </a:p>
      </dgm:t>
    </dgm:pt>
    <dgm:pt modelId="{20B72B76-5CF7-4479-9408-C9D581360CB4}" type="parTrans" cxnId="{F8F30AE3-0790-4C48-B7F0-03687024B8C5}">
      <dgm:prSet/>
      <dgm:spPr/>
      <dgm:t>
        <a:bodyPr/>
        <a:lstStyle/>
        <a:p>
          <a:endParaRPr lang="it-IT"/>
        </a:p>
      </dgm:t>
    </dgm:pt>
    <dgm:pt modelId="{BAD41512-94C7-470A-8D62-EBB4D837EB6C}" type="sibTrans" cxnId="{F8F30AE3-0790-4C48-B7F0-03687024B8C5}">
      <dgm:prSet/>
      <dgm:spPr/>
      <dgm:t>
        <a:bodyPr/>
        <a:lstStyle/>
        <a:p>
          <a:endParaRPr lang="it-IT"/>
        </a:p>
      </dgm:t>
    </dgm:pt>
    <dgm:pt modelId="{F4B49AEA-F28D-437D-9FDC-BD41175088F5}">
      <dgm:prSet/>
      <dgm:spPr/>
      <dgm:t>
        <a:bodyPr/>
        <a:lstStyle/>
        <a:p>
          <a:r>
            <a:rPr lang="it-IT"/>
            <a:t>Token USB</a:t>
          </a:r>
        </a:p>
      </dgm:t>
    </dgm:pt>
    <dgm:pt modelId="{E28DEA28-7EDB-441C-A09E-45CFF02A45DB}" type="parTrans" cxnId="{660092E5-5E9B-47DA-A656-EC45406FECB0}">
      <dgm:prSet/>
      <dgm:spPr/>
      <dgm:t>
        <a:bodyPr/>
        <a:lstStyle/>
        <a:p>
          <a:endParaRPr lang="it-IT"/>
        </a:p>
      </dgm:t>
    </dgm:pt>
    <dgm:pt modelId="{F9BAAF6C-D9FC-40DF-90D3-512582EB0B26}" type="sibTrans" cxnId="{660092E5-5E9B-47DA-A656-EC45406FECB0}">
      <dgm:prSet/>
      <dgm:spPr/>
      <dgm:t>
        <a:bodyPr/>
        <a:lstStyle/>
        <a:p>
          <a:endParaRPr lang="it-IT"/>
        </a:p>
      </dgm:t>
    </dgm:pt>
    <dgm:pt modelId="{632575C8-8A3D-4DAF-80F4-B94E8CEB491A}" type="pres">
      <dgm:prSet presAssocID="{85439C66-4733-46C2-9EBA-A4802CB4037E}" presName="linear" presStyleCnt="0">
        <dgm:presLayoutVars>
          <dgm:animLvl val="lvl"/>
          <dgm:resizeHandles val="exact"/>
        </dgm:presLayoutVars>
      </dgm:prSet>
      <dgm:spPr/>
    </dgm:pt>
    <dgm:pt modelId="{D358E61F-B684-45DA-9E8F-85F03B879EDE}" type="pres">
      <dgm:prSet presAssocID="{ADFA47B0-6EE4-4E22-9E41-FBA087229A69}" presName="parentText" presStyleLbl="node1" presStyleIdx="0" presStyleCnt="2">
        <dgm:presLayoutVars>
          <dgm:chMax val="0"/>
          <dgm:bulletEnabled val="1"/>
        </dgm:presLayoutVars>
      </dgm:prSet>
      <dgm:spPr/>
    </dgm:pt>
    <dgm:pt modelId="{64C3AC2D-2796-4CD2-AEB5-115E77394EA2}" type="pres">
      <dgm:prSet presAssocID="{BAD41512-94C7-470A-8D62-EBB4D837EB6C}" presName="spacer" presStyleCnt="0"/>
      <dgm:spPr/>
    </dgm:pt>
    <dgm:pt modelId="{924B5300-806C-4F30-9987-7F875EE49210}" type="pres">
      <dgm:prSet presAssocID="{F4B49AEA-F28D-437D-9FDC-BD41175088F5}" presName="parentText" presStyleLbl="node1" presStyleIdx="1" presStyleCnt="2">
        <dgm:presLayoutVars>
          <dgm:chMax val="0"/>
          <dgm:bulletEnabled val="1"/>
        </dgm:presLayoutVars>
      </dgm:prSet>
      <dgm:spPr/>
    </dgm:pt>
  </dgm:ptLst>
  <dgm:cxnLst>
    <dgm:cxn modelId="{5E847503-6586-4029-8617-77E41B4036DE}" type="presOf" srcId="{ADFA47B0-6EE4-4E22-9E41-FBA087229A69}" destId="{D358E61F-B684-45DA-9E8F-85F03B879EDE}" srcOrd="0" destOrd="0" presId="urn:microsoft.com/office/officeart/2005/8/layout/vList2"/>
    <dgm:cxn modelId="{6514AF1D-6341-4704-801E-F15909795AA3}" type="presOf" srcId="{85439C66-4733-46C2-9EBA-A4802CB4037E}" destId="{632575C8-8A3D-4DAF-80F4-B94E8CEB491A}" srcOrd="0" destOrd="0" presId="urn:microsoft.com/office/officeart/2005/8/layout/vList2"/>
    <dgm:cxn modelId="{2D6BF886-83CF-42C5-8886-7A2E0ECEF469}" type="presOf" srcId="{F4B49AEA-F28D-437D-9FDC-BD41175088F5}" destId="{924B5300-806C-4F30-9987-7F875EE49210}" srcOrd="0" destOrd="0" presId="urn:microsoft.com/office/officeart/2005/8/layout/vList2"/>
    <dgm:cxn modelId="{F8F30AE3-0790-4C48-B7F0-03687024B8C5}" srcId="{85439C66-4733-46C2-9EBA-A4802CB4037E}" destId="{ADFA47B0-6EE4-4E22-9E41-FBA087229A69}" srcOrd="0" destOrd="0" parTransId="{20B72B76-5CF7-4479-9408-C9D581360CB4}" sibTransId="{BAD41512-94C7-470A-8D62-EBB4D837EB6C}"/>
    <dgm:cxn modelId="{660092E5-5E9B-47DA-A656-EC45406FECB0}" srcId="{85439C66-4733-46C2-9EBA-A4802CB4037E}" destId="{F4B49AEA-F28D-437D-9FDC-BD41175088F5}" srcOrd="1" destOrd="0" parTransId="{E28DEA28-7EDB-441C-A09E-45CFF02A45DB}" sibTransId="{F9BAAF6C-D9FC-40DF-90D3-512582EB0B26}"/>
    <dgm:cxn modelId="{5CD4A205-B454-40A0-84B0-1640A676E59A}" type="presParOf" srcId="{632575C8-8A3D-4DAF-80F4-B94E8CEB491A}" destId="{D358E61F-B684-45DA-9E8F-85F03B879EDE}" srcOrd="0" destOrd="0" presId="urn:microsoft.com/office/officeart/2005/8/layout/vList2"/>
    <dgm:cxn modelId="{5977FE18-ECDC-4986-AE69-DDA521FB04BB}" type="presParOf" srcId="{632575C8-8A3D-4DAF-80F4-B94E8CEB491A}" destId="{64C3AC2D-2796-4CD2-AEB5-115E77394EA2}" srcOrd="1" destOrd="0" presId="urn:microsoft.com/office/officeart/2005/8/layout/vList2"/>
    <dgm:cxn modelId="{FA004CD7-74BC-4A69-A157-F14F4F7669E2}" type="presParOf" srcId="{632575C8-8A3D-4DAF-80F4-B94E8CEB491A}" destId="{924B5300-806C-4F30-9987-7F875EE49210}"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8714B90-C6C3-43EE-8DDB-06F1408CB48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t-IT"/>
        </a:p>
      </dgm:t>
    </dgm:pt>
    <dgm:pt modelId="{8145227B-61DB-4A0A-BC79-0D2DB67CEB69}">
      <dgm:prSet/>
      <dgm:spPr/>
      <dgm:t>
        <a:bodyPr/>
        <a:lstStyle/>
        <a:p>
          <a:r>
            <a:rPr lang="it-IT"/>
            <a:t>Il diritto alla privacy ed alla segretezza delle comunicazioni del minore si scontra con il diritto/dovere di vigilanza dei genitori</a:t>
          </a:r>
        </a:p>
      </dgm:t>
    </dgm:pt>
    <dgm:pt modelId="{E4B14E62-018F-485C-B363-AC7E66B6B07A}" type="parTrans" cxnId="{93A18AB6-4553-45FA-B2D1-E6FE94495A29}">
      <dgm:prSet/>
      <dgm:spPr/>
      <dgm:t>
        <a:bodyPr/>
        <a:lstStyle/>
        <a:p>
          <a:endParaRPr lang="it-IT"/>
        </a:p>
      </dgm:t>
    </dgm:pt>
    <dgm:pt modelId="{A8B3C7B7-E7E2-45DA-B7B3-7B1049D321C2}" type="sibTrans" cxnId="{93A18AB6-4553-45FA-B2D1-E6FE94495A29}">
      <dgm:prSet/>
      <dgm:spPr/>
      <dgm:t>
        <a:bodyPr/>
        <a:lstStyle/>
        <a:p>
          <a:endParaRPr lang="it-IT"/>
        </a:p>
      </dgm:t>
    </dgm:pt>
    <dgm:pt modelId="{A088000E-430E-4227-A869-BB05FDAEBD53}">
      <dgm:prSet/>
      <dgm:spPr/>
      <dgm:t>
        <a:bodyPr/>
        <a:lstStyle/>
        <a:p>
          <a:r>
            <a:rPr lang="it-IT"/>
            <a:t>Infatti, non solo nel 99.9% dei casi i contratti con i provider di rete sono intestati ai genitori anche se fruiti dai figli, ma il genitore ha il dovere di proteggere il ragazzo da eventuali pericoli ed è responsabile per quest’ultimo nel caso di azioni illecite</a:t>
          </a:r>
        </a:p>
      </dgm:t>
    </dgm:pt>
    <dgm:pt modelId="{B1CAACF0-E31F-4FB0-B46E-6E509DCB1A04}" type="parTrans" cxnId="{6898EC2C-63D9-46E3-A5A0-9F959A72872D}">
      <dgm:prSet/>
      <dgm:spPr/>
      <dgm:t>
        <a:bodyPr/>
        <a:lstStyle/>
        <a:p>
          <a:endParaRPr lang="it-IT"/>
        </a:p>
      </dgm:t>
    </dgm:pt>
    <dgm:pt modelId="{21BAB1FA-76C5-4D3F-A7A3-F2CE45A3909C}" type="sibTrans" cxnId="{6898EC2C-63D9-46E3-A5A0-9F959A72872D}">
      <dgm:prSet/>
      <dgm:spPr/>
      <dgm:t>
        <a:bodyPr/>
        <a:lstStyle/>
        <a:p>
          <a:endParaRPr lang="it-IT"/>
        </a:p>
      </dgm:t>
    </dgm:pt>
    <dgm:pt modelId="{B485AF5F-D503-4051-84E1-48798BF14F52}" type="pres">
      <dgm:prSet presAssocID="{18714B90-C6C3-43EE-8DDB-06F1408CB48A}" presName="linear" presStyleCnt="0">
        <dgm:presLayoutVars>
          <dgm:animLvl val="lvl"/>
          <dgm:resizeHandles val="exact"/>
        </dgm:presLayoutVars>
      </dgm:prSet>
      <dgm:spPr/>
    </dgm:pt>
    <dgm:pt modelId="{86538298-4E43-42E1-9BBE-6A42EF9F51AD}" type="pres">
      <dgm:prSet presAssocID="{8145227B-61DB-4A0A-BC79-0D2DB67CEB69}" presName="parentText" presStyleLbl="node1" presStyleIdx="0" presStyleCnt="2">
        <dgm:presLayoutVars>
          <dgm:chMax val="0"/>
          <dgm:bulletEnabled val="1"/>
        </dgm:presLayoutVars>
      </dgm:prSet>
      <dgm:spPr/>
    </dgm:pt>
    <dgm:pt modelId="{76E52EB3-9CA1-4090-BFE9-54C608721B19}" type="pres">
      <dgm:prSet presAssocID="{A8B3C7B7-E7E2-45DA-B7B3-7B1049D321C2}" presName="spacer" presStyleCnt="0"/>
      <dgm:spPr/>
    </dgm:pt>
    <dgm:pt modelId="{8C313F0A-914C-4195-B73D-73EF1A55354F}" type="pres">
      <dgm:prSet presAssocID="{A088000E-430E-4227-A869-BB05FDAEBD53}" presName="parentText" presStyleLbl="node1" presStyleIdx="1" presStyleCnt="2">
        <dgm:presLayoutVars>
          <dgm:chMax val="0"/>
          <dgm:bulletEnabled val="1"/>
        </dgm:presLayoutVars>
      </dgm:prSet>
      <dgm:spPr/>
    </dgm:pt>
  </dgm:ptLst>
  <dgm:cxnLst>
    <dgm:cxn modelId="{BD8AB709-D9DC-40C7-AA1D-85E54DF1EC21}" type="presOf" srcId="{8145227B-61DB-4A0A-BC79-0D2DB67CEB69}" destId="{86538298-4E43-42E1-9BBE-6A42EF9F51AD}" srcOrd="0" destOrd="0" presId="urn:microsoft.com/office/officeart/2005/8/layout/vList2"/>
    <dgm:cxn modelId="{6898EC2C-63D9-46E3-A5A0-9F959A72872D}" srcId="{18714B90-C6C3-43EE-8DDB-06F1408CB48A}" destId="{A088000E-430E-4227-A869-BB05FDAEBD53}" srcOrd="1" destOrd="0" parTransId="{B1CAACF0-E31F-4FB0-B46E-6E509DCB1A04}" sibTransId="{21BAB1FA-76C5-4D3F-A7A3-F2CE45A3909C}"/>
    <dgm:cxn modelId="{F0949495-28E6-4EA1-9C7E-61C954A7F4CD}" type="presOf" srcId="{A088000E-430E-4227-A869-BB05FDAEBD53}" destId="{8C313F0A-914C-4195-B73D-73EF1A55354F}" srcOrd="0" destOrd="0" presId="urn:microsoft.com/office/officeart/2005/8/layout/vList2"/>
    <dgm:cxn modelId="{93A18AB6-4553-45FA-B2D1-E6FE94495A29}" srcId="{18714B90-C6C3-43EE-8DDB-06F1408CB48A}" destId="{8145227B-61DB-4A0A-BC79-0D2DB67CEB69}" srcOrd="0" destOrd="0" parTransId="{E4B14E62-018F-485C-B363-AC7E66B6B07A}" sibTransId="{A8B3C7B7-E7E2-45DA-B7B3-7B1049D321C2}"/>
    <dgm:cxn modelId="{1CDCBEE9-FA51-4A71-99C1-106EB1AD9652}" type="presOf" srcId="{18714B90-C6C3-43EE-8DDB-06F1408CB48A}" destId="{B485AF5F-D503-4051-84E1-48798BF14F52}" srcOrd="0" destOrd="0" presId="urn:microsoft.com/office/officeart/2005/8/layout/vList2"/>
    <dgm:cxn modelId="{5DC2EFE7-9476-4D14-94FB-111343AFE8B6}" type="presParOf" srcId="{B485AF5F-D503-4051-84E1-48798BF14F52}" destId="{86538298-4E43-42E1-9BBE-6A42EF9F51AD}" srcOrd="0" destOrd="0" presId="urn:microsoft.com/office/officeart/2005/8/layout/vList2"/>
    <dgm:cxn modelId="{F9EE18D4-F3B6-40A0-94FB-A32033015561}" type="presParOf" srcId="{B485AF5F-D503-4051-84E1-48798BF14F52}" destId="{76E52EB3-9CA1-4090-BFE9-54C608721B19}" srcOrd="1" destOrd="0" presId="urn:microsoft.com/office/officeart/2005/8/layout/vList2"/>
    <dgm:cxn modelId="{E1808EDB-A32E-4AFB-969C-0876DDA40F5E}" type="presParOf" srcId="{B485AF5F-D503-4051-84E1-48798BF14F52}" destId="{8C313F0A-914C-4195-B73D-73EF1A55354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F854EF-BB08-4940-911A-0AD507EF722D}"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E1E1870B-FCF6-4690-BD36-EF739CDA9A4F}">
      <dgm:prSet/>
      <dgm:spPr/>
      <dgm:t>
        <a:bodyPr/>
        <a:lstStyle/>
        <a:p>
          <a:r>
            <a:rPr lang="it-IT" dirty="0"/>
            <a:t>La tecnologia digitale facilita e consente di accedere a informazioni e servizi online, e di comunicare con amici, compagni, insegnanti in qualsiasi parte del mondo</a:t>
          </a:r>
        </a:p>
      </dgm:t>
    </dgm:pt>
    <dgm:pt modelId="{ADBD2A7B-587B-4C73-BDC2-DB1633227B1B}" type="parTrans" cxnId="{434D01EB-E3BC-40EC-9F81-4A13EB1E8401}">
      <dgm:prSet/>
      <dgm:spPr/>
      <dgm:t>
        <a:bodyPr/>
        <a:lstStyle/>
        <a:p>
          <a:endParaRPr lang="it-IT"/>
        </a:p>
      </dgm:t>
    </dgm:pt>
    <dgm:pt modelId="{A2F7DFA9-B87E-4D63-A352-B1FEA3099E8A}" type="sibTrans" cxnId="{434D01EB-E3BC-40EC-9F81-4A13EB1E8401}">
      <dgm:prSet/>
      <dgm:spPr/>
      <dgm:t>
        <a:bodyPr/>
        <a:lstStyle/>
        <a:p>
          <a:endParaRPr lang="it-IT"/>
        </a:p>
      </dgm:t>
    </dgm:pt>
    <dgm:pt modelId="{5725F5B5-5C74-44F2-8EE0-83C3E36479FE}" type="pres">
      <dgm:prSet presAssocID="{23F854EF-BB08-4940-911A-0AD507EF722D}" presName="linear" presStyleCnt="0">
        <dgm:presLayoutVars>
          <dgm:animLvl val="lvl"/>
          <dgm:resizeHandles val="exact"/>
        </dgm:presLayoutVars>
      </dgm:prSet>
      <dgm:spPr/>
    </dgm:pt>
    <dgm:pt modelId="{E164B9A7-76F4-4DD7-B01E-664E42CD7A37}" type="pres">
      <dgm:prSet presAssocID="{E1E1870B-FCF6-4690-BD36-EF739CDA9A4F}" presName="parentText" presStyleLbl="node1" presStyleIdx="0" presStyleCnt="1">
        <dgm:presLayoutVars>
          <dgm:chMax val="0"/>
          <dgm:bulletEnabled val="1"/>
        </dgm:presLayoutVars>
      </dgm:prSet>
      <dgm:spPr/>
    </dgm:pt>
  </dgm:ptLst>
  <dgm:cxnLst>
    <dgm:cxn modelId="{E2252F53-21EC-4143-8C0E-962DDFDBA313}" type="presOf" srcId="{E1E1870B-FCF6-4690-BD36-EF739CDA9A4F}" destId="{E164B9A7-76F4-4DD7-B01E-664E42CD7A37}" srcOrd="0" destOrd="0" presId="urn:microsoft.com/office/officeart/2005/8/layout/vList2"/>
    <dgm:cxn modelId="{ABF4E885-4788-4B3A-9CBC-AA3978F3372C}" type="presOf" srcId="{23F854EF-BB08-4940-911A-0AD507EF722D}" destId="{5725F5B5-5C74-44F2-8EE0-83C3E36479FE}" srcOrd="0" destOrd="0" presId="urn:microsoft.com/office/officeart/2005/8/layout/vList2"/>
    <dgm:cxn modelId="{434D01EB-E3BC-40EC-9F81-4A13EB1E8401}" srcId="{23F854EF-BB08-4940-911A-0AD507EF722D}" destId="{E1E1870B-FCF6-4690-BD36-EF739CDA9A4F}" srcOrd="0" destOrd="0" parTransId="{ADBD2A7B-587B-4C73-BDC2-DB1633227B1B}" sibTransId="{A2F7DFA9-B87E-4D63-A352-B1FEA3099E8A}"/>
    <dgm:cxn modelId="{D52E5851-F206-475E-8C25-D9C17D8C7D5B}" type="presParOf" srcId="{5725F5B5-5C74-44F2-8EE0-83C3E36479FE}" destId="{E164B9A7-76F4-4DD7-B01E-664E42CD7A3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30885F0-BE48-44D6-9005-E4432CD5AA9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ADD6FA24-262D-4633-90E9-0B2B24C62404}">
      <dgm:prSet/>
      <dgm:spPr/>
      <dgm:t>
        <a:bodyPr/>
        <a:lstStyle/>
        <a:p>
          <a:r>
            <a:rPr lang="it-IT"/>
            <a:t>Pietro sta facendo un lavoro di gruppo a scuola. L’insegnante chiede di creare un nuovo account di posta elettronica che sarà usato dal gruppo. Pietro ha l’incarico di scegliere il nome dell’account e la password. Per ricordarla facilmente, sceglie quella che utilizza per i suoi account personali; per differenziarla aggiunge l’anno corrente e la condivide con i suoi compagni di gruppo</a:t>
          </a:r>
        </a:p>
      </dgm:t>
    </dgm:pt>
    <dgm:pt modelId="{CCD5056C-03C0-4862-A53C-CFFD91EC155A}" type="parTrans" cxnId="{87739F56-2DC3-49DB-AFAC-C1AF7F222875}">
      <dgm:prSet/>
      <dgm:spPr/>
      <dgm:t>
        <a:bodyPr/>
        <a:lstStyle/>
        <a:p>
          <a:endParaRPr lang="it-IT"/>
        </a:p>
      </dgm:t>
    </dgm:pt>
    <dgm:pt modelId="{11EEBC86-9A3D-407B-9C1E-CCE05E464B4F}" type="sibTrans" cxnId="{87739F56-2DC3-49DB-AFAC-C1AF7F222875}">
      <dgm:prSet/>
      <dgm:spPr/>
      <dgm:t>
        <a:bodyPr/>
        <a:lstStyle/>
        <a:p>
          <a:endParaRPr lang="it-IT"/>
        </a:p>
      </dgm:t>
    </dgm:pt>
    <dgm:pt modelId="{EA617035-E771-46AD-AE18-140BA138FB13}" type="pres">
      <dgm:prSet presAssocID="{C30885F0-BE48-44D6-9005-E4432CD5AA99}" presName="linear" presStyleCnt="0">
        <dgm:presLayoutVars>
          <dgm:animLvl val="lvl"/>
          <dgm:resizeHandles val="exact"/>
        </dgm:presLayoutVars>
      </dgm:prSet>
      <dgm:spPr/>
    </dgm:pt>
    <dgm:pt modelId="{3CDFEF17-8CCA-43C6-90A8-51B85B6A49D3}" type="pres">
      <dgm:prSet presAssocID="{ADD6FA24-262D-4633-90E9-0B2B24C62404}" presName="parentText" presStyleLbl="node1" presStyleIdx="0" presStyleCnt="1">
        <dgm:presLayoutVars>
          <dgm:chMax val="0"/>
          <dgm:bulletEnabled val="1"/>
        </dgm:presLayoutVars>
      </dgm:prSet>
      <dgm:spPr/>
    </dgm:pt>
  </dgm:ptLst>
  <dgm:cxnLst>
    <dgm:cxn modelId="{0C44AF6E-B6D8-452B-B055-5EB2EDF56644}" type="presOf" srcId="{ADD6FA24-262D-4633-90E9-0B2B24C62404}" destId="{3CDFEF17-8CCA-43C6-90A8-51B85B6A49D3}" srcOrd="0" destOrd="0" presId="urn:microsoft.com/office/officeart/2005/8/layout/vList2"/>
    <dgm:cxn modelId="{87739F56-2DC3-49DB-AFAC-C1AF7F222875}" srcId="{C30885F0-BE48-44D6-9005-E4432CD5AA99}" destId="{ADD6FA24-262D-4633-90E9-0B2B24C62404}" srcOrd="0" destOrd="0" parTransId="{CCD5056C-03C0-4862-A53C-CFFD91EC155A}" sibTransId="{11EEBC86-9A3D-407B-9C1E-CCE05E464B4F}"/>
    <dgm:cxn modelId="{84144DC9-B140-4FA1-885F-1879CA0048FF}" type="presOf" srcId="{C30885F0-BE48-44D6-9005-E4432CD5AA99}" destId="{EA617035-E771-46AD-AE18-140BA138FB13}" srcOrd="0" destOrd="0" presId="urn:microsoft.com/office/officeart/2005/8/layout/vList2"/>
    <dgm:cxn modelId="{8E1A0C8F-1DDB-4ECB-B1CC-97ECC3B3CF98}" type="presParOf" srcId="{EA617035-E771-46AD-AE18-140BA138FB13}" destId="{3CDFEF17-8CCA-43C6-90A8-51B85B6A49D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7EECE69-AAB3-42D8-B876-AB9F2E0C7C3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EEB51058-C4EE-42C9-BF78-CBABD2BE269B}">
      <dgm:prSet/>
      <dgm:spPr/>
      <dgm:t>
        <a:bodyPr/>
        <a:lstStyle/>
        <a:p>
          <a:r>
            <a:rPr lang="it-IT"/>
            <a:t>Qualche giorno dopo Pietro nota che la sua immagine su uno dei profili social è cambiata, ma non ricorda di essere stato lui a farlo. Prova ad accedervi senza riuscirci. Qualcuno ha eseguito l’accesso e cambiato la password. Si preoccupa perché quella è anche la password di altri account tra cui quello di posta elettronica</a:t>
          </a:r>
        </a:p>
      </dgm:t>
    </dgm:pt>
    <dgm:pt modelId="{9476AD2D-7687-4E7D-A587-BFA9C9251CEF}" type="parTrans" cxnId="{63E1ABFA-72DB-4E17-9F80-2459600C3247}">
      <dgm:prSet/>
      <dgm:spPr/>
      <dgm:t>
        <a:bodyPr/>
        <a:lstStyle/>
        <a:p>
          <a:endParaRPr lang="it-IT"/>
        </a:p>
      </dgm:t>
    </dgm:pt>
    <dgm:pt modelId="{B05B3CB2-80F5-49C8-9C16-B43C9ED643E5}" type="sibTrans" cxnId="{63E1ABFA-72DB-4E17-9F80-2459600C3247}">
      <dgm:prSet/>
      <dgm:spPr/>
      <dgm:t>
        <a:bodyPr/>
        <a:lstStyle/>
        <a:p>
          <a:endParaRPr lang="it-IT"/>
        </a:p>
      </dgm:t>
    </dgm:pt>
    <dgm:pt modelId="{027EA9F7-C801-4458-97F7-DB9D7BE7E216}" type="pres">
      <dgm:prSet presAssocID="{C7EECE69-AAB3-42D8-B876-AB9F2E0C7C3D}" presName="linear" presStyleCnt="0">
        <dgm:presLayoutVars>
          <dgm:animLvl val="lvl"/>
          <dgm:resizeHandles val="exact"/>
        </dgm:presLayoutVars>
      </dgm:prSet>
      <dgm:spPr/>
    </dgm:pt>
    <dgm:pt modelId="{6DE1778E-64E6-4DC0-BA5E-839C58C69C84}" type="pres">
      <dgm:prSet presAssocID="{EEB51058-C4EE-42C9-BF78-CBABD2BE269B}" presName="parentText" presStyleLbl="node1" presStyleIdx="0" presStyleCnt="1">
        <dgm:presLayoutVars>
          <dgm:chMax val="0"/>
          <dgm:bulletEnabled val="1"/>
        </dgm:presLayoutVars>
      </dgm:prSet>
      <dgm:spPr/>
    </dgm:pt>
  </dgm:ptLst>
  <dgm:cxnLst>
    <dgm:cxn modelId="{ED9142C3-40DD-4D66-AAF0-A6E19A900769}" type="presOf" srcId="{EEB51058-C4EE-42C9-BF78-CBABD2BE269B}" destId="{6DE1778E-64E6-4DC0-BA5E-839C58C69C84}" srcOrd="0" destOrd="0" presId="urn:microsoft.com/office/officeart/2005/8/layout/vList2"/>
    <dgm:cxn modelId="{49FBF3F7-D492-4C0F-9384-655F9A24CF30}" type="presOf" srcId="{C7EECE69-AAB3-42D8-B876-AB9F2E0C7C3D}" destId="{027EA9F7-C801-4458-97F7-DB9D7BE7E216}" srcOrd="0" destOrd="0" presId="urn:microsoft.com/office/officeart/2005/8/layout/vList2"/>
    <dgm:cxn modelId="{63E1ABFA-72DB-4E17-9F80-2459600C3247}" srcId="{C7EECE69-AAB3-42D8-B876-AB9F2E0C7C3D}" destId="{EEB51058-C4EE-42C9-BF78-CBABD2BE269B}" srcOrd="0" destOrd="0" parTransId="{9476AD2D-7687-4E7D-A587-BFA9C9251CEF}" sibTransId="{B05B3CB2-80F5-49C8-9C16-B43C9ED643E5}"/>
    <dgm:cxn modelId="{CBAD120D-F1C6-4382-80E6-CE1E4B148ADE}" type="presParOf" srcId="{027EA9F7-C801-4458-97F7-DB9D7BE7E216}" destId="{6DE1778E-64E6-4DC0-BA5E-839C58C69C8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3CC1994-8AC4-44CF-B0B3-8A31876A54A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82BB99BA-27C4-4FDE-9D64-78EEFF7013A4}">
      <dgm:prSet/>
      <dgm:spPr/>
      <dgm:t>
        <a:bodyPr/>
        <a:lstStyle/>
        <a:p>
          <a:r>
            <a:rPr lang="it-IT"/>
            <a:t>Sonia e Giorgia sono sempre state molto amiche, e come prova di fiducia si scambiano una password di accesso ad un account social. Quando Sonia inizia a mostrare interesse per un compagno di scuola e a passare meno tempo con Giorgia, questa, gelosa, entra sulla piattaforma usando le credenziali di Sonia e comincia a scrivere a suo nome post imbarazzanti e a inviare una serie di contenuti offensivi tramite messaggi privati ad alcuni contatti dell’amica</a:t>
          </a:r>
        </a:p>
      </dgm:t>
    </dgm:pt>
    <dgm:pt modelId="{259237EA-CABB-4D8F-8C2B-61ACE9898636}" type="parTrans" cxnId="{E9DEF439-F7AB-40C3-A996-78ACBF3A0C2D}">
      <dgm:prSet/>
      <dgm:spPr/>
      <dgm:t>
        <a:bodyPr/>
        <a:lstStyle/>
        <a:p>
          <a:endParaRPr lang="it-IT"/>
        </a:p>
      </dgm:t>
    </dgm:pt>
    <dgm:pt modelId="{4EEA7C5C-3487-46FC-B084-5A97B8126109}" type="sibTrans" cxnId="{E9DEF439-F7AB-40C3-A996-78ACBF3A0C2D}">
      <dgm:prSet/>
      <dgm:spPr/>
      <dgm:t>
        <a:bodyPr/>
        <a:lstStyle/>
        <a:p>
          <a:endParaRPr lang="it-IT"/>
        </a:p>
      </dgm:t>
    </dgm:pt>
    <dgm:pt modelId="{67763DD2-D4C6-42D3-934A-65CBE3E77D54}" type="pres">
      <dgm:prSet presAssocID="{83CC1994-8AC4-44CF-B0B3-8A31876A54A2}" presName="linear" presStyleCnt="0">
        <dgm:presLayoutVars>
          <dgm:animLvl val="lvl"/>
          <dgm:resizeHandles val="exact"/>
        </dgm:presLayoutVars>
      </dgm:prSet>
      <dgm:spPr/>
    </dgm:pt>
    <dgm:pt modelId="{B65D716B-F6B7-498D-B74C-AEEE59BBFE96}" type="pres">
      <dgm:prSet presAssocID="{82BB99BA-27C4-4FDE-9D64-78EEFF7013A4}" presName="parentText" presStyleLbl="node1" presStyleIdx="0" presStyleCnt="1">
        <dgm:presLayoutVars>
          <dgm:chMax val="0"/>
          <dgm:bulletEnabled val="1"/>
        </dgm:presLayoutVars>
      </dgm:prSet>
      <dgm:spPr/>
    </dgm:pt>
  </dgm:ptLst>
  <dgm:cxnLst>
    <dgm:cxn modelId="{A8D1CE1C-A963-4491-9DEB-BFD9BF91C0E8}" type="presOf" srcId="{82BB99BA-27C4-4FDE-9D64-78EEFF7013A4}" destId="{B65D716B-F6B7-498D-B74C-AEEE59BBFE96}" srcOrd="0" destOrd="0" presId="urn:microsoft.com/office/officeart/2005/8/layout/vList2"/>
    <dgm:cxn modelId="{635A972B-D1A0-472B-9DFD-1452AA5DBE5D}" type="presOf" srcId="{83CC1994-8AC4-44CF-B0B3-8A31876A54A2}" destId="{67763DD2-D4C6-42D3-934A-65CBE3E77D54}" srcOrd="0" destOrd="0" presId="urn:microsoft.com/office/officeart/2005/8/layout/vList2"/>
    <dgm:cxn modelId="{E9DEF439-F7AB-40C3-A996-78ACBF3A0C2D}" srcId="{83CC1994-8AC4-44CF-B0B3-8A31876A54A2}" destId="{82BB99BA-27C4-4FDE-9D64-78EEFF7013A4}" srcOrd="0" destOrd="0" parTransId="{259237EA-CABB-4D8F-8C2B-61ACE9898636}" sibTransId="{4EEA7C5C-3487-46FC-B084-5A97B8126109}"/>
    <dgm:cxn modelId="{94CB7D7B-30AB-4478-A98F-F0308F24206D}" type="presParOf" srcId="{67763DD2-D4C6-42D3-934A-65CBE3E77D54}" destId="{B65D716B-F6B7-498D-B74C-AEEE59BBFE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14262E-BD99-4B0F-83AC-3FA82C934CC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DBB80F4E-7A91-4D92-A41E-EDC73B03EEF5}">
      <dgm:prSet/>
      <dgm:spPr/>
      <dgm:t>
        <a:bodyPr/>
        <a:lstStyle/>
        <a:p>
          <a:r>
            <a:rPr lang="it-IT"/>
            <a:t>Gli stessi strumenti potrebbero, però, permettere anche ad hacker e malintenzionati di rubare informazioni e usarle per danneggiare i nostri dispositivi, le nostre relazioni o la nostra reputazione</a:t>
          </a:r>
        </a:p>
      </dgm:t>
    </dgm:pt>
    <dgm:pt modelId="{23339FF6-29E2-451E-B9E6-9C976A139127}" type="parTrans" cxnId="{5EB38C0C-1403-45C7-8367-E4827140423C}">
      <dgm:prSet/>
      <dgm:spPr/>
      <dgm:t>
        <a:bodyPr/>
        <a:lstStyle/>
        <a:p>
          <a:endParaRPr lang="it-IT"/>
        </a:p>
      </dgm:t>
    </dgm:pt>
    <dgm:pt modelId="{D82E2B30-A07A-4DA3-9DBF-50A46C9AA8C5}" type="sibTrans" cxnId="{5EB38C0C-1403-45C7-8367-E4827140423C}">
      <dgm:prSet/>
      <dgm:spPr/>
      <dgm:t>
        <a:bodyPr/>
        <a:lstStyle/>
        <a:p>
          <a:endParaRPr lang="it-IT"/>
        </a:p>
      </dgm:t>
    </dgm:pt>
    <dgm:pt modelId="{3EFB2B1B-BF1A-4BF4-83EE-9F0EEF7E7B46}" type="pres">
      <dgm:prSet presAssocID="{9F14262E-BD99-4B0F-83AC-3FA82C934CC0}" presName="linear" presStyleCnt="0">
        <dgm:presLayoutVars>
          <dgm:animLvl val="lvl"/>
          <dgm:resizeHandles val="exact"/>
        </dgm:presLayoutVars>
      </dgm:prSet>
      <dgm:spPr/>
    </dgm:pt>
    <dgm:pt modelId="{D86FFE0B-210D-45FD-8B2F-9AAB100C36CD}" type="pres">
      <dgm:prSet presAssocID="{DBB80F4E-7A91-4D92-A41E-EDC73B03EEF5}" presName="parentText" presStyleLbl="node1" presStyleIdx="0" presStyleCnt="1">
        <dgm:presLayoutVars>
          <dgm:chMax val="0"/>
          <dgm:bulletEnabled val="1"/>
        </dgm:presLayoutVars>
      </dgm:prSet>
      <dgm:spPr/>
    </dgm:pt>
  </dgm:ptLst>
  <dgm:cxnLst>
    <dgm:cxn modelId="{5EB38C0C-1403-45C7-8367-E4827140423C}" srcId="{9F14262E-BD99-4B0F-83AC-3FA82C934CC0}" destId="{DBB80F4E-7A91-4D92-A41E-EDC73B03EEF5}" srcOrd="0" destOrd="0" parTransId="{23339FF6-29E2-451E-B9E6-9C976A139127}" sibTransId="{D82E2B30-A07A-4DA3-9DBF-50A46C9AA8C5}"/>
    <dgm:cxn modelId="{EBBB7520-867D-41A7-A2F6-611F24107320}" type="presOf" srcId="{9F14262E-BD99-4B0F-83AC-3FA82C934CC0}" destId="{3EFB2B1B-BF1A-4BF4-83EE-9F0EEF7E7B46}" srcOrd="0" destOrd="0" presId="urn:microsoft.com/office/officeart/2005/8/layout/vList2"/>
    <dgm:cxn modelId="{C1DD66EE-5869-4528-AE6B-DFC7467388F0}" type="presOf" srcId="{DBB80F4E-7A91-4D92-A41E-EDC73B03EEF5}" destId="{D86FFE0B-210D-45FD-8B2F-9AAB100C36CD}" srcOrd="0" destOrd="0" presId="urn:microsoft.com/office/officeart/2005/8/layout/vList2"/>
    <dgm:cxn modelId="{5DCAAA50-47DC-47C0-8E25-87ABBBBCD8CA}" type="presParOf" srcId="{3EFB2B1B-BF1A-4BF4-83EE-9F0EEF7E7B46}" destId="{D86FFE0B-210D-45FD-8B2F-9AAB100C36C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F8BBA7-4237-41DF-A8FC-4AA53EE08E8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4417D31-C2AF-4141-A22B-887E01180A7E}">
      <dgm:prSet/>
      <dgm:spPr/>
      <dgm:t>
        <a:bodyPr/>
        <a:lstStyle/>
        <a:p>
          <a:r>
            <a:rPr lang="it-IT"/>
            <a:t>Proteggere tutto ciò che riguarda la nostra reputazione online significa adottare semplici ma importanti misure come usare il blocco schermo sui nostri dispositivi, fare attenzione alle informazioni personali che inseriamo che potrebbero andare perse o venire rubate e, soprattutto, scegliere delle ottime password</a:t>
          </a:r>
        </a:p>
      </dgm:t>
    </dgm:pt>
    <dgm:pt modelId="{A45919D5-97DB-473D-ABBA-69054D684BCC}" type="parTrans" cxnId="{E23FBF59-0A9C-468D-8D53-EB968F2896FB}">
      <dgm:prSet/>
      <dgm:spPr/>
      <dgm:t>
        <a:bodyPr/>
        <a:lstStyle/>
        <a:p>
          <a:endParaRPr lang="it-IT"/>
        </a:p>
      </dgm:t>
    </dgm:pt>
    <dgm:pt modelId="{28988099-AB20-46A0-B368-6BD270E0BCA5}" type="sibTrans" cxnId="{E23FBF59-0A9C-468D-8D53-EB968F2896FB}">
      <dgm:prSet/>
      <dgm:spPr/>
      <dgm:t>
        <a:bodyPr/>
        <a:lstStyle/>
        <a:p>
          <a:endParaRPr lang="it-IT"/>
        </a:p>
      </dgm:t>
    </dgm:pt>
    <dgm:pt modelId="{8BE2DAB5-0BC8-4D67-B4C7-93085F7E5B4B}" type="pres">
      <dgm:prSet presAssocID="{62F8BBA7-4237-41DF-A8FC-4AA53EE08E80}" presName="linear" presStyleCnt="0">
        <dgm:presLayoutVars>
          <dgm:animLvl val="lvl"/>
          <dgm:resizeHandles val="exact"/>
        </dgm:presLayoutVars>
      </dgm:prSet>
      <dgm:spPr/>
    </dgm:pt>
    <dgm:pt modelId="{FA88BE11-DA1F-4315-B787-DE5434240130}" type="pres">
      <dgm:prSet presAssocID="{74417D31-C2AF-4141-A22B-887E01180A7E}" presName="parentText" presStyleLbl="node1" presStyleIdx="0" presStyleCnt="1">
        <dgm:presLayoutVars>
          <dgm:chMax val="0"/>
          <dgm:bulletEnabled val="1"/>
        </dgm:presLayoutVars>
      </dgm:prSet>
      <dgm:spPr/>
    </dgm:pt>
  </dgm:ptLst>
  <dgm:cxnLst>
    <dgm:cxn modelId="{3A06E85B-E8AE-4623-BA67-1C058AC83C70}" type="presOf" srcId="{62F8BBA7-4237-41DF-A8FC-4AA53EE08E80}" destId="{8BE2DAB5-0BC8-4D67-B4C7-93085F7E5B4B}" srcOrd="0" destOrd="0" presId="urn:microsoft.com/office/officeart/2005/8/layout/vList2"/>
    <dgm:cxn modelId="{E23FBF59-0A9C-468D-8D53-EB968F2896FB}" srcId="{62F8BBA7-4237-41DF-A8FC-4AA53EE08E80}" destId="{74417D31-C2AF-4141-A22B-887E01180A7E}" srcOrd="0" destOrd="0" parTransId="{A45919D5-97DB-473D-ABBA-69054D684BCC}" sibTransId="{28988099-AB20-46A0-B368-6BD270E0BCA5}"/>
    <dgm:cxn modelId="{A614918E-FE23-40A1-AB49-F4529AD8C5E9}" type="presOf" srcId="{74417D31-C2AF-4141-A22B-887E01180A7E}" destId="{FA88BE11-DA1F-4315-B787-DE5434240130}" srcOrd="0" destOrd="0" presId="urn:microsoft.com/office/officeart/2005/8/layout/vList2"/>
    <dgm:cxn modelId="{F404C856-EC2F-4273-9423-2FA5742933E8}" type="presParOf" srcId="{8BE2DAB5-0BC8-4D67-B4C7-93085F7E5B4B}" destId="{FA88BE11-DA1F-4315-B787-DE543424013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71DFB6-A7BF-4B39-A424-C8C09AA1CB26}"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C24681E6-4BFF-4B83-AF0B-D2E08C14F426}">
      <dgm:prSet/>
      <dgm:spPr/>
      <dgm:t>
        <a:bodyPr/>
        <a:lstStyle/>
        <a:p>
          <a:r>
            <a:rPr lang="it-IT"/>
            <a:t>Siamo sommersi da codici, parole chiave da ricordare per accedere a servizi di social network, email, musica o film in streaming, videogame, e per questo si tende ad utilizzare sempre la stessa. Basti pensare che nel 2017 la password più usata al mondo è stata «123456».</a:t>
          </a:r>
        </a:p>
      </dgm:t>
    </dgm:pt>
    <dgm:pt modelId="{0C03A632-8622-44BB-9C9D-733D3E6CC3B8}" type="parTrans" cxnId="{BBA1EC11-1342-4806-A072-5933F1673F92}">
      <dgm:prSet/>
      <dgm:spPr/>
      <dgm:t>
        <a:bodyPr/>
        <a:lstStyle/>
        <a:p>
          <a:endParaRPr lang="it-IT"/>
        </a:p>
      </dgm:t>
    </dgm:pt>
    <dgm:pt modelId="{B2F9329D-5096-4BDD-9AD5-2805E4782CB4}" type="sibTrans" cxnId="{BBA1EC11-1342-4806-A072-5933F1673F92}">
      <dgm:prSet/>
      <dgm:spPr/>
      <dgm:t>
        <a:bodyPr/>
        <a:lstStyle/>
        <a:p>
          <a:endParaRPr lang="it-IT"/>
        </a:p>
      </dgm:t>
    </dgm:pt>
    <dgm:pt modelId="{6C2893FF-5F8D-4193-8068-C49E41EED37A}" type="pres">
      <dgm:prSet presAssocID="{3671DFB6-A7BF-4B39-A424-C8C09AA1CB26}" presName="linear" presStyleCnt="0">
        <dgm:presLayoutVars>
          <dgm:animLvl val="lvl"/>
          <dgm:resizeHandles val="exact"/>
        </dgm:presLayoutVars>
      </dgm:prSet>
      <dgm:spPr/>
    </dgm:pt>
    <dgm:pt modelId="{13F17D16-6AA7-4B50-A8F7-F693AF0857D4}" type="pres">
      <dgm:prSet presAssocID="{C24681E6-4BFF-4B83-AF0B-D2E08C14F426}" presName="parentText" presStyleLbl="node1" presStyleIdx="0" presStyleCnt="1">
        <dgm:presLayoutVars>
          <dgm:chMax val="0"/>
          <dgm:bulletEnabled val="1"/>
        </dgm:presLayoutVars>
      </dgm:prSet>
      <dgm:spPr/>
    </dgm:pt>
  </dgm:ptLst>
  <dgm:cxnLst>
    <dgm:cxn modelId="{BBA1EC11-1342-4806-A072-5933F1673F92}" srcId="{3671DFB6-A7BF-4B39-A424-C8C09AA1CB26}" destId="{C24681E6-4BFF-4B83-AF0B-D2E08C14F426}" srcOrd="0" destOrd="0" parTransId="{0C03A632-8622-44BB-9C9D-733D3E6CC3B8}" sibTransId="{B2F9329D-5096-4BDD-9AD5-2805E4782CB4}"/>
    <dgm:cxn modelId="{C663AC82-43CD-4074-8F06-AE564D2F902D}" type="presOf" srcId="{3671DFB6-A7BF-4B39-A424-C8C09AA1CB26}" destId="{6C2893FF-5F8D-4193-8068-C49E41EED37A}" srcOrd="0" destOrd="0" presId="urn:microsoft.com/office/officeart/2005/8/layout/vList2"/>
    <dgm:cxn modelId="{3CB12C8D-671D-455E-8C11-B561152B3FDA}" type="presOf" srcId="{C24681E6-4BFF-4B83-AF0B-D2E08C14F426}" destId="{13F17D16-6AA7-4B50-A8F7-F693AF0857D4}" srcOrd="0" destOrd="0" presId="urn:microsoft.com/office/officeart/2005/8/layout/vList2"/>
    <dgm:cxn modelId="{B2D52F75-D3AA-401B-9C50-6ABAAD5A6BC4}" type="presParOf" srcId="{6C2893FF-5F8D-4193-8068-C49E41EED37A}" destId="{13F17D16-6AA7-4B50-A8F7-F693AF0857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C2F47B-F821-4D88-ABDA-1B31E8CEFCD1}"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it-IT"/>
        </a:p>
      </dgm:t>
    </dgm:pt>
    <dgm:pt modelId="{C609537D-64A7-437B-9DE4-7623EBF07482}">
      <dgm:prSet/>
      <dgm:spPr/>
      <dgm:t>
        <a:bodyPr/>
        <a:lstStyle/>
        <a:p>
          <a:r>
            <a:rPr lang="it-IT"/>
            <a:t>L'ingegneria sociale è una tecnica che consiste nello sfruttare siti come social network o applicativi di interazione online per parlare con la vittima e indurla a fornire informazioni su di sé, oppure per studiarne attentamente il profilo e carpire dettagli importanti che potrebbero rivelare una password (nomi di figli, fidanzati, amici, data di nascita o di matrimonio, etc.)</a:t>
          </a:r>
        </a:p>
      </dgm:t>
    </dgm:pt>
    <dgm:pt modelId="{8BF3C2EB-079D-41DB-821E-0002A645C846}" type="parTrans" cxnId="{A79BB1ED-B9FA-4ED2-B6D1-06E98FA71C74}">
      <dgm:prSet/>
      <dgm:spPr/>
      <dgm:t>
        <a:bodyPr/>
        <a:lstStyle/>
        <a:p>
          <a:endParaRPr lang="it-IT"/>
        </a:p>
      </dgm:t>
    </dgm:pt>
    <dgm:pt modelId="{252CD843-0C94-406C-8B5F-1045CBCE509C}" type="sibTrans" cxnId="{A79BB1ED-B9FA-4ED2-B6D1-06E98FA71C74}">
      <dgm:prSet/>
      <dgm:spPr/>
      <dgm:t>
        <a:bodyPr/>
        <a:lstStyle/>
        <a:p>
          <a:endParaRPr lang="it-IT"/>
        </a:p>
      </dgm:t>
    </dgm:pt>
    <dgm:pt modelId="{6068875B-1DF0-45E3-885A-4CE858A3424C}" type="pres">
      <dgm:prSet presAssocID="{10C2F47B-F821-4D88-ABDA-1B31E8CEFCD1}" presName="linear" presStyleCnt="0">
        <dgm:presLayoutVars>
          <dgm:animLvl val="lvl"/>
          <dgm:resizeHandles val="exact"/>
        </dgm:presLayoutVars>
      </dgm:prSet>
      <dgm:spPr/>
    </dgm:pt>
    <dgm:pt modelId="{733FD3DD-A6A7-4FB9-9186-2724E1A567C3}" type="pres">
      <dgm:prSet presAssocID="{C609537D-64A7-437B-9DE4-7623EBF07482}" presName="parentText" presStyleLbl="node1" presStyleIdx="0" presStyleCnt="1">
        <dgm:presLayoutVars>
          <dgm:chMax val="0"/>
          <dgm:bulletEnabled val="1"/>
        </dgm:presLayoutVars>
      </dgm:prSet>
      <dgm:spPr/>
    </dgm:pt>
  </dgm:ptLst>
  <dgm:cxnLst>
    <dgm:cxn modelId="{A8089221-630E-4365-97A5-BF31A961A8B1}" type="presOf" srcId="{C609537D-64A7-437B-9DE4-7623EBF07482}" destId="{733FD3DD-A6A7-4FB9-9186-2724E1A567C3}" srcOrd="0" destOrd="0" presId="urn:microsoft.com/office/officeart/2005/8/layout/vList2"/>
    <dgm:cxn modelId="{7CC833A8-21A5-43CE-9A16-3B5F225B6C13}" type="presOf" srcId="{10C2F47B-F821-4D88-ABDA-1B31E8CEFCD1}" destId="{6068875B-1DF0-45E3-885A-4CE858A3424C}" srcOrd="0" destOrd="0" presId="urn:microsoft.com/office/officeart/2005/8/layout/vList2"/>
    <dgm:cxn modelId="{A79BB1ED-B9FA-4ED2-B6D1-06E98FA71C74}" srcId="{10C2F47B-F821-4D88-ABDA-1B31E8CEFCD1}" destId="{C609537D-64A7-437B-9DE4-7623EBF07482}" srcOrd="0" destOrd="0" parTransId="{8BF3C2EB-079D-41DB-821E-0002A645C846}" sibTransId="{252CD843-0C94-406C-8B5F-1045CBCE509C}"/>
    <dgm:cxn modelId="{F459D460-07C7-4F70-9C99-395B99C54AE6}" type="presParOf" srcId="{6068875B-1DF0-45E3-885A-4CE858A3424C}" destId="{733FD3DD-A6A7-4FB9-9186-2724E1A567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CDC5B5-630C-4FDA-956D-904EAB056BFA}"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t-IT"/>
        </a:p>
      </dgm:t>
    </dgm:pt>
    <dgm:pt modelId="{4E466589-618E-4054-A975-700272C2761E}">
      <dgm:prSet/>
      <dgm:spPr/>
      <dgm:t>
        <a:bodyPr/>
        <a:lstStyle/>
        <a:p>
          <a:r>
            <a:rPr lang="it-IT"/>
            <a:t>Un attacco di forza bruta consiste nell’esecuzione di un programma capace di provare in brevissimo tempo moltissime combinazioni di password prese da un dizionario-database creato ad hoc, magari partendo da parole individuate grazie all'ingegneria sociale, per cercare di individuare quella giusta. In questo senso, tanto più le nostre password sono prive di collegamenti ad eventi che ci riguardano, tanto più sarà difficile individuarle</a:t>
          </a:r>
        </a:p>
      </dgm:t>
    </dgm:pt>
    <dgm:pt modelId="{B144076A-3550-48EF-A8C9-201A422FB529}" type="parTrans" cxnId="{812F934D-8FF7-4172-A80C-71C6E70042D4}">
      <dgm:prSet/>
      <dgm:spPr/>
      <dgm:t>
        <a:bodyPr/>
        <a:lstStyle/>
        <a:p>
          <a:endParaRPr lang="it-IT"/>
        </a:p>
      </dgm:t>
    </dgm:pt>
    <dgm:pt modelId="{5B195EE2-1F55-4708-9080-AE92F9B4E940}" type="sibTrans" cxnId="{812F934D-8FF7-4172-A80C-71C6E70042D4}">
      <dgm:prSet/>
      <dgm:spPr/>
      <dgm:t>
        <a:bodyPr/>
        <a:lstStyle/>
        <a:p>
          <a:endParaRPr lang="it-IT"/>
        </a:p>
      </dgm:t>
    </dgm:pt>
    <dgm:pt modelId="{0692A26E-C865-496A-B5BA-6BADD96B40A8}" type="pres">
      <dgm:prSet presAssocID="{FDCDC5B5-630C-4FDA-956D-904EAB056BFA}" presName="linear" presStyleCnt="0">
        <dgm:presLayoutVars>
          <dgm:animLvl val="lvl"/>
          <dgm:resizeHandles val="exact"/>
        </dgm:presLayoutVars>
      </dgm:prSet>
      <dgm:spPr/>
    </dgm:pt>
    <dgm:pt modelId="{E2EEAFC3-F9D0-4544-9F45-13DFEF9C9050}" type="pres">
      <dgm:prSet presAssocID="{4E466589-618E-4054-A975-700272C2761E}" presName="parentText" presStyleLbl="node1" presStyleIdx="0" presStyleCnt="1">
        <dgm:presLayoutVars>
          <dgm:chMax val="0"/>
          <dgm:bulletEnabled val="1"/>
        </dgm:presLayoutVars>
      </dgm:prSet>
      <dgm:spPr/>
    </dgm:pt>
  </dgm:ptLst>
  <dgm:cxnLst>
    <dgm:cxn modelId="{812F934D-8FF7-4172-A80C-71C6E70042D4}" srcId="{FDCDC5B5-630C-4FDA-956D-904EAB056BFA}" destId="{4E466589-618E-4054-A975-700272C2761E}" srcOrd="0" destOrd="0" parTransId="{B144076A-3550-48EF-A8C9-201A422FB529}" sibTransId="{5B195EE2-1F55-4708-9080-AE92F9B4E940}"/>
    <dgm:cxn modelId="{C06BC874-3B92-48BC-86C3-36EF0A524F9B}" type="presOf" srcId="{4E466589-618E-4054-A975-700272C2761E}" destId="{E2EEAFC3-F9D0-4544-9F45-13DFEF9C9050}" srcOrd="0" destOrd="0" presId="urn:microsoft.com/office/officeart/2005/8/layout/vList2"/>
    <dgm:cxn modelId="{C577E4AB-E243-45F2-8D9D-4ACA1C5F92F3}" type="presOf" srcId="{FDCDC5B5-630C-4FDA-956D-904EAB056BFA}" destId="{0692A26E-C865-496A-B5BA-6BADD96B40A8}" srcOrd="0" destOrd="0" presId="urn:microsoft.com/office/officeart/2005/8/layout/vList2"/>
    <dgm:cxn modelId="{838E89C6-251C-4767-BEBD-C0A4518B94A9}" type="presParOf" srcId="{0692A26E-C865-496A-B5BA-6BADD96B40A8}" destId="{E2EEAFC3-F9D0-4544-9F45-13DFEF9C905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2581CE-3FAB-49EF-9564-6D2B8D41E0A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t-IT"/>
        </a:p>
      </dgm:t>
    </dgm:pt>
    <dgm:pt modelId="{9F528DA0-8619-4639-AB82-0F7CDBCE6D94}">
      <dgm:prSet/>
      <dgm:spPr/>
      <dgm:t>
        <a:bodyPr/>
        <a:lstStyle/>
        <a:p>
          <a:r>
            <a:rPr lang="it-IT"/>
            <a:t>Scegliere password lunghe in quanto più sicure</a:t>
          </a:r>
        </a:p>
      </dgm:t>
    </dgm:pt>
    <dgm:pt modelId="{CDD48731-7107-4CAF-A44E-123731BCCCD1}" type="parTrans" cxnId="{26ED019C-A786-455D-B450-9952C37D3549}">
      <dgm:prSet/>
      <dgm:spPr/>
      <dgm:t>
        <a:bodyPr/>
        <a:lstStyle/>
        <a:p>
          <a:endParaRPr lang="it-IT"/>
        </a:p>
      </dgm:t>
    </dgm:pt>
    <dgm:pt modelId="{5D71CC74-9135-4F36-B824-228E1DA4608E}" type="sibTrans" cxnId="{26ED019C-A786-455D-B450-9952C37D3549}">
      <dgm:prSet/>
      <dgm:spPr/>
      <dgm:t>
        <a:bodyPr/>
        <a:lstStyle/>
        <a:p>
          <a:endParaRPr lang="it-IT"/>
        </a:p>
      </dgm:t>
    </dgm:pt>
    <dgm:pt modelId="{264791C9-055A-45C1-B2DC-83B00E82C48A}">
      <dgm:prSet/>
      <dgm:spPr/>
      <dgm:t>
        <a:bodyPr/>
        <a:lstStyle/>
        <a:p>
          <a:r>
            <a:rPr lang="it-IT"/>
            <a:t>Imprevedibilità della password</a:t>
          </a:r>
        </a:p>
      </dgm:t>
    </dgm:pt>
    <dgm:pt modelId="{B8DE5AEB-2554-4480-BA5F-5EC4B266236A}" type="parTrans" cxnId="{678AA5B6-BC77-4E9D-AF25-DD7786D59FEB}">
      <dgm:prSet/>
      <dgm:spPr/>
      <dgm:t>
        <a:bodyPr/>
        <a:lstStyle/>
        <a:p>
          <a:endParaRPr lang="it-IT"/>
        </a:p>
      </dgm:t>
    </dgm:pt>
    <dgm:pt modelId="{2AE93199-F5B9-4DF4-ADDD-C155B652B5B0}" type="sibTrans" cxnId="{678AA5B6-BC77-4E9D-AF25-DD7786D59FEB}">
      <dgm:prSet/>
      <dgm:spPr/>
      <dgm:t>
        <a:bodyPr/>
        <a:lstStyle/>
        <a:p>
          <a:endParaRPr lang="it-IT"/>
        </a:p>
      </dgm:t>
    </dgm:pt>
    <dgm:pt modelId="{70A68C9A-FA57-45E1-ACA5-84D2B72AB791}">
      <dgm:prSet/>
      <dgm:spPr/>
      <dgm:t>
        <a:bodyPr/>
        <a:lstStyle/>
        <a:p>
          <a:r>
            <a:rPr lang="it-IT"/>
            <a:t>No dettagli personali</a:t>
          </a:r>
        </a:p>
      </dgm:t>
    </dgm:pt>
    <dgm:pt modelId="{7EEC5BD8-C440-42BC-9A45-82A25B1D3FDC}" type="parTrans" cxnId="{6679793D-2091-4A9B-A95C-51D5DF6CC42E}">
      <dgm:prSet/>
      <dgm:spPr/>
      <dgm:t>
        <a:bodyPr/>
        <a:lstStyle/>
        <a:p>
          <a:endParaRPr lang="it-IT"/>
        </a:p>
      </dgm:t>
    </dgm:pt>
    <dgm:pt modelId="{18D89D93-70BC-4312-8F9D-B4761BB0EC0C}" type="sibTrans" cxnId="{6679793D-2091-4A9B-A95C-51D5DF6CC42E}">
      <dgm:prSet/>
      <dgm:spPr/>
      <dgm:t>
        <a:bodyPr/>
        <a:lstStyle/>
        <a:p>
          <a:endParaRPr lang="it-IT"/>
        </a:p>
      </dgm:t>
    </dgm:pt>
    <dgm:pt modelId="{F07D7F58-2AE1-4448-9D25-8E0CB1D30EAA}">
      <dgm:prSet/>
      <dgm:spPr/>
      <dgm:t>
        <a:bodyPr/>
        <a:lstStyle/>
        <a:p>
          <a:r>
            <a:rPr lang="it-IT"/>
            <a:t>Combinazione di caratteri alfanumerici e simboli</a:t>
          </a:r>
        </a:p>
      </dgm:t>
    </dgm:pt>
    <dgm:pt modelId="{E037A6A1-ACEB-4CE9-BB29-BE35F64E4CEF}" type="parTrans" cxnId="{00A469CB-B220-4E4C-8E44-B485C7367D84}">
      <dgm:prSet/>
      <dgm:spPr/>
      <dgm:t>
        <a:bodyPr/>
        <a:lstStyle/>
        <a:p>
          <a:endParaRPr lang="it-IT"/>
        </a:p>
      </dgm:t>
    </dgm:pt>
    <dgm:pt modelId="{DA1DB069-5A89-4AC7-AE5F-5CAD3C561CD9}" type="sibTrans" cxnId="{00A469CB-B220-4E4C-8E44-B485C7367D84}">
      <dgm:prSet/>
      <dgm:spPr/>
      <dgm:t>
        <a:bodyPr/>
        <a:lstStyle/>
        <a:p>
          <a:endParaRPr lang="it-IT"/>
        </a:p>
      </dgm:t>
    </dgm:pt>
    <dgm:pt modelId="{F8BE483A-99F5-4CC4-B9CD-8DC4B07BEA24}" type="pres">
      <dgm:prSet presAssocID="{B92581CE-3FAB-49EF-9564-6D2B8D41E0A0}" presName="linear" presStyleCnt="0">
        <dgm:presLayoutVars>
          <dgm:animLvl val="lvl"/>
          <dgm:resizeHandles val="exact"/>
        </dgm:presLayoutVars>
      </dgm:prSet>
      <dgm:spPr/>
    </dgm:pt>
    <dgm:pt modelId="{F9D27B6F-1596-42E5-9314-A6A592EBB296}" type="pres">
      <dgm:prSet presAssocID="{9F528DA0-8619-4639-AB82-0F7CDBCE6D94}" presName="parentText" presStyleLbl="node1" presStyleIdx="0" presStyleCnt="4">
        <dgm:presLayoutVars>
          <dgm:chMax val="0"/>
          <dgm:bulletEnabled val="1"/>
        </dgm:presLayoutVars>
      </dgm:prSet>
      <dgm:spPr/>
    </dgm:pt>
    <dgm:pt modelId="{3AD62148-E21F-40AD-9F1B-A3D9C60E1CA6}" type="pres">
      <dgm:prSet presAssocID="{5D71CC74-9135-4F36-B824-228E1DA4608E}" presName="spacer" presStyleCnt="0"/>
      <dgm:spPr/>
    </dgm:pt>
    <dgm:pt modelId="{4698D4AF-1BA0-4A00-A9FA-A51FADA25295}" type="pres">
      <dgm:prSet presAssocID="{264791C9-055A-45C1-B2DC-83B00E82C48A}" presName="parentText" presStyleLbl="node1" presStyleIdx="1" presStyleCnt="4">
        <dgm:presLayoutVars>
          <dgm:chMax val="0"/>
          <dgm:bulletEnabled val="1"/>
        </dgm:presLayoutVars>
      </dgm:prSet>
      <dgm:spPr/>
    </dgm:pt>
    <dgm:pt modelId="{5EE26177-400E-4BD3-9864-A9FE2BC41ABE}" type="pres">
      <dgm:prSet presAssocID="{2AE93199-F5B9-4DF4-ADDD-C155B652B5B0}" presName="spacer" presStyleCnt="0"/>
      <dgm:spPr/>
    </dgm:pt>
    <dgm:pt modelId="{B540E1B3-B6EA-42B8-BC7C-1F0A90E617B3}" type="pres">
      <dgm:prSet presAssocID="{70A68C9A-FA57-45E1-ACA5-84D2B72AB791}" presName="parentText" presStyleLbl="node1" presStyleIdx="2" presStyleCnt="4">
        <dgm:presLayoutVars>
          <dgm:chMax val="0"/>
          <dgm:bulletEnabled val="1"/>
        </dgm:presLayoutVars>
      </dgm:prSet>
      <dgm:spPr/>
    </dgm:pt>
    <dgm:pt modelId="{67D728A7-434B-4445-BEE5-F537E18A6D8A}" type="pres">
      <dgm:prSet presAssocID="{18D89D93-70BC-4312-8F9D-B4761BB0EC0C}" presName="spacer" presStyleCnt="0"/>
      <dgm:spPr/>
    </dgm:pt>
    <dgm:pt modelId="{B9A8EBE7-CDB7-4ED9-BDD2-937B3D60F245}" type="pres">
      <dgm:prSet presAssocID="{F07D7F58-2AE1-4448-9D25-8E0CB1D30EAA}" presName="parentText" presStyleLbl="node1" presStyleIdx="3" presStyleCnt="4">
        <dgm:presLayoutVars>
          <dgm:chMax val="0"/>
          <dgm:bulletEnabled val="1"/>
        </dgm:presLayoutVars>
      </dgm:prSet>
      <dgm:spPr/>
    </dgm:pt>
  </dgm:ptLst>
  <dgm:cxnLst>
    <dgm:cxn modelId="{B75D2415-DD87-4356-A80A-D4C45C154F50}" type="presOf" srcId="{9F528DA0-8619-4639-AB82-0F7CDBCE6D94}" destId="{F9D27B6F-1596-42E5-9314-A6A592EBB296}" srcOrd="0" destOrd="0" presId="urn:microsoft.com/office/officeart/2005/8/layout/vList2"/>
    <dgm:cxn modelId="{908A652D-B7CF-4549-BDFB-2F192CCC9DBE}" type="presOf" srcId="{B92581CE-3FAB-49EF-9564-6D2B8D41E0A0}" destId="{F8BE483A-99F5-4CC4-B9CD-8DC4B07BEA24}" srcOrd="0" destOrd="0" presId="urn:microsoft.com/office/officeart/2005/8/layout/vList2"/>
    <dgm:cxn modelId="{6679793D-2091-4A9B-A95C-51D5DF6CC42E}" srcId="{B92581CE-3FAB-49EF-9564-6D2B8D41E0A0}" destId="{70A68C9A-FA57-45E1-ACA5-84D2B72AB791}" srcOrd="2" destOrd="0" parTransId="{7EEC5BD8-C440-42BC-9A45-82A25B1D3FDC}" sibTransId="{18D89D93-70BC-4312-8F9D-B4761BB0EC0C}"/>
    <dgm:cxn modelId="{D9BD1A68-A77D-4C32-899A-1E83C1B4402E}" type="presOf" srcId="{F07D7F58-2AE1-4448-9D25-8E0CB1D30EAA}" destId="{B9A8EBE7-CDB7-4ED9-BDD2-937B3D60F245}" srcOrd="0" destOrd="0" presId="urn:microsoft.com/office/officeart/2005/8/layout/vList2"/>
    <dgm:cxn modelId="{26ED019C-A786-455D-B450-9952C37D3549}" srcId="{B92581CE-3FAB-49EF-9564-6D2B8D41E0A0}" destId="{9F528DA0-8619-4639-AB82-0F7CDBCE6D94}" srcOrd="0" destOrd="0" parTransId="{CDD48731-7107-4CAF-A44E-123731BCCCD1}" sibTransId="{5D71CC74-9135-4F36-B824-228E1DA4608E}"/>
    <dgm:cxn modelId="{AF0BE79F-2799-4D2D-850B-D41419F1F1C7}" type="presOf" srcId="{264791C9-055A-45C1-B2DC-83B00E82C48A}" destId="{4698D4AF-1BA0-4A00-A9FA-A51FADA25295}" srcOrd="0" destOrd="0" presId="urn:microsoft.com/office/officeart/2005/8/layout/vList2"/>
    <dgm:cxn modelId="{678AA5B6-BC77-4E9D-AF25-DD7786D59FEB}" srcId="{B92581CE-3FAB-49EF-9564-6D2B8D41E0A0}" destId="{264791C9-055A-45C1-B2DC-83B00E82C48A}" srcOrd="1" destOrd="0" parTransId="{B8DE5AEB-2554-4480-BA5F-5EC4B266236A}" sibTransId="{2AE93199-F5B9-4DF4-ADDD-C155B652B5B0}"/>
    <dgm:cxn modelId="{00A469CB-B220-4E4C-8E44-B485C7367D84}" srcId="{B92581CE-3FAB-49EF-9564-6D2B8D41E0A0}" destId="{F07D7F58-2AE1-4448-9D25-8E0CB1D30EAA}" srcOrd="3" destOrd="0" parTransId="{E037A6A1-ACEB-4CE9-BB29-BE35F64E4CEF}" sibTransId="{DA1DB069-5A89-4AC7-AE5F-5CAD3C561CD9}"/>
    <dgm:cxn modelId="{DB4AC3F8-B5A0-41A7-94A6-65A8F1991577}" type="presOf" srcId="{70A68C9A-FA57-45E1-ACA5-84D2B72AB791}" destId="{B540E1B3-B6EA-42B8-BC7C-1F0A90E617B3}" srcOrd="0" destOrd="0" presId="urn:microsoft.com/office/officeart/2005/8/layout/vList2"/>
    <dgm:cxn modelId="{A7751594-FC05-4CE1-9D58-41190CBA0B8F}" type="presParOf" srcId="{F8BE483A-99F5-4CC4-B9CD-8DC4B07BEA24}" destId="{F9D27B6F-1596-42E5-9314-A6A592EBB296}" srcOrd="0" destOrd="0" presId="urn:microsoft.com/office/officeart/2005/8/layout/vList2"/>
    <dgm:cxn modelId="{4EBC4D34-3BC7-42B7-9040-B3F27552292C}" type="presParOf" srcId="{F8BE483A-99F5-4CC4-B9CD-8DC4B07BEA24}" destId="{3AD62148-E21F-40AD-9F1B-A3D9C60E1CA6}" srcOrd="1" destOrd="0" presId="urn:microsoft.com/office/officeart/2005/8/layout/vList2"/>
    <dgm:cxn modelId="{0E623794-9DAA-42FA-BE95-559039A2F473}" type="presParOf" srcId="{F8BE483A-99F5-4CC4-B9CD-8DC4B07BEA24}" destId="{4698D4AF-1BA0-4A00-A9FA-A51FADA25295}" srcOrd="2" destOrd="0" presId="urn:microsoft.com/office/officeart/2005/8/layout/vList2"/>
    <dgm:cxn modelId="{6F0032A1-A264-4EA8-8014-EF077E17EDDD}" type="presParOf" srcId="{F8BE483A-99F5-4CC4-B9CD-8DC4B07BEA24}" destId="{5EE26177-400E-4BD3-9864-A9FE2BC41ABE}" srcOrd="3" destOrd="0" presId="urn:microsoft.com/office/officeart/2005/8/layout/vList2"/>
    <dgm:cxn modelId="{8C3DFB89-5CB2-471D-9AE0-5295B85D620D}" type="presParOf" srcId="{F8BE483A-99F5-4CC4-B9CD-8DC4B07BEA24}" destId="{B540E1B3-B6EA-42B8-BC7C-1F0A90E617B3}" srcOrd="4" destOrd="0" presId="urn:microsoft.com/office/officeart/2005/8/layout/vList2"/>
    <dgm:cxn modelId="{02BB2E44-63E1-4D95-881B-DF4204766ADC}" type="presParOf" srcId="{F8BE483A-99F5-4CC4-B9CD-8DC4B07BEA24}" destId="{67D728A7-434B-4445-BEE5-F537E18A6D8A}" srcOrd="5" destOrd="0" presId="urn:microsoft.com/office/officeart/2005/8/layout/vList2"/>
    <dgm:cxn modelId="{2558F892-3E3E-42C5-B982-74A4FA909FC5}" type="presParOf" srcId="{F8BE483A-99F5-4CC4-B9CD-8DC4B07BEA24}" destId="{B9A8EBE7-CDB7-4ED9-BDD2-937B3D60F24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85EEDF-3621-4267-980A-446F0E2D71F3}"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D677F4E7-CD4E-4462-BB5F-08E1DA5CD19B}">
      <dgm:prSet/>
      <dgm:spPr/>
      <dgm:t>
        <a:bodyPr/>
        <a:lstStyle/>
        <a:p>
          <a:r>
            <a:rPr lang="it-IT"/>
            <a:t>Gioca con gli acronimi di una frase semplice ma ben rappresentativa della tua identità</a:t>
          </a:r>
        </a:p>
      </dgm:t>
    </dgm:pt>
    <dgm:pt modelId="{718237A7-5A5C-401A-A93A-BAA9343AE009}" type="parTrans" cxnId="{97AD0A2E-A226-4952-9647-9A7AE148647B}">
      <dgm:prSet/>
      <dgm:spPr/>
      <dgm:t>
        <a:bodyPr/>
        <a:lstStyle/>
        <a:p>
          <a:endParaRPr lang="it-IT"/>
        </a:p>
      </dgm:t>
    </dgm:pt>
    <dgm:pt modelId="{484C1A78-B53A-48C7-9422-0F02C02947C5}" type="sibTrans" cxnId="{97AD0A2E-A226-4952-9647-9A7AE148647B}">
      <dgm:prSet/>
      <dgm:spPr/>
      <dgm:t>
        <a:bodyPr/>
        <a:lstStyle/>
        <a:p>
          <a:endParaRPr lang="it-IT"/>
        </a:p>
      </dgm:t>
    </dgm:pt>
    <dgm:pt modelId="{505A7A70-EB8F-42C6-8AFB-0B5382CFC2EF}">
      <dgm:prSet/>
      <dgm:spPr/>
      <dgm:t>
        <a:bodyPr/>
        <a:lstStyle/>
        <a:p>
          <a:r>
            <a:rPr lang="it-IT"/>
            <a:t>Mi Chiamo Simona e Sono Nata il 3 Ottobre potrebbe diventare	</a:t>
          </a:r>
        </a:p>
      </dgm:t>
    </dgm:pt>
    <dgm:pt modelId="{B6866BA1-3EA0-4F2C-B244-9AAE5B002B16}" type="parTrans" cxnId="{D94023E0-4728-4824-B329-8B790D316C11}">
      <dgm:prSet/>
      <dgm:spPr/>
      <dgm:t>
        <a:bodyPr/>
        <a:lstStyle/>
        <a:p>
          <a:endParaRPr lang="it-IT"/>
        </a:p>
      </dgm:t>
    </dgm:pt>
    <dgm:pt modelId="{3FA5CBF7-A678-4E67-BED9-C1D684B94364}" type="sibTrans" cxnId="{D94023E0-4728-4824-B329-8B790D316C11}">
      <dgm:prSet/>
      <dgm:spPr/>
      <dgm:t>
        <a:bodyPr/>
        <a:lstStyle/>
        <a:p>
          <a:endParaRPr lang="it-IT"/>
        </a:p>
      </dgm:t>
    </dgm:pt>
    <dgm:pt modelId="{BCA686B6-14F4-4CA6-A62D-6697D29132A4}" type="pres">
      <dgm:prSet presAssocID="{E385EEDF-3621-4267-980A-446F0E2D71F3}" presName="linear" presStyleCnt="0">
        <dgm:presLayoutVars>
          <dgm:animLvl val="lvl"/>
          <dgm:resizeHandles val="exact"/>
        </dgm:presLayoutVars>
      </dgm:prSet>
      <dgm:spPr/>
    </dgm:pt>
    <dgm:pt modelId="{C0B4FEF4-897F-4D3B-8B20-DC1CAEF4C4E3}" type="pres">
      <dgm:prSet presAssocID="{D677F4E7-CD4E-4462-BB5F-08E1DA5CD19B}" presName="parentText" presStyleLbl="node1" presStyleIdx="0" presStyleCnt="2">
        <dgm:presLayoutVars>
          <dgm:chMax val="0"/>
          <dgm:bulletEnabled val="1"/>
        </dgm:presLayoutVars>
      </dgm:prSet>
      <dgm:spPr/>
    </dgm:pt>
    <dgm:pt modelId="{7C8E03EE-74E3-4ECC-9B73-49E57342D642}" type="pres">
      <dgm:prSet presAssocID="{484C1A78-B53A-48C7-9422-0F02C02947C5}" presName="spacer" presStyleCnt="0"/>
      <dgm:spPr/>
    </dgm:pt>
    <dgm:pt modelId="{3E377E3F-CC49-4A5D-8217-F2A15EA4330C}" type="pres">
      <dgm:prSet presAssocID="{505A7A70-EB8F-42C6-8AFB-0B5382CFC2EF}" presName="parentText" presStyleLbl="node1" presStyleIdx="1" presStyleCnt="2">
        <dgm:presLayoutVars>
          <dgm:chMax val="0"/>
          <dgm:bulletEnabled val="1"/>
        </dgm:presLayoutVars>
      </dgm:prSet>
      <dgm:spPr/>
    </dgm:pt>
  </dgm:ptLst>
  <dgm:cxnLst>
    <dgm:cxn modelId="{97AD0A2E-A226-4952-9647-9A7AE148647B}" srcId="{E385EEDF-3621-4267-980A-446F0E2D71F3}" destId="{D677F4E7-CD4E-4462-BB5F-08E1DA5CD19B}" srcOrd="0" destOrd="0" parTransId="{718237A7-5A5C-401A-A93A-BAA9343AE009}" sibTransId="{484C1A78-B53A-48C7-9422-0F02C02947C5}"/>
    <dgm:cxn modelId="{AA651D9D-06ED-417A-86C4-4A921CD2574D}" type="presOf" srcId="{D677F4E7-CD4E-4462-BB5F-08E1DA5CD19B}" destId="{C0B4FEF4-897F-4D3B-8B20-DC1CAEF4C4E3}" srcOrd="0" destOrd="0" presId="urn:microsoft.com/office/officeart/2005/8/layout/vList2"/>
    <dgm:cxn modelId="{D94023E0-4728-4824-B329-8B790D316C11}" srcId="{E385EEDF-3621-4267-980A-446F0E2D71F3}" destId="{505A7A70-EB8F-42C6-8AFB-0B5382CFC2EF}" srcOrd="1" destOrd="0" parTransId="{B6866BA1-3EA0-4F2C-B244-9AAE5B002B16}" sibTransId="{3FA5CBF7-A678-4E67-BED9-C1D684B94364}"/>
    <dgm:cxn modelId="{4A67B5E9-9C65-4E0E-9A04-B0EA3318CC50}" type="presOf" srcId="{505A7A70-EB8F-42C6-8AFB-0B5382CFC2EF}" destId="{3E377E3F-CC49-4A5D-8217-F2A15EA4330C}" srcOrd="0" destOrd="0" presId="urn:microsoft.com/office/officeart/2005/8/layout/vList2"/>
    <dgm:cxn modelId="{D73209F5-4A91-470A-84BB-4E6EC7E3B6D6}" type="presOf" srcId="{E385EEDF-3621-4267-980A-446F0E2D71F3}" destId="{BCA686B6-14F4-4CA6-A62D-6697D29132A4}" srcOrd="0" destOrd="0" presId="urn:microsoft.com/office/officeart/2005/8/layout/vList2"/>
    <dgm:cxn modelId="{FF16328A-6592-4FAE-9430-FB0D31798CCD}" type="presParOf" srcId="{BCA686B6-14F4-4CA6-A62D-6697D29132A4}" destId="{C0B4FEF4-897F-4D3B-8B20-DC1CAEF4C4E3}" srcOrd="0" destOrd="0" presId="urn:microsoft.com/office/officeart/2005/8/layout/vList2"/>
    <dgm:cxn modelId="{6D8E9182-9281-4463-AE8C-2571299F54AA}" type="presParOf" srcId="{BCA686B6-14F4-4CA6-A62D-6697D29132A4}" destId="{7C8E03EE-74E3-4ECC-9B73-49E57342D642}" srcOrd="1" destOrd="0" presId="urn:microsoft.com/office/officeart/2005/8/layout/vList2"/>
    <dgm:cxn modelId="{7914F0D1-9DBB-4F68-8878-73AA4B6884E0}" type="presParOf" srcId="{BCA686B6-14F4-4CA6-A62D-6697D29132A4}" destId="{3E377E3F-CC49-4A5D-8217-F2A15EA4330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62C4B-4042-46C1-87AA-79E93500EE51}">
      <dsp:nvSpPr>
        <dsp:cNvPr id="0" name=""/>
        <dsp:cNvSpPr/>
      </dsp:nvSpPr>
      <dsp:spPr>
        <a:xfrm>
          <a:off x="0" y="759355"/>
          <a:ext cx="3000373" cy="1800224"/>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it-IT" sz="3800" kern="1200"/>
            <a:t>Proteggi i tuoi segreti</a:t>
          </a:r>
        </a:p>
      </dsp:txBody>
      <dsp:txXfrm>
        <a:off x="0" y="759355"/>
        <a:ext cx="3000373" cy="1800224"/>
      </dsp:txXfrm>
    </dsp:sp>
    <dsp:sp modelId="{EDC1939D-5BCE-4FEF-8616-7E692CF20E32}">
      <dsp:nvSpPr>
        <dsp:cNvPr id="0" name=""/>
        <dsp:cNvSpPr/>
      </dsp:nvSpPr>
      <dsp:spPr>
        <a:xfrm>
          <a:off x="3300411" y="759355"/>
          <a:ext cx="3000373" cy="1800224"/>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it-IT" sz="3800" kern="1200"/>
            <a:t>Come creare una password efficace</a:t>
          </a:r>
        </a:p>
      </dsp:txBody>
      <dsp:txXfrm>
        <a:off x="3300411" y="759355"/>
        <a:ext cx="3000373" cy="1800224"/>
      </dsp:txXfrm>
    </dsp:sp>
    <dsp:sp modelId="{8FF9E579-22C8-47CA-9A57-0229BE53990C}">
      <dsp:nvSpPr>
        <dsp:cNvPr id="0" name=""/>
        <dsp:cNvSpPr/>
      </dsp:nvSpPr>
      <dsp:spPr>
        <a:xfrm>
          <a:off x="6600822" y="759355"/>
          <a:ext cx="3000373" cy="1800224"/>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it-IT" sz="3800" kern="1200"/>
            <a:t>Custodisci le tue password</a:t>
          </a:r>
        </a:p>
      </dsp:txBody>
      <dsp:txXfrm>
        <a:off x="6600822" y="759355"/>
        <a:ext cx="3000373" cy="18002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18E3C-8CA4-42A1-BE7A-B15F85D04D64}">
      <dsp:nvSpPr>
        <dsp:cNvPr id="0" name=""/>
        <dsp:cNvSpPr/>
      </dsp:nvSpPr>
      <dsp:spPr>
        <a:xfrm>
          <a:off x="0" y="929664"/>
          <a:ext cx="4718304" cy="14507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it-IT" sz="6200" kern="1200"/>
            <a:t>MCSeSNi3O</a:t>
          </a:r>
        </a:p>
      </dsp:txBody>
      <dsp:txXfrm>
        <a:off x="70822" y="1000486"/>
        <a:ext cx="4576660" cy="13091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D8937-DD0F-4643-8BCD-8AFF3AEE727A}">
      <dsp:nvSpPr>
        <dsp:cNvPr id="0" name=""/>
        <dsp:cNvSpPr/>
      </dsp:nvSpPr>
      <dsp:spPr>
        <a:xfrm>
          <a:off x="0" y="325137"/>
          <a:ext cx="9601200" cy="26676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dirty="0"/>
            <a:t>Costruisci una </a:t>
          </a:r>
          <a:r>
            <a:rPr lang="it-IT" sz="4000" kern="1200" dirty="0" err="1"/>
            <a:t>passphrase</a:t>
          </a:r>
          <a:r>
            <a:rPr lang="it-IT" sz="4000" kern="1200" dirty="0"/>
            <a:t>: crea un’unica stringa a partire da una frase composta e imprevedibile. Elimina gli spazi e, se credi, aggiungi le maiuscole all’inizio di ogni parola</a:t>
          </a:r>
        </a:p>
      </dsp:txBody>
      <dsp:txXfrm>
        <a:off x="130221" y="455358"/>
        <a:ext cx="9340758" cy="24071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74946-F9A3-426E-8DB8-4E37702DDA30}">
      <dsp:nvSpPr>
        <dsp:cNvPr id="0" name=""/>
        <dsp:cNvSpPr/>
      </dsp:nvSpPr>
      <dsp:spPr>
        <a:xfrm>
          <a:off x="0" y="216503"/>
          <a:ext cx="4718304" cy="13852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it-IT" sz="3700" kern="1200"/>
            <a:t>3 è il numero imperfetto</a:t>
          </a:r>
        </a:p>
      </dsp:txBody>
      <dsp:txXfrm>
        <a:off x="67624" y="284127"/>
        <a:ext cx="4583056" cy="1250032"/>
      </dsp:txXfrm>
    </dsp:sp>
    <dsp:sp modelId="{29CC96E3-3342-48C2-902E-12B0D6394DEC}">
      <dsp:nvSpPr>
        <dsp:cNvPr id="0" name=""/>
        <dsp:cNvSpPr/>
      </dsp:nvSpPr>
      <dsp:spPr>
        <a:xfrm>
          <a:off x="0" y="1708343"/>
          <a:ext cx="4718304" cy="1385280"/>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it-IT" sz="3700" kern="1200"/>
            <a:t>.3èilNumeroImperfetto</a:t>
          </a:r>
        </a:p>
      </dsp:txBody>
      <dsp:txXfrm>
        <a:off x="67624" y="1775967"/>
        <a:ext cx="4583056" cy="12500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A7702-1474-4EA9-A3BA-80A5CC6AC151}">
      <dsp:nvSpPr>
        <dsp:cNvPr id="0" name=""/>
        <dsp:cNvSpPr/>
      </dsp:nvSpPr>
      <dsp:spPr>
        <a:xfrm>
          <a:off x="0" y="138743"/>
          <a:ext cx="4718304" cy="14601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900" kern="1200"/>
            <a:t>Risotto agli 8 formaggi</a:t>
          </a:r>
        </a:p>
      </dsp:txBody>
      <dsp:txXfrm>
        <a:off x="71279" y="210022"/>
        <a:ext cx="4575746" cy="1317602"/>
      </dsp:txXfrm>
    </dsp:sp>
    <dsp:sp modelId="{6C0117EA-3035-498B-A1D0-2846A69EFEE0}">
      <dsp:nvSpPr>
        <dsp:cNvPr id="0" name=""/>
        <dsp:cNvSpPr/>
      </dsp:nvSpPr>
      <dsp:spPr>
        <a:xfrm>
          <a:off x="0" y="1711223"/>
          <a:ext cx="4718304" cy="1460160"/>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900" kern="1200"/>
            <a:t>RisottoAgli8Formaggi</a:t>
          </a:r>
        </a:p>
      </dsp:txBody>
      <dsp:txXfrm>
        <a:off x="71279" y="1782502"/>
        <a:ext cx="4575746" cy="13176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0E6B4-B315-4A69-823C-26937489F7B1}">
      <dsp:nvSpPr>
        <dsp:cNvPr id="0" name=""/>
        <dsp:cNvSpPr/>
      </dsp:nvSpPr>
      <dsp:spPr>
        <a:xfrm>
          <a:off x="0" y="17063"/>
          <a:ext cx="4718304" cy="3276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Prendi la tua solita password e aggiungi caratteri extra alla fine (si chiama padding)</a:t>
          </a:r>
        </a:p>
      </dsp:txBody>
      <dsp:txXfrm>
        <a:off x="159921" y="176984"/>
        <a:ext cx="4398462" cy="29561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7235C-0029-40A5-B093-84DBFDF90139}">
      <dsp:nvSpPr>
        <dsp:cNvPr id="0" name=""/>
        <dsp:cNvSpPr/>
      </dsp:nvSpPr>
      <dsp:spPr>
        <a:xfrm>
          <a:off x="0" y="19223"/>
          <a:ext cx="4718304" cy="748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ioReetuRegina</a:t>
          </a:r>
        </a:p>
      </dsp:txBody>
      <dsp:txXfrm>
        <a:off x="36553" y="55776"/>
        <a:ext cx="4645198" cy="675694"/>
      </dsp:txXfrm>
    </dsp:sp>
    <dsp:sp modelId="{073F037F-82DA-4A57-ABDD-F49A75A625A6}">
      <dsp:nvSpPr>
        <dsp:cNvPr id="0" name=""/>
        <dsp:cNvSpPr/>
      </dsp:nvSpPr>
      <dsp:spPr>
        <a:xfrm>
          <a:off x="0" y="860184"/>
          <a:ext cx="4718304" cy="748800"/>
        </a:xfrm>
        <a:prstGeom prst="roundRect">
          <a:avLst/>
        </a:prstGeom>
        <a:solidFill>
          <a:schemeClr val="accent2">
            <a:hueOff val="1121052"/>
            <a:satOff val="-1191"/>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10ReetuRegina.11</a:t>
          </a:r>
        </a:p>
      </dsp:txBody>
      <dsp:txXfrm>
        <a:off x="36553" y="896737"/>
        <a:ext cx="4645198" cy="675694"/>
      </dsp:txXfrm>
    </dsp:sp>
    <dsp:sp modelId="{B2FE4DA6-A199-40CA-B16E-56431B3121EB}">
      <dsp:nvSpPr>
        <dsp:cNvPr id="0" name=""/>
        <dsp:cNvSpPr/>
      </dsp:nvSpPr>
      <dsp:spPr>
        <a:xfrm>
          <a:off x="0" y="1701144"/>
          <a:ext cx="4718304" cy="748800"/>
        </a:xfrm>
        <a:prstGeom prst="roundRect">
          <a:avLst/>
        </a:prstGeom>
        <a:solidFill>
          <a:schemeClr val="accent2">
            <a:hueOff val="2242103"/>
            <a:satOff val="-2381"/>
            <a:lumOff val="18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IoReetuRegina((11))</a:t>
          </a:r>
        </a:p>
      </dsp:txBody>
      <dsp:txXfrm>
        <a:off x="36553" y="1737697"/>
        <a:ext cx="4645198" cy="675694"/>
      </dsp:txXfrm>
    </dsp:sp>
    <dsp:sp modelId="{B0F5ACCC-4B39-438A-B0E6-B2114B06318E}">
      <dsp:nvSpPr>
        <dsp:cNvPr id="0" name=""/>
        <dsp:cNvSpPr/>
      </dsp:nvSpPr>
      <dsp:spPr>
        <a:xfrm>
          <a:off x="0" y="2542104"/>
          <a:ext cx="4718304" cy="748800"/>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Io,Re,e,Tu,Regina,11</a:t>
          </a:r>
        </a:p>
      </dsp:txBody>
      <dsp:txXfrm>
        <a:off x="36553" y="2578657"/>
        <a:ext cx="4645198" cy="67569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BF836-846C-4D4D-A03A-A7144102231C}">
      <dsp:nvSpPr>
        <dsp:cNvPr id="0" name=""/>
        <dsp:cNvSpPr/>
      </dsp:nvSpPr>
      <dsp:spPr>
        <a:xfrm>
          <a:off x="0" y="167993"/>
          <a:ext cx="4718304" cy="297414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La verifica in due passaggi, o autenticazione a più fattori, è una misura di sicurezza che richiede due passaggi per effettuare l'accesso a un servizio</a:t>
          </a:r>
        </a:p>
      </dsp:txBody>
      <dsp:txXfrm>
        <a:off x="145186" y="313179"/>
        <a:ext cx="4427932" cy="268376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62E02-7C99-4141-A9E9-21F1393F0DFC}">
      <dsp:nvSpPr>
        <dsp:cNvPr id="0" name=""/>
        <dsp:cNvSpPr/>
      </dsp:nvSpPr>
      <dsp:spPr>
        <a:xfrm>
          <a:off x="0" y="5363"/>
          <a:ext cx="4718304"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Solitamente si tratta di un ulteriore codice di verifica (oltre alla password) che si genera di volta in volta tramite applicativi, dispositivi o può arrivare anche via sms sul telefono</a:t>
          </a:r>
        </a:p>
      </dsp:txBody>
      <dsp:txXfrm>
        <a:off x="161063" y="166426"/>
        <a:ext cx="4396178" cy="297727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8E61F-B684-45DA-9E8F-85F03B879EDE}">
      <dsp:nvSpPr>
        <dsp:cNvPr id="0" name=""/>
        <dsp:cNvSpPr/>
      </dsp:nvSpPr>
      <dsp:spPr>
        <a:xfrm>
          <a:off x="0" y="437904"/>
          <a:ext cx="4718304" cy="11466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it-IT" sz="4900" kern="1200"/>
            <a:t>Codice monouso</a:t>
          </a:r>
        </a:p>
      </dsp:txBody>
      <dsp:txXfrm>
        <a:off x="55972" y="493876"/>
        <a:ext cx="4606360" cy="1034656"/>
      </dsp:txXfrm>
    </dsp:sp>
    <dsp:sp modelId="{924B5300-806C-4F30-9987-7F875EE49210}">
      <dsp:nvSpPr>
        <dsp:cNvPr id="0" name=""/>
        <dsp:cNvSpPr/>
      </dsp:nvSpPr>
      <dsp:spPr>
        <a:xfrm>
          <a:off x="0" y="1725624"/>
          <a:ext cx="4718304" cy="1146600"/>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it-IT" sz="4900" kern="1200"/>
            <a:t>Token USB</a:t>
          </a:r>
        </a:p>
      </dsp:txBody>
      <dsp:txXfrm>
        <a:off x="55972" y="1781596"/>
        <a:ext cx="4606360" cy="103465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38298-4E43-42E1-9BBE-6A42EF9F51AD}">
      <dsp:nvSpPr>
        <dsp:cNvPr id="0" name=""/>
        <dsp:cNvSpPr/>
      </dsp:nvSpPr>
      <dsp:spPr>
        <a:xfrm>
          <a:off x="0" y="24348"/>
          <a:ext cx="9601196" cy="16005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Il diritto alla privacy ed alla segretezza delle comunicazioni del minore si scontra con il diritto/dovere di vigilanza dei genitori</a:t>
          </a:r>
        </a:p>
      </dsp:txBody>
      <dsp:txXfrm>
        <a:off x="78133" y="102481"/>
        <a:ext cx="9444930" cy="1444293"/>
      </dsp:txXfrm>
    </dsp:sp>
    <dsp:sp modelId="{8C313F0A-914C-4195-B73D-73EF1A55354F}">
      <dsp:nvSpPr>
        <dsp:cNvPr id="0" name=""/>
        <dsp:cNvSpPr/>
      </dsp:nvSpPr>
      <dsp:spPr>
        <a:xfrm>
          <a:off x="0" y="1694028"/>
          <a:ext cx="9601196" cy="1600559"/>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Infatti, non solo nel 99.9% dei casi i contratti con i provider di rete sono intestati ai genitori anche se fruiti dai figli, ma il genitore ha il dovere di proteggere il ragazzo da eventuali pericoli ed è responsabile per quest’ultimo nel caso di azioni illecite</a:t>
          </a:r>
        </a:p>
      </dsp:txBody>
      <dsp:txXfrm>
        <a:off x="78133" y="1772161"/>
        <a:ext cx="9444930" cy="1444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4B9A7-76F4-4DD7-B01E-664E42CD7A37}">
      <dsp:nvSpPr>
        <dsp:cNvPr id="0" name=""/>
        <dsp:cNvSpPr/>
      </dsp:nvSpPr>
      <dsp:spPr>
        <a:xfrm>
          <a:off x="0" y="225633"/>
          <a:ext cx="9601196" cy="286767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it-IT" sz="4300" kern="1200" dirty="0"/>
            <a:t>La tecnologia digitale facilita e consente di accedere a informazioni e servizi online, e di comunicare con amici, compagni, insegnanti in qualsiasi parte del mondo</a:t>
          </a:r>
        </a:p>
      </dsp:txBody>
      <dsp:txXfrm>
        <a:off x="139988" y="365621"/>
        <a:ext cx="9321220" cy="25876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FEF17-8CCA-43C6-90A8-51B85B6A49D3}">
      <dsp:nvSpPr>
        <dsp:cNvPr id="0" name=""/>
        <dsp:cNvSpPr/>
      </dsp:nvSpPr>
      <dsp:spPr>
        <a:xfrm>
          <a:off x="0" y="9767"/>
          <a:ext cx="9601196"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Pietro sta facendo un lavoro di gruppo a scuola. L’insegnante chiede di creare un nuovo account di posta elettronica che sarà usato dal gruppo. Pietro ha l’incarico di scegliere il nome dell’account e la password. Per ricordarla facilmente, sceglie quella che utilizza per i suoi account personali; per differenziarla aggiunge l’anno corrente e la condivide con i suoi compagni di gruppo</a:t>
          </a:r>
        </a:p>
      </dsp:txBody>
      <dsp:txXfrm>
        <a:off x="161063" y="170830"/>
        <a:ext cx="9279070" cy="297727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1778E-64E6-4DC0-BA5E-839C58C69C84}">
      <dsp:nvSpPr>
        <dsp:cNvPr id="0" name=""/>
        <dsp:cNvSpPr/>
      </dsp:nvSpPr>
      <dsp:spPr>
        <a:xfrm>
          <a:off x="0" y="124427"/>
          <a:ext cx="9601196" cy="307008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Qualche giorno dopo Pietro nota che la sua immagine su uno dei profili social è cambiata, ma non ricorda di essere stato lui a farlo. Prova ad accedervi senza riuscirci. Qualcuno ha eseguito l’accesso e cambiato la password. Si preoccupa perché quella è anche la password di altri account tra cui quello di posta elettronica</a:t>
          </a:r>
        </a:p>
      </dsp:txBody>
      <dsp:txXfrm>
        <a:off x="149869" y="274296"/>
        <a:ext cx="9301458" cy="277034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D716B-F6B7-498D-B74C-AEEE59BBFE96}">
      <dsp:nvSpPr>
        <dsp:cNvPr id="0" name=""/>
        <dsp:cNvSpPr/>
      </dsp:nvSpPr>
      <dsp:spPr>
        <a:xfrm>
          <a:off x="0" y="174738"/>
          <a:ext cx="9601196" cy="29694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Sonia e Giorgia sono sempre state molto amiche, e come prova di fiducia si scambiano una password di accesso ad un account social. Quando Sonia inizia a mostrare interesse per un compagno di scuola e a passare meno tempo con Giorgia, questa, gelosa, entra sulla piattaforma usando le credenziali di Sonia e comincia a scrivere a suo nome post imbarazzanti e a inviare una serie di contenuti offensivi tramite messaggi privati ad alcuni contatti dell’amica</a:t>
          </a:r>
        </a:p>
      </dsp:txBody>
      <dsp:txXfrm>
        <a:off x="144957" y="319695"/>
        <a:ext cx="9311282" cy="2679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FFE0B-210D-45FD-8B2F-9AAB100C36CD}">
      <dsp:nvSpPr>
        <dsp:cNvPr id="0" name=""/>
        <dsp:cNvSpPr/>
      </dsp:nvSpPr>
      <dsp:spPr>
        <a:xfrm>
          <a:off x="0" y="21468"/>
          <a:ext cx="9601196" cy="3276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Gli stessi strumenti potrebbero, però, permettere anche ad hacker e malintenzionati di rubare informazioni e usarle per danneggiare i nostri dispositivi, le nostre relazioni o la nostra reputazione</a:t>
          </a:r>
        </a:p>
      </dsp:txBody>
      <dsp:txXfrm>
        <a:off x="159921" y="181389"/>
        <a:ext cx="9281354" cy="2956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8BE11-DA1F-4315-B787-DE5434240130}">
      <dsp:nvSpPr>
        <dsp:cNvPr id="0" name=""/>
        <dsp:cNvSpPr/>
      </dsp:nvSpPr>
      <dsp:spPr>
        <a:xfrm>
          <a:off x="0" y="76457"/>
          <a:ext cx="9601196" cy="31660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Proteggere tutto ciò che riguarda la nostra reputazione online significa adottare semplici ma importanti misure come usare il blocco schermo sui nostri dispositivi, fare attenzione alle informazioni personali che inseriamo che potrebbero andare perse o venire rubate e, soprattutto, scegliere delle ottime password</a:t>
          </a:r>
        </a:p>
      </dsp:txBody>
      <dsp:txXfrm>
        <a:off x="154552" y="231009"/>
        <a:ext cx="9292092" cy="28569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17D16-6AA7-4B50-A8F7-F693AF0857D4}">
      <dsp:nvSpPr>
        <dsp:cNvPr id="0" name=""/>
        <dsp:cNvSpPr/>
      </dsp:nvSpPr>
      <dsp:spPr>
        <a:xfrm>
          <a:off x="0" y="28487"/>
          <a:ext cx="9601196" cy="3261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Siamo sommersi da codici, parole chiave da ricordare per accedere a servizi di social network, email, musica o film in streaming, videogame, e per questo si tende ad utilizzare sempre la stessa. Basti pensare che nel 2017 la password più usata al mondo è stata «123456».</a:t>
          </a:r>
        </a:p>
      </dsp:txBody>
      <dsp:txXfrm>
        <a:off x="159236" y="187723"/>
        <a:ext cx="9282724" cy="29434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FD3DD-A6A7-4FB9-9186-2724E1A567C3}">
      <dsp:nvSpPr>
        <dsp:cNvPr id="0" name=""/>
        <dsp:cNvSpPr/>
      </dsp:nvSpPr>
      <dsp:spPr>
        <a:xfrm>
          <a:off x="0" y="33348"/>
          <a:ext cx="4718050" cy="324323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L'ingegneria sociale è una tecnica che consiste nello sfruttare siti come social network o applicativi di interazione online per parlare con la vittima e indurla a fornire informazioni su di sé, oppure per studiarne attentamente il profilo e carpire dettagli importanti che potrebbero rivelare una password (nomi di figli, fidanzati, amici, data di nascita o di matrimonio, etc.)</a:t>
          </a:r>
        </a:p>
      </dsp:txBody>
      <dsp:txXfrm>
        <a:off x="158322" y="191670"/>
        <a:ext cx="4401406" cy="29265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EAFC3-F9D0-4544-9F45-13DFEF9C9050}">
      <dsp:nvSpPr>
        <dsp:cNvPr id="0" name=""/>
        <dsp:cNvSpPr/>
      </dsp:nvSpPr>
      <dsp:spPr>
        <a:xfrm>
          <a:off x="0" y="119748"/>
          <a:ext cx="9601196" cy="307943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it-IT" sz="2800" kern="1200"/>
            <a:t>Un attacco di forza bruta consiste nell’esecuzione di un programma capace di provare in brevissimo tempo moltissime combinazioni di password prese da un dizionario-database creato ad hoc, magari partendo da parole individuate grazie all'ingegneria sociale, per cercare di individuare quella giusta. In questo senso, tanto più le nostre password sono prive di collegamenti ad eventi che ci riguardano, tanto più sarà difficile individuarle</a:t>
          </a:r>
        </a:p>
      </dsp:txBody>
      <dsp:txXfrm>
        <a:off x="150326" y="270074"/>
        <a:ext cx="9300544" cy="27787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27B6F-1596-42E5-9314-A6A592EBB296}">
      <dsp:nvSpPr>
        <dsp:cNvPr id="0" name=""/>
        <dsp:cNvSpPr/>
      </dsp:nvSpPr>
      <dsp:spPr>
        <a:xfrm>
          <a:off x="0" y="23628"/>
          <a:ext cx="9601196" cy="748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Scegliere password lunghe in quanto più sicure</a:t>
          </a:r>
        </a:p>
      </dsp:txBody>
      <dsp:txXfrm>
        <a:off x="36553" y="60181"/>
        <a:ext cx="9528090" cy="675694"/>
      </dsp:txXfrm>
    </dsp:sp>
    <dsp:sp modelId="{4698D4AF-1BA0-4A00-A9FA-A51FADA25295}">
      <dsp:nvSpPr>
        <dsp:cNvPr id="0" name=""/>
        <dsp:cNvSpPr/>
      </dsp:nvSpPr>
      <dsp:spPr>
        <a:xfrm>
          <a:off x="0" y="864588"/>
          <a:ext cx="9601196" cy="748800"/>
        </a:xfrm>
        <a:prstGeom prst="roundRect">
          <a:avLst/>
        </a:prstGeom>
        <a:solidFill>
          <a:schemeClr val="accent2">
            <a:hueOff val="1121052"/>
            <a:satOff val="-1191"/>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Imprevedibilità della password</a:t>
          </a:r>
        </a:p>
      </dsp:txBody>
      <dsp:txXfrm>
        <a:off x="36553" y="901141"/>
        <a:ext cx="9528090" cy="675694"/>
      </dsp:txXfrm>
    </dsp:sp>
    <dsp:sp modelId="{B540E1B3-B6EA-42B8-BC7C-1F0A90E617B3}">
      <dsp:nvSpPr>
        <dsp:cNvPr id="0" name=""/>
        <dsp:cNvSpPr/>
      </dsp:nvSpPr>
      <dsp:spPr>
        <a:xfrm>
          <a:off x="0" y="1705548"/>
          <a:ext cx="9601196" cy="748800"/>
        </a:xfrm>
        <a:prstGeom prst="roundRect">
          <a:avLst/>
        </a:prstGeom>
        <a:solidFill>
          <a:schemeClr val="accent2">
            <a:hueOff val="2242103"/>
            <a:satOff val="-2381"/>
            <a:lumOff val="18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No dettagli personali</a:t>
          </a:r>
        </a:p>
      </dsp:txBody>
      <dsp:txXfrm>
        <a:off x="36553" y="1742101"/>
        <a:ext cx="9528090" cy="675694"/>
      </dsp:txXfrm>
    </dsp:sp>
    <dsp:sp modelId="{B9A8EBE7-CDB7-4ED9-BDD2-937B3D60F245}">
      <dsp:nvSpPr>
        <dsp:cNvPr id="0" name=""/>
        <dsp:cNvSpPr/>
      </dsp:nvSpPr>
      <dsp:spPr>
        <a:xfrm>
          <a:off x="0" y="2546508"/>
          <a:ext cx="9601196" cy="748800"/>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a:t>Combinazione di caratteri alfanumerici e simboli</a:t>
          </a:r>
        </a:p>
      </dsp:txBody>
      <dsp:txXfrm>
        <a:off x="36553" y="2583061"/>
        <a:ext cx="9528090" cy="6756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4FEF4-897F-4D3B-8B20-DC1CAEF4C4E3}">
      <dsp:nvSpPr>
        <dsp:cNvPr id="0" name=""/>
        <dsp:cNvSpPr/>
      </dsp:nvSpPr>
      <dsp:spPr>
        <a:xfrm>
          <a:off x="0" y="226223"/>
          <a:ext cx="4718304" cy="1389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Gioca con gli acronimi di una frase semplice ma ben rappresentativa della tua identità</a:t>
          </a:r>
        </a:p>
      </dsp:txBody>
      <dsp:txXfrm>
        <a:off x="67852" y="294075"/>
        <a:ext cx="4582600" cy="1254256"/>
      </dsp:txXfrm>
    </dsp:sp>
    <dsp:sp modelId="{3E377E3F-CC49-4A5D-8217-F2A15EA4330C}">
      <dsp:nvSpPr>
        <dsp:cNvPr id="0" name=""/>
        <dsp:cNvSpPr/>
      </dsp:nvSpPr>
      <dsp:spPr>
        <a:xfrm>
          <a:off x="0" y="1693944"/>
          <a:ext cx="4718304" cy="1389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Mi Chiamo Simona e Sono Nata il 3 Ottobre potrebbe diventare	</a:t>
          </a:r>
        </a:p>
      </dsp:txBody>
      <dsp:txXfrm>
        <a:off x="67852" y="1761796"/>
        <a:ext cx="4582600" cy="125425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8.png"/><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D29F9D-E57E-4895-870F-EE53FF75B6ED}"/>
              </a:ext>
            </a:extLst>
          </p:cNvPr>
          <p:cNvSpPr>
            <a:spLocks noGrp="1"/>
          </p:cNvSpPr>
          <p:nvPr>
            <p:ph type="ctrTitle"/>
          </p:nvPr>
        </p:nvSpPr>
        <p:spPr/>
        <p:txBody>
          <a:bodyPr/>
          <a:lstStyle/>
          <a:p>
            <a:r>
              <a:rPr lang="it-IT" dirty="0"/>
              <a:t>Custodisci le tue informazioni personali</a:t>
            </a:r>
          </a:p>
        </p:txBody>
      </p:sp>
      <p:sp>
        <p:nvSpPr>
          <p:cNvPr id="3" name="Sottotitolo 2">
            <a:extLst>
              <a:ext uri="{FF2B5EF4-FFF2-40B4-BE49-F238E27FC236}">
                <a16:creationId xmlns:a16="http://schemas.microsoft.com/office/drawing/2014/main" id="{F1FA60D4-E569-445D-BEEC-6046DB64184D}"/>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748645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0E537-8DE7-4CD4-A483-43D195AC1CAC}"/>
              </a:ext>
            </a:extLst>
          </p:cNvPr>
          <p:cNvSpPr>
            <a:spLocks noGrp="1"/>
          </p:cNvSpPr>
          <p:nvPr>
            <p:ph type="title"/>
          </p:nvPr>
        </p:nvSpPr>
        <p:spPr/>
        <p:txBody>
          <a:bodyPr/>
          <a:lstStyle/>
          <a:p>
            <a:r>
              <a:rPr lang="it-IT" dirty="0"/>
              <a:t>Forza bruta</a:t>
            </a:r>
          </a:p>
        </p:txBody>
      </p:sp>
      <p:graphicFrame>
        <p:nvGraphicFramePr>
          <p:cNvPr id="4" name="Segnaposto contenuto 3">
            <a:extLst>
              <a:ext uri="{FF2B5EF4-FFF2-40B4-BE49-F238E27FC236}">
                <a16:creationId xmlns:a16="http://schemas.microsoft.com/office/drawing/2014/main" id="{22B3D773-04CB-4AE8-9CDB-080A4FA303A4}"/>
              </a:ext>
            </a:extLst>
          </p:cNvPr>
          <p:cNvGraphicFramePr>
            <a:graphicFrameLocks noGrp="1"/>
          </p:cNvGraphicFramePr>
          <p:nvPr>
            <p:ph idx="1"/>
            <p:extLst>
              <p:ext uri="{D42A27DB-BD31-4B8C-83A1-F6EECF244321}">
                <p14:modId xmlns:p14="http://schemas.microsoft.com/office/powerpoint/2010/main" val="256409644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511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618CBD-BEBB-4462-99E9-6AC271A9440B}"/>
              </a:ext>
            </a:extLst>
          </p:cNvPr>
          <p:cNvSpPr>
            <a:spLocks noGrp="1"/>
          </p:cNvSpPr>
          <p:nvPr>
            <p:ph type="title"/>
          </p:nvPr>
        </p:nvSpPr>
        <p:spPr/>
        <p:txBody>
          <a:bodyPr/>
          <a:lstStyle/>
          <a:p>
            <a:r>
              <a:rPr lang="it-IT" dirty="0"/>
              <a:t>Buone abitudini</a:t>
            </a:r>
          </a:p>
        </p:txBody>
      </p:sp>
      <p:graphicFrame>
        <p:nvGraphicFramePr>
          <p:cNvPr id="4" name="Segnaposto contenuto 3">
            <a:extLst>
              <a:ext uri="{FF2B5EF4-FFF2-40B4-BE49-F238E27FC236}">
                <a16:creationId xmlns:a16="http://schemas.microsoft.com/office/drawing/2014/main" id="{E5DABE80-B673-432B-B973-8462BDFB67B9}"/>
              </a:ext>
            </a:extLst>
          </p:cNvPr>
          <p:cNvGraphicFramePr>
            <a:graphicFrameLocks noGrp="1"/>
          </p:cNvGraphicFramePr>
          <p:nvPr>
            <p:ph idx="1"/>
            <p:extLst>
              <p:ext uri="{D42A27DB-BD31-4B8C-83A1-F6EECF244321}">
                <p14:modId xmlns:p14="http://schemas.microsoft.com/office/powerpoint/2010/main" val="353293659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90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4E6144-B1AF-4343-849B-CECE9A317F7B}"/>
              </a:ext>
            </a:extLst>
          </p:cNvPr>
          <p:cNvSpPr>
            <a:spLocks noGrp="1"/>
          </p:cNvSpPr>
          <p:nvPr>
            <p:ph type="title"/>
          </p:nvPr>
        </p:nvSpPr>
        <p:spPr/>
        <p:txBody>
          <a:bodyPr/>
          <a:lstStyle/>
          <a:p>
            <a:r>
              <a:rPr lang="it-IT" dirty="0"/>
              <a:t>Trucchi</a:t>
            </a:r>
          </a:p>
        </p:txBody>
      </p:sp>
      <p:graphicFrame>
        <p:nvGraphicFramePr>
          <p:cNvPr id="8" name="Segnaposto contenuto 7">
            <a:extLst>
              <a:ext uri="{FF2B5EF4-FFF2-40B4-BE49-F238E27FC236}">
                <a16:creationId xmlns:a16="http://schemas.microsoft.com/office/drawing/2014/main" id="{36D68526-A460-45CB-A93F-5ABA170E9FD9}"/>
              </a:ext>
            </a:extLst>
          </p:cNvPr>
          <p:cNvGraphicFramePr>
            <a:graphicFrameLocks noGrp="1"/>
          </p:cNvGraphicFramePr>
          <p:nvPr>
            <p:ph sz="half" idx="1"/>
            <p:extLst>
              <p:ext uri="{D42A27DB-BD31-4B8C-83A1-F6EECF244321}">
                <p14:modId xmlns:p14="http://schemas.microsoft.com/office/powerpoint/2010/main" val="1886361925"/>
              </p:ext>
            </p:extLst>
          </p:nvPr>
        </p:nvGraphicFramePr>
        <p:xfrm>
          <a:off x="1298448" y="2560320"/>
          <a:ext cx="4718304" cy="3310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Segnaposto contenuto 6">
            <a:extLst>
              <a:ext uri="{FF2B5EF4-FFF2-40B4-BE49-F238E27FC236}">
                <a16:creationId xmlns:a16="http://schemas.microsoft.com/office/drawing/2014/main" id="{1A99397A-1673-4D61-9BE5-6B011EBD6A94}"/>
              </a:ext>
            </a:extLst>
          </p:cNvPr>
          <p:cNvGraphicFramePr>
            <a:graphicFrameLocks noGrp="1"/>
          </p:cNvGraphicFramePr>
          <p:nvPr>
            <p:ph sz="half" idx="2"/>
            <p:extLst>
              <p:ext uri="{D42A27DB-BD31-4B8C-83A1-F6EECF244321}">
                <p14:modId xmlns:p14="http://schemas.microsoft.com/office/powerpoint/2010/main" val="2189011481"/>
              </p:ext>
            </p:extLst>
          </p:nvPr>
        </p:nvGraphicFramePr>
        <p:xfrm>
          <a:off x="6181344" y="2560320"/>
          <a:ext cx="4718304" cy="33101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32452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867E8E-6F15-48E2-ABFB-01DB90A6AE62}"/>
              </a:ext>
            </a:extLst>
          </p:cNvPr>
          <p:cNvSpPr>
            <a:spLocks noGrp="1"/>
          </p:cNvSpPr>
          <p:nvPr>
            <p:ph type="title"/>
          </p:nvPr>
        </p:nvSpPr>
        <p:spPr/>
        <p:txBody>
          <a:bodyPr/>
          <a:lstStyle/>
          <a:p>
            <a:r>
              <a:rPr lang="it-IT" dirty="0"/>
              <a:t>Trucchi</a:t>
            </a:r>
          </a:p>
        </p:txBody>
      </p:sp>
      <p:graphicFrame>
        <p:nvGraphicFramePr>
          <p:cNvPr id="5" name="Segnaposto contenuto 4">
            <a:extLst>
              <a:ext uri="{FF2B5EF4-FFF2-40B4-BE49-F238E27FC236}">
                <a16:creationId xmlns:a16="http://schemas.microsoft.com/office/drawing/2014/main" id="{BB3F5533-11F3-4FC7-A123-C75D8B211A79}"/>
              </a:ext>
            </a:extLst>
          </p:cNvPr>
          <p:cNvGraphicFramePr>
            <a:graphicFrameLocks noGrp="1"/>
          </p:cNvGraphicFramePr>
          <p:nvPr>
            <p:ph idx="1"/>
            <p:extLst>
              <p:ext uri="{D42A27DB-BD31-4B8C-83A1-F6EECF244321}">
                <p14:modId xmlns:p14="http://schemas.microsoft.com/office/powerpoint/2010/main" val="152957031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54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DAA9EA2-5574-4FDF-9A67-6717B2E3D2C8}"/>
              </a:ext>
            </a:extLst>
          </p:cNvPr>
          <p:cNvSpPr>
            <a:spLocks noGrp="1"/>
          </p:cNvSpPr>
          <p:nvPr>
            <p:ph type="title"/>
          </p:nvPr>
        </p:nvSpPr>
        <p:spPr/>
        <p:txBody>
          <a:bodyPr/>
          <a:lstStyle/>
          <a:p>
            <a:r>
              <a:rPr lang="it-IT" dirty="0"/>
              <a:t>Trucchi</a:t>
            </a:r>
          </a:p>
        </p:txBody>
      </p:sp>
      <p:graphicFrame>
        <p:nvGraphicFramePr>
          <p:cNvPr id="8" name="Segnaposto contenuto 7">
            <a:extLst>
              <a:ext uri="{FF2B5EF4-FFF2-40B4-BE49-F238E27FC236}">
                <a16:creationId xmlns:a16="http://schemas.microsoft.com/office/drawing/2014/main" id="{00821AB7-CD35-442F-8186-B2D142F87B2C}"/>
              </a:ext>
            </a:extLst>
          </p:cNvPr>
          <p:cNvGraphicFramePr>
            <a:graphicFrameLocks noGrp="1"/>
          </p:cNvGraphicFramePr>
          <p:nvPr>
            <p:ph sz="half" idx="1"/>
            <p:extLst>
              <p:ext uri="{D42A27DB-BD31-4B8C-83A1-F6EECF244321}">
                <p14:modId xmlns:p14="http://schemas.microsoft.com/office/powerpoint/2010/main" val="2716901592"/>
              </p:ext>
            </p:extLst>
          </p:nvPr>
        </p:nvGraphicFramePr>
        <p:xfrm>
          <a:off x="1292352" y="2560320"/>
          <a:ext cx="4718304" cy="3310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Segnaposto contenuto 6">
            <a:extLst>
              <a:ext uri="{FF2B5EF4-FFF2-40B4-BE49-F238E27FC236}">
                <a16:creationId xmlns:a16="http://schemas.microsoft.com/office/drawing/2014/main" id="{79829617-7195-495D-811B-65FB64AADCD6}"/>
              </a:ext>
            </a:extLst>
          </p:cNvPr>
          <p:cNvGraphicFramePr>
            <a:graphicFrameLocks noGrp="1"/>
          </p:cNvGraphicFramePr>
          <p:nvPr>
            <p:ph sz="half" idx="2"/>
            <p:extLst>
              <p:ext uri="{D42A27DB-BD31-4B8C-83A1-F6EECF244321}">
                <p14:modId xmlns:p14="http://schemas.microsoft.com/office/powerpoint/2010/main" val="1005772277"/>
              </p:ext>
            </p:extLst>
          </p:nvPr>
        </p:nvGraphicFramePr>
        <p:xfrm>
          <a:off x="6181344" y="2560320"/>
          <a:ext cx="4718304" cy="33101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7897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F6B20-18BC-43C5-8218-794A6E3F00D1}"/>
              </a:ext>
            </a:extLst>
          </p:cNvPr>
          <p:cNvSpPr>
            <a:spLocks noGrp="1"/>
          </p:cNvSpPr>
          <p:nvPr>
            <p:ph type="title"/>
          </p:nvPr>
        </p:nvSpPr>
        <p:spPr/>
        <p:txBody>
          <a:bodyPr/>
          <a:lstStyle/>
          <a:p>
            <a:r>
              <a:rPr lang="it-IT" dirty="0"/>
              <a:t>Trucchi</a:t>
            </a:r>
          </a:p>
        </p:txBody>
      </p:sp>
      <p:graphicFrame>
        <p:nvGraphicFramePr>
          <p:cNvPr id="5" name="Segnaposto contenuto 4">
            <a:extLst>
              <a:ext uri="{FF2B5EF4-FFF2-40B4-BE49-F238E27FC236}">
                <a16:creationId xmlns:a16="http://schemas.microsoft.com/office/drawing/2014/main" id="{841C5224-27B8-410D-BA1D-4AB6AFA0C57D}"/>
              </a:ext>
            </a:extLst>
          </p:cNvPr>
          <p:cNvGraphicFramePr>
            <a:graphicFrameLocks noGrp="1"/>
          </p:cNvGraphicFramePr>
          <p:nvPr>
            <p:ph sz="half" idx="1"/>
            <p:extLst>
              <p:ext uri="{D42A27DB-BD31-4B8C-83A1-F6EECF244321}">
                <p14:modId xmlns:p14="http://schemas.microsoft.com/office/powerpoint/2010/main" val="1454298558"/>
              </p:ext>
            </p:extLst>
          </p:nvPr>
        </p:nvGraphicFramePr>
        <p:xfrm>
          <a:off x="1298448" y="2560320"/>
          <a:ext cx="4718304" cy="3310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Segnaposto contenuto 5">
            <a:extLst>
              <a:ext uri="{FF2B5EF4-FFF2-40B4-BE49-F238E27FC236}">
                <a16:creationId xmlns:a16="http://schemas.microsoft.com/office/drawing/2014/main" id="{81A1966F-5611-409E-A57E-E0167774230B}"/>
              </a:ext>
            </a:extLst>
          </p:cNvPr>
          <p:cNvGraphicFramePr>
            <a:graphicFrameLocks noGrp="1"/>
          </p:cNvGraphicFramePr>
          <p:nvPr>
            <p:ph sz="half" idx="2"/>
            <p:extLst>
              <p:ext uri="{D42A27DB-BD31-4B8C-83A1-F6EECF244321}">
                <p14:modId xmlns:p14="http://schemas.microsoft.com/office/powerpoint/2010/main" val="1169899502"/>
              </p:ext>
            </p:extLst>
          </p:nvPr>
        </p:nvGraphicFramePr>
        <p:xfrm>
          <a:off x="6181344" y="2560320"/>
          <a:ext cx="4718304" cy="33101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3463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4D0209A9-C143-4140-A058-3BD9D4A3521B}"/>
              </a:ext>
            </a:extLst>
          </p:cNvPr>
          <p:cNvSpPr>
            <a:spLocks noGrp="1"/>
          </p:cNvSpPr>
          <p:nvPr>
            <p:ph type="title"/>
          </p:nvPr>
        </p:nvSpPr>
        <p:spPr/>
        <p:txBody>
          <a:bodyPr/>
          <a:lstStyle/>
          <a:p>
            <a:r>
              <a:rPr lang="it-IT" dirty="0"/>
              <a:t>Quale è la password più efficace?</a:t>
            </a:r>
          </a:p>
        </p:txBody>
      </p:sp>
      <p:graphicFrame>
        <p:nvGraphicFramePr>
          <p:cNvPr id="7" name="Segnaposto contenuto 6">
            <a:extLst>
              <a:ext uri="{FF2B5EF4-FFF2-40B4-BE49-F238E27FC236}">
                <a16:creationId xmlns:a16="http://schemas.microsoft.com/office/drawing/2014/main" id="{09239A48-83B1-4308-A00B-FEB417C5C7A6}"/>
              </a:ext>
            </a:extLst>
          </p:cNvPr>
          <p:cNvGraphicFramePr>
            <a:graphicFrameLocks noGrp="1"/>
          </p:cNvGraphicFramePr>
          <p:nvPr>
            <p:ph idx="1"/>
            <p:extLst>
              <p:ext uri="{D42A27DB-BD31-4B8C-83A1-F6EECF244321}">
                <p14:modId xmlns:p14="http://schemas.microsoft.com/office/powerpoint/2010/main" val="2306095309"/>
              </p:ext>
            </p:extLst>
          </p:nvPr>
        </p:nvGraphicFramePr>
        <p:xfrm>
          <a:off x="1295400" y="2557463"/>
          <a:ext cx="9601200" cy="3327003"/>
        </p:xfrm>
        <a:graphic>
          <a:graphicData uri="http://schemas.openxmlformats.org/drawingml/2006/table">
            <a:tbl>
              <a:tblPr firstRow="1" bandRow="1">
                <a:tableStyleId>{9D7B26C5-4107-4FEC-AEDC-1716B250A1EF}</a:tableStyleId>
              </a:tblPr>
              <a:tblGrid>
                <a:gridCol w="855133">
                  <a:extLst>
                    <a:ext uri="{9D8B030D-6E8A-4147-A177-3AD203B41FA5}">
                      <a16:colId xmlns:a16="http://schemas.microsoft.com/office/drawing/2014/main" val="3338563501"/>
                    </a:ext>
                  </a:extLst>
                </a:gridCol>
                <a:gridCol w="5545667">
                  <a:extLst>
                    <a:ext uri="{9D8B030D-6E8A-4147-A177-3AD203B41FA5}">
                      <a16:colId xmlns:a16="http://schemas.microsoft.com/office/drawing/2014/main" val="2779780560"/>
                    </a:ext>
                  </a:extLst>
                </a:gridCol>
                <a:gridCol w="3200400">
                  <a:extLst>
                    <a:ext uri="{9D8B030D-6E8A-4147-A177-3AD203B41FA5}">
                      <a16:colId xmlns:a16="http://schemas.microsoft.com/office/drawing/2014/main" val="3990578411"/>
                    </a:ext>
                  </a:extLst>
                </a:gridCol>
              </a:tblGrid>
              <a:tr h="753401">
                <a:tc>
                  <a:txBody>
                    <a:bodyPr/>
                    <a:lstStyle/>
                    <a:p>
                      <a:pPr algn="ctr" fontAlgn="t"/>
                      <a:r>
                        <a:rPr lang="it-IT" sz="3200" dirty="0">
                          <a:effectLst/>
                        </a:rPr>
                        <a:t>1</a:t>
                      </a:r>
                    </a:p>
                  </a:txBody>
                  <a:tcPr/>
                </a:tc>
                <a:tc>
                  <a:txBody>
                    <a:bodyPr/>
                    <a:lstStyle/>
                    <a:p>
                      <a:pPr algn="ctr" fontAlgn="t" latinLnBrk="1"/>
                      <a:r>
                        <a:rPr lang="it-IT" sz="3200">
                          <a:effectLst/>
                        </a:rPr>
                        <a:t>buongiornoprincipessa</a:t>
                      </a:r>
                    </a:p>
                  </a:txBody>
                  <a:tcPr/>
                </a:tc>
                <a:tc>
                  <a:txBody>
                    <a:bodyPr/>
                    <a:lstStyle/>
                    <a:p>
                      <a:pPr algn="ctr" fontAlgn="t" latinLnBrk="1"/>
                      <a:r>
                        <a:rPr lang="it-IT" sz="3200">
                          <a:effectLst/>
                        </a:rPr>
                        <a:t>Princi10Pessa.Mia</a:t>
                      </a:r>
                    </a:p>
                  </a:txBody>
                  <a:tcPr/>
                </a:tc>
                <a:extLst>
                  <a:ext uri="{0D108BD9-81ED-4DB2-BD59-A6C34878D82A}">
                    <a16:rowId xmlns:a16="http://schemas.microsoft.com/office/drawing/2014/main" val="1683774105"/>
                  </a:ext>
                </a:extLst>
              </a:tr>
              <a:tr h="753401">
                <a:tc>
                  <a:txBody>
                    <a:bodyPr/>
                    <a:lstStyle/>
                    <a:p>
                      <a:pPr algn="ctr" fontAlgn="t"/>
                      <a:r>
                        <a:rPr lang="it-IT" sz="3200">
                          <a:effectLst/>
                        </a:rPr>
                        <a:t>2</a:t>
                      </a:r>
                    </a:p>
                  </a:txBody>
                  <a:tcPr/>
                </a:tc>
                <a:tc>
                  <a:txBody>
                    <a:bodyPr/>
                    <a:lstStyle/>
                    <a:p>
                      <a:pPr algn="ctr" fontAlgn="t" latinLnBrk="1"/>
                      <a:r>
                        <a:rPr lang="it-IT" sz="3200">
                          <a:effectLst/>
                        </a:rPr>
                        <a:t>IlikeScar_fac3</a:t>
                      </a:r>
                    </a:p>
                  </a:txBody>
                  <a:tcPr/>
                </a:tc>
                <a:tc>
                  <a:txBody>
                    <a:bodyPr/>
                    <a:lstStyle/>
                    <a:p>
                      <a:pPr algn="ctr" fontAlgn="t" latinLnBrk="1"/>
                      <a:r>
                        <a:rPr lang="it-IT" sz="3200">
                          <a:effectLst/>
                        </a:rPr>
                        <a:t>Sc4rf4c3</a:t>
                      </a:r>
                    </a:p>
                  </a:txBody>
                  <a:tcPr/>
                </a:tc>
                <a:extLst>
                  <a:ext uri="{0D108BD9-81ED-4DB2-BD59-A6C34878D82A}">
                    <a16:rowId xmlns:a16="http://schemas.microsoft.com/office/drawing/2014/main" val="2406133688"/>
                  </a:ext>
                </a:extLst>
              </a:tr>
              <a:tr h="753401">
                <a:tc>
                  <a:txBody>
                    <a:bodyPr/>
                    <a:lstStyle/>
                    <a:p>
                      <a:pPr algn="ctr" fontAlgn="t"/>
                      <a:r>
                        <a:rPr lang="it-IT" sz="3200">
                          <a:effectLst/>
                        </a:rPr>
                        <a:t>3</a:t>
                      </a:r>
                    </a:p>
                  </a:txBody>
                  <a:tcPr/>
                </a:tc>
                <a:tc>
                  <a:txBody>
                    <a:bodyPr/>
                    <a:lstStyle/>
                    <a:p>
                      <a:pPr algn="ctr" fontAlgn="t" latinLnBrk="1"/>
                      <a:r>
                        <a:rPr lang="it-IT" sz="3200">
                          <a:effectLst/>
                        </a:rPr>
                        <a:t>YMCA</a:t>
                      </a:r>
                    </a:p>
                  </a:txBody>
                  <a:tcPr/>
                </a:tc>
                <a:tc>
                  <a:txBody>
                    <a:bodyPr/>
                    <a:lstStyle/>
                    <a:p>
                      <a:pPr algn="ctr" fontAlgn="t" latinLnBrk="1"/>
                      <a:r>
                        <a:rPr lang="it-IT" sz="3200">
                          <a:effectLst/>
                        </a:rPr>
                        <a:t>SFIDT3</a:t>
                      </a:r>
                    </a:p>
                  </a:txBody>
                  <a:tcPr/>
                </a:tc>
                <a:extLst>
                  <a:ext uri="{0D108BD9-81ED-4DB2-BD59-A6C34878D82A}">
                    <a16:rowId xmlns:a16="http://schemas.microsoft.com/office/drawing/2014/main" val="613158007"/>
                  </a:ext>
                </a:extLst>
              </a:tr>
              <a:tr h="753401">
                <a:tc>
                  <a:txBody>
                    <a:bodyPr/>
                    <a:lstStyle/>
                    <a:p>
                      <a:pPr algn="ctr" fontAlgn="t"/>
                      <a:r>
                        <a:rPr lang="it-IT" sz="3200">
                          <a:effectLst/>
                        </a:rPr>
                        <a:t>4</a:t>
                      </a:r>
                    </a:p>
                  </a:txBody>
                  <a:tcPr/>
                </a:tc>
                <a:tc>
                  <a:txBody>
                    <a:bodyPr/>
                    <a:lstStyle/>
                    <a:p>
                      <a:pPr algn="ctr" fontAlgn="t" latinLnBrk="1"/>
                      <a:r>
                        <a:rPr lang="it-IT" sz="3200">
                          <a:effectLst/>
                        </a:rPr>
                        <a:t>Siam03PiccoliPorcospin-)</a:t>
                      </a:r>
                    </a:p>
                  </a:txBody>
                  <a:tcPr/>
                </a:tc>
                <a:tc>
                  <a:txBody>
                    <a:bodyPr/>
                    <a:lstStyle/>
                    <a:p>
                      <a:pPr algn="ctr" fontAlgn="t" latinLnBrk="1"/>
                      <a:r>
                        <a:rPr lang="it-IT" sz="3200" dirty="0">
                          <a:effectLst/>
                        </a:rPr>
                        <a:t>SonoPazzoDit3</a:t>
                      </a:r>
                    </a:p>
                  </a:txBody>
                  <a:tcPr/>
                </a:tc>
                <a:extLst>
                  <a:ext uri="{0D108BD9-81ED-4DB2-BD59-A6C34878D82A}">
                    <a16:rowId xmlns:a16="http://schemas.microsoft.com/office/drawing/2014/main" val="1734779394"/>
                  </a:ext>
                </a:extLst>
              </a:tr>
            </a:tbl>
          </a:graphicData>
        </a:graphic>
      </p:graphicFrame>
    </p:spTree>
    <p:extLst>
      <p:ext uri="{BB962C8B-B14F-4D97-AF65-F5344CB8AC3E}">
        <p14:creationId xmlns:p14="http://schemas.microsoft.com/office/powerpoint/2010/main" val="1968326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AE0F8C-54C7-4128-8822-C76F20754D7A}"/>
              </a:ext>
            </a:extLst>
          </p:cNvPr>
          <p:cNvSpPr>
            <a:spLocks noGrp="1"/>
          </p:cNvSpPr>
          <p:nvPr>
            <p:ph type="title"/>
          </p:nvPr>
        </p:nvSpPr>
        <p:spPr/>
        <p:txBody>
          <a:bodyPr/>
          <a:lstStyle/>
          <a:p>
            <a:r>
              <a:rPr lang="it-IT" dirty="0"/>
              <a:t>Verifica in due passaggi</a:t>
            </a:r>
          </a:p>
        </p:txBody>
      </p:sp>
      <p:graphicFrame>
        <p:nvGraphicFramePr>
          <p:cNvPr id="6" name="Segnaposto contenuto 5">
            <a:extLst>
              <a:ext uri="{FF2B5EF4-FFF2-40B4-BE49-F238E27FC236}">
                <a16:creationId xmlns:a16="http://schemas.microsoft.com/office/drawing/2014/main" id="{C062C53A-1ECB-41FA-958C-54D6EC9F764B}"/>
              </a:ext>
            </a:extLst>
          </p:cNvPr>
          <p:cNvGraphicFramePr>
            <a:graphicFrameLocks noGrp="1"/>
          </p:cNvGraphicFramePr>
          <p:nvPr>
            <p:ph sz="half" idx="1"/>
            <p:extLst>
              <p:ext uri="{D42A27DB-BD31-4B8C-83A1-F6EECF244321}">
                <p14:modId xmlns:p14="http://schemas.microsoft.com/office/powerpoint/2010/main" val="2948065351"/>
              </p:ext>
            </p:extLst>
          </p:nvPr>
        </p:nvGraphicFramePr>
        <p:xfrm>
          <a:off x="1298448" y="2560320"/>
          <a:ext cx="4718304" cy="3310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https://vivinternet.azzurro.it./images/deck/3/step-6.png">
            <a:extLst>
              <a:ext uri="{FF2B5EF4-FFF2-40B4-BE49-F238E27FC236}">
                <a16:creationId xmlns:a16="http://schemas.microsoft.com/office/drawing/2014/main" id="{C00BF9D5-27A8-4488-AF02-A6FCFAAFD011}"/>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135300" y="2560638"/>
            <a:ext cx="2810900"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29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DF914F-2F68-497C-B3CE-92AD2AD9B6D0}"/>
              </a:ext>
            </a:extLst>
          </p:cNvPr>
          <p:cNvSpPr>
            <a:spLocks noGrp="1"/>
          </p:cNvSpPr>
          <p:nvPr>
            <p:ph type="title"/>
          </p:nvPr>
        </p:nvSpPr>
        <p:spPr/>
        <p:txBody>
          <a:bodyPr/>
          <a:lstStyle/>
          <a:p>
            <a:r>
              <a:rPr lang="it-IT" dirty="0"/>
              <a:t>Verifica in due passaggi</a:t>
            </a:r>
          </a:p>
        </p:txBody>
      </p:sp>
      <p:graphicFrame>
        <p:nvGraphicFramePr>
          <p:cNvPr id="6" name="Segnaposto contenuto 5">
            <a:extLst>
              <a:ext uri="{FF2B5EF4-FFF2-40B4-BE49-F238E27FC236}">
                <a16:creationId xmlns:a16="http://schemas.microsoft.com/office/drawing/2014/main" id="{95B973DD-11DE-4D7C-9CCF-02AF1B18BFD1}"/>
              </a:ext>
            </a:extLst>
          </p:cNvPr>
          <p:cNvGraphicFramePr>
            <a:graphicFrameLocks noGrp="1"/>
          </p:cNvGraphicFramePr>
          <p:nvPr>
            <p:ph sz="half" idx="1"/>
            <p:extLst>
              <p:ext uri="{D42A27DB-BD31-4B8C-83A1-F6EECF244321}">
                <p14:modId xmlns:p14="http://schemas.microsoft.com/office/powerpoint/2010/main" val="875305521"/>
              </p:ext>
            </p:extLst>
          </p:nvPr>
        </p:nvGraphicFramePr>
        <p:xfrm>
          <a:off x="1298448" y="2560320"/>
          <a:ext cx="4718304" cy="3310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Segnaposto contenuto 6">
            <a:extLst>
              <a:ext uri="{FF2B5EF4-FFF2-40B4-BE49-F238E27FC236}">
                <a16:creationId xmlns:a16="http://schemas.microsoft.com/office/drawing/2014/main" id="{0B9239FA-A879-42E1-976C-78E1393D4D24}"/>
              </a:ext>
            </a:extLst>
          </p:cNvPr>
          <p:cNvGraphicFramePr>
            <a:graphicFrameLocks noGrp="1"/>
          </p:cNvGraphicFramePr>
          <p:nvPr>
            <p:ph sz="half" idx="2"/>
            <p:extLst>
              <p:ext uri="{D42A27DB-BD31-4B8C-83A1-F6EECF244321}">
                <p14:modId xmlns:p14="http://schemas.microsoft.com/office/powerpoint/2010/main" val="3320116515"/>
              </p:ext>
            </p:extLst>
          </p:nvPr>
        </p:nvGraphicFramePr>
        <p:xfrm>
          <a:off x="6181344" y="2560320"/>
          <a:ext cx="4718304" cy="33101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0980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A20672-D9E0-405D-BBA3-3F4D788BC216}"/>
              </a:ext>
            </a:extLst>
          </p:cNvPr>
          <p:cNvSpPr>
            <a:spLocks noGrp="1"/>
          </p:cNvSpPr>
          <p:nvPr>
            <p:ph type="title"/>
          </p:nvPr>
        </p:nvSpPr>
        <p:spPr/>
        <p:txBody>
          <a:bodyPr>
            <a:normAutofit fontScale="90000"/>
          </a:bodyPr>
          <a:lstStyle/>
          <a:p>
            <a:r>
              <a:rPr lang="it-IT" dirty="0"/>
              <a:t>Individua tra i fattori elencati quelli realmente utilizzabili per la verifica a due fattori.</a:t>
            </a:r>
          </a:p>
        </p:txBody>
      </p:sp>
      <p:sp>
        <p:nvSpPr>
          <p:cNvPr id="5" name="Segnaposto contenuto 4">
            <a:extLst>
              <a:ext uri="{FF2B5EF4-FFF2-40B4-BE49-F238E27FC236}">
                <a16:creationId xmlns:a16="http://schemas.microsoft.com/office/drawing/2014/main" id="{4A373E3D-27B9-49EF-9667-96E8E0E95FAB}"/>
              </a:ext>
            </a:extLst>
          </p:cNvPr>
          <p:cNvSpPr>
            <a:spLocks noGrp="1"/>
          </p:cNvSpPr>
          <p:nvPr>
            <p:ph sz="half" idx="1"/>
          </p:nvPr>
        </p:nvSpPr>
        <p:spPr/>
        <p:txBody>
          <a:bodyPr>
            <a:normAutofit fontScale="77500" lnSpcReduction="20000"/>
          </a:bodyPr>
          <a:lstStyle/>
          <a:p>
            <a:r>
              <a:rPr lang="it-IT" dirty="0"/>
              <a:t>Codice monouso via sms		</a:t>
            </a:r>
          </a:p>
          <a:p>
            <a:r>
              <a:rPr lang="it-IT" dirty="0"/>
              <a:t>Inserire due volte la propria password		</a:t>
            </a:r>
          </a:p>
          <a:p>
            <a:r>
              <a:rPr lang="it-IT" dirty="0"/>
              <a:t>USB token		</a:t>
            </a:r>
          </a:p>
          <a:p>
            <a:r>
              <a:rPr lang="it-IT" dirty="0"/>
              <a:t>Codice monouso tramite </a:t>
            </a:r>
            <a:r>
              <a:rPr lang="it-IT" dirty="0" err="1"/>
              <a:t>app</a:t>
            </a:r>
            <a:r>
              <a:rPr lang="it-IT" dirty="0"/>
              <a:t>		</a:t>
            </a:r>
          </a:p>
          <a:p>
            <a:r>
              <a:rPr lang="it-IT" dirty="0"/>
              <a:t>Effettuare l’accesso due volte consecutivamente		</a:t>
            </a:r>
          </a:p>
          <a:p>
            <a:r>
              <a:rPr lang="it-IT" dirty="0"/>
              <a:t>Effettuare l’accesso sempre dallo stesso dispositivo		</a:t>
            </a:r>
          </a:p>
          <a:p>
            <a:r>
              <a:rPr lang="it-IT" dirty="0"/>
              <a:t>Codici monouso senza scadenza da stampare</a:t>
            </a:r>
          </a:p>
        </p:txBody>
      </p:sp>
      <p:pic>
        <p:nvPicPr>
          <p:cNvPr id="4098" name="Picture 2" descr="https://vivinternet.azzurro.it./images/deck/3/step-7.png">
            <a:extLst>
              <a:ext uri="{FF2B5EF4-FFF2-40B4-BE49-F238E27FC236}">
                <a16:creationId xmlns:a16="http://schemas.microsoft.com/office/drawing/2014/main" id="{186F1AFC-3FFF-4A1D-BE9C-32CFCD5D9AA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5300" y="2560638"/>
            <a:ext cx="2810900"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41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61BDE0-9AD0-4453-8F3F-BF1B4C5B9A15}"/>
              </a:ext>
            </a:extLst>
          </p:cNvPr>
          <p:cNvSpPr>
            <a:spLocks noGrp="1"/>
          </p:cNvSpPr>
          <p:nvPr>
            <p:ph type="title"/>
          </p:nvPr>
        </p:nvSpPr>
        <p:spPr/>
        <p:txBody>
          <a:bodyPr/>
          <a:lstStyle/>
          <a:p>
            <a:r>
              <a:rPr lang="it-IT" dirty="0"/>
              <a:t>Obiettivi</a:t>
            </a:r>
          </a:p>
        </p:txBody>
      </p:sp>
      <p:graphicFrame>
        <p:nvGraphicFramePr>
          <p:cNvPr id="4" name="Segnaposto contenuto 3">
            <a:extLst>
              <a:ext uri="{FF2B5EF4-FFF2-40B4-BE49-F238E27FC236}">
                <a16:creationId xmlns:a16="http://schemas.microsoft.com/office/drawing/2014/main" id="{1FDF6C13-317F-44CD-B9D3-18839A3708A2}"/>
              </a:ext>
            </a:extLst>
          </p:cNvPr>
          <p:cNvGraphicFramePr>
            <a:graphicFrameLocks noGrp="1"/>
          </p:cNvGraphicFramePr>
          <p:nvPr>
            <p:ph idx="1"/>
            <p:extLst>
              <p:ext uri="{D42A27DB-BD31-4B8C-83A1-F6EECF244321}">
                <p14:modId xmlns:p14="http://schemas.microsoft.com/office/powerpoint/2010/main" val="200636438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074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78B10771-9EEF-4821-8E2E-76DF7AF3543B}"/>
              </a:ext>
            </a:extLst>
          </p:cNvPr>
          <p:cNvSpPr>
            <a:spLocks noGrp="1"/>
          </p:cNvSpPr>
          <p:nvPr>
            <p:ph type="title"/>
          </p:nvPr>
        </p:nvSpPr>
        <p:spPr/>
        <p:txBody>
          <a:bodyPr>
            <a:normAutofit fontScale="90000"/>
          </a:bodyPr>
          <a:lstStyle/>
          <a:p>
            <a:r>
              <a:rPr lang="it-IT" dirty="0"/>
              <a:t>Individua tra i fattori elencati quelli realmente utilizzabili per la verifica a due fattori.</a:t>
            </a:r>
          </a:p>
        </p:txBody>
      </p:sp>
      <p:sp>
        <p:nvSpPr>
          <p:cNvPr id="6" name="Segnaposto contenuto 5">
            <a:extLst>
              <a:ext uri="{FF2B5EF4-FFF2-40B4-BE49-F238E27FC236}">
                <a16:creationId xmlns:a16="http://schemas.microsoft.com/office/drawing/2014/main" id="{8C3E506C-5DDB-4D25-8836-88FE9D410692}"/>
              </a:ext>
            </a:extLst>
          </p:cNvPr>
          <p:cNvSpPr>
            <a:spLocks noGrp="1"/>
          </p:cNvSpPr>
          <p:nvPr>
            <p:ph idx="1"/>
          </p:nvPr>
        </p:nvSpPr>
        <p:spPr/>
        <p:txBody>
          <a:bodyPr>
            <a:normAutofit lnSpcReduction="10000"/>
          </a:bodyPr>
          <a:lstStyle/>
          <a:p>
            <a:r>
              <a:rPr lang="it-IT" dirty="0">
                <a:solidFill>
                  <a:srgbClr val="00B050"/>
                </a:solidFill>
              </a:rPr>
              <a:t>Codice monouso via sms		</a:t>
            </a:r>
          </a:p>
          <a:p>
            <a:r>
              <a:rPr lang="it-IT" dirty="0">
                <a:solidFill>
                  <a:srgbClr val="FF0000"/>
                </a:solidFill>
              </a:rPr>
              <a:t>Inserire due volte la propria password	</a:t>
            </a:r>
            <a:r>
              <a:rPr lang="it-IT" dirty="0"/>
              <a:t>	</a:t>
            </a:r>
          </a:p>
          <a:p>
            <a:r>
              <a:rPr lang="it-IT" dirty="0">
                <a:solidFill>
                  <a:srgbClr val="00B050"/>
                </a:solidFill>
              </a:rPr>
              <a:t>USB token		</a:t>
            </a:r>
          </a:p>
          <a:p>
            <a:r>
              <a:rPr lang="it-IT" dirty="0">
                <a:solidFill>
                  <a:srgbClr val="00B050"/>
                </a:solidFill>
              </a:rPr>
              <a:t>Codice monouso tramite </a:t>
            </a:r>
            <a:r>
              <a:rPr lang="it-IT" dirty="0" err="1">
                <a:solidFill>
                  <a:srgbClr val="00B050"/>
                </a:solidFill>
              </a:rPr>
              <a:t>app</a:t>
            </a:r>
            <a:r>
              <a:rPr lang="it-IT" dirty="0">
                <a:solidFill>
                  <a:srgbClr val="00B050"/>
                </a:solidFill>
              </a:rPr>
              <a:t>		</a:t>
            </a:r>
          </a:p>
          <a:p>
            <a:r>
              <a:rPr lang="it-IT" dirty="0">
                <a:solidFill>
                  <a:srgbClr val="FF0000"/>
                </a:solidFill>
              </a:rPr>
              <a:t>Effettuare l’accesso due volte consecutivamente		</a:t>
            </a:r>
          </a:p>
          <a:p>
            <a:r>
              <a:rPr lang="it-IT" dirty="0">
                <a:solidFill>
                  <a:srgbClr val="FF0000"/>
                </a:solidFill>
              </a:rPr>
              <a:t>Effettuare l’accesso sempre dallo stesso dispositivo		</a:t>
            </a:r>
          </a:p>
          <a:p>
            <a:r>
              <a:rPr lang="it-IT" dirty="0">
                <a:solidFill>
                  <a:srgbClr val="00B050"/>
                </a:solidFill>
              </a:rPr>
              <a:t>Codici monouso senza scadenza da stampare</a:t>
            </a:r>
          </a:p>
        </p:txBody>
      </p:sp>
    </p:spTree>
    <p:extLst>
      <p:ext uri="{BB962C8B-B14F-4D97-AF65-F5344CB8AC3E}">
        <p14:creationId xmlns:p14="http://schemas.microsoft.com/office/powerpoint/2010/main" val="1842857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4F998E-821E-42F4-945A-A7AA79997288}"/>
              </a:ext>
            </a:extLst>
          </p:cNvPr>
          <p:cNvSpPr>
            <a:spLocks noGrp="1"/>
          </p:cNvSpPr>
          <p:nvPr>
            <p:ph type="title"/>
          </p:nvPr>
        </p:nvSpPr>
        <p:spPr/>
        <p:txBody>
          <a:bodyPr>
            <a:normAutofit fontScale="90000"/>
          </a:bodyPr>
          <a:lstStyle/>
          <a:p>
            <a:r>
              <a:rPr lang="it-IT" dirty="0"/>
              <a:t>Indica se le seguenti frasi sono giuste o sbagliate</a:t>
            </a:r>
          </a:p>
        </p:txBody>
      </p:sp>
      <p:sp>
        <p:nvSpPr>
          <p:cNvPr id="3" name="Segnaposto contenuto 2">
            <a:extLst>
              <a:ext uri="{FF2B5EF4-FFF2-40B4-BE49-F238E27FC236}">
                <a16:creationId xmlns:a16="http://schemas.microsoft.com/office/drawing/2014/main" id="{71470120-ECDF-4982-BE82-C148A2FC8F67}"/>
              </a:ext>
            </a:extLst>
          </p:cNvPr>
          <p:cNvSpPr>
            <a:spLocks noGrp="1"/>
          </p:cNvSpPr>
          <p:nvPr>
            <p:ph idx="1"/>
          </p:nvPr>
        </p:nvSpPr>
        <p:spPr/>
        <p:txBody>
          <a:bodyPr>
            <a:normAutofit fontScale="92500" lnSpcReduction="20000"/>
          </a:bodyPr>
          <a:lstStyle/>
          <a:p>
            <a:r>
              <a:rPr lang="it-IT" dirty="0"/>
              <a:t>Nelle password è meglio non usare la nostra data di nascita, ma quella di altri membri della nostra famiglia sì		</a:t>
            </a:r>
          </a:p>
          <a:p>
            <a:r>
              <a:rPr lang="it-IT" dirty="0"/>
              <a:t>Una password veramente sicura dovrebbe essere imprevedibile e contenere lettere, numeri e caratteri speciali		</a:t>
            </a:r>
          </a:p>
          <a:p>
            <a:r>
              <a:rPr lang="it-IT" dirty="0"/>
              <a:t>Una password con la nostra canzone o citazione preferita è certamente sicura		</a:t>
            </a:r>
          </a:p>
          <a:p>
            <a:r>
              <a:rPr lang="it-IT" dirty="0"/>
              <a:t>Non è necessario utilizzare la verifica in due passaggi quando si tratta di profili social ma solo per account di posta elettronica o banking online		</a:t>
            </a:r>
          </a:p>
          <a:p>
            <a:r>
              <a:rPr lang="it-IT" dirty="0"/>
              <a:t>Una password non va condivisa con nessuno e per nessun motivo al mondo, neanche con un genitore</a:t>
            </a:r>
          </a:p>
        </p:txBody>
      </p:sp>
    </p:spTree>
    <p:extLst>
      <p:ext uri="{BB962C8B-B14F-4D97-AF65-F5344CB8AC3E}">
        <p14:creationId xmlns:p14="http://schemas.microsoft.com/office/powerpoint/2010/main" val="3543027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150067-E824-4FAB-8FF0-71E3A6029CAC}"/>
              </a:ext>
            </a:extLst>
          </p:cNvPr>
          <p:cNvSpPr>
            <a:spLocks noGrp="1"/>
          </p:cNvSpPr>
          <p:nvPr>
            <p:ph type="title"/>
          </p:nvPr>
        </p:nvSpPr>
        <p:spPr/>
        <p:txBody>
          <a:bodyPr>
            <a:normAutofit fontScale="90000"/>
          </a:bodyPr>
          <a:lstStyle/>
          <a:p>
            <a:r>
              <a:rPr lang="it-IT" dirty="0"/>
              <a:t>Indica se le seguenti frasi sono giuste o sbagliate</a:t>
            </a:r>
          </a:p>
        </p:txBody>
      </p:sp>
      <p:sp>
        <p:nvSpPr>
          <p:cNvPr id="3" name="Segnaposto contenuto 2">
            <a:extLst>
              <a:ext uri="{FF2B5EF4-FFF2-40B4-BE49-F238E27FC236}">
                <a16:creationId xmlns:a16="http://schemas.microsoft.com/office/drawing/2014/main" id="{178D1F7D-EF2C-48F3-A9FC-7EC21C468351}"/>
              </a:ext>
            </a:extLst>
          </p:cNvPr>
          <p:cNvSpPr>
            <a:spLocks noGrp="1"/>
          </p:cNvSpPr>
          <p:nvPr>
            <p:ph idx="1"/>
          </p:nvPr>
        </p:nvSpPr>
        <p:spPr/>
        <p:txBody>
          <a:bodyPr>
            <a:normAutofit fontScale="92500" lnSpcReduction="20000"/>
          </a:bodyPr>
          <a:lstStyle/>
          <a:p>
            <a:r>
              <a:rPr lang="it-IT" dirty="0">
                <a:solidFill>
                  <a:srgbClr val="FF0000"/>
                </a:solidFill>
              </a:rPr>
              <a:t>Nelle password è meglio non usare la nostra data di nascita, ma quella di altri membri della nostra famiglia sì	</a:t>
            </a:r>
            <a:r>
              <a:rPr lang="it-IT" dirty="0"/>
              <a:t>	</a:t>
            </a:r>
          </a:p>
          <a:p>
            <a:r>
              <a:rPr lang="it-IT" dirty="0">
                <a:solidFill>
                  <a:srgbClr val="00B050"/>
                </a:solidFill>
              </a:rPr>
              <a:t>Una password veramente sicura dovrebbe essere imprevedibile e contenere lettere, numeri e caratteri speciali		</a:t>
            </a:r>
          </a:p>
          <a:p>
            <a:r>
              <a:rPr lang="it-IT" dirty="0">
                <a:solidFill>
                  <a:srgbClr val="FF0000"/>
                </a:solidFill>
              </a:rPr>
              <a:t>Una password con la nostra canzone o citazione preferita è certamente sicura		</a:t>
            </a:r>
          </a:p>
          <a:p>
            <a:r>
              <a:rPr lang="it-IT" dirty="0">
                <a:solidFill>
                  <a:srgbClr val="FF0000"/>
                </a:solidFill>
              </a:rPr>
              <a:t>Non è necessario utilizzare la verifica in due passaggi quando si tratta di profili social ma solo per account di posta elettronica o banking online		</a:t>
            </a:r>
          </a:p>
          <a:p>
            <a:r>
              <a:rPr lang="it-IT" dirty="0">
                <a:solidFill>
                  <a:srgbClr val="FF0000"/>
                </a:solidFill>
              </a:rPr>
              <a:t>Una password non va condivisa con nessuno e per nessun motivo al mondo, neanche con un genitore</a:t>
            </a:r>
          </a:p>
        </p:txBody>
      </p:sp>
    </p:spTree>
    <p:extLst>
      <p:ext uri="{BB962C8B-B14F-4D97-AF65-F5344CB8AC3E}">
        <p14:creationId xmlns:p14="http://schemas.microsoft.com/office/powerpoint/2010/main" val="411605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A011D52-26B4-4677-95A8-1CD680EAF0B6}"/>
              </a:ext>
            </a:extLst>
          </p:cNvPr>
          <p:cNvSpPr>
            <a:spLocks noGrp="1"/>
          </p:cNvSpPr>
          <p:nvPr>
            <p:ph type="title"/>
          </p:nvPr>
        </p:nvSpPr>
        <p:spPr/>
        <p:txBody>
          <a:bodyPr/>
          <a:lstStyle/>
          <a:p>
            <a:r>
              <a:rPr lang="it-IT" dirty="0"/>
              <a:t>Custodisci le tue password</a:t>
            </a:r>
          </a:p>
        </p:txBody>
      </p:sp>
      <p:sp>
        <p:nvSpPr>
          <p:cNvPr id="5" name="Segnaposto testo 4">
            <a:extLst>
              <a:ext uri="{FF2B5EF4-FFF2-40B4-BE49-F238E27FC236}">
                <a16:creationId xmlns:a16="http://schemas.microsoft.com/office/drawing/2014/main" id="{9B4F2594-F812-4528-9859-4C6E8C56A4DD}"/>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1468421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7563C4-C37E-4A1B-B4F5-9333099EC2A7}"/>
              </a:ext>
            </a:extLst>
          </p:cNvPr>
          <p:cNvSpPr>
            <a:spLocks noGrp="1"/>
          </p:cNvSpPr>
          <p:nvPr>
            <p:ph type="title"/>
          </p:nvPr>
        </p:nvSpPr>
        <p:spPr/>
        <p:txBody>
          <a:bodyPr/>
          <a:lstStyle/>
          <a:p>
            <a:r>
              <a:rPr lang="it-IT" dirty="0"/>
              <a:t>Suggerimenti</a:t>
            </a:r>
          </a:p>
        </p:txBody>
      </p:sp>
      <p:sp>
        <p:nvSpPr>
          <p:cNvPr id="3" name="Segnaposto contenuto 2">
            <a:extLst>
              <a:ext uri="{FF2B5EF4-FFF2-40B4-BE49-F238E27FC236}">
                <a16:creationId xmlns:a16="http://schemas.microsoft.com/office/drawing/2014/main" id="{94C2C0ED-DA86-498B-AF22-EF6A6A7C911B}"/>
              </a:ext>
            </a:extLst>
          </p:cNvPr>
          <p:cNvSpPr>
            <a:spLocks noGrp="1"/>
          </p:cNvSpPr>
          <p:nvPr>
            <p:ph idx="1"/>
          </p:nvPr>
        </p:nvSpPr>
        <p:spPr/>
        <p:txBody>
          <a:bodyPr/>
          <a:lstStyle/>
          <a:p>
            <a:r>
              <a:rPr lang="it-IT" dirty="0"/>
              <a:t>Non utilizziamo password già usate in passato e comuni ad altri nostri account</a:t>
            </a:r>
          </a:p>
          <a:p>
            <a:r>
              <a:rPr lang="it-IT" dirty="0"/>
              <a:t>Evitiamo di lasciare note con le password sul computer o sulla scrivania ed effettuiamo il log out specialmente quando accediamo ai nostri account da un pc pubblico o utilizzando una rete pubblica</a:t>
            </a:r>
          </a:p>
          <a:p>
            <a:r>
              <a:rPr lang="it-IT" dirty="0"/>
              <a:t>Se possibile, utilizziamo sempre le opzioni per il recupero dell'account</a:t>
            </a:r>
          </a:p>
          <a:p>
            <a:r>
              <a:rPr lang="it-IT" dirty="0"/>
              <a:t>Non diamo mai la nostra password a nessuno, tranne forse i genitori</a:t>
            </a:r>
          </a:p>
        </p:txBody>
      </p:sp>
    </p:spTree>
    <p:extLst>
      <p:ext uri="{BB962C8B-B14F-4D97-AF65-F5344CB8AC3E}">
        <p14:creationId xmlns:p14="http://schemas.microsoft.com/office/powerpoint/2010/main" val="216356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2537F6-B0DC-46CE-85FA-1AF88651D890}"/>
              </a:ext>
            </a:extLst>
          </p:cNvPr>
          <p:cNvSpPr>
            <a:spLocks noGrp="1"/>
          </p:cNvSpPr>
          <p:nvPr>
            <p:ph type="title"/>
          </p:nvPr>
        </p:nvSpPr>
        <p:spPr/>
        <p:txBody>
          <a:bodyPr/>
          <a:lstStyle/>
          <a:p>
            <a:r>
              <a:rPr lang="it-IT" dirty="0"/>
              <a:t>Condividere e privacy</a:t>
            </a:r>
          </a:p>
        </p:txBody>
      </p:sp>
      <p:graphicFrame>
        <p:nvGraphicFramePr>
          <p:cNvPr id="4" name="Segnaposto contenuto 3">
            <a:extLst>
              <a:ext uri="{FF2B5EF4-FFF2-40B4-BE49-F238E27FC236}">
                <a16:creationId xmlns:a16="http://schemas.microsoft.com/office/drawing/2014/main" id="{12F98378-23F2-4F25-8EF5-7F8B7E9F1B9A}"/>
              </a:ext>
            </a:extLst>
          </p:cNvPr>
          <p:cNvGraphicFramePr>
            <a:graphicFrameLocks noGrp="1"/>
          </p:cNvGraphicFramePr>
          <p:nvPr>
            <p:ph idx="1"/>
            <p:extLst>
              <p:ext uri="{D42A27DB-BD31-4B8C-83A1-F6EECF244321}">
                <p14:modId xmlns:p14="http://schemas.microsoft.com/office/powerpoint/2010/main" val="212344107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196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AD34B1-CFD6-453C-AF4B-5836E907D148}"/>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5BF80F75-79D6-4234-83C6-60F9D7155A65}"/>
              </a:ext>
            </a:extLst>
          </p:cNvPr>
          <p:cNvGraphicFramePr>
            <a:graphicFrameLocks noGrp="1"/>
          </p:cNvGraphicFramePr>
          <p:nvPr>
            <p:ph idx="1"/>
            <p:extLst>
              <p:ext uri="{D42A27DB-BD31-4B8C-83A1-F6EECF244321}">
                <p14:modId xmlns:p14="http://schemas.microsoft.com/office/powerpoint/2010/main" val="103912366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321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39C9A4-E3D8-4C83-BCC1-4890E647333D}"/>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C8F6C51F-F92D-499F-87BB-59F79B69E07D}"/>
              </a:ext>
            </a:extLst>
          </p:cNvPr>
          <p:cNvGraphicFramePr>
            <a:graphicFrameLocks noGrp="1"/>
          </p:cNvGraphicFramePr>
          <p:nvPr>
            <p:ph idx="1"/>
            <p:extLst>
              <p:ext uri="{D42A27DB-BD31-4B8C-83A1-F6EECF244321}">
                <p14:modId xmlns:p14="http://schemas.microsoft.com/office/powerpoint/2010/main" val="348461580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903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46033-D272-4106-9AE3-3986195BBD11}"/>
              </a:ext>
            </a:extLst>
          </p:cNvPr>
          <p:cNvSpPr>
            <a:spLocks noGrp="1"/>
          </p:cNvSpPr>
          <p:nvPr>
            <p:ph type="title"/>
          </p:nvPr>
        </p:nvSpPr>
        <p:spPr/>
        <p:txBody>
          <a:bodyPr>
            <a:normAutofit fontScale="90000"/>
          </a:bodyPr>
          <a:lstStyle/>
          <a:p>
            <a:r>
              <a:rPr lang="it-IT" dirty="0"/>
              <a:t>Attenzione: cosa dovrebbe fare a questo punto Pietro?</a:t>
            </a:r>
          </a:p>
        </p:txBody>
      </p:sp>
      <p:sp>
        <p:nvSpPr>
          <p:cNvPr id="3" name="Segnaposto contenuto 2">
            <a:extLst>
              <a:ext uri="{FF2B5EF4-FFF2-40B4-BE49-F238E27FC236}">
                <a16:creationId xmlns:a16="http://schemas.microsoft.com/office/drawing/2014/main" id="{DAE1D6A4-41A8-43A8-BA11-306F2CBBD0FC}"/>
              </a:ext>
            </a:extLst>
          </p:cNvPr>
          <p:cNvSpPr>
            <a:spLocks noGrp="1"/>
          </p:cNvSpPr>
          <p:nvPr>
            <p:ph idx="1"/>
          </p:nvPr>
        </p:nvSpPr>
        <p:spPr/>
        <p:txBody>
          <a:bodyPr>
            <a:normAutofit fontScale="92500"/>
          </a:bodyPr>
          <a:lstStyle/>
          <a:p>
            <a:r>
              <a:rPr lang="it-IT" dirty="0"/>
              <a:t>Creare un nuovo account e rinunciare subito ad accedere al vecchio		</a:t>
            </a:r>
          </a:p>
          <a:p>
            <a:r>
              <a:rPr lang="it-IT" dirty="0"/>
              <a:t>Abilitare sui siti su cui ha un account la verifica in due passaggi, laddove possibile	</a:t>
            </a:r>
          </a:p>
          <a:p>
            <a:r>
              <a:rPr lang="it-IT" dirty="0"/>
              <a:t>Verificare sulla pagina di assistenza del provider di posta l’esistenza di un metodo di recupero password alternativo per il servizio di posta elettronica		</a:t>
            </a:r>
          </a:p>
          <a:p>
            <a:r>
              <a:rPr lang="it-IT" dirty="0"/>
              <a:t>Cancellare o chiudere i suoi account con password simili a quella </a:t>
            </a:r>
            <a:r>
              <a:rPr lang="it-IT" dirty="0" err="1"/>
              <a:t>hackerata</a:t>
            </a:r>
            <a:r>
              <a:rPr lang="it-IT" dirty="0"/>
              <a:t>		</a:t>
            </a:r>
          </a:p>
          <a:p>
            <a:r>
              <a:rPr lang="it-IT" dirty="0"/>
              <a:t>Cambiare radicalmente le password simili a quella </a:t>
            </a:r>
            <a:r>
              <a:rPr lang="it-IT" dirty="0" err="1"/>
              <a:t>hackerata</a:t>
            </a:r>
            <a:r>
              <a:rPr lang="it-IT" dirty="0"/>
              <a:t> usate per accedere ad altri account</a:t>
            </a:r>
          </a:p>
        </p:txBody>
      </p:sp>
    </p:spTree>
    <p:extLst>
      <p:ext uri="{BB962C8B-B14F-4D97-AF65-F5344CB8AC3E}">
        <p14:creationId xmlns:p14="http://schemas.microsoft.com/office/powerpoint/2010/main" val="837929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60EBD1-E278-48A3-A7D3-14032D8DA773}"/>
              </a:ext>
            </a:extLst>
          </p:cNvPr>
          <p:cNvSpPr>
            <a:spLocks noGrp="1"/>
          </p:cNvSpPr>
          <p:nvPr>
            <p:ph type="title"/>
          </p:nvPr>
        </p:nvSpPr>
        <p:spPr/>
        <p:txBody>
          <a:bodyPr>
            <a:normAutofit fontScale="90000"/>
          </a:bodyPr>
          <a:lstStyle/>
          <a:p>
            <a:r>
              <a:rPr lang="it-IT" dirty="0"/>
              <a:t>Attenzione: cosa dovrebbe fare a questo punto Pietro?</a:t>
            </a:r>
          </a:p>
        </p:txBody>
      </p:sp>
      <p:sp>
        <p:nvSpPr>
          <p:cNvPr id="3" name="Segnaposto contenuto 2">
            <a:extLst>
              <a:ext uri="{FF2B5EF4-FFF2-40B4-BE49-F238E27FC236}">
                <a16:creationId xmlns:a16="http://schemas.microsoft.com/office/drawing/2014/main" id="{F3C09AA4-5EC0-4A22-9979-9C47C1100A26}"/>
              </a:ext>
            </a:extLst>
          </p:cNvPr>
          <p:cNvSpPr>
            <a:spLocks noGrp="1"/>
          </p:cNvSpPr>
          <p:nvPr>
            <p:ph idx="1"/>
          </p:nvPr>
        </p:nvSpPr>
        <p:spPr/>
        <p:txBody>
          <a:bodyPr>
            <a:normAutofit fontScale="92500"/>
          </a:bodyPr>
          <a:lstStyle/>
          <a:p>
            <a:r>
              <a:rPr lang="it-IT" dirty="0">
                <a:solidFill>
                  <a:srgbClr val="FF0000"/>
                </a:solidFill>
              </a:rPr>
              <a:t>Creare un nuovo account e rinunciare subito ad accedere al vecchio	</a:t>
            </a:r>
            <a:r>
              <a:rPr lang="it-IT" dirty="0"/>
              <a:t>	</a:t>
            </a:r>
          </a:p>
          <a:p>
            <a:r>
              <a:rPr lang="it-IT" dirty="0">
                <a:solidFill>
                  <a:srgbClr val="00B050"/>
                </a:solidFill>
              </a:rPr>
              <a:t>Abilitare sui siti su cui ha un account la verifica in due passaggi, laddove possibile	</a:t>
            </a:r>
          </a:p>
          <a:p>
            <a:r>
              <a:rPr lang="it-IT" dirty="0">
                <a:solidFill>
                  <a:srgbClr val="00B050"/>
                </a:solidFill>
              </a:rPr>
              <a:t>Verificare sulla pagina di assistenza del provider di posta l’esistenza di un metodo di recupero password alternativo per il servizio di posta elettronica		</a:t>
            </a:r>
          </a:p>
          <a:p>
            <a:r>
              <a:rPr lang="it-IT" dirty="0">
                <a:solidFill>
                  <a:srgbClr val="FF0000"/>
                </a:solidFill>
              </a:rPr>
              <a:t>Cancellare o chiudere i suoi account con password simili a quella </a:t>
            </a:r>
            <a:r>
              <a:rPr lang="it-IT" dirty="0" err="1">
                <a:solidFill>
                  <a:srgbClr val="FF0000"/>
                </a:solidFill>
              </a:rPr>
              <a:t>hackerata</a:t>
            </a:r>
            <a:r>
              <a:rPr lang="it-IT" dirty="0">
                <a:solidFill>
                  <a:srgbClr val="FF0000"/>
                </a:solidFill>
              </a:rPr>
              <a:t>	</a:t>
            </a:r>
            <a:r>
              <a:rPr lang="it-IT" dirty="0"/>
              <a:t>	</a:t>
            </a:r>
          </a:p>
          <a:p>
            <a:r>
              <a:rPr lang="it-IT" dirty="0">
                <a:solidFill>
                  <a:srgbClr val="00B050"/>
                </a:solidFill>
              </a:rPr>
              <a:t>Cambiare radicalmente le password simili a quella </a:t>
            </a:r>
            <a:r>
              <a:rPr lang="it-IT" dirty="0" err="1">
                <a:solidFill>
                  <a:srgbClr val="00B050"/>
                </a:solidFill>
              </a:rPr>
              <a:t>hackerata</a:t>
            </a:r>
            <a:r>
              <a:rPr lang="it-IT" dirty="0">
                <a:solidFill>
                  <a:srgbClr val="00B050"/>
                </a:solidFill>
              </a:rPr>
              <a:t> usate per accedere ad altri account</a:t>
            </a:r>
          </a:p>
        </p:txBody>
      </p:sp>
    </p:spTree>
    <p:extLst>
      <p:ext uri="{BB962C8B-B14F-4D97-AF65-F5344CB8AC3E}">
        <p14:creationId xmlns:p14="http://schemas.microsoft.com/office/powerpoint/2010/main" val="100301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92C64D4-EA3B-402E-8198-9200826864D9}"/>
              </a:ext>
            </a:extLst>
          </p:cNvPr>
          <p:cNvSpPr>
            <a:spLocks noGrp="1"/>
          </p:cNvSpPr>
          <p:nvPr>
            <p:ph type="title"/>
          </p:nvPr>
        </p:nvSpPr>
        <p:spPr/>
        <p:txBody>
          <a:bodyPr/>
          <a:lstStyle/>
          <a:p>
            <a:r>
              <a:rPr lang="it-IT" dirty="0"/>
              <a:t>Proteggi i tuoi segreti</a:t>
            </a:r>
          </a:p>
        </p:txBody>
      </p:sp>
      <p:sp>
        <p:nvSpPr>
          <p:cNvPr id="5" name="Segnaposto testo 4">
            <a:extLst>
              <a:ext uri="{FF2B5EF4-FFF2-40B4-BE49-F238E27FC236}">
                <a16:creationId xmlns:a16="http://schemas.microsoft.com/office/drawing/2014/main" id="{30D0AC65-B812-4280-B072-6E28AE6097FC}"/>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782134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00870A-37C1-444F-82E1-DA08562145E7}"/>
              </a:ext>
            </a:extLst>
          </p:cNvPr>
          <p:cNvSpPr>
            <a:spLocks noGrp="1"/>
          </p:cNvSpPr>
          <p:nvPr>
            <p:ph type="title"/>
          </p:nvPr>
        </p:nvSpPr>
        <p:spPr/>
        <p:txBody>
          <a:bodyPr/>
          <a:lstStyle/>
          <a:p>
            <a:r>
              <a:rPr lang="it-IT" dirty="0"/>
              <a:t>Caso 2</a:t>
            </a:r>
          </a:p>
        </p:txBody>
      </p:sp>
      <p:graphicFrame>
        <p:nvGraphicFramePr>
          <p:cNvPr id="4" name="Segnaposto contenuto 3">
            <a:extLst>
              <a:ext uri="{FF2B5EF4-FFF2-40B4-BE49-F238E27FC236}">
                <a16:creationId xmlns:a16="http://schemas.microsoft.com/office/drawing/2014/main" id="{2C9395E1-2AF9-40AF-B1FE-D49EAACBCD77}"/>
              </a:ext>
            </a:extLst>
          </p:cNvPr>
          <p:cNvGraphicFramePr>
            <a:graphicFrameLocks noGrp="1"/>
          </p:cNvGraphicFramePr>
          <p:nvPr>
            <p:ph idx="1"/>
            <p:extLst>
              <p:ext uri="{D42A27DB-BD31-4B8C-83A1-F6EECF244321}">
                <p14:modId xmlns:p14="http://schemas.microsoft.com/office/powerpoint/2010/main" val="743510365"/>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734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E91FF4-E98C-4E62-B878-1C1CE29D59E9}"/>
              </a:ext>
            </a:extLst>
          </p:cNvPr>
          <p:cNvSpPr>
            <a:spLocks noGrp="1"/>
          </p:cNvSpPr>
          <p:nvPr>
            <p:ph type="title"/>
          </p:nvPr>
        </p:nvSpPr>
        <p:spPr/>
        <p:txBody>
          <a:bodyPr>
            <a:normAutofit fontScale="90000"/>
          </a:bodyPr>
          <a:lstStyle/>
          <a:p>
            <a:r>
              <a:rPr lang="it-IT" dirty="0"/>
              <a:t>Cosa dovrebbe fare Sonia in una situazione del genere?</a:t>
            </a:r>
          </a:p>
        </p:txBody>
      </p:sp>
      <p:sp>
        <p:nvSpPr>
          <p:cNvPr id="3" name="Segnaposto contenuto 2">
            <a:extLst>
              <a:ext uri="{FF2B5EF4-FFF2-40B4-BE49-F238E27FC236}">
                <a16:creationId xmlns:a16="http://schemas.microsoft.com/office/drawing/2014/main" id="{8556567A-1C3B-4D4F-BC2C-9ED0BF54AB63}"/>
              </a:ext>
            </a:extLst>
          </p:cNvPr>
          <p:cNvSpPr>
            <a:spLocks noGrp="1"/>
          </p:cNvSpPr>
          <p:nvPr>
            <p:ph idx="1"/>
          </p:nvPr>
        </p:nvSpPr>
        <p:spPr/>
        <p:txBody>
          <a:bodyPr>
            <a:normAutofit fontScale="92500"/>
          </a:bodyPr>
          <a:lstStyle/>
          <a:p>
            <a:r>
              <a:rPr lang="it-IT" dirty="0"/>
              <a:t>Attivare la notifica di accesso da dispositivi diversi dal suo tramite sms		</a:t>
            </a:r>
          </a:p>
          <a:p>
            <a:r>
              <a:rPr lang="it-IT" dirty="0"/>
              <a:t>Cambiare immediatamente password e altre password simili usate per altri account</a:t>
            </a:r>
          </a:p>
          <a:p>
            <a:r>
              <a:rPr lang="it-IT" dirty="0"/>
              <a:t>Inviare un messaggio ai destinatari dei messaggi spiegando l’accaduto		</a:t>
            </a:r>
          </a:p>
          <a:p>
            <a:r>
              <a:rPr lang="it-IT" dirty="0"/>
              <a:t>Cancellare il suo account		</a:t>
            </a:r>
          </a:p>
          <a:p>
            <a:r>
              <a:rPr lang="it-IT" dirty="0"/>
              <a:t>Sostituire la password con un’altra semplice per assicurarsi sempre l’accesso senza difficoltà		</a:t>
            </a:r>
          </a:p>
          <a:p>
            <a:r>
              <a:rPr lang="it-IT" dirty="0"/>
              <a:t>Parlarne direttamente con Giorgia e/o con un adulto</a:t>
            </a:r>
          </a:p>
        </p:txBody>
      </p:sp>
    </p:spTree>
    <p:extLst>
      <p:ext uri="{BB962C8B-B14F-4D97-AF65-F5344CB8AC3E}">
        <p14:creationId xmlns:p14="http://schemas.microsoft.com/office/powerpoint/2010/main" val="2887382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AA7693-0E3F-4555-99CC-CE2F9561CEDC}"/>
              </a:ext>
            </a:extLst>
          </p:cNvPr>
          <p:cNvSpPr>
            <a:spLocks noGrp="1"/>
          </p:cNvSpPr>
          <p:nvPr>
            <p:ph type="title"/>
          </p:nvPr>
        </p:nvSpPr>
        <p:spPr/>
        <p:txBody>
          <a:bodyPr>
            <a:normAutofit fontScale="90000"/>
          </a:bodyPr>
          <a:lstStyle/>
          <a:p>
            <a:r>
              <a:rPr lang="it-IT" dirty="0"/>
              <a:t>Cosa dovrebbe fare Sonia in una situazione del genere?</a:t>
            </a:r>
          </a:p>
        </p:txBody>
      </p:sp>
      <p:sp>
        <p:nvSpPr>
          <p:cNvPr id="3" name="Segnaposto contenuto 2">
            <a:extLst>
              <a:ext uri="{FF2B5EF4-FFF2-40B4-BE49-F238E27FC236}">
                <a16:creationId xmlns:a16="http://schemas.microsoft.com/office/drawing/2014/main" id="{D949DAD5-EA96-4FCC-A859-C96C6C688F59}"/>
              </a:ext>
            </a:extLst>
          </p:cNvPr>
          <p:cNvSpPr>
            <a:spLocks noGrp="1"/>
          </p:cNvSpPr>
          <p:nvPr>
            <p:ph idx="1"/>
          </p:nvPr>
        </p:nvSpPr>
        <p:spPr/>
        <p:txBody>
          <a:bodyPr>
            <a:normAutofit fontScale="92500"/>
          </a:bodyPr>
          <a:lstStyle/>
          <a:p>
            <a:r>
              <a:rPr lang="it-IT" dirty="0">
                <a:solidFill>
                  <a:srgbClr val="00B050"/>
                </a:solidFill>
              </a:rPr>
              <a:t>Attivare la notifica di accesso da dispositivi diversi dal suo tramite sms		</a:t>
            </a:r>
          </a:p>
          <a:p>
            <a:r>
              <a:rPr lang="it-IT" dirty="0">
                <a:solidFill>
                  <a:srgbClr val="00B050"/>
                </a:solidFill>
              </a:rPr>
              <a:t>Cambiare immediatamente password e altre password simili usate per altri account</a:t>
            </a:r>
          </a:p>
          <a:p>
            <a:r>
              <a:rPr lang="it-IT" dirty="0">
                <a:solidFill>
                  <a:srgbClr val="00B050"/>
                </a:solidFill>
              </a:rPr>
              <a:t>Inviare un messaggio ai destinatari dei messaggi spiegando l’accaduto		</a:t>
            </a:r>
          </a:p>
          <a:p>
            <a:r>
              <a:rPr lang="it-IT" dirty="0">
                <a:solidFill>
                  <a:srgbClr val="FF0000"/>
                </a:solidFill>
              </a:rPr>
              <a:t>Cancellare il suo account		</a:t>
            </a:r>
          </a:p>
          <a:p>
            <a:r>
              <a:rPr lang="it-IT" dirty="0">
                <a:solidFill>
                  <a:srgbClr val="FF0000"/>
                </a:solidFill>
              </a:rPr>
              <a:t>Sostituire la password con un’altra semplice per assicurarsi sempre l’accesso senza difficoltà		</a:t>
            </a:r>
          </a:p>
          <a:p>
            <a:r>
              <a:rPr lang="it-IT" dirty="0">
                <a:solidFill>
                  <a:srgbClr val="00B050"/>
                </a:solidFill>
              </a:rPr>
              <a:t>Parlarne direttamente con Giorgia e/o con un adulto</a:t>
            </a:r>
          </a:p>
        </p:txBody>
      </p:sp>
    </p:spTree>
    <p:extLst>
      <p:ext uri="{BB962C8B-B14F-4D97-AF65-F5344CB8AC3E}">
        <p14:creationId xmlns:p14="http://schemas.microsoft.com/office/powerpoint/2010/main" val="10837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F848A-4624-41E5-B86C-3190AE93A400}"/>
              </a:ext>
            </a:extLst>
          </p:cNvPr>
          <p:cNvSpPr>
            <a:spLocks noGrp="1"/>
          </p:cNvSpPr>
          <p:nvPr>
            <p:ph type="title"/>
          </p:nvPr>
        </p:nvSpPr>
        <p:spPr/>
        <p:txBody>
          <a:bodyPr/>
          <a:lstStyle/>
          <a:p>
            <a:r>
              <a:rPr lang="it-IT" dirty="0"/>
              <a:t>Bella la tecnologia…</a:t>
            </a:r>
          </a:p>
        </p:txBody>
      </p:sp>
      <p:graphicFrame>
        <p:nvGraphicFramePr>
          <p:cNvPr id="4" name="Segnaposto contenuto 3">
            <a:extLst>
              <a:ext uri="{FF2B5EF4-FFF2-40B4-BE49-F238E27FC236}">
                <a16:creationId xmlns:a16="http://schemas.microsoft.com/office/drawing/2014/main" id="{E14D6514-C96B-42BC-988A-A38044C0B142}"/>
              </a:ext>
            </a:extLst>
          </p:cNvPr>
          <p:cNvGraphicFramePr>
            <a:graphicFrameLocks noGrp="1"/>
          </p:cNvGraphicFramePr>
          <p:nvPr>
            <p:ph idx="1"/>
            <p:extLst>
              <p:ext uri="{D42A27DB-BD31-4B8C-83A1-F6EECF244321}">
                <p14:modId xmlns:p14="http://schemas.microsoft.com/office/powerpoint/2010/main" val="359630321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36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939E1-DF8B-4470-9216-5DE3695B9DFC}"/>
              </a:ext>
            </a:extLst>
          </p:cNvPr>
          <p:cNvSpPr>
            <a:spLocks noGrp="1"/>
          </p:cNvSpPr>
          <p:nvPr>
            <p:ph type="title"/>
          </p:nvPr>
        </p:nvSpPr>
        <p:spPr/>
        <p:txBody>
          <a:bodyPr/>
          <a:lstStyle/>
          <a:p>
            <a:r>
              <a:rPr lang="it-IT" dirty="0"/>
              <a:t>… anche se</a:t>
            </a:r>
          </a:p>
        </p:txBody>
      </p:sp>
      <p:graphicFrame>
        <p:nvGraphicFramePr>
          <p:cNvPr id="4" name="Segnaposto contenuto 3">
            <a:extLst>
              <a:ext uri="{FF2B5EF4-FFF2-40B4-BE49-F238E27FC236}">
                <a16:creationId xmlns:a16="http://schemas.microsoft.com/office/drawing/2014/main" id="{C3D1CB95-5D03-4C2F-AFE7-3D9F06007CEA}"/>
              </a:ext>
            </a:extLst>
          </p:cNvPr>
          <p:cNvGraphicFramePr>
            <a:graphicFrameLocks noGrp="1"/>
          </p:cNvGraphicFramePr>
          <p:nvPr>
            <p:ph idx="1"/>
            <p:extLst>
              <p:ext uri="{D42A27DB-BD31-4B8C-83A1-F6EECF244321}">
                <p14:modId xmlns:p14="http://schemas.microsoft.com/office/powerpoint/2010/main" val="261395190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08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2CE8C9-ED6D-493B-83B0-CE3B22928929}"/>
              </a:ext>
            </a:extLst>
          </p:cNvPr>
          <p:cNvSpPr>
            <a:spLocks noGrp="1"/>
          </p:cNvSpPr>
          <p:nvPr>
            <p:ph type="title"/>
          </p:nvPr>
        </p:nvSpPr>
        <p:spPr/>
        <p:txBody>
          <a:bodyPr/>
          <a:lstStyle/>
          <a:p>
            <a:r>
              <a:rPr lang="it-IT" dirty="0"/>
              <a:t>Protezione</a:t>
            </a:r>
          </a:p>
        </p:txBody>
      </p:sp>
      <p:graphicFrame>
        <p:nvGraphicFramePr>
          <p:cNvPr id="4" name="Segnaposto contenuto 3">
            <a:extLst>
              <a:ext uri="{FF2B5EF4-FFF2-40B4-BE49-F238E27FC236}">
                <a16:creationId xmlns:a16="http://schemas.microsoft.com/office/drawing/2014/main" id="{F6A882C0-3E80-4470-90D4-372AC504540C}"/>
              </a:ext>
            </a:extLst>
          </p:cNvPr>
          <p:cNvGraphicFramePr>
            <a:graphicFrameLocks noGrp="1"/>
          </p:cNvGraphicFramePr>
          <p:nvPr>
            <p:ph idx="1"/>
            <p:extLst>
              <p:ext uri="{D42A27DB-BD31-4B8C-83A1-F6EECF244321}">
                <p14:modId xmlns:p14="http://schemas.microsoft.com/office/powerpoint/2010/main" val="280072624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39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94699-0867-4483-8E84-42F93E561A7B}"/>
              </a:ext>
            </a:extLst>
          </p:cNvPr>
          <p:cNvSpPr>
            <a:spLocks noGrp="1"/>
          </p:cNvSpPr>
          <p:nvPr>
            <p:ph type="title"/>
          </p:nvPr>
        </p:nvSpPr>
        <p:spPr/>
        <p:txBody>
          <a:bodyPr/>
          <a:lstStyle/>
          <a:p>
            <a:r>
              <a:rPr lang="it-IT" dirty="0"/>
              <a:t>Si ma come mi ricordo tutto?</a:t>
            </a:r>
          </a:p>
        </p:txBody>
      </p:sp>
      <p:graphicFrame>
        <p:nvGraphicFramePr>
          <p:cNvPr id="4" name="Segnaposto contenuto 3">
            <a:extLst>
              <a:ext uri="{FF2B5EF4-FFF2-40B4-BE49-F238E27FC236}">
                <a16:creationId xmlns:a16="http://schemas.microsoft.com/office/drawing/2014/main" id="{52B46B51-0710-4C4A-9E08-DC898077FDCB}"/>
              </a:ext>
            </a:extLst>
          </p:cNvPr>
          <p:cNvGraphicFramePr>
            <a:graphicFrameLocks noGrp="1"/>
          </p:cNvGraphicFramePr>
          <p:nvPr>
            <p:ph idx="1"/>
            <p:extLst>
              <p:ext uri="{D42A27DB-BD31-4B8C-83A1-F6EECF244321}">
                <p14:modId xmlns:p14="http://schemas.microsoft.com/office/powerpoint/2010/main" val="225301638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28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20BA2BA-0E44-408D-841A-DDBA7B7D6B12}"/>
              </a:ext>
            </a:extLst>
          </p:cNvPr>
          <p:cNvSpPr>
            <a:spLocks noGrp="1"/>
          </p:cNvSpPr>
          <p:nvPr>
            <p:ph type="title"/>
          </p:nvPr>
        </p:nvSpPr>
        <p:spPr/>
        <p:txBody>
          <a:bodyPr/>
          <a:lstStyle/>
          <a:p>
            <a:r>
              <a:rPr lang="it-IT" dirty="0"/>
              <a:t>Come creare una password efficace</a:t>
            </a:r>
          </a:p>
        </p:txBody>
      </p:sp>
      <p:sp>
        <p:nvSpPr>
          <p:cNvPr id="5" name="Segnaposto testo 4">
            <a:extLst>
              <a:ext uri="{FF2B5EF4-FFF2-40B4-BE49-F238E27FC236}">
                <a16:creationId xmlns:a16="http://schemas.microsoft.com/office/drawing/2014/main" id="{73546A71-F39C-486B-8A89-5B4D2C7107C3}"/>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60623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801DF-0090-4EEC-8456-67A686D09371}"/>
              </a:ext>
            </a:extLst>
          </p:cNvPr>
          <p:cNvSpPr>
            <a:spLocks noGrp="1"/>
          </p:cNvSpPr>
          <p:nvPr>
            <p:ph type="title"/>
          </p:nvPr>
        </p:nvSpPr>
        <p:spPr/>
        <p:txBody>
          <a:bodyPr/>
          <a:lstStyle/>
          <a:p>
            <a:r>
              <a:rPr lang="it-IT" dirty="0"/>
              <a:t>Ingegneria sociale</a:t>
            </a:r>
          </a:p>
        </p:txBody>
      </p:sp>
      <p:graphicFrame>
        <p:nvGraphicFramePr>
          <p:cNvPr id="4" name="Segnaposto contenuto 3">
            <a:extLst>
              <a:ext uri="{FF2B5EF4-FFF2-40B4-BE49-F238E27FC236}">
                <a16:creationId xmlns:a16="http://schemas.microsoft.com/office/drawing/2014/main" id="{3F661C9B-49A5-4944-ACD9-FED056877FAA}"/>
              </a:ext>
            </a:extLst>
          </p:cNvPr>
          <p:cNvGraphicFramePr>
            <a:graphicFrameLocks noGrp="1"/>
          </p:cNvGraphicFramePr>
          <p:nvPr>
            <p:ph sz="half" idx="1"/>
            <p:extLst>
              <p:ext uri="{D42A27DB-BD31-4B8C-83A1-F6EECF244321}">
                <p14:modId xmlns:p14="http://schemas.microsoft.com/office/powerpoint/2010/main" val="3768166782"/>
              </p:ext>
            </p:extLst>
          </p:nvPr>
        </p:nvGraphicFramePr>
        <p:xfrm>
          <a:off x="1298575" y="2560638"/>
          <a:ext cx="4718050" cy="3309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s://vivinternet.azzurro.it./images/deck/3/step-3.png">
            <a:extLst>
              <a:ext uri="{FF2B5EF4-FFF2-40B4-BE49-F238E27FC236}">
                <a16:creationId xmlns:a16="http://schemas.microsoft.com/office/drawing/2014/main" id="{C8025EF5-06B6-45CB-8ECD-ADFF07B737FF}"/>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135300" y="2560638"/>
            <a:ext cx="2810900"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0760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TotalTime>
  <Words>1107</Words>
  <Application>Microsoft Office PowerPoint</Application>
  <PresentationFormat>Widescreen</PresentationFormat>
  <Paragraphs>129</Paragraphs>
  <Slides>32</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32</vt:i4>
      </vt:variant>
    </vt:vector>
  </HeadingPairs>
  <TitlesOfParts>
    <vt:vector size="35" baseType="lpstr">
      <vt:lpstr>Arial</vt:lpstr>
      <vt:lpstr>Garamond</vt:lpstr>
      <vt:lpstr>Organico</vt:lpstr>
      <vt:lpstr>Custodisci le tue informazioni personali</vt:lpstr>
      <vt:lpstr>Obiettivi</vt:lpstr>
      <vt:lpstr>Proteggi i tuoi segreti</vt:lpstr>
      <vt:lpstr>Bella la tecnologia…</vt:lpstr>
      <vt:lpstr>… anche se</vt:lpstr>
      <vt:lpstr>Protezione</vt:lpstr>
      <vt:lpstr>Si ma come mi ricordo tutto?</vt:lpstr>
      <vt:lpstr>Come creare una password efficace</vt:lpstr>
      <vt:lpstr>Ingegneria sociale</vt:lpstr>
      <vt:lpstr>Forza bruta</vt:lpstr>
      <vt:lpstr>Buone abitudini</vt:lpstr>
      <vt:lpstr>Trucchi</vt:lpstr>
      <vt:lpstr>Trucchi</vt:lpstr>
      <vt:lpstr>Trucchi</vt:lpstr>
      <vt:lpstr>Trucchi</vt:lpstr>
      <vt:lpstr>Quale è la password più efficace?</vt:lpstr>
      <vt:lpstr>Verifica in due passaggi</vt:lpstr>
      <vt:lpstr>Verifica in due passaggi</vt:lpstr>
      <vt:lpstr>Individua tra i fattori elencati quelli realmente utilizzabili per la verifica a due fattori.</vt:lpstr>
      <vt:lpstr>Individua tra i fattori elencati quelli realmente utilizzabili per la verifica a due fattori.</vt:lpstr>
      <vt:lpstr>Indica se le seguenti frasi sono giuste o sbagliate</vt:lpstr>
      <vt:lpstr>Indica se le seguenti frasi sono giuste o sbagliate</vt:lpstr>
      <vt:lpstr>Custodisci le tue password</vt:lpstr>
      <vt:lpstr>Suggerimenti</vt:lpstr>
      <vt:lpstr>Condividere e privacy</vt:lpstr>
      <vt:lpstr>Caso 1</vt:lpstr>
      <vt:lpstr>Caso 1</vt:lpstr>
      <vt:lpstr>Attenzione: cosa dovrebbe fare a questo punto Pietro?</vt:lpstr>
      <vt:lpstr>Attenzione: cosa dovrebbe fare a questo punto Pietro?</vt:lpstr>
      <vt:lpstr>Caso 2</vt:lpstr>
      <vt:lpstr>Cosa dovrebbe fare Sonia in una situazione del genere?</vt:lpstr>
      <vt:lpstr>Cosa dovrebbe fare Sonia in una situazione del genere?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Custodisci le tue informazioni personali</dc:title>
  <dc:creator>Alessandro Fuser</dc:creator>
  <cp:lastModifiedBy>Alessandro Fuser</cp:lastModifiedBy>
  <cp:revision>3</cp:revision>
  <dcterms:created xsi:type="dcterms:W3CDTF">2018-12-22T14:19:41Z</dcterms:created>
  <dcterms:modified xsi:type="dcterms:W3CDTF">2018-12-22T14:42:04Z</dcterms:modified>
</cp:coreProperties>
</file>