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CC235-CC0C-41D7-8E0F-6F2BAD36EBD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1789851-62EB-4F82-87D2-433A7BF275B6}">
      <dgm:prSet/>
      <dgm:spPr/>
      <dgm:t>
        <a:bodyPr/>
        <a:lstStyle/>
        <a:p>
          <a:r>
            <a:rPr lang="it-IT"/>
            <a:t>Cyberbullismo</a:t>
          </a:r>
        </a:p>
      </dgm:t>
    </dgm:pt>
    <dgm:pt modelId="{3B159357-2A2A-4027-A888-B050155349DD}" type="parTrans" cxnId="{0C062D8C-7853-4CA3-A918-68ECDABF55DB}">
      <dgm:prSet/>
      <dgm:spPr/>
      <dgm:t>
        <a:bodyPr/>
        <a:lstStyle/>
        <a:p>
          <a:endParaRPr lang="it-IT"/>
        </a:p>
      </dgm:t>
    </dgm:pt>
    <dgm:pt modelId="{3FC253BE-95D0-4A39-9AF6-0BAB8827C6BE}" type="sibTrans" cxnId="{0C062D8C-7853-4CA3-A918-68ECDABF55DB}">
      <dgm:prSet/>
      <dgm:spPr/>
      <dgm:t>
        <a:bodyPr/>
        <a:lstStyle/>
        <a:p>
          <a:endParaRPr lang="it-IT"/>
        </a:p>
      </dgm:t>
    </dgm:pt>
    <dgm:pt modelId="{F904C350-DB94-45B9-A123-53DE3A4B5E59}">
      <dgm:prSet/>
      <dgm:spPr/>
      <dgm:t>
        <a:bodyPr/>
        <a:lstStyle/>
        <a:p>
          <a:r>
            <a:rPr lang="it-IT"/>
            <a:t>Il ruolo degli educatori</a:t>
          </a:r>
        </a:p>
      </dgm:t>
    </dgm:pt>
    <dgm:pt modelId="{54670565-1FAA-46A8-B2C5-A97378FEE040}" type="parTrans" cxnId="{3D8F4155-46A8-4CD6-B42F-6A0C9D628AB1}">
      <dgm:prSet/>
      <dgm:spPr/>
      <dgm:t>
        <a:bodyPr/>
        <a:lstStyle/>
        <a:p>
          <a:endParaRPr lang="it-IT"/>
        </a:p>
      </dgm:t>
    </dgm:pt>
    <dgm:pt modelId="{78B810D6-5E4C-48A2-967D-C5A3FA772523}" type="sibTrans" cxnId="{3D8F4155-46A8-4CD6-B42F-6A0C9D628AB1}">
      <dgm:prSet/>
      <dgm:spPr/>
      <dgm:t>
        <a:bodyPr/>
        <a:lstStyle/>
        <a:p>
          <a:endParaRPr lang="it-IT"/>
        </a:p>
      </dgm:t>
    </dgm:pt>
    <dgm:pt modelId="{30BAC6C1-B3CC-4053-A768-3359A07E9FA0}">
      <dgm:prSet/>
      <dgm:spPr/>
      <dgm:t>
        <a:bodyPr/>
        <a:lstStyle/>
        <a:p>
          <a:r>
            <a:rPr lang="it-IT"/>
            <a:t>Educare alla gentilezza</a:t>
          </a:r>
        </a:p>
      </dgm:t>
    </dgm:pt>
    <dgm:pt modelId="{A5E6D7B6-CB13-4F35-BE07-F4F0ADE584EE}" type="parTrans" cxnId="{1A34C07F-0191-4B74-8A91-F833537C2115}">
      <dgm:prSet/>
      <dgm:spPr/>
      <dgm:t>
        <a:bodyPr/>
        <a:lstStyle/>
        <a:p>
          <a:endParaRPr lang="it-IT"/>
        </a:p>
      </dgm:t>
    </dgm:pt>
    <dgm:pt modelId="{B288C123-4471-4870-B5A3-7048A4AA76D7}" type="sibTrans" cxnId="{1A34C07F-0191-4B74-8A91-F833537C2115}">
      <dgm:prSet/>
      <dgm:spPr/>
      <dgm:t>
        <a:bodyPr/>
        <a:lstStyle/>
        <a:p>
          <a:endParaRPr lang="it-IT"/>
        </a:p>
      </dgm:t>
    </dgm:pt>
    <dgm:pt modelId="{C4559851-6B11-4157-89CA-D8B1C363FDF0}" type="pres">
      <dgm:prSet presAssocID="{6C3CC235-CC0C-41D7-8E0F-6F2BAD36EBDE}" presName="diagram" presStyleCnt="0">
        <dgm:presLayoutVars>
          <dgm:dir/>
          <dgm:resizeHandles val="exact"/>
        </dgm:presLayoutVars>
      </dgm:prSet>
      <dgm:spPr/>
    </dgm:pt>
    <dgm:pt modelId="{2CDE9B9C-4AC7-49B8-B641-B3E4AAFD7C94}" type="pres">
      <dgm:prSet presAssocID="{31789851-62EB-4F82-87D2-433A7BF275B6}" presName="node" presStyleLbl="node1" presStyleIdx="0" presStyleCnt="3">
        <dgm:presLayoutVars>
          <dgm:bulletEnabled val="1"/>
        </dgm:presLayoutVars>
      </dgm:prSet>
      <dgm:spPr/>
    </dgm:pt>
    <dgm:pt modelId="{9D0A703F-70ED-4C6B-939F-0B0F02CC21A2}" type="pres">
      <dgm:prSet presAssocID="{3FC253BE-95D0-4A39-9AF6-0BAB8827C6BE}" presName="sibTrans" presStyleCnt="0"/>
      <dgm:spPr/>
    </dgm:pt>
    <dgm:pt modelId="{52BC9D3D-4D71-46E4-B25F-F8B98BEC2893}" type="pres">
      <dgm:prSet presAssocID="{F904C350-DB94-45B9-A123-53DE3A4B5E59}" presName="node" presStyleLbl="node1" presStyleIdx="1" presStyleCnt="3">
        <dgm:presLayoutVars>
          <dgm:bulletEnabled val="1"/>
        </dgm:presLayoutVars>
      </dgm:prSet>
      <dgm:spPr/>
    </dgm:pt>
    <dgm:pt modelId="{BCB8F4ED-C663-4BBF-BC0C-6CEA31999BD9}" type="pres">
      <dgm:prSet presAssocID="{78B810D6-5E4C-48A2-967D-C5A3FA772523}" presName="sibTrans" presStyleCnt="0"/>
      <dgm:spPr/>
    </dgm:pt>
    <dgm:pt modelId="{9EB283F4-6B8D-4B0B-BEB6-8DD6401F103F}" type="pres">
      <dgm:prSet presAssocID="{30BAC6C1-B3CC-4053-A768-3359A07E9FA0}" presName="node" presStyleLbl="node1" presStyleIdx="2" presStyleCnt="3">
        <dgm:presLayoutVars>
          <dgm:bulletEnabled val="1"/>
        </dgm:presLayoutVars>
      </dgm:prSet>
      <dgm:spPr/>
    </dgm:pt>
  </dgm:ptLst>
  <dgm:cxnLst>
    <dgm:cxn modelId="{A903660B-4FC2-4FBA-958A-6E3046371B66}" type="presOf" srcId="{6C3CC235-CC0C-41D7-8E0F-6F2BAD36EBDE}" destId="{C4559851-6B11-4157-89CA-D8B1C363FDF0}" srcOrd="0" destOrd="0" presId="urn:microsoft.com/office/officeart/2005/8/layout/default"/>
    <dgm:cxn modelId="{5DE5A02C-2ABE-4F96-917C-B5F150A15F7D}" type="presOf" srcId="{30BAC6C1-B3CC-4053-A768-3359A07E9FA0}" destId="{9EB283F4-6B8D-4B0B-BEB6-8DD6401F103F}" srcOrd="0" destOrd="0" presId="urn:microsoft.com/office/officeart/2005/8/layout/default"/>
    <dgm:cxn modelId="{8589EC3F-C07C-425A-9B49-0811FA4F80A4}" type="presOf" srcId="{31789851-62EB-4F82-87D2-433A7BF275B6}" destId="{2CDE9B9C-4AC7-49B8-B641-B3E4AAFD7C94}" srcOrd="0" destOrd="0" presId="urn:microsoft.com/office/officeart/2005/8/layout/default"/>
    <dgm:cxn modelId="{68EB1B49-699A-487F-9A93-59AA1436E68C}" type="presOf" srcId="{F904C350-DB94-45B9-A123-53DE3A4B5E59}" destId="{52BC9D3D-4D71-46E4-B25F-F8B98BEC2893}" srcOrd="0" destOrd="0" presId="urn:microsoft.com/office/officeart/2005/8/layout/default"/>
    <dgm:cxn modelId="{3D8F4155-46A8-4CD6-B42F-6A0C9D628AB1}" srcId="{6C3CC235-CC0C-41D7-8E0F-6F2BAD36EBDE}" destId="{F904C350-DB94-45B9-A123-53DE3A4B5E59}" srcOrd="1" destOrd="0" parTransId="{54670565-1FAA-46A8-B2C5-A97378FEE040}" sibTransId="{78B810D6-5E4C-48A2-967D-C5A3FA772523}"/>
    <dgm:cxn modelId="{1A34C07F-0191-4B74-8A91-F833537C2115}" srcId="{6C3CC235-CC0C-41D7-8E0F-6F2BAD36EBDE}" destId="{30BAC6C1-B3CC-4053-A768-3359A07E9FA0}" srcOrd="2" destOrd="0" parTransId="{A5E6D7B6-CB13-4F35-BE07-F4F0ADE584EE}" sibTransId="{B288C123-4471-4870-B5A3-7048A4AA76D7}"/>
    <dgm:cxn modelId="{0C062D8C-7853-4CA3-A918-68ECDABF55DB}" srcId="{6C3CC235-CC0C-41D7-8E0F-6F2BAD36EBDE}" destId="{31789851-62EB-4F82-87D2-433A7BF275B6}" srcOrd="0" destOrd="0" parTransId="{3B159357-2A2A-4027-A888-B050155349DD}" sibTransId="{3FC253BE-95D0-4A39-9AF6-0BAB8827C6BE}"/>
    <dgm:cxn modelId="{7BAF09EC-1FFE-4E44-8B26-CD104E47CE72}" type="presParOf" srcId="{C4559851-6B11-4157-89CA-D8B1C363FDF0}" destId="{2CDE9B9C-4AC7-49B8-B641-B3E4AAFD7C94}" srcOrd="0" destOrd="0" presId="urn:microsoft.com/office/officeart/2005/8/layout/default"/>
    <dgm:cxn modelId="{1878950F-1E44-479E-9670-9D9E11B6C059}" type="presParOf" srcId="{C4559851-6B11-4157-89CA-D8B1C363FDF0}" destId="{9D0A703F-70ED-4C6B-939F-0B0F02CC21A2}" srcOrd="1" destOrd="0" presId="urn:microsoft.com/office/officeart/2005/8/layout/default"/>
    <dgm:cxn modelId="{C47B52AE-EE35-4366-BD43-F3E8A7B1D240}" type="presParOf" srcId="{C4559851-6B11-4157-89CA-D8B1C363FDF0}" destId="{52BC9D3D-4D71-46E4-B25F-F8B98BEC2893}" srcOrd="2" destOrd="0" presId="urn:microsoft.com/office/officeart/2005/8/layout/default"/>
    <dgm:cxn modelId="{7652C826-EDFD-4ED0-BD4D-1D45D2BAEE7D}" type="presParOf" srcId="{C4559851-6B11-4157-89CA-D8B1C363FDF0}" destId="{BCB8F4ED-C663-4BBF-BC0C-6CEA31999BD9}" srcOrd="3" destOrd="0" presId="urn:microsoft.com/office/officeart/2005/8/layout/default"/>
    <dgm:cxn modelId="{F3CBD5DB-4827-4732-8C79-FFDEDD4E0C88}" type="presParOf" srcId="{C4559851-6B11-4157-89CA-D8B1C363FDF0}" destId="{9EB283F4-6B8D-4B0B-BEB6-8DD6401F103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008688-F4D2-4A93-B35E-1D29CCCC1DCE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BD64979-D0B8-44A8-918F-095DD6CE204C}">
      <dgm:prSet/>
      <dgm:spPr/>
      <dgm:t>
        <a:bodyPr/>
        <a:lstStyle/>
        <a:p>
          <a:r>
            <a:rPr lang="it-IT"/>
            <a:t>L’Harassment (molestia) è un comportamento simile al Flaming, ma si verifica quando vi è l'invio ripetuto di messaggi denigratori che ha come obiettivo ultimo quello di ferire qualcuno</a:t>
          </a:r>
        </a:p>
      </dgm:t>
    </dgm:pt>
    <dgm:pt modelId="{778A4652-C882-44CF-8D57-3BFDBF187179}" type="parTrans" cxnId="{D79A100C-18F0-4398-B715-17731743B3EC}">
      <dgm:prSet/>
      <dgm:spPr/>
      <dgm:t>
        <a:bodyPr/>
        <a:lstStyle/>
        <a:p>
          <a:endParaRPr lang="it-IT"/>
        </a:p>
      </dgm:t>
    </dgm:pt>
    <dgm:pt modelId="{178F90EE-86B6-4B10-B7FA-2D37D65E17EF}" type="sibTrans" cxnId="{D79A100C-18F0-4398-B715-17731743B3EC}">
      <dgm:prSet/>
      <dgm:spPr/>
      <dgm:t>
        <a:bodyPr/>
        <a:lstStyle/>
        <a:p>
          <a:endParaRPr lang="it-IT"/>
        </a:p>
      </dgm:t>
    </dgm:pt>
    <dgm:pt modelId="{7D5CFFB1-632F-487E-8DB1-1147B89AC29F}" type="pres">
      <dgm:prSet presAssocID="{DB008688-F4D2-4A93-B35E-1D29CCCC1DCE}" presName="Name0" presStyleCnt="0">
        <dgm:presLayoutVars>
          <dgm:dir/>
          <dgm:resizeHandles val="exact"/>
        </dgm:presLayoutVars>
      </dgm:prSet>
      <dgm:spPr/>
    </dgm:pt>
    <dgm:pt modelId="{CD1D02EB-D238-40AC-8A0F-C26800246975}" type="pres">
      <dgm:prSet presAssocID="{2BD64979-D0B8-44A8-918F-095DD6CE204C}" presName="node" presStyleLbl="node1" presStyleIdx="0" presStyleCnt="1">
        <dgm:presLayoutVars>
          <dgm:bulletEnabled val="1"/>
        </dgm:presLayoutVars>
      </dgm:prSet>
      <dgm:spPr/>
    </dgm:pt>
  </dgm:ptLst>
  <dgm:cxnLst>
    <dgm:cxn modelId="{D79A100C-18F0-4398-B715-17731743B3EC}" srcId="{DB008688-F4D2-4A93-B35E-1D29CCCC1DCE}" destId="{2BD64979-D0B8-44A8-918F-095DD6CE204C}" srcOrd="0" destOrd="0" parTransId="{778A4652-C882-44CF-8D57-3BFDBF187179}" sibTransId="{178F90EE-86B6-4B10-B7FA-2D37D65E17EF}"/>
    <dgm:cxn modelId="{24608273-F567-41D3-93B9-397BD488DEC5}" type="presOf" srcId="{2BD64979-D0B8-44A8-918F-095DD6CE204C}" destId="{CD1D02EB-D238-40AC-8A0F-C26800246975}" srcOrd="0" destOrd="0" presId="urn:microsoft.com/office/officeart/2005/8/layout/process1"/>
    <dgm:cxn modelId="{9410EFED-D1DD-42C5-AED8-28AF9B25F19F}" type="presOf" srcId="{DB008688-F4D2-4A93-B35E-1D29CCCC1DCE}" destId="{7D5CFFB1-632F-487E-8DB1-1147B89AC29F}" srcOrd="0" destOrd="0" presId="urn:microsoft.com/office/officeart/2005/8/layout/process1"/>
    <dgm:cxn modelId="{370BC255-69E0-449E-977C-A6780BF474D7}" type="presParOf" srcId="{7D5CFFB1-632F-487E-8DB1-1147B89AC29F}" destId="{CD1D02EB-D238-40AC-8A0F-C2680024697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D50002-10B3-46EE-8AE6-ABD603353C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FD0B440-E657-4897-9889-C85FF34D8D0C}">
      <dgm:prSet/>
      <dgm:spPr/>
      <dgm:t>
        <a:bodyPr/>
        <a:lstStyle/>
        <a:p>
          <a:r>
            <a:rPr lang="it-IT"/>
            <a:t>Quando si parla di Cyberstalking (persecuzione telematica), l’artefice dell’aggressione non si limita più a offese, ma perseguita la sua vittima con vere e proprie minacce, tanto da farle temere per la propria sicurezza fisica</a:t>
          </a:r>
        </a:p>
      </dgm:t>
    </dgm:pt>
    <dgm:pt modelId="{393B5017-19A6-4B71-9231-0DDE0D3C4773}" type="parTrans" cxnId="{2CBA6830-99CF-4380-98D6-4278E7350653}">
      <dgm:prSet/>
      <dgm:spPr/>
      <dgm:t>
        <a:bodyPr/>
        <a:lstStyle/>
        <a:p>
          <a:endParaRPr lang="it-IT"/>
        </a:p>
      </dgm:t>
    </dgm:pt>
    <dgm:pt modelId="{853FAEE7-593B-4961-945E-776D577CF7D8}" type="sibTrans" cxnId="{2CBA6830-99CF-4380-98D6-4278E7350653}">
      <dgm:prSet/>
      <dgm:spPr/>
      <dgm:t>
        <a:bodyPr/>
        <a:lstStyle/>
        <a:p>
          <a:endParaRPr lang="it-IT"/>
        </a:p>
      </dgm:t>
    </dgm:pt>
    <dgm:pt modelId="{B9E8F0D6-3592-4ADA-8F48-C4B692867226}" type="pres">
      <dgm:prSet presAssocID="{C0D50002-10B3-46EE-8AE6-ABD603353CDA}" presName="Name0" presStyleCnt="0">
        <dgm:presLayoutVars>
          <dgm:dir/>
          <dgm:resizeHandles val="exact"/>
        </dgm:presLayoutVars>
      </dgm:prSet>
      <dgm:spPr/>
    </dgm:pt>
    <dgm:pt modelId="{825F37DF-D5C5-403C-A9A2-10E794923A54}" type="pres">
      <dgm:prSet presAssocID="{FFD0B440-E657-4897-9889-C85FF34D8D0C}" presName="node" presStyleLbl="node1" presStyleIdx="0" presStyleCnt="1">
        <dgm:presLayoutVars>
          <dgm:bulletEnabled val="1"/>
        </dgm:presLayoutVars>
      </dgm:prSet>
      <dgm:spPr/>
    </dgm:pt>
  </dgm:ptLst>
  <dgm:cxnLst>
    <dgm:cxn modelId="{E47E6A1C-C154-4009-BDA2-4E0A591F335A}" type="presOf" srcId="{C0D50002-10B3-46EE-8AE6-ABD603353CDA}" destId="{B9E8F0D6-3592-4ADA-8F48-C4B692867226}" srcOrd="0" destOrd="0" presId="urn:microsoft.com/office/officeart/2005/8/layout/process1"/>
    <dgm:cxn modelId="{2CBA6830-99CF-4380-98D6-4278E7350653}" srcId="{C0D50002-10B3-46EE-8AE6-ABD603353CDA}" destId="{FFD0B440-E657-4897-9889-C85FF34D8D0C}" srcOrd="0" destOrd="0" parTransId="{393B5017-19A6-4B71-9231-0DDE0D3C4773}" sibTransId="{853FAEE7-593B-4961-945E-776D577CF7D8}"/>
    <dgm:cxn modelId="{D927435F-A9F6-42C0-8F3E-12D7603DEF50}" type="presOf" srcId="{FFD0B440-E657-4897-9889-C85FF34D8D0C}" destId="{825F37DF-D5C5-403C-A9A2-10E794923A54}" srcOrd="0" destOrd="0" presId="urn:microsoft.com/office/officeart/2005/8/layout/process1"/>
    <dgm:cxn modelId="{E541FFA9-6309-4FE6-9577-B96EF0ED6CC7}" type="presParOf" srcId="{B9E8F0D6-3592-4ADA-8F48-C4B692867226}" destId="{825F37DF-D5C5-403C-A9A2-10E794923A5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3B4D1A-1467-4A35-A3BB-3A8219D01AD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831ABB9-056A-43D7-A8FB-87A55090D8DA}">
      <dgm:prSet/>
      <dgm:spPr/>
      <dgm:t>
        <a:bodyPr/>
        <a:lstStyle/>
        <a:p>
          <a:r>
            <a:rPr lang="it-IT" dirty="0"/>
            <a:t>La Denigrazione avviene attraverso la diffusione di pettegolezzi o immagini imbarazzanti sulla vittima allo scopo di ridicolizzarla e danneggiarne la reputazione</a:t>
          </a:r>
        </a:p>
      </dgm:t>
    </dgm:pt>
    <dgm:pt modelId="{20D220F2-2A91-4FFC-A3E0-B24564CC0239}" type="parTrans" cxnId="{6A7537C8-820D-42E6-AD05-1B95C8F6BB40}">
      <dgm:prSet/>
      <dgm:spPr/>
      <dgm:t>
        <a:bodyPr/>
        <a:lstStyle/>
        <a:p>
          <a:endParaRPr lang="it-IT"/>
        </a:p>
      </dgm:t>
    </dgm:pt>
    <dgm:pt modelId="{C63647DA-892F-49F2-91AB-03AEFB60688E}" type="sibTrans" cxnId="{6A7537C8-820D-42E6-AD05-1B95C8F6BB40}">
      <dgm:prSet/>
      <dgm:spPr/>
      <dgm:t>
        <a:bodyPr/>
        <a:lstStyle/>
        <a:p>
          <a:endParaRPr lang="it-IT"/>
        </a:p>
      </dgm:t>
    </dgm:pt>
    <dgm:pt modelId="{0BDFC91B-444C-4E1D-88B5-4A5C1542F162}" type="pres">
      <dgm:prSet presAssocID="{BE3B4D1A-1467-4A35-A3BB-3A8219D01AD9}" presName="linear" presStyleCnt="0">
        <dgm:presLayoutVars>
          <dgm:animLvl val="lvl"/>
          <dgm:resizeHandles val="exact"/>
        </dgm:presLayoutVars>
      </dgm:prSet>
      <dgm:spPr/>
    </dgm:pt>
    <dgm:pt modelId="{EE56C934-2382-4456-ADE9-F0F48C2BD86A}" type="pres">
      <dgm:prSet presAssocID="{A831ABB9-056A-43D7-A8FB-87A55090D8D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64EC63A-9C93-4358-B4C3-9335DD67A4F1}" type="presOf" srcId="{A831ABB9-056A-43D7-A8FB-87A55090D8DA}" destId="{EE56C934-2382-4456-ADE9-F0F48C2BD86A}" srcOrd="0" destOrd="0" presId="urn:microsoft.com/office/officeart/2005/8/layout/vList2"/>
    <dgm:cxn modelId="{6A7537C8-820D-42E6-AD05-1B95C8F6BB40}" srcId="{BE3B4D1A-1467-4A35-A3BB-3A8219D01AD9}" destId="{A831ABB9-056A-43D7-A8FB-87A55090D8DA}" srcOrd="0" destOrd="0" parTransId="{20D220F2-2A91-4FFC-A3E0-B24564CC0239}" sibTransId="{C63647DA-892F-49F2-91AB-03AEFB60688E}"/>
    <dgm:cxn modelId="{39754AF6-3A0A-497A-AF15-7C7F22BFC685}" type="presOf" srcId="{BE3B4D1A-1467-4A35-A3BB-3A8219D01AD9}" destId="{0BDFC91B-444C-4E1D-88B5-4A5C1542F162}" srcOrd="0" destOrd="0" presId="urn:microsoft.com/office/officeart/2005/8/layout/vList2"/>
    <dgm:cxn modelId="{FC937BF8-2DC6-49FA-9A64-E81308135AA8}" type="presParOf" srcId="{0BDFC91B-444C-4E1D-88B5-4A5C1542F162}" destId="{EE56C934-2382-4456-ADE9-F0F48C2BD86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DDFA9F-E121-45F4-8087-159DEDD808C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05DE98E-C3AE-4E5E-A233-164E8CD1A58F}">
      <dgm:prSet/>
      <dgm:spPr/>
      <dgm:t>
        <a:bodyPr/>
        <a:lstStyle/>
        <a:p>
          <a:r>
            <a:rPr lang="it-IT"/>
            <a:t>La Sostituzione dell’identità ha luogo quando il cyberbullo riesce ad accedere all’account della vittima e fingersi questa persona, inviando messaggi ai suoi contatti e a nome suo, allo scopo di rovinarne la reputazione</a:t>
          </a:r>
        </a:p>
      </dgm:t>
    </dgm:pt>
    <dgm:pt modelId="{3F3D08A9-EB29-4BA9-A163-92475A496592}" type="parTrans" cxnId="{B59190F8-1E88-496F-9A52-A4B8AD9471A0}">
      <dgm:prSet/>
      <dgm:spPr/>
      <dgm:t>
        <a:bodyPr/>
        <a:lstStyle/>
        <a:p>
          <a:endParaRPr lang="it-IT"/>
        </a:p>
      </dgm:t>
    </dgm:pt>
    <dgm:pt modelId="{7A08A45C-CAE7-458F-8BB1-9A5C553BC7D8}" type="sibTrans" cxnId="{B59190F8-1E88-496F-9A52-A4B8AD9471A0}">
      <dgm:prSet/>
      <dgm:spPr/>
      <dgm:t>
        <a:bodyPr/>
        <a:lstStyle/>
        <a:p>
          <a:endParaRPr lang="it-IT"/>
        </a:p>
      </dgm:t>
    </dgm:pt>
    <dgm:pt modelId="{B81F7D59-7B32-45BA-BB98-ED9FD17DAF63}" type="pres">
      <dgm:prSet presAssocID="{B3DDFA9F-E121-45F4-8087-159DEDD808C1}" presName="Name0" presStyleCnt="0">
        <dgm:presLayoutVars>
          <dgm:dir/>
          <dgm:resizeHandles val="exact"/>
        </dgm:presLayoutVars>
      </dgm:prSet>
      <dgm:spPr/>
    </dgm:pt>
    <dgm:pt modelId="{AB69719E-4407-4B71-B698-85D0E109FAC0}" type="pres">
      <dgm:prSet presAssocID="{B05DE98E-C3AE-4E5E-A233-164E8CD1A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096D605D-5933-44D7-BF45-3C57163DC0E7}" type="presOf" srcId="{B3DDFA9F-E121-45F4-8087-159DEDD808C1}" destId="{B81F7D59-7B32-45BA-BB98-ED9FD17DAF63}" srcOrd="0" destOrd="0" presId="urn:microsoft.com/office/officeart/2005/8/layout/process1"/>
    <dgm:cxn modelId="{54B07586-4B7B-41DD-BC17-24C580834847}" type="presOf" srcId="{B05DE98E-C3AE-4E5E-A233-164E8CD1A58F}" destId="{AB69719E-4407-4B71-B698-85D0E109FAC0}" srcOrd="0" destOrd="0" presId="urn:microsoft.com/office/officeart/2005/8/layout/process1"/>
    <dgm:cxn modelId="{B59190F8-1E88-496F-9A52-A4B8AD9471A0}" srcId="{B3DDFA9F-E121-45F4-8087-159DEDD808C1}" destId="{B05DE98E-C3AE-4E5E-A233-164E8CD1A58F}" srcOrd="0" destOrd="0" parTransId="{3F3D08A9-EB29-4BA9-A163-92475A496592}" sibTransId="{7A08A45C-CAE7-458F-8BB1-9A5C553BC7D8}"/>
    <dgm:cxn modelId="{2C7AE6C7-72DC-4300-83F3-FC0320EE6F4F}" type="presParOf" srcId="{B81F7D59-7B32-45BA-BB98-ED9FD17DAF63}" destId="{AB69719E-4407-4B71-B698-85D0E109FAC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9ECD02D-B5E3-40EA-8D69-268DB3F4A5D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BB0D5E9-C2FF-46F2-B2AE-B145BDE35A56}">
      <dgm:prSet/>
      <dgm:spPr/>
      <dgm:t>
        <a:bodyPr/>
        <a:lstStyle/>
        <a:p>
          <a:r>
            <a:rPr lang="it-IT"/>
            <a:t>Si parla di Trickery (raggiro) quando il cyberbullo rivela informazioni personali e riservate della vittima ottenute con l’inganno, ad esempio condividendo registrazioni di confidenze o chat o minacciando di farlo qualora questa non accetti di esaudire le sue richieste</a:t>
          </a:r>
        </a:p>
      </dgm:t>
    </dgm:pt>
    <dgm:pt modelId="{46073873-07FD-4423-B9B2-B931FD46AE9F}" type="parTrans" cxnId="{5E94048F-3085-430B-AF0F-54906FB291ED}">
      <dgm:prSet/>
      <dgm:spPr/>
      <dgm:t>
        <a:bodyPr/>
        <a:lstStyle/>
        <a:p>
          <a:endParaRPr lang="it-IT"/>
        </a:p>
      </dgm:t>
    </dgm:pt>
    <dgm:pt modelId="{5C6280C8-3C43-4248-A344-2DF373C31CDE}" type="sibTrans" cxnId="{5E94048F-3085-430B-AF0F-54906FB291ED}">
      <dgm:prSet/>
      <dgm:spPr/>
      <dgm:t>
        <a:bodyPr/>
        <a:lstStyle/>
        <a:p>
          <a:endParaRPr lang="it-IT"/>
        </a:p>
      </dgm:t>
    </dgm:pt>
    <dgm:pt modelId="{E235C530-D884-4CB0-AAFC-2C7951BFB60B}" type="pres">
      <dgm:prSet presAssocID="{C9ECD02D-B5E3-40EA-8D69-268DB3F4A5D2}" presName="Name0" presStyleCnt="0">
        <dgm:presLayoutVars>
          <dgm:dir/>
          <dgm:resizeHandles val="exact"/>
        </dgm:presLayoutVars>
      </dgm:prSet>
      <dgm:spPr/>
    </dgm:pt>
    <dgm:pt modelId="{FE256E37-5F7D-4048-8D25-22B5E993261A}" type="pres">
      <dgm:prSet presAssocID="{5BB0D5E9-C2FF-46F2-B2AE-B145BDE35A56}" presName="node" presStyleLbl="node1" presStyleIdx="0" presStyleCnt="1">
        <dgm:presLayoutVars>
          <dgm:bulletEnabled val="1"/>
        </dgm:presLayoutVars>
      </dgm:prSet>
      <dgm:spPr/>
    </dgm:pt>
  </dgm:ptLst>
  <dgm:cxnLst>
    <dgm:cxn modelId="{A528C967-2351-49EF-BBA6-D40C502DE06A}" type="presOf" srcId="{C9ECD02D-B5E3-40EA-8D69-268DB3F4A5D2}" destId="{E235C530-D884-4CB0-AAFC-2C7951BFB60B}" srcOrd="0" destOrd="0" presId="urn:microsoft.com/office/officeart/2005/8/layout/process1"/>
    <dgm:cxn modelId="{5E94048F-3085-430B-AF0F-54906FB291ED}" srcId="{C9ECD02D-B5E3-40EA-8D69-268DB3F4A5D2}" destId="{5BB0D5E9-C2FF-46F2-B2AE-B145BDE35A56}" srcOrd="0" destOrd="0" parTransId="{46073873-07FD-4423-B9B2-B931FD46AE9F}" sibTransId="{5C6280C8-3C43-4248-A344-2DF373C31CDE}"/>
    <dgm:cxn modelId="{592BE492-D5AB-445D-932D-8E7D2619A768}" type="presOf" srcId="{5BB0D5E9-C2FF-46F2-B2AE-B145BDE35A56}" destId="{FE256E37-5F7D-4048-8D25-22B5E993261A}" srcOrd="0" destOrd="0" presId="urn:microsoft.com/office/officeart/2005/8/layout/process1"/>
    <dgm:cxn modelId="{91E60ABD-A80A-44E2-A88F-5F036C425227}" type="presParOf" srcId="{E235C530-D884-4CB0-AAFC-2C7951BFB60B}" destId="{FE256E37-5F7D-4048-8D25-22B5E993261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FEEC2BC-D7C7-488F-ABDE-3B253F239BF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6C41E9C-3A64-430A-8BC4-CF5767BDEB11}">
      <dgm:prSet/>
      <dgm:spPr/>
      <dgm:t>
        <a:bodyPr/>
        <a:lstStyle/>
        <a:p>
          <a:r>
            <a:rPr lang="it-IT"/>
            <a:t>Cyberbullismo è anche Escludere la vittima da liste di gruppi online o piattaforme di gioco interattive. Infatti, oggi la leadership di un adolescente è dettata anche dai suoi amici online, non solo da quelli reali, e l’esclusione rappresenta una vera e propria punizione mirata a ledere la popolarità della vittima</a:t>
          </a:r>
        </a:p>
      </dgm:t>
    </dgm:pt>
    <dgm:pt modelId="{4035B4F5-2BBB-4AAE-AA70-F7E69939A828}" type="parTrans" cxnId="{2B1F2C86-59F4-4EFB-B31D-E9B0823EE86C}">
      <dgm:prSet/>
      <dgm:spPr/>
      <dgm:t>
        <a:bodyPr/>
        <a:lstStyle/>
        <a:p>
          <a:endParaRPr lang="it-IT"/>
        </a:p>
      </dgm:t>
    </dgm:pt>
    <dgm:pt modelId="{5C8EED81-7C25-4079-A9C1-95F53001C072}" type="sibTrans" cxnId="{2B1F2C86-59F4-4EFB-B31D-E9B0823EE86C}">
      <dgm:prSet/>
      <dgm:spPr/>
      <dgm:t>
        <a:bodyPr/>
        <a:lstStyle/>
        <a:p>
          <a:endParaRPr lang="it-IT"/>
        </a:p>
      </dgm:t>
    </dgm:pt>
    <dgm:pt modelId="{9815CE50-69C0-44BF-B8EA-13B904FD6D48}" type="pres">
      <dgm:prSet presAssocID="{3FEEC2BC-D7C7-488F-ABDE-3B253F239BFA}" presName="Name0" presStyleCnt="0">
        <dgm:presLayoutVars>
          <dgm:dir/>
          <dgm:resizeHandles val="exact"/>
        </dgm:presLayoutVars>
      </dgm:prSet>
      <dgm:spPr/>
    </dgm:pt>
    <dgm:pt modelId="{1B78001B-36CB-4130-B696-D8E908FEC86B}" type="pres">
      <dgm:prSet presAssocID="{26C41E9C-3A64-430A-8BC4-CF5767BDEB11}" presName="node" presStyleLbl="node1" presStyleIdx="0" presStyleCnt="1">
        <dgm:presLayoutVars>
          <dgm:bulletEnabled val="1"/>
        </dgm:presLayoutVars>
      </dgm:prSet>
      <dgm:spPr/>
    </dgm:pt>
  </dgm:ptLst>
  <dgm:cxnLst>
    <dgm:cxn modelId="{E5540874-790B-410A-926C-3B1A9454B6CF}" type="presOf" srcId="{3FEEC2BC-D7C7-488F-ABDE-3B253F239BFA}" destId="{9815CE50-69C0-44BF-B8EA-13B904FD6D48}" srcOrd="0" destOrd="0" presId="urn:microsoft.com/office/officeart/2005/8/layout/process1"/>
    <dgm:cxn modelId="{2B1F2C86-59F4-4EFB-B31D-E9B0823EE86C}" srcId="{3FEEC2BC-D7C7-488F-ABDE-3B253F239BFA}" destId="{26C41E9C-3A64-430A-8BC4-CF5767BDEB11}" srcOrd="0" destOrd="0" parTransId="{4035B4F5-2BBB-4AAE-AA70-F7E69939A828}" sibTransId="{5C8EED81-7C25-4079-A9C1-95F53001C072}"/>
    <dgm:cxn modelId="{E1B1D6ED-34E2-489E-8ABA-A56CEC9543AA}" type="presOf" srcId="{26C41E9C-3A64-430A-8BC4-CF5767BDEB11}" destId="{1B78001B-36CB-4130-B696-D8E908FEC86B}" srcOrd="0" destOrd="0" presId="urn:microsoft.com/office/officeart/2005/8/layout/process1"/>
    <dgm:cxn modelId="{AE197044-B865-4872-9E56-48A75B2F8FBC}" type="presParOf" srcId="{9815CE50-69C0-44BF-B8EA-13B904FD6D48}" destId="{1B78001B-36CB-4130-B696-D8E908FEC8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E24F327-246A-49DC-9C7A-CA5782BE6AF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B408CE0-F67D-4DFA-B8B9-9457E326462D}">
      <dgm:prSet/>
      <dgm:spPr/>
      <dgm:t>
        <a:bodyPr/>
        <a:lstStyle/>
        <a:p>
          <a:r>
            <a:rPr lang="it-IT"/>
            <a:t>Il Cyberbashing o Happy Slapping (letteralmente “schiaffeggio allegro”) è la forma più estrema di cyberbullismo che consiste nella ripresa di atti di violenza nei confronti della vittima e la successiva condivisione del video sulle piattaforme social. Si tratta di un vero e proprio comportamento criminale</a:t>
          </a:r>
        </a:p>
      </dgm:t>
    </dgm:pt>
    <dgm:pt modelId="{B43CA1FA-B40A-46D6-8E79-A0765F73ADF4}" type="parTrans" cxnId="{07613853-33BE-4147-9B82-33C82BBE8D5B}">
      <dgm:prSet/>
      <dgm:spPr/>
      <dgm:t>
        <a:bodyPr/>
        <a:lstStyle/>
        <a:p>
          <a:endParaRPr lang="it-IT"/>
        </a:p>
      </dgm:t>
    </dgm:pt>
    <dgm:pt modelId="{B7A37CAD-C15F-42C2-844B-77DBAE1DBC7E}" type="sibTrans" cxnId="{07613853-33BE-4147-9B82-33C82BBE8D5B}">
      <dgm:prSet/>
      <dgm:spPr/>
      <dgm:t>
        <a:bodyPr/>
        <a:lstStyle/>
        <a:p>
          <a:endParaRPr lang="it-IT"/>
        </a:p>
      </dgm:t>
    </dgm:pt>
    <dgm:pt modelId="{BC70E50E-8B49-41A7-A593-344333FBF79C}" type="pres">
      <dgm:prSet presAssocID="{4E24F327-246A-49DC-9C7A-CA5782BE6AF6}" presName="Name0" presStyleCnt="0">
        <dgm:presLayoutVars>
          <dgm:dir/>
          <dgm:resizeHandles val="exact"/>
        </dgm:presLayoutVars>
      </dgm:prSet>
      <dgm:spPr/>
    </dgm:pt>
    <dgm:pt modelId="{4301EAF1-95B6-4C5D-802E-3761DD735845}" type="pres">
      <dgm:prSet presAssocID="{BB408CE0-F67D-4DFA-B8B9-9457E326462D}" presName="node" presStyleLbl="node1" presStyleIdx="0" presStyleCnt="1">
        <dgm:presLayoutVars>
          <dgm:bulletEnabled val="1"/>
        </dgm:presLayoutVars>
      </dgm:prSet>
      <dgm:spPr/>
    </dgm:pt>
  </dgm:ptLst>
  <dgm:cxnLst>
    <dgm:cxn modelId="{025D6121-72F8-4E38-B567-440B41482BDE}" type="presOf" srcId="{BB408CE0-F67D-4DFA-B8B9-9457E326462D}" destId="{4301EAF1-95B6-4C5D-802E-3761DD735845}" srcOrd="0" destOrd="0" presId="urn:microsoft.com/office/officeart/2005/8/layout/process1"/>
    <dgm:cxn modelId="{07613853-33BE-4147-9B82-33C82BBE8D5B}" srcId="{4E24F327-246A-49DC-9C7A-CA5782BE6AF6}" destId="{BB408CE0-F67D-4DFA-B8B9-9457E326462D}" srcOrd="0" destOrd="0" parTransId="{B43CA1FA-B40A-46D6-8E79-A0765F73ADF4}" sibTransId="{B7A37CAD-C15F-42C2-844B-77DBAE1DBC7E}"/>
    <dgm:cxn modelId="{51FEA955-D4BF-4681-83DE-665A1A8CAF90}" type="presOf" srcId="{4E24F327-246A-49DC-9C7A-CA5782BE6AF6}" destId="{BC70E50E-8B49-41A7-A593-344333FBF79C}" srcOrd="0" destOrd="0" presId="urn:microsoft.com/office/officeart/2005/8/layout/process1"/>
    <dgm:cxn modelId="{66B07995-B05F-414D-BF8A-B0BEC5B8520C}" type="presParOf" srcId="{BC70E50E-8B49-41A7-A593-344333FBF79C}" destId="{4301EAF1-95B6-4C5D-802E-3761DD73584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79B7604-F15F-4CCA-A699-1E9417821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9343405-8EAC-490E-9790-657AD9CDB78F}">
      <dgm:prSet/>
      <dgm:spPr/>
      <dgm:t>
        <a:bodyPr/>
        <a:lstStyle/>
        <a:p>
          <a:r>
            <a:rPr lang="it-IT"/>
            <a:t>Offrire il buon esempio</a:t>
          </a:r>
        </a:p>
      </dgm:t>
    </dgm:pt>
    <dgm:pt modelId="{6349F53E-CC12-4550-BB18-7307B7865254}" type="parTrans" cxnId="{B33B58DB-0765-445D-9BE6-7FE051324828}">
      <dgm:prSet/>
      <dgm:spPr/>
      <dgm:t>
        <a:bodyPr/>
        <a:lstStyle/>
        <a:p>
          <a:endParaRPr lang="it-IT"/>
        </a:p>
      </dgm:t>
    </dgm:pt>
    <dgm:pt modelId="{37CD7DEA-442A-47E4-8EFA-285CB97B7CC4}" type="sibTrans" cxnId="{B33B58DB-0765-445D-9BE6-7FE051324828}">
      <dgm:prSet/>
      <dgm:spPr/>
      <dgm:t>
        <a:bodyPr/>
        <a:lstStyle/>
        <a:p>
          <a:endParaRPr lang="it-IT"/>
        </a:p>
      </dgm:t>
    </dgm:pt>
    <dgm:pt modelId="{91104C03-348C-4ACD-9800-F59C15C8E22B}" type="pres">
      <dgm:prSet presAssocID="{179B7604-F15F-4CCA-A699-1E941782197C}" presName="linear" presStyleCnt="0">
        <dgm:presLayoutVars>
          <dgm:animLvl val="lvl"/>
          <dgm:resizeHandles val="exact"/>
        </dgm:presLayoutVars>
      </dgm:prSet>
      <dgm:spPr/>
    </dgm:pt>
    <dgm:pt modelId="{CB52469D-FCA2-4616-9043-6D910703A4E0}" type="pres">
      <dgm:prSet presAssocID="{E9343405-8EAC-490E-9790-657AD9CDB78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4D3E614-8D5B-464C-9F19-75314CEFA840}" type="presOf" srcId="{E9343405-8EAC-490E-9790-657AD9CDB78F}" destId="{CB52469D-FCA2-4616-9043-6D910703A4E0}" srcOrd="0" destOrd="0" presId="urn:microsoft.com/office/officeart/2005/8/layout/vList2"/>
    <dgm:cxn modelId="{BDB8C080-9150-44BB-B6DE-ABC1BB10F235}" type="presOf" srcId="{179B7604-F15F-4CCA-A699-1E941782197C}" destId="{91104C03-348C-4ACD-9800-F59C15C8E22B}" srcOrd="0" destOrd="0" presId="urn:microsoft.com/office/officeart/2005/8/layout/vList2"/>
    <dgm:cxn modelId="{B33B58DB-0765-445D-9BE6-7FE051324828}" srcId="{179B7604-F15F-4CCA-A699-1E941782197C}" destId="{E9343405-8EAC-490E-9790-657AD9CDB78F}" srcOrd="0" destOrd="0" parTransId="{6349F53E-CC12-4550-BB18-7307B7865254}" sibTransId="{37CD7DEA-442A-47E4-8EFA-285CB97B7CC4}"/>
    <dgm:cxn modelId="{C166923D-A559-4CF3-8C88-911859A825AE}" type="presParOf" srcId="{91104C03-348C-4ACD-9800-F59C15C8E22B}" destId="{CB52469D-FCA2-4616-9043-6D910703A4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3FEFF4-55C8-42D7-BAFE-17C32574A18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00E19F3-BDBB-4C6F-8081-D7CA0EB0CC1D}">
      <dgm:prSet/>
      <dgm:spPr/>
      <dgm:t>
        <a:bodyPr/>
        <a:lstStyle/>
        <a:p>
          <a:r>
            <a:rPr lang="it-IT"/>
            <a:t>Rappresentare una voce equilibrata per il bullo e dimostrare gentilezza nei confronti della vittima aiuta a diffondere positività</a:t>
          </a:r>
        </a:p>
      </dgm:t>
    </dgm:pt>
    <dgm:pt modelId="{F64E91EE-EFD7-405F-ADE2-B48D05C90381}" type="parTrans" cxnId="{CB2872FD-7936-460D-B85D-350EE2D59389}">
      <dgm:prSet/>
      <dgm:spPr/>
      <dgm:t>
        <a:bodyPr/>
        <a:lstStyle/>
        <a:p>
          <a:endParaRPr lang="it-IT"/>
        </a:p>
      </dgm:t>
    </dgm:pt>
    <dgm:pt modelId="{4B181CBE-6F75-4B61-8039-0F65272159FF}" type="sibTrans" cxnId="{CB2872FD-7936-460D-B85D-350EE2D59389}">
      <dgm:prSet/>
      <dgm:spPr/>
      <dgm:t>
        <a:bodyPr/>
        <a:lstStyle/>
        <a:p>
          <a:endParaRPr lang="it-IT"/>
        </a:p>
      </dgm:t>
    </dgm:pt>
    <dgm:pt modelId="{0F37A407-351C-4A6F-8582-31274B9B68F0}" type="pres">
      <dgm:prSet presAssocID="{053FEFF4-55C8-42D7-BAFE-17C32574A184}" presName="Name0" presStyleCnt="0">
        <dgm:presLayoutVars>
          <dgm:dir/>
          <dgm:resizeHandles val="exact"/>
        </dgm:presLayoutVars>
      </dgm:prSet>
      <dgm:spPr/>
    </dgm:pt>
    <dgm:pt modelId="{AB26C380-459A-41CE-9318-8C93B11B6390}" type="pres">
      <dgm:prSet presAssocID="{900E19F3-BDBB-4C6F-8081-D7CA0EB0CC1D}" presName="node" presStyleLbl="node1" presStyleIdx="0" presStyleCnt="1">
        <dgm:presLayoutVars>
          <dgm:bulletEnabled val="1"/>
        </dgm:presLayoutVars>
      </dgm:prSet>
      <dgm:spPr/>
    </dgm:pt>
  </dgm:ptLst>
  <dgm:cxnLst>
    <dgm:cxn modelId="{AEA433B6-9E95-4642-9201-1C70CA0DC19B}" type="presOf" srcId="{900E19F3-BDBB-4C6F-8081-D7CA0EB0CC1D}" destId="{AB26C380-459A-41CE-9318-8C93B11B6390}" srcOrd="0" destOrd="0" presId="urn:microsoft.com/office/officeart/2005/8/layout/process1"/>
    <dgm:cxn modelId="{FA4BE1F9-87A4-410B-9039-9E96DD653ECA}" type="presOf" srcId="{053FEFF4-55C8-42D7-BAFE-17C32574A184}" destId="{0F37A407-351C-4A6F-8582-31274B9B68F0}" srcOrd="0" destOrd="0" presId="urn:microsoft.com/office/officeart/2005/8/layout/process1"/>
    <dgm:cxn modelId="{CB2872FD-7936-460D-B85D-350EE2D59389}" srcId="{053FEFF4-55C8-42D7-BAFE-17C32574A184}" destId="{900E19F3-BDBB-4C6F-8081-D7CA0EB0CC1D}" srcOrd="0" destOrd="0" parTransId="{F64E91EE-EFD7-405F-ADE2-B48D05C90381}" sibTransId="{4B181CBE-6F75-4B61-8039-0F65272159FF}"/>
    <dgm:cxn modelId="{73E16372-86DD-43CD-A329-6F6EF83159C8}" type="presParOf" srcId="{0F37A407-351C-4A6F-8582-31274B9B68F0}" destId="{AB26C380-459A-41CE-9318-8C93B11B639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E29B165-1256-4AAD-AE75-C44552EA785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AE7A057-9EDE-4C5C-9F23-E5C4F77439D3}">
      <dgm:prSet/>
      <dgm:spPr/>
      <dgm:t>
        <a:bodyPr/>
        <a:lstStyle/>
        <a:p>
          <a:r>
            <a:rPr lang="it-IT" dirty="0"/>
            <a:t>Essere amichevole</a:t>
          </a:r>
        </a:p>
      </dgm:t>
    </dgm:pt>
    <dgm:pt modelId="{72B96E2D-AE07-4534-929E-3769F1186CA5}" type="parTrans" cxnId="{7B1E8439-460B-4BE7-B22E-B9FAF024CFA0}">
      <dgm:prSet/>
      <dgm:spPr/>
      <dgm:t>
        <a:bodyPr/>
        <a:lstStyle/>
        <a:p>
          <a:endParaRPr lang="it-IT"/>
        </a:p>
      </dgm:t>
    </dgm:pt>
    <dgm:pt modelId="{19116C91-A009-4826-8505-F7C63BE0BBFC}" type="sibTrans" cxnId="{7B1E8439-460B-4BE7-B22E-B9FAF024CFA0}">
      <dgm:prSet/>
      <dgm:spPr/>
      <dgm:t>
        <a:bodyPr/>
        <a:lstStyle/>
        <a:p>
          <a:endParaRPr lang="it-IT"/>
        </a:p>
      </dgm:t>
    </dgm:pt>
    <dgm:pt modelId="{DC8525B9-2AEC-4BC0-AC59-A0F5926514F1}" type="pres">
      <dgm:prSet presAssocID="{BE29B165-1256-4AAD-AE75-C44552EA785C}" presName="Name0" presStyleCnt="0">
        <dgm:presLayoutVars>
          <dgm:dir/>
          <dgm:resizeHandles val="exact"/>
        </dgm:presLayoutVars>
      </dgm:prSet>
      <dgm:spPr/>
    </dgm:pt>
    <dgm:pt modelId="{50321192-934B-4DD2-A688-5CBFCA01D0B5}" type="pres">
      <dgm:prSet presAssocID="{CAE7A057-9EDE-4C5C-9F23-E5C4F77439D3}" presName="node" presStyleLbl="node1" presStyleIdx="0" presStyleCnt="1">
        <dgm:presLayoutVars>
          <dgm:bulletEnabled val="1"/>
        </dgm:presLayoutVars>
      </dgm:prSet>
      <dgm:spPr/>
    </dgm:pt>
  </dgm:ptLst>
  <dgm:cxnLst>
    <dgm:cxn modelId="{B1A0470B-B272-4AE4-9B0B-C8C26C755E03}" type="presOf" srcId="{CAE7A057-9EDE-4C5C-9F23-E5C4F77439D3}" destId="{50321192-934B-4DD2-A688-5CBFCA01D0B5}" srcOrd="0" destOrd="0" presId="urn:microsoft.com/office/officeart/2005/8/layout/process1"/>
    <dgm:cxn modelId="{5D996314-3F93-4298-A061-515489B941B8}" type="presOf" srcId="{BE29B165-1256-4AAD-AE75-C44552EA785C}" destId="{DC8525B9-2AEC-4BC0-AC59-A0F5926514F1}" srcOrd="0" destOrd="0" presId="urn:microsoft.com/office/officeart/2005/8/layout/process1"/>
    <dgm:cxn modelId="{7B1E8439-460B-4BE7-B22E-B9FAF024CFA0}" srcId="{BE29B165-1256-4AAD-AE75-C44552EA785C}" destId="{CAE7A057-9EDE-4C5C-9F23-E5C4F77439D3}" srcOrd="0" destOrd="0" parTransId="{72B96E2D-AE07-4534-929E-3769F1186CA5}" sibTransId="{19116C91-A009-4826-8505-F7C63BE0BBFC}"/>
    <dgm:cxn modelId="{6A36220D-6D79-4ED7-9057-91F4D4B98057}" type="presParOf" srcId="{DC8525B9-2AEC-4BC0-AC59-A0F5926514F1}" destId="{50321192-934B-4DD2-A688-5CBFCA01D0B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7F59E-0C89-4E6C-AAC6-37D2EBC6074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0BBD1A3-9370-4A58-BF39-B69B5E07BC6D}">
      <dgm:prSet/>
      <dgm:spPr/>
      <dgm:t>
        <a:bodyPr/>
        <a:lstStyle/>
        <a:p>
          <a:r>
            <a:rPr lang="it-IT"/>
            <a:t>La comunicazione online annulla quasi completamente il contatto reale, riduce l’empatia tra gli individui coinvolti, assottiglia le sfumature e, in alcuni casi, può dare adito a interpretazioni diverse rispetto a quanto accadrebbe nella vita reale, in una discussione di persona o al telefono. Anche i tempi, online, sono molto più serrati</a:t>
          </a:r>
        </a:p>
      </dgm:t>
    </dgm:pt>
    <dgm:pt modelId="{1846AEE9-6936-4E81-B8E9-A821A4D18A37}" type="parTrans" cxnId="{8F19335F-4CC9-4DD8-A25C-5D68AB16B121}">
      <dgm:prSet/>
      <dgm:spPr/>
      <dgm:t>
        <a:bodyPr/>
        <a:lstStyle/>
        <a:p>
          <a:endParaRPr lang="it-IT"/>
        </a:p>
      </dgm:t>
    </dgm:pt>
    <dgm:pt modelId="{3AAD597B-AE3F-4A5F-8472-8105E6E55D99}" type="sibTrans" cxnId="{8F19335F-4CC9-4DD8-A25C-5D68AB16B121}">
      <dgm:prSet/>
      <dgm:spPr/>
      <dgm:t>
        <a:bodyPr/>
        <a:lstStyle/>
        <a:p>
          <a:endParaRPr lang="it-IT"/>
        </a:p>
      </dgm:t>
    </dgm:pt>
    <dgm:pt modelId="{F09980F8-3345-4D4B-AE2F-DB85E0205441}" type="pres">
      <dgm:prSet presAssocID="{04D7F59E-0C89-4E6C-AAC6-37D2EBC60745}" presName="linear" presStyleCnt="0">
        <dgm:presLayoutVars>
          <dgm:animLvl val="lvl"/>
          <dgm:resizeHandles val="exact"/>
        </dgm:presLayoutVars>
      </dgm:prSet>
      <dgm:spPr/>
    </dgm:pt>
    <dgm:pt modelId="{797A561B-8CD5-4DC7-AA8D-1F76EA42282D}" type="pres">
      <dgm:prSet presAssocID="{A0BBD1A3-9370-4A58-BF39-B69B5E07BC6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F19335F-4CC9-4DD8-A25C-5D68AB16B121}" srcId="{04D7F59E-0C89-4E6C-AAC6-37D2EBC60745}" destId="{A0BBD1A3-9370-4A58-BF39-B69B5E07BC6D}" srcOrd="0" destOrd="0" parTransId="{1846AEE9-6936-4E81-B8E9-A821A4D18A37}" sibTransId="{3AAD597B-AE3F-4A5F-8472-8105E6E55D99}"/>
    <dgm:cxn modelId="{6A066252-0CFD-4A12-9CE4-E492DD1A5AC2}" type="presOf" srcId="{A0BBD1A3-9370-4A58-BF39-B69B5E07BC6D}" destId="{797A561B-8CD5-4DC7-AA8D-1F76EA42282D}" srcOrd="0" destOrd="0" presId="urn:microsoft.com/office/officeart/2005/8/layout/vList2"/>
    <dgm:cxn modelId="{0D19CBAA-F92D-4251-A334-892E82A1FE24}" type="presOf" srcId="{04D7F59E-0C89-4E6C-AAC6-37D2EBC60745}" destId="{F09980F8-3345-4D4B-AE2F-DB85E0205441}" srcOrd="0" destOrd="0" presId="urn:microsoft.com/office/officeart/2005/8/layout/vList2"/>
    <dgm:cxn modelId="{B87E614B-40B0-464E-97F9-D6139AB14435}" type="presParOf" srcId="{F09980F8-3345-4D4B-AE2F-DB85E0205441}" destId="{797A561B-8CD5-4DC7-AA8D-1F76EA4228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17169B8-95BE-47D8-AC4E-91A10B60A5A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A5FA74F-0AC2-4BA1-B563-62AEBCEF8CBA}">
      <dgm:prSet/>
      <dgm:spPr/>
      <dgm:t>
        <a:bodyPr/>
        <a:lstStyle/>
        <a:p>
          <a:r>
            <a:rPr lang="it-IT"/>
            <a:t>Comportarsi amichevolmente con la vittima, sia online che offline, può davvero fare la differenza. Questo dimostrerà che non sono soli e li aiuterà sia nel caso fossero vittime di bullismo sia nel caso si sentissero semplicemente tristi o incapaci di affrontare una situazione difficile</a:t>
          </a:r>
        </a:p>
      </dgm:t>
    </dgm:pt>
    <dgm:pt modelId="{3E794A4D-1FD5-42AA-9D96-02070C0A7B9A}" type="parTrans" cxnId="{8884F373-58A7-43DF-9D25-4AE6ADE03E0F}">
      <dgm:prSet/>
      <dgm:spPr/>
      <dgm:t>
        <a:bodyPr/>
        <a:lstStyle/>
        <a:p>
          <a:endParaRPr lang="it-IT"/>
        </a:p>
      </dgm:t>
    </dgm:pt>
    <dgm:pt modelId="{D73FF34B-584C-44E1-BDA5-E34FB49EDC8C}" type="sibTrans" cxnId="{8884F373-58A7-43DF-9D25-4AE6ADE03E0F}">
      <dgm:prSet/>
      <dgm:spPr/>
      <dgm:t>
        <a:bodyPr/>
        <a:lstStyle/>
        <a:p>
          <a:endParaRPr lang="it-IT"/>
        </a:p>
      </dgm:t>
    </dgm:pt>
    <dgm:pt modelId="{415CEBD9-CF51-48D8-93D3-EBFF6E1EB26A}" type="pres">
      <dgm:prSet presAssocID="{717169B8-95BE-47D8-AC4E-91A10B60A5A2}" presName="Name0" presStyleCnt="0">
        <dgm:presLayoutVars>
          <dgm:dir/>
          <dgm:resizeHandles val="exact"/>
        </dgm:presLayoutVars>
      </dgm:prSet>
      <dgm:spPr/>
    </dgm:pt>
    <dgm:pt modelId="{12D595AB-B6FF-43E7-9C19-A6335897AFCA}" type="pres">
      <dgm:prSet presAssocID="{9A5FA74F-0AC2-4BA1-B563-62AEBCEF8CBA}" presName="node" presStyleLbl="node1" presStyleIdx="0" presStyleCnt="1">
        <dgm:presLayoutVars>
          <dgm:bulletEnabled val="1"/>
        </dgm:presLayoutVars>
      </dgm:prSet>
      <dgm:spPr/>
    </dgm:pt>
  </dgm:ptLst>
  <dgm:cxnLst>
    <dgm:cxn modelId="{E43E3D02-4950-40E4-B39A-07F3EAD308CC}" type="presOf" srcId="{9A5FA74F-0AC2-4BA1-B563-62AEBCEF8CBA}" destId="{12D595AB-B6FF-43E7-9C19-A6335897AFCA}" srcOrd="0" destOrd="0" presId="urn:microsoft.com/office/officeart/2005/8/layout/process1"/>
    <dgm:cxn modelId="{8884F373-58A7-43DF-9D25-4AE6ADE03E0F}" srcId="{717169B8-95BE-47D8-AC4E-91A10B60A5A2}" destId="{9A5FA74F-0AC2-4BA1-B563-62AEBCEF8CBA}" srcOrd="0" destOrd="0" parTransId="{3E794A4D-1FD5-42AA-9D96-02070C0A7B9A}" sibTransId="{D73FF34B-584C-44E1-BDA5-E34FB49EDC8C}"/>
    <dgm:cxn modelId="{E50F89A3-6874-49A7-8671-5E862AB617B9}" type="presOf" srcId="{717169B8-95BE-47D8-AC4E-91A10B60A5A2}" destId="{415CEBD9-CF51-48D8-93D3-EBFF6E1EB26A}" srcOrd="0" destOrd="0" presId="urn:microsoft.com/office/officeart/2005/8/layout/process1"/>
    <dgm:cxn modelId="{81F04D2F-25DD-4EBE-A184-CA8884F2FACA}" type="presParOf" srcId="{415CEBD9-CF51-48D8-93D3-EBFF6E1EB26A}" destId="{12D595AB-B6FF-43E7-9C19-A6335897AFC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FC2A831-2495-413A-8421-A58C69EB212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0101130-422B-466C-A84C-492A4AC792D3}">
      <dgm:prSet/>
      <dgm:spPr/>
      <dgm:t>
        <a:bodyPr/>
        <a:lstStyle/>
        <a:p>
          <a:r>
            <a:rPr lang="it-IT"/>
            <a:t>Non incoraggiare comportamenti negativi assumendo il ruolo di “pubblico”</a:t>
          </a:r>
        </a:p>
      </dgm:t>
    </dgm:pt>
    <dgm:pt modelId="{0D1FB264-B754-463E-8744-21E2AB16D5AC}" type="parTrans" cxnId="{52356DFD-9825-4EFC-AE55-F99E0A3E16D9}">
      <dgm:prSet/>
      <dgm:spPr/>
      <dgm:t>
        <a:bodyPr/>
        <a:lstStyle/>
        <a:p>
          <a:endParaRPr lang="it-IT"/>
        </a:p>
      </dgm:t>
    </dgm:pt>
    <dgm:pt modelId="{945E1157-3153-48C0-B713-EB46CE1AF08D}" type="sibTrans" cxnId="{52356DFD-9825-4EFC-AE55-F99E0A3E16D9}">
      <dgm:prSet/>
      <dgm:spPr/>
      <dgm:t>
        <a:bodyPr/>
        <a:lstStyle/>
        <a:p>
          <a:endParaRPr lang="it-IT"/>
        </a:p>
      </dgm:t>
    </dgm:pt>
    <dgm:pt modelId="{016F74CF-5462-4025-86DF-7AC665FBB04A}" type="pres">
      <dgm:prSet presAssocID="{CFC2A831-2495-413A-8421-A58C69EB212C}" presName="Name0" presStyleCnt="0">
        <dgm:presLayoutVars>
          <dgm:dir/>
          <dgm:resizeHandles val="exact"/>
        </dgm:presLayoutVars>
      </dgm:prSet>
      <dgm:spPr/>
    </dgm:pt>
    <dgm:pt modelId="{4856F1D4-8D44-4E6A-85B4-A601ACEF5622}" type="pres">
      <dgm:prSet presAssocID="{B0101130-422B-466C-A84C-492A4AC792D3}" presName="node" presStyleLbl="node1" presStyleIdx="0" presStyleCnt="1">
        <dgm:presLayoutVars>
          <dgm:bulletEnabled val="1"/>
        </dgm:presLayoutVars>
      </dgm:prSet>
      <dgm:spPr/>
    </dgm:pt>
  </dgm:ptLst>
  <dgm:cxnLst>
    <dgm:cxn modelId="{71D03B41-5F85-4EC7-BC94-F1769ECB1B05}" type="presOf" srcId="{B0101130-422B-466C-A84C-492A4AC792D3}" destId="{4856F1D4-8D44-4E6A-85B4-A601ACEF5622}" srcOrd="0" destOrd="0" presId="urn:microsoft.com/office/officeart/2005/8/layout/process1"/>
    <dgm:cxn modelId="{E071C067-1511-4D13-9771-ADE80B5BB885}" type="presOf" srcId="{CFC2A831-2495-413A-8421-A58C69EB212C}" destId="{016F74CF-5462-4025-86DF-7AC665FBB04A}" srcOrd="0" destOrd="0" presId="urn:microsoft.com/office/officeart/2005/8/layout/process1"/>
    <dgm:cxn modelId="{52356DFD-9825-4EFC-AE55-F99E0A3E16D9}" srcId="{CFC2A831-2495-413A-8421-A58C69EB212C}" destId="{B0101130-422B-466C-A84C-492A4AC792D3}" srcOrd="0" destOrd="0" parTransId="{0D1FB264-B754-463E-8744-21E2AB16D5AC}" sibTransId="{945E1157-3153-48C0-B713-EB46CE1AF08D}"/>
    <dgm:cxn modelId="{AB26ACA9-7905-4A09-9404-ED62153F1C1A}" type="presParOf" srcId="{016F74CF-5462-4025-86DF-7AC665FBB04A}" destId="{4856F1D4-8D44-4E6A-85B4-A601ACEF562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F7883CD-7F7F-4B3F-8DCB-03C6D76A0D8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86D4706-19F2-4314-BEE8-FFB25CB41B39}">
      <dgm:prSet/>
      <dgm:spPr/>
      <dgm:t>
        <a:bodyPr/>
        <a:lstStyle/>
        <a:p>
          <a:r>
            <a:rPr lang="it-IT"/>
            <a:t>Non è bene mettere "mi piace", partecipare e rispondere a commenti o post offensivi. A volte i bulli si comportano aggressivamente per attirare l'attenzione; non vanno incoraggiati, ma ignorati</a:t>
          </a:r>
        </a:p>
      </dgm:t>
    </dgm:pt>
    <dgm:pt modelId="{2F6D959E-424E-439A-AD01-3E1F4D419DF2}" type="parTrans" cxnId="{1590B287-1E10-48A3-AC7F-C60A267062E0}">
      <dgm:prSet/>
      <dgm:spPr/>
      <dgm:t>
        <a:bodyPr/>
        <a:lstStyle/>
        <a:p>
          <a:endParaRPr lang="it-IT"/>
        </a:p>
      </dgm:t>
    </dgm:pt>
    <dgm:pt modelId="{699A7B65-83E0-4608-A051-AE19DFCED30D}" type="sibTrans" cxnId="{1590B287-1E10-48A3-AC7F-C60A267062E0}">
      <dgm:prSet/>
      <dgm:spPr/>
      <dgm:t>
        <a:bodyPr/>
        <a:lstStyle/>
        <a:p>
          <a:endParaRPr lang="it-IT"/>
        </a:p>
      </dgm:t>
    </dgm:pt>
    <dgm:pt modelId="{E602BA2D-2227-4241-B537-BC8276547D92}" type="pres">
      <dgm:prSet presAssocID="{0F7883CD-7F7F-4B3F-8DCB-03C6D76A0D84}" presName="linear" presStyleCnt="0">
        <dgm:presLayoutVars>
          <dgm:animLvl val="lvl"/>
          <dgm:resizeHandles val="exact"/>
        </dgm:presLayoutVars>
      </dgm:prSet>
      <dgm:spPr/>
    </dgm:pt>
    <dgm:pt modelId="{1404D70B-2C04-4D51-B725-0AE2D865123B}" type="pres">
      <dgm:prSet presAssocID="{D86D4706-19F2-4314-BEE8-FFB25CB41B3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D70E624-A47C-4E29-A3A8-323F835C9EF4}" type="presOf" srcId="{D86D4706-19F2-4314-BEE8-FFB25CB41B39}" destId="{1404D70B-2C04-4D51-B725-0AE2D865123B}" srcOrd="0" destOrd="0" presId="urn:microsoft.com/office/officeart/2005/8/layout/vList2"/>
    <dgm:cxn modelId="{1590B287-1E10-48A3-AC7F-C60A267062E0}" srcId="{0F7883CD-7F7F-4B3F-8DCB-03C6D76A0D84}" destId="{D86D4706-19F2-4314-BEE8-FFB25CB41B39}" srcOrd="0" destOrd="0" parTransId="{2F6D959E-424E-439A-AD01-3E1F4D419DF2}" sibTransId="{699A7B65-83E0-4608-A051-AE19DFCED30D}"/>
    <dgm:cxn modelId="{502AF1DC-AB1F-4F20-9863-2BF8ADFC1673}" type="presOf" srcId="{0F7883CD-7F7F-4B3F-8DCB-03C6D76A0D84}" destId="{E602BA2D-2227-4241-B537-BC8276547D92}" srcOrd="0" destOrd="0" presId="urn:microsoft.com/office/officeart/2005/8/layout/vList2"/>
    <dgm:cxn modelId="{FE222931-FD89-4CE4-96E2-110EAB79E4DA}" type="presParOf" srcId="{E602BA2D-2227-4241-B537-BC8276547D92}" destId="{1404D70B-2C04-4D51-B725-0AE2D86512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C9155A5-AC65-438D-9BBE-C1F53F43F9C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BCA1ABE-ADB6-4188-A3E8-2DC232641E00}">
      <dgm:prSet/>
      <dgm:spPr/>
      <dgm:t>
        <a:bodyPr/>
        <a:lstStyle/>
        <a:p>
          <a:r>
            <a:rPr lang="it-IT"/>
            <a:t>Non far girare messaggi offensivi</a:t>
          </a:r>
        </a:p>
      </dgm:t>
    </dgm:pt>
    <dgm:pt modelId="{8352241B-A9D4-44E1-919B-444B95E2B6ED}" type="parTrans" cxnId="{95073626-026C-4B05-B042-E2DC59D693FA}">
      <dgm:prSet/>
      <dgm:spPr/>
      <dgm:t>
        <a:bodyPr/>
        <a:lstStyle/>
        <a:p>
          <a:endParaRPr lang="it-IT"/>
        </a:p>
      </dgm:t>
    </dgm:pt>
    <dgm:pt modelId="{06E8F85B-9C44-4AC9-A649-3BA8EDEB8C28}" type="sibTrans" cxnId="{95073626-026C-4B05-B042-E2DC59D693FA}">
      <dgm:prSet/>
      <dgm:spPr/>
      <dgm:t>
        <a:bodyPr/>
        <a:lstStyle/>
        <a:p>
          <a:endParaRPr lang="it-IT"/>
        </a:p>
      </dgm:t>
    </dgm:pt>
    <dgm:pt modelId="{F508C181-54AD-4E67-854D-855263A45E59}" type="pres">
      <dgm:prSet presAssocID="{1C9155A5-AC65-438D-9BBE-C1F53F43F9C7}" presName="Name0" presStyleCnt="0">
        <dgm:presLayoutVars>
          <dgm:dir/>
          <dgm:resizeHandles val="exact"/>
        </dgm:presLayoutVars>
      </dgm:prSet>
      <dgm:spPr/>
    </dgm:pt>
    <dgm:pt modelId="{86C79C09-E27E-4657-86FE-51E20D415B63}" type="pres">
      <dgm:prSet presAssocID="{5BCA1ABE-ADB6-4188-A3E8-2DC232641E00}" presName="node" presStyleLbl="node1" presStyleIdx="0" presStyleCnt="1">
        <dgm:presLayoutVars>
          <dgm:bulletEnabled val="1"/>
        </dgm:presLayoutVars>
      </dgm:prSet>
      <dgm:spPr/>
    </dgm:pt>
  </dgm:ptLst>
  <dgm:cxnLst>
    <dgm:cxn modelId="{95073626-026C-4B05-B042-E2DC59D693FA}" srcId="{1C9155A5-AC65-438D-9BBE-C1F53F43F9C7}" destId="{5BCA1ABE-ADB6-4188-A3E8-2DC232641E00}" srcOrd="0" destOrd="0" parTransId="{8352241B-A9D4-44E1-919B-444B95E2B6ED}" sibTransId="{06E8F85B-9C44-4AC9-A649-3BA8EDEB8C28}"/>
    <dgm:cxn modelId="{2016B986-8F98-4676-BD04-87D06D36705F}" type="presOf" srcId="{5BCA1ABE-ADB6-4188-A3E8-2DC232641E00}" destId="{86C79C09-E27E-4657-86FE-51E20D415B63}" srcOrd="0" destOrd="0" presId="urn:microsoft.com/office/officeart/2005/8/layout/process1"/>
    <dgm:cxn modelId="{E6A992B2-DF7C-4F8F-B86A-E404BC3748F7}" type="presOf" srcId="{1C9155A5-AC65-438D-9BBE-C1F53F43F9C7}" destId="{F508C181-54AD-4E67-854D-855263A45E59}" srcOrd="0" destOrd="0" presId="urn:microsoft.com/office/officeart/2005/8/layout/process1"/>
    <dgm:cxn modelId="{314E0349-A4EA-473D-A3C1-5EC389292B17}" type="presParOf" srcId="{F508C181-54AD-4E67-854D-855263A45E59}" destId="{86C79C09-E27E-4657-86FE-51E20D415B6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842D078-17B2-454A-BADE-5CF82261EEE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B0DB5C0-72DE-4EDE-97F9-48F07B32E7E0}">
      <dgm:prSet/>
      <dgm:spPr/>
      <dgm:t>
        <a:bodyPr/>
        <a:lstStyle/>
        <a:p>
          <a:r>
            <a:rPr lang="it-IT"/>
            <a:t>Segnalare a chi ha mandato il messaggio che lo si trova sgradevole è un comportamento giusto e coraggioso, così come scrivere alla vittima per offrirle supporto. Significa prendere una posizione</a:t>
          </a:r>
        </a:p>
      </dgm:t>
    </dgm:pt>
    <dgm:pt modelId="{73C45847-D9FD-4235-9DA9-49248D65A943}" type="parTrans" cxnId="{11F03A7C-8503-4192-9B8E-B336E773A62D}">
      <dgm:prSet/>
      <dgm:spPr/>
      <dgm:t>
        <a:bodyPr/>
        <a:lstStyle/>
        <a:p>
          <a:endParaRPr lang="it-IT"/>
        </a:p>
      </dgm:t>
    </dgm:pt>
    <dgm:pt modelId="{910B2033-49C6-4D17-848D-06778F47D61B}" type="sibTrans" cxnId="{11F03A7C-8503-4192-9B8E-B336E773A62D}">
      <dgm:prSet/>
      <dgm:spPr/>
      <dgm:t>
        <a:bodyPr/>
        <a:lstStyle/>
        <a:p>
          <a:endParaRPr lang="it-IT"/>
        </a:p>
      </dgm:t>
    </dgm:pt>
    <dgm:pt modelId="{F7FAACF3-4FF8-4B06-9AF3-B8642ABDC288}" type="pres">
      <dgm:prSet presAssocID="{C842D078-17B2-454A-BADE-5CF82261EEEB}" presName="Name0" presStyleCnt="0">
        <dgm:presLayoutVars>
          <dgm:dir/>
          <dgm:resizeHandles val="exact"/>
        </dgm:presLayoutVars>
      </dgm:prSet>
      <dgm:spPr/>
    </dgm:pt>
    <dgm:pt modelId="{FF3EE15D-7FED-4AE6-9720-7AD0D236AA2D}" type="pres">
      <dgm:prSet presAssocID="{AB0DB5C0-72DE-4EDE-97F9-48F07B32E7E0}" presName="node" presStyleLbl="node1" presStyleIdx="0" presStyleCnt="1">
        <dgm:presLayoutVars>
          <dgm:bulletEnabled val="1"/>
        </dgm:presLayoutVars>
      </dgm:prSet>
      <dgm:spPr/>
    </dgm:pt>
  </dgm:ptLst>
  <dgm:cxnLst>
    <dgm:cxn modelId="{11F03A7C-8503-4192-9B8E-B336E773A62D}" srcId="{C842D078-17B2-454A-BADE-5CF82261EEEB}" destId="{AB0DB5C0-72DE-4EDE-97F9-48F07B32E7E0}" srcOrd="0" destOrd="0" parTransId="{73C45847-D9FD-4235-9DA9-49248D65A943}" sibTransId="{910B2033-49C6-4D17-848D-06778F47D61B}"/>
    <dgm:cxn modelId="{79FA44A1-8D81-4502-BE22-BFF7F1C18D4A}" type="presOf" srcId="{C842D078-17B2-454A-BADE-5CF82261EEEB}" destId="{F7FAACF3-4FF8-4B06-9AF3-B8642ABDC288}" srcOrd="0" destOrd="0" presId="urn:microsoft.com/office/officeart/2005/8/layout/process1"/>
    <dgm:cxn modelId="{EA0AB7A9-DFC6-40E2-8313-914B17EEF01A}" type="presOf" srcId="{AB0DB5C0-72DE-4EDE-97F9-48F07B32E7E0}" destId="{FF3EE15D-7FED-4AE6-9720-7AD0D236AA2D}" srcOrd="0" destOrd="0" presId="urn:microsoft.com/office/officeart/2005/8/layout/process1"/>
    <dgm:cxn modelId="{7F752701-FB4B-4CDE-BC8B-F34F9D8F70B5}" type="presParOf" srcId="{F7FAACF3-4FF8-4B06-9AF3-B8642ABDC288}" destId="{FF3EE15D-7FED-4AE6-9720-7AD0D236AA2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0AC40EA-C1E8-43E9-921A-D171DA12FD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AE8EC34-5241-4CE3-B12C-431E8F50C4B9}">
      <dgm:prSet/>
      <dgm:spPr/>
      <dgm:t>
        <a:bodyPr/>
        <a:lstStyle/>
        <a:p>
          <a:r>
            <a:rPr lang="it-IT"/>
            <a:t>Segnalare i comportamenti persecutori</a:t>
          </a:r>
        </a:p>
      </dgm:t>
    </dgm:pt>
    <dgm:pt modelId="{3F8B1E6E-D395-4CD3-A5F3-2C7F4224F93C}" type="parTrans" cxnId="{10F9A919-99A8-4766-B3C4-8C3FEFA737F0}">
      <dgm:prSet/>
      <dgm:spPr/>
      <dgm:t>
        <a:bodyPr/>
        <a:lstStyle/>
        <a:p>
          <a:endParaRPr lang="it-IT"/>
        </a:p>
      </dgm:t>
    </dgm:pt>
    <dgm:pt modelId="{5F472B2B-307D-47BB-9FE6-CDE67CB73317}" type="sibTrans" cxnId="{10F9A919-99A8-4766-B3C4-8C3FEFA737F0}">
      <dgm:prSet/>
      <dgm:spPr/>
      <dgm:t>
        <a:bodyPr/>
        <a:lstStyle/>
        <a:p>
          <a:endParaRPr lang="it-IT"/>
        </a:p>
      </dgm:t>
    </dgm:pt>
    <dgm:pt modelId="{87B278EA-E411-45A0-AAF2-AFD967EA273B}" type="pres">
      <dgm:prSet presAssocID="{50AC40EA-C1E8-43E9-921A-D171DA12FDAD}" presName="linear" presStyleCnt="0">
        <dgm:presLayoutVars>
          <dgm:animLvl val="lvl"/>
          <dgm:resizeHandles val="exact"/>
        </dgm:presLayoutVars>
      </dgm:prSet>
      <dgm:spPr/>
    </dgm:pt>
    <dgm:pt modelId="{275C9D20-F8CD-489B-9BC7-6C6AC88969AB}" type="pres">
      <dgm:prSet presAssocID="{7AE8EC34-5241-4CE3-B12C-431E8F50C4B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FB07F0B-9D30-4C10-82A2-99A359DE5B67}" type="presOf" srcId="{7AE8EC34-5241-4CE3-B12C-431E8F50C4B9}" destId="{275C9D20-F8CD-489B-9BC7-6C6AC88969AB}" srcOrd="0" destOrd="0" presId="urn:microsoft.com/office/officeart/2005/8/layout/vList2"/>
    <dgm:cxn modelId="{10F9A919-99A8-4766-B3C4-8C3FEFA737F0}" srcId="{50AC40EA-C1E8-43E9-921A-D171DA12FDAD}" destId="{7AE8EC34-5241-4CE3-B12C-431E8F50C4B9}" srcOrd="0" destOrd="0" parTransId="{3F8B1E6E-D395-4CD3-A5F3-2C7F4224F93C}" sibTransId="{5F472B2B-307D-47BB-9FE6-CDE67CB73317}"/>
    <dgm:cxn modelId="{B5FD0A8F-52DD-447D-A495-7DB9A301E2EB}" type="presOf" srcId="{50AC40EA-C1E8-43E9-921A-D171DA12FDAD}" destId="{87B278EA-E411-45A0-AAF2-AFD967EA273B}" srcOrd="0" destOrd="0" presId="urn:microsoft.com/office/officeart/2005/8/layout/vList2"/>
    <dgm:cxn modelId="{10722F8B-515F-4BD2-86D7-B2E5B6A3B6CF}" type="presParOf" srcId="{87B278EA-E411-45A0-AAF2-AFD967EA273B}" destId="{275C9D20-F8CD-489B-9BC7-6C6AC88969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D2F951C-9DB2-43D8-8788-F5A1EA32C598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D6724DC-C2E6-45A5-81CC-BD70EDAA0C69}">
      <dgm:prSet/>
      <dgm:spPr/>
      <dgm:t>
        <a:bodyPr/>
        <a:lstStyle/>
        <a:p>
          <a:r>
            <a:rPr lang="it-IT"/>
            <a:t>attraverso gli appositi strumenti di segnalazione online o parlandone con genitori, insegnanti, amici, fratelli o sorelle maggiori</a:t>
          </a:r>
        </a:p>
      </dgm:t>
    </dgm:pt>
    <dgm:pt modelId="{2DFCE440-EE44-44B8-B59D-D8051C621EBA}" type="parTrans" cxnId="{99A12C52-BA6A-47F0-9985-EA03C3FF983F}">
      <dgm:prSet/>
      <dgm:spPr/>
      <dgm:t>
        <a:bodyPr/>
        <a:lstStyle/>
        <a:p>
          <a:endParaRPr lang="it-IT"/>
        </a:p>
      </dgm:t>
    </dgm:pt>
    <dgm:pt modelId="{B6BBFF39-3E5C-404D-A805-A48D4C274280}" type="sibTrans" cxnId="{99A12C52-BA6A-47F0-9985-EA03C3FF983F}">
      <dgm:prSet/>
      <dgm:spPr/>
      <dgm:t>
        <a:bodyPr/>
        <a:lstStyle/>
        <a:p>
          <a:endParaRPr lang="it-IT"/>
        </a:p>
      </dgm:t>
    </dgm:pt>
    <dgm:pt modelId="{6B153DE7-1CCF-48CB-AABE-807EBA1AF6C7}" type="pres">
      <dgm:prSet presAssocID="{8D2F951C-9DB2-43D8-8788-F5A1EA32C598}" presName="Name0" presStyleCnt="0">
        <dgm:presLayoutVars>
          <dgm:dir/>
          <dgm:resizeHandles val="exact"/>
        </dgm:presLayoutVars>
      </dgm:prSet>
      <dgm:spPr/>
    </dgm:pt>
    <dgm:pt modelId="{1C2CB30B-111F-45AE-829A-BC5AF094C482}" type="pres">
      <dgm:prSet presAssocID="{ED6724DC-C2E6-45A5-81CC-BD70EDAA0C69}" presName="node" presStyleLbl="node1" presStyleIdx="0" presStyleCnt="1">
        <dgm:presLayoutVars>
          <dgm:bulletEnabled val="1"/>
        </dgm:presLayoutVars>
      </dgm:prSet>
      <dgm:spPr/>
    </dgm:pt>
  </dgm:ptLst>
  <dgm:cxnLst>
    <dgm:cxn modelId="{393AAB1B-48FE-47C5-B147-AB67624F9F2B}" type="presOf" srcId="{8D2F951C-9DB2-43D8-8788-F5A1EA32C598}" destId="{6B153DE7-1CCF-48CB-AABE-807EBA1AF6C7}" srcOrd="0" destOrd="0" presId="urn:microsoft.com/office/officeart/2005/8/layout/process1"/>
    <dgm:cxn modelId="{99A12C52-BA6A-47F0-9985-EA03C3FF983F}" srcId="{8D2F951C-9DB2-43D8-8788-F5A1EA32C598}" destId="{ED6724DC-C2E6-45A5-81CC-BD70EDAA0C69}" srcOrd="0" destOrd="0" parTransId="{2DFCE440-EE44-44B8-B59D-D8051C621EBA}" sibTransId="{B6BBFF39-3E5C-404D-A805-A48D4C274280}"/>
    <dgm:cxn modelId="{FC3ACC85-35D7-41BA-B012-926310A34E8A}" type="presOf" srcId="{ED6724DC-C2E6-45A5-81CC-BD70EDAA0C69}" destId="{1C2CB30B-111F-45AE-829A-BC5AF094C482}" srcOrd="0" destOrd="0" presId="urn:microsoft.com/office/officeart/2005/8/layout/process1"/>
    <dgm:cxn modelId="{21AEBCAD-385A-42FF-810E-1EDBD219E758}" type="presParOf" srcId="{6B153DE7-1CCF-48CB-AABE-807EBA1AF6C7}" destId="{1C2CB30B-111F-45AE-829A-BC5AF094C48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8A5E8EE-E160-4506-A640-1DC42F7075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EAE894C-34FA-4A2B-96FC-0A6FF31C0A4B}">
      <dgm:prSet/>
      <dgm:spPr/>
      <dgm:t>
        <a:bodyPr/>
        <a:lstStyle/>
        <a:p>
          <a:r>
            <a:rPr lang="it-IT"/>
            <a:t>Si può reagire alle emozioni negative in modo costruttivo, riformulando i commenti ostili e facendo più attenzione al tono che si utilizza durante la comunicazione online</a:t>
          </a:r>
        </a:p>
      </dgm:t>
    </dgm:pt>
    <dgm:pt modelId="{C4A297A8-8351-4F40-ABA0-0E21F8B03013}" type="parTrans" cxnId="{14CF5FBE-4453-4869-A7E1-82156BE4F512}">
      <dgm:prSet/>
      <dgm:spPr/>
      <dgm:t>
        <a:bodyPr/>
        <a:lstStyle/>
        <a:p>
          <a:endParaRPr lang="it-IT"/>
        </a:p>
      </dgm:t>
    </dgm:pt>
    <dgm:pt modelId="{7982634C-D427-4A22-82AF-5BF785D2731C}" type="sibTrans" cxnId="{14CF5FBE-4453-4869-A7E1-82156BE4F512}">
      <dgm:prSet/>
      <dgm:spPr/>
      <dgm:t>
        <a:bodyPr/>
        <a:lstStyle/>
        <a:p>
          <a:endParaRPr lang="it-IT"/>
        </a:p>
      </dgm:t>
    </dgm:pt>
    <dgm:pt modelId="{B34C9268-DB74-4882-8614-B9D2713C0299}">
      <dgm:prSet/>
      <dgm:spPr/>
      <dgm:t>
        <a:bodyPr/>
        <a:lstStyle/>
        <a:p>
          <a:r>
            <a:rPr lang="it-IT"/>
            <a:t>Reagire positivamente a uno stimolo negativo può rendere la conversazione più interessante e più divertente ed è molto meglio che trovarsi a cercare di aggiustare una situazione complicata generata da un commento spiacevole</a:t>
          </a:r>
        </a:p>
      </dgm:t>
    </dgm:pt>
    <dgm:pt modelId="{90ACB7C1-49FA-40BF-B0F5-B63726547CBB}" type="parTrans" cxnId="{E986908F-7F7E-4655-9F8E-A8E6EAE285E4}">
      <dgm:prSet/>
      <dgm:spPr/>
      <dgm:t>
        <a:bodyPr/>
        <a:lstStyle/>
        <a:p>
          <a:endParaRPr lang="it-IT"/>
        </a:p>
      </dgm:t>
    </dgm:pt>
    <dgm:pt modelId="{A09B9BFC-B70D-40A5-A072-B1CB2EA99DBC}" type="sibTrans" cxnId="{E986908F-7F7E-4655-9F8E-A8E6EAE285E4}">
      <dgm:prSet/>
      <dgm:spPr/>
      <dgm:t>
        <a:bodyPr/>
        <a:lstStyle/>
        <a:p>
          <a:endParaRPr lang="it-IT"/>
        </a:p>
      </dgm:t>
    </dgm:pt>
    <dgm:pt modelId="{C383FFBF-369F-43D2-931F-3439E65E7C68}" type="pres">
      <dgm:prSet presAssocID="{38A5E8EE-E160-4506-A640-1DC42F707572}" presName="linear" presStyleCnt="0">
        <dgm:presLayoutVars>
          <dgm:animLvl val="lvl"/>
          <dgm:resizeHandles val="exact"/>
        </dgm:presLayoutVars>
      </dgm:prSet>
      <dgm:spPr/>
    </dgm:pt>
    <dgm:pt modelId="{1C2B8C92-0F81-4B8A-9D9B-AC31F8270575}" type="pres">
      <dgm:prSet presAssocID="{9EAE894C-34FA-4A2B-96FC-0A6FF31C0A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E6EFC9-74BE-4290-9F46-1A5A914F5EE9}" type="pres">
      <dgm:prSet presAssocID="{7982634C-D427-4A22-82AF-5BF785D2731C}" presName="spacer" presStyleCnt="0"/>
      <dgm:spPr/>
    </dgm:pt>
    <dgm:pt modelId="{5D0524E3-4D17-4B62-984B-6CF8D37BFABC}" type="pres">
      <dgm:prSet presAssocID="{B34C9268-DB74-4882-8614-B9D2713C029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D29FB34-F835-41D0-A1E3-D178A20D494D}" type="presOf" srcId="{B34C9268-DB74-4882-8614-B9D2713C0299}" destId="{5D0524E3-4D17-4B62-984B-6CF8D37BFABC}" srcOrd="0" destOrd="0" presId="urn:microsoft.com/office/officeart/2005/8/layout/vList2"/>
    <dgm:cxn modelId="{FB068E89-277D-4FAF-BD8C-EE78B9BC94BF}" type="presOf" srcId="{9EAE894C-34FA-4A2B-96FC-0A6FF31C0A4B}" destId="{1C2B8C92-0F81-4B8A-9D9B-AC31F8270575}" srcOrd="0" destOrd="0" presId="urn:microsoft.com/office/officeart/2005/8/layout/vList2"/>
    <dgm:cxn modelId="{E986908F-7F7E-4655-9F8E-A8E6EAE285E4}" srcId="{38A5E8EE-E160-4506-A640-1DC42F707572}" destId="{B34C9268-DB74-4882-8614-B9D2713C0299}" srcOrd="1" destOrd="0" parTransId="{90ACB7C1-49FA-40BF-B0F5-B63726547CBB}" sibTransId="{A09B9BFC-B70D-40A5-A072-B1CB2EA99DBC}"/>
    <dgm:cxn modelId="{291B21A5-0BC1-4525-9AFF-F2CAE7CAE0E9}" type="presOf" srcId="{38A5E8EE-E160-4506-A640-1DC42F707572}" destId="{C383FFBF-369F-43D2-931F-3439E65E7C68}" srcOrd="0" destOrd="0" presId="urn:microsoft.com/office/officeart/2005/8/layout/vList2"/>
    <dgm:cxn modelId="{14CF5FBE-4453-4869-A7E1-82156BE4F512}" srcId="{38A5E8EE-E160-4506-A640-1DC42F707572}" destId="{9EAE894C-34FA-4A2B-96FC-0A6FF31C0A4B}" srcOrd="0" destOrd="0" parTransId="{C4A297A8-8351-4F40-ABA0-0E21F8B03013}" sibTransId="{7982634C-D427-4A22-82AF-5BF785D2731C}"/>
    <dgm:cxn modelId="{2AFD3863-279B-4887-A8AD-11F0F4B71ACB}" type="presParOf" srcId="{C383FFBF-369F-43D2-931F-3439E65E7C68}" destId="{1C2B8C92-0F81-4B8A-9D9B-AC31F8270575}" srcOrd="0" destOrd="0" presId="urn:microsoft.com/office/officeart/2005/8/layout/vList2"/>
    <dgm:cxn modelId="{5B08943A-8B46-4DBA-BA5A-D564473A4C00}" type="presParOf" srcId="{C383FFBF-369F-43D2-931F-3439E65E7C68}" destId="{D3E6EFC9-74BE-4290-9F46-1A5A914F5EE9}" srcOrd="1" destOrd="0" presId="urn:microsoft.com/office/officeart/2005/8/layout/vList2"/>
    <dgm:cxn modelId="{3323F8DC-A054-4AF1-9B7E-04E686187D1A}" type="presParOf" srcId="{C383FFBF-369F-43D2-931F-3439E65E7C68}" destId="{5D0524E3-4D17-4B62-984B-6CF8D37BFAB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AA13DD-7BB1-4FA7-A720-05BDFDF8F86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AFF23E1-3E42-4977-B2DC-9285C957DA74}">
      <dgm:prSet/>
      <dgm:spPr/>
      <dgm:t>
        <a:bodyPr/>
        <a:lstStyle/>
        <a:p>
          <a:r>
            <a:rPr lang="it-IT"/>
            <a:t>Per questo, quando interagiamo online è importante ricordare che dietro ad ogni nome utente o avatar, quasi sempre c'è una persona in carne ed ossa, che prova sentimenti reali e merita di essere trattata con rispetto, e che potrebbe essere ferita da un messaggio, una battuta o un commento frettoloso o superficiale, anche se prodotto senza reale cattiveria</a:t>
          </a:r>
        </a:p>
      </dgm:t>
    </dgm:pt>
    <dgm:pt modelId="{1A59B3A8-6FD6-4AA2-BD69-82B8D469EB29}" type="parTrans" cxnId="{12373EB3-5410-4560-9B2B-543D4782F9A2}">
      <dgm:prSet/>
      <dgm:spPr/>
      <dgm:t>
        <a:bodyPr/>
        <a:lstStyle/>
        <a:p>
          <a:endParaRPr lang="it-IT"/>
        </a:p>
      </dgm:t>
    </dgm:pt>
    <dgm:pt modelId="{30F47D5D-3F61-4192-89FD-95C33CD679D2}" type="sibTrans" cxnId="{12373EB3-5410-4560-9B2B-543D4782F9A2}">
      <dgm:prSet/>
      <dgm:spPr/>
      <dgm:t>
        <a:bodyPr/>
        <a:lstStyle/>
        <a:p>
          <a:endParaRPr lang="it-IT"/>
        </a:p>
      </dgm:t>
    </dgm:pt>
    <dgm:pt modelId="{CE7AE698-5FCB-42A1-945E-1E273D51DEF7}" type="pres">
      <dgm:prSet presAssocID="{60AA13DD-7BB1-4FA7-A720-05BDFDF8F861}" presName="linear" presStyleCnt="0">
        <dgm:presLayoutVars>
          <dgm:animLvl val="lvl"/>
          <dgm:resizeHandles val="exact"/>
        </dgm:presLayoutVars>
      </dgm:prSet>
      <dgm:spPr/>
    </dgm:pt>
    <dgm:pt modelId="{DE678ED2-4410-412C-81AD-8B11005E22D6}" type="pres">
      <dgm:prSet presAssocID="{4AFF23E1-3E42-4977-B2DC-9285C957DA7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2B63F4E-006B-4FC4-BAB5-CE6B2577B409}" type="presOf" srcId="{60AA13DD-7BB1-4FA7-A720-05BDFDF8F861}" destId="{CE7AE698-5FCB-42A1-945E-1E273D51DEF7}" srcOrd="0" destOrd="0" presId="urn:microsoft.com/office/officeart/2005/8/layout/vList2"/>
    <dgm:cxn modelId="{A5E844AE-11FD-4C98-BEAC-BDE3C80DEE18}" type="presOf" srcId="{4AFF23E1-3E42-4977-B2DC-9285C957DA74}" destId="{DE678ED2-4410-412C-81AD-8B11005E22D6}" srcOrd="0" destOrd="0" presId="urn:microsoft.com/office/officeart/2005/8/layout/vList2"/>
    <dgm:cxn modelId="{12373EB3-5410-4560-9B2B-543D4782F9A2}" srcId="{60AA13DD-7BB1-4FA7-A720-05BDFDF8F861}" destId="{4AFF23E1-3E42-4977-B2DC-9285C957DA74}" srcOrd="0" destOrd="0" parTransId="{1A59B3A8-6FD6-4AA2-BD69-82B8D469EB29}" sibTransId="{30F47D5D-3F61-4192-89FD-95C33CD679D2}"/>
    <dgm:cxn modelId="{6C49AD6B-FCE9-4340-8218-CC9D534F981E}" type="presParOf" srcId="{CE7AE698-5FCB-42A1-945E-1E273D51DEF7}" destId="{DE678ED2-4410-412C-81AD-8B11005E22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FFB265-B27B-47B9-90FB-D35B46E4E3D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it-IT"/>
        </a:p>
      </dgm:t>
    </dgm:pt>
    <dgm:pt modelId="{7390F6E1-429C-44F3-A5B5-A19749590A77}">
      <dgm:prSet/>
      <dgm:spPr/>
      <dgm:t>
        <a:bodyPr/>
        <a:lstStyle/>
        <a:p>
          <a:r>
            <a:rPr lang="it-IT"/>
            <a:t>“qualsiasi forma di pressione, aggressione, molestia, ricatto, ingiuria, denigrazione, diffamazione, furto d’identità, alterazione, acquisizione illecita, manipolazione, trattamento illecito di dati personali in danno di minorenni, realizzata per via telematica”</a:t>
          </a:r>
        </a:p>
      </dgm:t>
    </dgm:pt>
    <dgm:pt modelId="{8E5C3372-0153-4FC5-935A-E38C5495ABB0}" type="parTrans" cxnId="{D5D812F5-573A-42D3-B294-453FFFE84621}">
      <dgm:prSet/>
      <dgm:spPr/>
      <dgm:t>
        <a:bodyPr/>
        <a:lstStyle/>
        <a:p>
          <a:endParaRPr lang="it-IT"/>
        </a:p>
      </dgm:t>
    </dgm:pt>
    <dgm:pt modelId="{5B4C65E3-BD1D-4E27-AB44-64644BEEC960}" type="sibTrans" cxnId="{D5D812F5-573A-42D3-B294-453FFFE84621}">
      <dgm:prSet/>
      <dgm:spPr/>
      <dgm:t>
        <a:bodyPr/>
        <a:lstStyle/>
        <a:p>
          <a:endParaRPr lang="it-IT"/>
        </a:p>
      </dgm:t>
    </dgm:pt>
    <dgm:pt modelId="{FE23DBF1-9160-4488-8752-38A288E4D6C1}" type="pres">
      <dgm:prSet presAssocID="{08FFB265-B27B-47B9-90FB-D35B46E4E3D0}" presName="linear" presStyleCnt="0">
        <dgm:presLayoutVars>
          <dgm:animLvl val="lvl"/>
          <dgm:resizeHandles val="exact"/>
        </dgm:presLayoutVars>
      </dgm:prSet>
      <dgm:spPr/>
    </dgm:pt>
    <dgm:pt modelId="{881B12EE-D6BC-4A94-85C7-68A00A917FA6}" type="pres">
      <dgm:prSet presAssocID="{7390F6E1-429C-44F3-A5B5-A19749590A7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A8D022-C6BF-4763-9ECA-957B8DF93657}" type="presOf" srcId="{08FFB265-B27B-47B9-90FB-D35B46E4E3D0}" destId="{FE23DBF1-9160-4488-8752-38A288E4D6C1}" srcOrd="0" destOrd="0" presId="urn:microsoft.com/office/officeart/2005/8/layout/vList2"/>
    <dgm:cxn modelId="{7FA874CC-2025-467F-872E-E9D712D7FFE9}" type="presOf" srcId="{7390F6E1-429C-44F3-A5B5-A19749590A77}" destId="{881B12EE-D6BC-4A94-85C7-68A00A917FA6}" srcOrd="0" destOrd="0" presId="urn:microsoft.com/office/officeart/2005/8/layout/vList2"/>
    <dgm:cxn modelId="{D5D812F5-573A-42D3-B294-453FFFE84621}" srcId="{08FFB265-B27B-47B9-90FB-D35B46E4E3D0}" destId="{7390F6E1-429C-44F3-A5B5-A19749590A77}" srcOrd="0" destOrd="0" parTransId="{8E5C3372-0153-4FC5-935A-E38C5495ABB0}" sibTransId="{5B4C65E3-BD1D-4E27-AB44-64644BEEC960}"/>
    <dgm:cxn modelId="{E6150808-A497-4B24-949F-C05B40B55052}" type="presParOf" srcId="{FE23DBF1-9160-4488-8752-38A288E4D6C1}" destId="{881B12EE-D6BC-4A94-85C7-68A00A917F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451EEB-2013-456E-8AB7-A3FA5100C19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C3647C8-1273-40AE-ADDF-DD826815FDCF}">
      <dgm:prSet/>
      <dgm:spPr/>
      <dgm:t>
        <a:bodyPr/>
        <a:lstStyle/>
        <a:p>
          <a:r>
            <a:rPr lang="it-IT"/>
            <a:t>un bullo, o più di uno;</a:t>
          </a:r>
        </a:p>
      </dgm:t>
    </dgm:pt>
    <dgm:pt modelId="{E37732EC-345B-4DF9-B989-DF0D6C879286}" type="parTrans" cxnId="{4C610A1B-D25C-46C0-94AD-E4B003A328F8}">
      <dgm:prSet/>
      <dgm:spPr/>
      <dgm:t>
        <a:bodyPr/>
        <a:lstStyle/>
        <a:p>
          <a:endParaRPr lang="it-IT"/>
        </a:p>
      </dgm:t>
    </dgm:pt>
    <dgm:pt modelId="{CF16CFB7-52DE-45BE-A6E4-349EFAB518B9}" type="sibTrans" cxnId="{4C610A1B-D25C-46C0-94AD-E4B003A328F8}">
      <dgm:prSet/>
      <dgm:spPr/>
      <dgm:t>
        <a:bodyPr/>
        <a:lstStyle/>
        <a:p>
          <a:endParaRPr lang="it-IT"/>
        </a:p>
      </dgm:t>
    </dgm:pt>
    <dgm:pt modelId="{93E89233-F6F6-4C48-9272-4A84635CF89A}">
      <dgm:prSet/>
      <dgm:spPr/>
      <dgm:t>
        <a:bodyPr/>
        <a:lstStyle/>
        <a:p>
          <a:r>
            <a:rPr lang="it-IT"/>
            <a:t>il bersaglio o la vittima;</a:t>
          </a:r>
        </a:p>
      </dgm:t>
    </dgm:pt>
    <dgm:pt modelId="{5AD47EA4-D6B0-43B8-BFB3-90D6E8BAC429}" type="parTrans" cxnId="{D3B206AC-1336-42BD-8EEA-110434BB9A1C}">
      <dgm:prSet/>
      <dgm:spPr/>
      <dgm:t>
        <a:bodyPr/>
        <a:lstStyle/>
        <a:p>
          <a:endParaRPr lang="it-IT"/>
        </a:p>
      </dgm:t>
    </dgm:pt>
    <dgm:pt modelId="{7AA23505-D160-4631-977F-2F701B332E88}" type="sibTrans" cxnId="{D3B206AC-1336-42BD-8EEA-110434BB9A1C}">
      <dgm:prSet/>
      <dgm:spPr/>
      <dgm:t>
        <a:bodyPr/>
        <a:lstStyle/>
        <a:p>
          <a:endParaRPr lang="it-IT"/>
        </a:p>
      </dgm:t>
    </dgm:pt>
    <dgm:pt modelId="{415D25E3-43DE-4293-9574-9073801EA5C8}">
      <dgm:prSet/>
      <dgm:spPr/>
      <dgm:t>
        <a:bodyPr/>
        <a:lstStyle/>
        <a:p>
          <a:r>
            <a:rPr lang="it-IT"/>
            <a:t>persone terze che chiameremo testimoni o spettatori.</a:t>
          </a:r>
        </a:p>
      </dgm:t>
    </dgm:pt>
    <dgm:pt modelId="{42440675-55EF-4CD9-A661-31B0642D6DFB}" type="parTrans" cxnId="{2933D183-4E69-4C3F-B842-D3592155F9E4}">
      <dgm:prSet/>
      <dgm:spPr/>
      <dgm:t>
        <a:bodyPr/>
        <a:lstStyle/>
        <a:p>
          <a:endParaRPr lang="it-IT"/>
        </a:p>
      </dgm:t>
    </dgm:pt>
    <dgm:pt modelId="{4ED7E965-3CB0-4D18-A72A-0E9F3630C46E}" type="sibTrans" cxnId="{2933D183-4E69-4C3F-B842-D3592155F9E4}">
      <dgm:prSet/>
      <dgm:spPr/>
      <dgm:t>
        <a:bodyPr/>
        <a:lstStyle/>
        <a:p>
          <a:endParaRPr lang="it-IT"/>
        </a:p>
      </dgm:t>
    </dgm:pt>
    <dgm:pt modelId="{89C110AB-A4BA-4D9A-9594-908A5CD64780}" type="pres">
      <dgm:prSet presAssocID="{ED451EEB-2013-456E-8AB7-A3FA5100C19B}" presName="diagram" presStyleCnt="0">
        <dgm:presLayoutVars>
          <dgm:dir/>
          <dgm:resizeHandles val="exact"/>
        </dgm:presLayoutVars>
      </dgm:prSet>
      <dgm:spPr/>
    </dgm:pt>
    <dgm:pt modelId="{8B3F508C-53BF-4234-A7A9-31ED960D840A}" type="pres">
      <dgm:prSet presAssocID="{2C3647C8-1273-40AE-ADDF-DD826815FDCF}" presName="node" presStyleLbl="node1" presStyleIdx="0" presStyleCnt="3">
        <dgm:presLayoutVars>
          <dgm:bulletEnabled val="1"/>
        </dgm:presLayoutVars>
      </dgm:prSet>
      <dgm:spPr/>
    </dgm:pt>
    <dgm:pt modelId="{5F32EA8C-18AF-4BCA-BD2F-051A4D59B627}" type="pres">
      <dgm:prSet presAssocID="{CF16CFB7-52DE-45BE-A6E4-349EFAB518B9}" presName="sibTrans" presStyleCnt="0"/>
      <dgm:spPr/>
    </dgm:pt>
    <dgm:pt modelId="{17C3F906-300C-4C79-81EE-CB337297964D}" type="pres">
      <dgm:prSet presAssocID="{93E89233-F6F6-4C48-9272-4A84635CF89A}" presName="node" presStyleLbl="node1" presStyleIdx="1" presStyleCnt="3">
        <dgm:presLayoutVars>
          <dgm:bulletEnabled val="1"/>
        </dgm:presLayoutVars>
      </dgm:prSet>
      <dgm:spPr/>
    </dgm:pt>
    <dgm:pt modelId="{AB86A46F-C918-4863-8151-CFF6442ED929}" type="pres">
      <dgm:prSet presAssocID="{7AA23505-D160-4631-977F-2F701B332E88}" presName="sibTrans" presStyleCnt="0"/>
      <dgm:spPr/>
    </dgm:pt>
    <dgm:pt modelId="{860AF967-B96E-4802-970B-849A2398AF36}" type="pres">
      <dgm:prSet presAssocID="{415D25E3-43DE-4293-9574-9073801EA5C8}" presName="node" presStyleLbl="node1" presStyleIdx="2" presStyleCnt="3">
        <dgm:presLayoutVars>
          <dgm:bulletEnabled val="1"/>
        </dgm:presLayoutVars>
      </dgm:prSet>
      <dgm:spPr/>
    </dgm:pt>
  </dgm:ptLst>
  <dgm:cxnLst>
    <dgm:cxn modelId="{4C610A1B-D25C-46C0-94AD-E4B003A328F8}" srcId="{ED451EEB-2013-456E-8AB7-A3FA5100C19B}" destId="{2C3647C8-1273-40AE-ADDF-DD826815FDCF}" srcOrd="0" destOrd="0" parTransId="{E37732EC-345B-4DF9-B989-DF0D6C879286}" sibTransId="{CF16CFB7-52DE-45BE-A6E4-349EFAB518B9}"/>
    <dgm:cxn modelId="{C0F4EA3B-567D-4017-A25B-EE98E97FFE24}" type="presOf" srcId="{2C3647C8-1273-40AE-ADDF-DD826815FDCF}" destId="{8B3F508C-53BF-4234-A7A9-31ED960D840A}" srcOrd="0" destOrd="0" presId="urn:microsoft.com/office/officeart/2005/8/layout/default"/>
    <dgm:cxn modelId="{37FDEA4B-E567-48ED-80CF-325037E1410E}" type="presOf" srcId="{ED451EEB-2013-456E-8AB7-A3FA5100C19B}" destId="{89C110AB-A4BA-4D9A-9594-908A5CD64780}" srcOrd="0" destOrd="0" presId="urn:microsoft.com/office/officeart/2005/8/layout/default"/>
    <dgm:cxn modelId="{0A14E171-9F3C-4052-ADCB-DEA2B784C349}" type="presOf" srcId="{93E89233-F6F6-4C48-9272-4A84635CF89A}" destId="{17C3F906-300C-4C79-81EE-CB337297964D}" srcOrd="0" destOrd="0" presId="urn:microsoft.com/office/officeart/2005/8/layout/default"/>
    <dgm:cxn modelId="{2933D183-4E69-4C3F-B842-D3592155F9E4}" srcId="{ED451EEB-2013-456E-8AB7-A3FA5100C19B}" destId="{415D25E3-43DE-4293-9574-9073801EA5C8}" srcOrd="2" destOrd="0" parTransId="{42440675-55EF-4CD9-A661-31B0642D6DFB}" sibTransId="{4ED7E965-3CB0-4D18-A72A-0E9F3630C46E}"/>
    <dgm:cxn modelId="{E2F2AA84-0D5F-4370-8DAA-DE91CB9A1AA3}" type="presOf" srcId="{415D25E3-43DE-4293-9574-9073801EA5C8}" destId="{860AF967-B96E-4802-970B-849A2398AF36}" srcOrd="0" destOrd="0" presId="urn:microsoft.com/office/officeart/2005/8/layout/default"/>
    <dgm:cxn modelId="{D3B206AC-1336-42BD-8EEA-110434BB9A1C}" srcId="{ED451EEB-2013-456E-8AB7-A3FA5100C19B}" destId="{93E89233-F6F6-4C48-9272-4A84635CF89A}" srcOrd="1" destOrd="0" parTransId="{5AD47EA4-D6B0-43B8-BFB3-90D6E8BAC429}" sibTransId="{7AA23505-D160-4631-977F-2F701B332E88}"/>
    <dgm:cxn modelId="{6BCB2CBA-A03E-44D1-B51F-1576234876CA}" type="presParOf" srcId="{89C110AB-A4BA-4D9A-9594-908A5CD64780}" destId="{8B3F508C-53BF-4234-A7A9-31ED960D840A}" srcOrd="0" destOrd="0" presId="urn:microsoft.com/office/officeart/2005/8/layout/default"/>
    <dgm:cxn modelId="{F820D94D-4F4E-4681-BF19-83488DE2DEE6}" type="presParOf" srcId="{89C110AB-A4BA-4D9A-9594-908A5CD64780}" destId="{5F32EA8C-18AF-4BCA-BD2F-051A4D59B627}" srcOrd="1" destOrd="0" presId="urn:microsoft.com/office/officeart/2005/8/layout/default"/>
    <dgm:cxn modelId="{0F6AD6B1-5D13-4AE6-9E09-AAD960EEFAA0}" type="presParOf" srcId="{89C110AB-A4BA-4D9A-9594-908A5CD64780}" destId="{17C3F906-300C-4C79-81EE-CB337297964D}" srcOrd="2" destOrd="0" presId="urn:microsoft.com/office/officeart/2005/8/layout/default"/>
    <dgm:cxn modelId="{04B15B5F-2352-43BA-97D7-922B661D3002}" type="presParOf" srcId="{89C110AB-A4BA-4D9A-9594-908A5CD64780}" destId="{AB86A46F-C918-4863-8151-CFF6442ED929}" srcOrd="3" destOrd="0" presId="urn:microsoft.com/office/officeart/2005/8/layout/default"/>
    <dgm:cxn modelId="{8C025456-BB29-4C3B-9BC8-CD362F31DB8B}" type="presParOf" srcId="{89C110AB-A4BA-4D9A-9594-908A5CD64780}" destId="{860AF967-B96E-4802-970B-849A2398AF3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27BE85-E6EC-40D0-8B24-2E1EE54B763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01DC38B-263B-4A35-81A1-C4D323210BE9}">
      <dgm:prSet/>
      <dgm:spPr/>
      <dgm:t>
        <a:bodyPr/>
        <a:lstStyle/>
        <a:p>
          <a:r>
            <a:rPr lang="it-IT"/>
            <a:t>Il cyberbullismo si poggia sulla depersonalizzazione e sulla deresponsabilizzazione possibili in rete</a:t>
          </a:r>
        </a:p>
      </dgm:t>
    </dgm:pt>
    <dgm:pt modelId="{7A19CD7D-DA9D-41C4-A08B-D08F6ED4AA7C}" type="parTrans" cxnId="{D7C4543A-0637-4699-B1AF-07B5C4FDB575}">
      <dgm:prSet/>
      <dgm:spPr/>
      <dgm:t>
        <a:bodyPr/>
        <a:lstStyle/>
        <a:p>
          <a:endParaRPr lang="it-IT"/>
        </a:p>
      </dgm:t>
    </dgm:pt>
    <dgm:pt modelId="{C862796E-7F79-4A9C-92AA-2700E2E349E0}" type="sibTrans" cxnId="{D7C4543A-0637-4699-B1AF-07B5C4FDB575}">
      <dgm:prSet/>
      <dgm:spPr/>
      <dgm:t>
        <a:bodyPr/>
        <a:lstStyle/>
        <a:p>
          <a:endParaRPr lang="it-IT"/>
        </a:p>
      </dgm:t>
    </dgm:pt>
    <dgm:pt modelId="{0F5DC04E-737A-48CA-9111-088302185061}" type="pres">
      <dgm:prSet presAssocID="{6127BE85-E6EC-40D0-8B24-2E1EE54B763C}" presName="diagram" presStyleCnt="0">
        <dgm:presLayoutVars>
          <dgm:dir/>
          <dgm:resizeHandles val="exact"/>
        </dgm:presLayoutVars>
      </dgm:prSet>
      <dgm:spPr/>
    </dgm:pt>
    <dgm:pt modelId="{A70EAC82-8831-471F-8AC1-1A4ED4C115A9}" type="pres">
      <dgm:prSet presAssocID="{B01DC38B-263B-4A35-81A1-C4D323210BE9}" presName="node" presStyleLbl="node1" presStyleIdx="0" presStyleCnt="1">
        <dgm:presLayoutVars>
          <dgm:bulletEnabled val="1"/>
        </dgm:presLayoutVars>
      </dgm:prSet>
      <dgm:spPr/>
    </dgm:pt>
  </dgm:ptLst>
  <dgm:cxnLst>
    <dgm:cxn modelId="{75061A01-5C22-4FAC-9100-C9C596618238}" type="presOf" srcId="{6127BE85-E6EC-40D0-8B24-2E1EE54B763C}" destId="{0F5DC04E-737A-48CA-9111-088302185061}" srcOrd="0" destOrd="0" presId="urn:microsoft.com/office/officeart/2005/8/layout/default"/>
    <dgm:cxn modelId="{D7C4543A-0637-4699-B1AF-07B5C4FDB575}" srcId="{6127BE85-E6EC-40D0-8B24-2E1EE54B763C}" destId="{B01DC38B-263B-4A35-81A1-C4D323210BE9}" srcOrd="0" destOrd="0" parTransId="{7A19CD7D-DA9D-41C4-A08B-D08F6ED4AA7C}" sibTransId="{C862796E-7F79-4A9C-92AA-2700E2E349E0}"/>
    <dgm:cxn modelId="{E79791E7-6C69-497C-BEBA-8F4EFECAE919}" type="presOf" srcId="{B01DC38B-263B-4A35-81A1-C4D323210BE9}" destId="{A70EAC82-8831-471F-8AC1-1A4ED4C115A9}" srcOrd="0" destOrd="0" presId="urn:microsoft.com/office/officeart/2005/8/layout/default"/>
    <dgm:cxn modelId="{C0A2F0BB-D226-4B49-94A4-2468C65FDAE7}" type="presParOf" srcId="{0F5DC04E-737A-48CA-9111-088302185061}" destId="{A70EAC82-8831-471F-8AC1-1A4ED4C115A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88110B-6633-41B9-9CD7-91D896AC7FE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37E9418-95BB-4EE3-996D-40BAB217A4B2}">
      <dgm:prSet/>
      <dgm:spPr/>
      <dgm:t>
        <a:bodyPr/>
        <a:lstStyle/>
        <a:p>
          <a:r>
            <a:rPr lang="it-IT"/>
            <a:t>Piccoli gesti di gentilezza possono fare una grande differenza online. Ma è vero anche il contrario: piccoli gesti spiacevoli online possono trasformarsi in qualcosa di molto brutto e dalle conseguenze tragiche</a:t>
          </a:r>
        </a:p>
      </dgm:t>
    </dgm:pt>
    <dgm:pt modelId="{F8A44042-3A1F-4787-A40D-0CA4747B978C}" type="parTrans" cxnId="{3A906845-679B-49A5-8090-5C189FE01CC2}">
      <dgm:prSet/>
      <dgm:spPr/>
      <dgm:t>
        <a:bodyPr/>
        <a:lstStyle/>
        <a:p>
          <a:endParaRPr lang="it-IT"/>
        </a:p>
      </dgm:t>
    </dgm:pt>
    <dgm:pt modelId="{64C57F5E-6639-456B-9824-50A7A61357D4}" type="sibTrans" cxnId="{3A906845-679B-49A5-8090-5C189FE01CC2}">
      <dgm:prSet/>
      <dgm:spPr/>
      <dgm:t>
        <a:bodyPr/>
        <a:lstStyle/>
        <a:p>
          <a:endParaRPr lang="it-IT"/>
        </a:p>
      </dgm:t>
    </dgm:pt>
    <dgm:pt modelId="{266A646F-3119-4305-A22F-A66A9A51B382}" type="pres">
      <dgm:prSet presAssocID="{8288110B-6633-41B9-9CD7-91D896AC7FEE}" presName="linear" presStyleCnt="0">
        <dgm:presLayoutVars>
          <dgm:animLvl val="lvl"/>
          <dgm:resizeHandles val="exact"/>
        </dgm:presLayoutVars>
      </dgm:prSet>
      <dgm:spPr/>
    </dgm:pt>
    <dgm:pt modelId="{F660DC3F-296B-482A-AFED-4A9395CEE8D5}" type="pres">
      <dgm:prSet presAssocID="{137E9418-95BB-4EE3-996D-40BAB217A4B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59B7A32-B0D3-4E9B-9022-93AF4D2D9470}" type="presOf" srcId="{137E9418-95BB-4EE3-996D-40BAB217A4B2}" destId="{F660DC3F-296B-482A-AFED-4A9395CEE8D5}" srcOrd="0" destOrd="0" presId="urn:microsoft.com/office/officeart/2005/8/layout/vList2"/>
    <dgm:cxn modelId="{3A906845-679B-49A5-8090-5C189FE01CC2}" srcId="{8288110B-6633-41B9-9CD7-91D896AC7FEE}" destId="{137E9418-95BB-4EE3-996D-40BAB217A4B2}" srcOrd="0" destOrd="0" parTransId="{F8A44042-3A1F-4787-A40D-0CA4747B978C}" sibTransId="{64C57F5E-6639-456B-9824-50A7A61357D4}"/>
    <dgm:cxn modelId="{C31B748B-461E-465C-A1E3-5A2128B6F5D2}" type="presOf" srcId="{8288110B-6633-41B9-9CD7-91D896AC7FEE}" destId="{266A646F-3119-4305-A22F-A66A9A51B382}" srcOrd="0" destOrd="0" presId="urn:microsoft.com/office/officeart/2005/8/layout/vList2"/>
    <dgm:cxn modelId="{0F325187-9220-4C30-9597-50D9ED90B89D}" type="presParOf" srcId="{266A646F-3119-4305-A22F-A66A9A51B382}" destId="{F660DC3F-296B-482A-AFED-4A9395CEE8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D173FA-3E10-4E4B-B590-2B67EDA1A3C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64C472D-AE64-4DEB-B069-C4F5DE121575}">
      <dgm:prSet/>
      <dgm:spPr/>
      <dgm:t>
        <a:bodyPr/>
        <a:lstStyle/>
        <a:p>
          <a:r>
            <a:rPr lang="it-IT"/>
            <a:t>Ad esempio, un contenuto offensivo, allusivo, messo in rete da un bullo può essere condiviso a cascata dai testimoni, amplificando in maniera esponenziale l’effetto dell’aggressione, con risultati devastanti per la vittima che, anche a casa sua, non si sentirà mai sicura. Perché Internet è un luogo senza confini, pervasivo, capace di raggiungerlo ovunque</a:t>
          </a:r>
        </a:p>
      </dgm:t>
    </dgm:pt>
    <dgm:pt modelId="{19ABCAFB-7A8D-4655-B8DA-A3E83DC5AB5D}" type="parTrans" cxnId="{36C93FCC-9923-4224-946C-2997765618DB}">
      <dgm:prSet/>
      <dgm:spPr/>
      <dgm:t>
        <a:bodyPr/>
        <a:lstStyle/>
        <a:p>
          <a:endParaRPr lang="it-IT"/>
        </a:p>
      </dgm:t>
    </dgm:pt>
    <dgm:pt modelId="{FC525767-52FE-41D5-92F3-632EF5E02B55}" type="sibTrans" cxnId="{36C93FCC-9923-4224-946C-2997765618DB}">
      <dgm:prSet/>
      <dgm:spPr/>
      <dgm:t>
        <a:bodyPr/>
        <a:lstStyle/>
        <a:p>
          <a:endParaRPr lang="it-IT"/>
        </a:p>
      </dgm:t>
    </dgm:pt>
    <dgm:pt modelId="{B6F9FA54-1487-4E01-AA49-FF781653732F}" type="pres">
      <dgm:prSet presAssocID="{60D173FA-3E10-4E4B-B590-2B67EDA1A3C6}" presName="linear" presStyleCnt="0">
        <dgm:presLayoutVars>
          <dgm:animLvl val="lvl"/>
          <dgm:resizeHandles val="exact"/>
        </dgm:presLayoutVars>
      </dgm:prSet>
      <dgm:spPr/>
    </dgm:pt>
    <dgm:pt modelId="{7DFBADAE-942C-4EF4-AFAE-CEE70D3D4C5D}" type="pres">
      <dgm:prSet presAssocID="{364C472D-AE64-4DEB-B069-C4F5DE12157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662E0F-037A-4F63-B50F-A48A6E5FC31A}" type="presOf" srcId="{60D173FA-3E10-4E4B-B590-2B67EDA1A3C6}" destId="{B6F9FA54-1487-4E01-AA49-FF781653732F}" srcOrd="0" destOrd="0" presId="urn:microsoft.com/office/officeart/2005/8/layout/vList2"/>
    <dgm:cxn modelId="{7E76E6A8-75A2-4D8D-9E28-3DC522F3A56A}" type="presOf" srcId="{364C472D-AE64-4DEB-B069-C4F5DE121575}" destId="{7DFBADAE-942C-4EF4-AFAE-CEE70D3D4C5D}" srcOrd="0" destOrd="0" presId="urn:microsoft.com/office/officeart/2005/8/layout/vList2"/>
    <dgm:cxn modelId="{36C93FCC-9923-4224-946C-2997765618DB}" srcId="{60D173FA-3E10-4E4B-B590-2B67EDA1A3C6}" destId="{364C472D-AE64-4DEB-B069-C4F5DE121575}" srcOrd="0" destOrd="0" parTransId="{19ABCAFB-7A8D-4655-B8DA-A3E83DC5AB5D}" sibTransId="{FC525767-52FE-41D5-92F3-632EF5E02B55}"/>
    <dgm:cxn modelId="{4780F91C-C6FC-472F-9307-96E44C9C946E}" type="presParOf" srcId="{B6F9FA54-1487-4E01-AA49-FF781653732F}" destId="{7DFBADAE-942C-4EF4-AFAE-CEE70D3D4C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BBB0D5-5579-4C24-80C9-1BC91898D8E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BAC4A4C-8137-49F2-A5CE-B57C7BB6806C}">
      <dgm:prSet/>
      <dgm:spPr/>
      <dgm:t>
        <a:bodyPr/>
        <a:lstStyle/>
        <a:p>
          <a:r>
            <a:rPr lang="it-IT"/>
            <a:t>Il Flaming (da flame, fiamma) consiste nell’invio di messaggi offensivi allo scopo di innescare battaglie verbali online (ad esempio su una piattaforma di giochi online)</a:t>
          </a:r>
        </a:p>
      </dgm:t>
    </dgm:pt>
    <dgm:pt modelId="{E04BD16A-2EF1-4C33-82DE-C3A6D1335F5A}" type="parTrans" cxnId="{EE60C780-DE8B-4331-AD87-8C02780D3BFC}">
      <dgm:prSet/>
      <dgm:spPr/>
      <dgm:t>
        <a:bodyPr/>
        <a:lstStyle/>
        <a:p>
          <a:endParaRPr lang="it-IT"/>
        </a:p>
      </dgm:t>
    </dgm:pt>
    <dgm:pt modelId="{41E544A6-1B41-4AAE-9EEC-F14AC71A4964}" type="sibTrans" cxnId="{EE60C780-DE8B-4331-AD87-8C02780D3BFC}">
      <dgm:prSet/>
      <dgm:spPr/>
      <dgm:t>
        <a:bodyPr/>
        <a:lstStyle/>
        <a:p>
          <a:endParaRPr lang="it-IT"/>
        </a:p>
      </dgm:t>
    </dgm:pt>
    <dgm:pt modelId="{AB8D2662-F99A-4260-B224-6AA7CA171AFD}" type="pres">
      <dgm:prSet presAssocID="{51BBB0D5-5579-4C24-80C9-1BC91898D8E5}" presName="Name0" presStyleCnt="0">
        <dgm:presLayoutVars>
          <dgm:dir/>
          <dgm:resizeHandles val="exact"/>
        </dgm:presLayoutVars>
      </dgm:prSet>
      <dgm:spPr/>
    </dgm:pt>
    <dgm:pt modelId="{640A1405-6031-4B82-B8CC-44D8CDD6736E}" type="pres">
      <dgm:prSet presAssocID="{ABAC4A4C-8137-49F2-A5CE-B57C7BB6806C}" presName="node" presStyleLbl="node1" presStyleIdx="0" presStyleCnt="1">
        <dgm:presLayoutVars>
          <dgm:bulletEnabled val="1"/>
        </dgm:presLayoutVars>
      </dgm:prSet>
      <dgm:spPr/>
    </dgm:pt>
  </dgm:ptLst>
  <dgm:cxnLst>
    <dgm:cxn modelId="{51475E0D-4CED-4B63-BB92-B37482A3DC66}" type="presOf" srcId="{ABAC4A4C-8137-49F2-A5CE-B57C7BB6806C}" destId="{640A1405-6031-4B82-B8CC-44D8CDD6736E}" srcOrd="0" destOrd="0" presId="urn:microsoft.com/office/officeart/2005/8/layout/process1"/>
    <dgm:cxn modelId="{EE60C780-DE8B-4331-AD87-8C02780D3BFC}" srcId="{51BBB0D5-5579-4C24-80C9-1BC91898D8E5}" destId="{ABAC4A4C-8137-49F2-A5CE-B57C7BB6806C}" srcOrd="0" destOrd="0" parTransId="{E04BD16A-2EF1-4C33-82DE-C3A6D1335F5A}" sibTransId="{41E544A6-1B41-4AAE-9EEC-F14AC71A4964}"/>
    <dgm:cxn modelId="{4782299C-A63F-4AD5-A98B-2F8D13AA8A46}" type="presOf" srcId="{51BBB0D5-5579-4C24-80C9-1BC91898D8E5}" destId="{AB8D2662-F99A-4260-B224-6AA7CA171AFD}" srcOrd="0" destOrd="0" presId="urn:microsoft.com/office/officeart/2005/8/layout/process1"/>
    <dgm:cxn modelId="{B9A0E84B-71BC-4618-99C2-D3CDC8522973}" type="presParOf" srcId="{AB8D2662-F99A-4260-B224-6AA7CA171AFD}" destId="{640A1405-6031-4B82-B8CC-44D8CDD6736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E9B9C-4AC7-49B8-B641-B3E4AAFD7C94}">
      <dsp:nvSpPr>
        <dsp:cNvPr id="0" name=""/>
        <dsp:cNvSpPr/>
      </dsp:nvSpPr>
      <dsp:spPr>
        <a:xfrm>
          <a:off x="0" y="759355"/>
          <a:ext cx="3000373" cy="18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Cyberbullismo</a:t>
          </a:r>
        </a:p>
      </dsp:txBody>
      <dsp:txXfrm>
        <a:off x="0" y="759355"/>
        <a:ext cx="3000373" cy="1800224"/>
      </dsp:txXfrm>
    </dsp:sp>
    <dsp:sp modelId="{52BC9D3D-4D71-46E4-B25F-F8B98BEC2893}">
      <dsp:nvSpPr>
        <dsp:cNvPr id="0" name=""/>
        <dsp:cNvSpPr/>
      </dsp:nvSpPr>
      <dsp:spPr>
        <a:xfrm>
          <a:off x="3300411" y="759355"/>
          <a:ext cx="3000373" cy="18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Il ruolo degli educatori</a:t>
          </a:r>
        </a:p>
      </dsp:txBody>
      <dsp:txXfrm>
        <a:off x="3300411" y="759355"/>
        <a:ext cx="3000373" cy="1800224"/>
      </dsp:txXfrm>
    </dsp:sp>
    <dsp:sp modelId="{9EB283F4-6B8D-4B0B-BEB6-8DD6401F103F}">
      <dsp:nvSpPr>
        <dsp:cNvPr id="0" name=""/>
        <dsp:cNvSpPr/>
      </dsp:nvSpPr>
      <dsp:spPr>
        <a:xfrm>
          <a:off x="6600822" y="759355"/>
          <a:ext cx="3000373" cy="18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Educare alla gentilezza</a:t>
          </a:r>
        </a:p>
      </dsp:txBody>
      <dsp:txXfrm>
        <a:off x="6600822" y="759355"/>
        <a:ext cx="3000373" cy="18002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D02EB-D238-40AC-8A0F-C26800246975}">
      <dsp:nvSpPr>
        <dsp:cNvPr id="0" name=""/>
        <dsp:cNvSpPr/>
      </dsp:nvSpPr>
      <dsp:spPr>
        <a:xfrm>
          <a:off x="4688" y="0"/>
          <a:ext cx="9591819" cy="331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L’Harassment (molestia) è un comportamento simile al Flaming, ma si verifica quando vi è l'invio ripetuto di messaggi denigratori che ha come obiettivo ultimo quello di ferire qualcuno</a:t>
          </a:r>
        </a:p>
      </dsp:txBody>
      <dsp:txXfrm>
        <a:off x="101896" y="97208"/>
        <a:ext cx="9397403" cy="31245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F37DF-D5C5-403C-A9A2-10E794923A54}">
      <dsp:nvSpPr>
        <dsp:cNvPr id="0" name=""/>
        <dsp:cNvSpPr/>
      </dsp:nvSpPr>
      <dsp:spPr>
        <a:xfrm>
          <a:off x="4688" y="0"/>
          <a:ext cx="9591819" cy="331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Quando si parla di Cyberstalking (persecuzione telematica), l’artefice dell’aggressione non si limita più a offese, ma perseguita la sua vittima con vere e proprie minacce, tanto da farle temere per la propria sicurezza fisica</a:t>
          </a:r>
        </a:p>
      </dsp:txBody>
      <dsp:txXfrm>
        <a:off x="101896" y="97208"/>
        <a:ext cx="9397403" cy="31245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6C934-2382-4456-ADE9-F0F48C2BD86A}">
      <dsp:nvSpPr>
        <dsp:cNvPr id="0" name=""/>
        <dsp:cNvSpPr/>
      </dsp:nvSpPr>
      <dsp:spPr>
        <a:xfrm>
          <a:off x="0" y="258978"/>
          <a:ext cx="9601196" cy="28009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La Denigrazione avviene attraverso la diffusione di pettegolezzi o immagini imbarazzanti sulla vittima allo scopo di ridicolizzarla e danneggiarne la reputazione</a:t>
          </a:r>
        </a:p>
      </dsp:txBody>
      <dsp:txXfrm>
        <a:off x="136733" y="395711"/>
        <a:ext cx="9327730" cy="25275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9719E-4407-4B71-B698-85D0E109FAC0}">
      <dsp:nvSpPr>
        <dsp:cNvPr id="0" name=""/>
        <dsp:cNvSpPr/>
      </dsp:nvSpPr>
      <dsp:spPr>
        <a:xfrm>
          <a:off x="4688" y="0"/>
          <a:ext cx="9591819" cy="331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La Sostituzione dell’identità ha luogo quando il cyberbullo riesce ad accedere all’account della vittima e fingersi questa persona, inviando messaggi ai suoi contatti e a nome suo, allo scopo di rovinarne la reputazione</a:t>
          </a:r>
        </a:p>
      </dsp:txBody>
      <dsp:txXfrm>
        <a:off x="101896" y="97208"/>
        <a:ext cx="9397403" cy="31245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E37-5F7D-4048-8D25-22B5E993261A}">
      <dsp:nvSpPr>
        <dsp:cNvPr id="0" name=""/>
        <dsp:cNvSpPr/>
      </dsp:nvSpPr>
      <dsp:spPr>
        <a:xfrm>
          <a:off x="4688" y="0"/>
          <a:ext cx="9591819" cy="331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Si parla di Trickery (raggiro) quando il cyberbullo rivela informazioni personali e riservate della vittima ottenute con l’inganno, ad esempio condividendo registrazioni di confidenze o chat o minacciando di farlo qualora questa non accetti di esaudire le sue richieste</a:t>
          </a:r>
        </a:p>
      </dsp:txBody>
      <dsp:txXfrm>
        <a:off x="101896" y="97208"/>
        <a:ext cx="9397403" cy="31245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8001B-36CB-4130-B696-D8E908FEC86B}">
      <dsp:nvSpPr>
        <dsp:cNvPr id="0" name=""/>
        <dsp:cNvSpPr/>
      </dsp:nvSpPr>
      <dsp:spPr>
        <a:xfrm>
          <a:off x="4688" y="0"/>
          <a:ext cx="9591819" cy="331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Cyberbullismo è anche Escludere la vittima da liste di gruppi online o piattaforme di gioco interattive. Infatti, oggi la leadership di un adolescente è dettata anche dai suoi amici online, non solo da quelli reali, e l’esclusione rappresenta una vera e propria punizione mirata a ledere la popolarità della vittima</a:t>
          </a:r>
        </a:p>
      </dsp:txBody>
      <dsp:txXfrm>
        <a:off x="101896" y="97208"/>
        <a:ext cx="9397403" cy="31245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1EAF1-95B6-4C5D-802E-3761DD735845}">
      <dsp:nvSpPr>
        <dsp:cNvPr id="0" name=""/>
        <dsp:cNvSpPr/>
      </dsp:nvSpPr>
      <dsp:spPr>
        <a:xfrm>
          <a:off x="4688" y="0"/>
          <a:ext cx="9591819" cy="331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Il Cyberbashing o Happy Slapping (letteralmente “schiaffeggio allegro”) è la forma più estrema di cyberbullismo che consiste nella ripresa di atti di violenza nei confronti della vittima e la successiva condivisione del video sulle piattaforme social. Si tratta di un vero e proprio comportamento criminale</a:t>
          </a:r>
        </a:p>
      </dsp:txBody>
      <dsp:txXfrm>
        <a:off x="101896" y="97208"/>
        <a:ext cx="9397403" cy="31245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2469D-FCA2-4616-9043-6D910703A4E0}">
      <dsp:nvSpPr>
        <dsp:cNvPr id="0" name=""/>
        <dsp:cNvSpPr/>
      </dsp:nvSpPr>
      <dsp:spPr>
        <a:xfrm>
          <a:off x="0" y="7703"/>
          <a:ext cx="4718304" cy="329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/>
            <a:t>Offrire il buon esempio</a:t>
          </a:r>
        </a:p>
      </dsp:txBody>
      <dsp:txXfrm>
        <a:off x="160835" y="168538"/>
        <a:ext cx="4396634" cy="29730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6C380-459A-41CE-9318-8C93B11B6390}">
      <dsp:nvSpPr>
        <dsp:cNvPr id="0" name=""/>
        <dsp:cNvSpPr/>
      </dsp:nvSpPr>
      <dsp:spPr>
        <a:xfrm>
          <a:off x="0" y="239572"/>
          <a:ext cx="4718304" cy="2830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Rappresentare una voce equilibrata per il bullo e dimostrare gentilezza nei confronti della vittima aiuta a diffondere positività</a:t>
          </a:r>
        </a:p>
      </dsp:txBody>
      <dsp:txXfrm>
        <a:off x="82917" y="322489"/>
        <a:ext cx="4552470" cy="26651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21192-934B-4DD2-A688-5CBFCA01D0B5}">
      <dsp:nvSpPr>
        <dsp:cNvPr id="0" name=""/>
        <dsp:cNvSpPr/>
      </dsp:nvSpPr>
      <dsp:spPr>
        <a:xfrm>
          <a:off x="0" y="239572"/>
          <a:ext cx="4718304" cy="283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Essere amichevole</a:t>
          </a:r>
        </a:p>
      </dsp:txBody>
      <dsp:txXfrm>
        <a:off x="82917" y="322489"/>
        <a:ext cx="4552470" cy="2665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561B-8CD5-4DC7-AA8D-1F76EA42282D}">
      <dsp:nvSpPr>
        <dsp:cNvPr id="0" name=""/>
        <dsp:cNvSpPr/>
      </dsp:nvSpPr>
      <dsp:spPr>
        <a:xfrm>
          <a:off x="0" y="124427"/>
          <a:ext cx="9601196" cy="3070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La comunicazione online annulla quasi completamente il contatto reale, riduce l’empatia tra gli individui coinvolti, assottiglia le sfumature e, in alcuni casi, può dare adito a interpretazioni diverse rispetto a quanto accadrebbe nella vita reale, in una discussione di persona o al telefono. Anche i tempi, online, sono molto più serrati</a:t>
          </a:r>
        </a:p>
      </dsp:txBody>
      <dsp:txXfrm>
        <a:off x="149869" y="274296"/>
        <a:ext cx="9301458" cy="277034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595AB-B6FF-43E7-9C19-A6335897AFCA}">
      <dsp:nvSpPr>
        <dsp:cNvPr id="0" name=""/>
        <dsp:cNvSpPr/>
      </dsp:nvSpPr>
      <dsp:spPr>
        <a:xfrm>
          <a:off x="0" y="239572"/>
          <a:ext cx="4718304" cy="2830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Comportarsi amichevolmente con la vittima, sia online che offline, può davvero fare la differenza. Questo dimostrerà che non sono soli e li aiuterà sia nel caso fossero vittime di bullismo sia nel caso si sentissero semplicemente tristi o incapaci di affrontare una situazione difficile</a:t>
          </a:r>
        </a:p>
      </dsp:txBody>
      <dsp:txXfrm>
        <a:off x="82917" y="322489"/>
        <a:ext cx="4552470" cy="26651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6F1D4-8D44-4E6A-85B4-A601ACEF5622}">
      <dsp:nvSpPr>
        <dsp:cNvPr id="0" name=""/>
        <dsp:cNvSpPr/>
      </dsp:nvSpPr>
      <dsp:spPr>
        <a:xfrm>
          <a:off x="0" y="239572"/>
          <a:ext cx="4718304" cy="283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Non incoraggiare comportamenti negativi assumendo il ruolo di “pubblico”</a:t>
          </a:r>
        </a:p>
      </dsp:txBody>
      <dsp:txXfrm>
        <a:off x="82917" y="322489"/>
        <a:ext cx="4552470" cy="26651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4D70B-2C04-4D51-B725-0AE2D865123B}">
      <dsp:nvSpPr>
        <dsp:cNvPr id="0" name=""/>
        <dsp:cNvSpPr/>
      </dsp:nvSpPr>
      <dsp:spPr>
        <a:xfrm>
          <a:off x="0" y="170333"/>
          <a:ext cx="4718304" cy="2969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Non è bene mettere "mi piace", partecipare e rispondere a commenti o post offensivi. A volte i bulli si comportano aggressivamente per attirare l'attenzione; non vanno incoraggiati, ma ignorati</a:t>
          </a:r>
        </a:p>
      </dsp:txBody>
      <dsp:txXfrm>
        <a:off x="144957" y="315290"/>
        <a:ext cx="4428390" cy="267954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79C09-E27E-4657-86FE-51E20D415B63}">
      <dsp:nvSpPr>
        <dsp:cNvPr id="0" name=""/>
        <dsp:cNvSpPr/>
      </dsp:nvSpPr>
      <dsp:spPr>
        <a:xfrm>
          <a:off x="0" y="239572"/>
          <a:ext cx="4718304" cy="283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Non far girare messaggi offensivi</a:t>
          </a:r>
        </a:p>
      </dsp:txBody>
      <dsp:txXfrm>
        <a:off x="82917" y="322489"/>
        <a:ext cx="4552470" cy="26651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EE15D-7FED-4AE6-9720-7AD0D236AA2D}">
      <dsp:nvSpPr>
        <dsp:cNvPr id="0" name=""/>
        <dsp:cNvSpPr/>
      </dsp:nvSpPr>
      <dsp:spPr>
        <a:xfrm>
          <a:off x="0" y="239572"/>
          <a:ext cx="4718304" cy="2830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Segnalare a chi ha mandato il messaggio che lo si trova sgradevole è un comportamento giusto e coraggioso, così come scrivere alla vittima per offrirle supporto. Significa prendere una posizione</a:t>
          </a:r>
        </a:p>
      </dsp:txBody>
      <dsp:txXfrm>
        <a:off x="82917" y="322489"/>
        <a:ext cx="4552470" cy="26651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C9D20-F8CD-489B-9BC7-6C6AC88969AB}">
      <dsp:nvSpPr>
        <dsp:cNvPr id="0" name=""/>
        <dsp:cNvSpPr/>
      </dsp:nvSpPr>
      <dsp:spPr>
        <a:xfrm>
          <a:off x="0" y="290843"/>
          <a:ext cx="4718304" cy="272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Segnalare i comportamenti persecutori</a:t>
          </a:r>
        </a:p>
      </dsp:txBody>
      <dsp:txXfrm>
        <a:off x="133191" y="424034"/>
        <a:ext cx="4451922" cy="246205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CB30B-111F-45AE-829A-BC5AF094C482}">
      <dsp:nvSpPr>
        <dsp:cNvPr id="0" name=""/>
        <dsp:cNvSpPr/>
      </dsp:nvSpPr>
      <dsp:spPr>
        <a:xfrm>
          <a:off x="0" y="239572"/>
          <a:ext cx="4718304" cy="2830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attraverso gli appositi strumenti di segnalazione online o parlandone con genitori, insegnanti, amici, fratelli o sorelle maggiori</a:t>
          </a:r>
        </a:p>
      </dsp:txBody>
      <dsp:txXfrm>
        <a:off x="82917" y="322489"/>
        <a:ext cx="4552470" cy="266514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B8C92-0F81-4B8A-9D9B-AC31F8270575}">
      <dsp:nvSpPr>
        <dsp:cNvPr id="0" name=""/>
        <dsp:cNvSpPr/>
      </dsp:nvSpPr>
      <dsp:spPr>
        <a:xfrm>
          <a:off x="0" y="336468"/>
          <a:ext cx="9601196" cy="1287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Si può reagire alle emozioni negative in modo costruttivo, riformulando i commenti ostili e facendo più attenzione al tono che si utilizza durante la comunicazione online</a:t>
          </a:r>
        </a:p>
      </dsp:txBody>
      <dsp:txXfrm>
        <a:off x="62826" y="399294"/>
        <a:ext cx="9475544" cy="1161348"/>
      </dsp:txXfrm>
    </dsp:sp>
    <dsp:sp modelId="{5D0524E3-4D17-4B62-984B-6CF8D37BFABC}">
      <dsp:nvSpPr>
        <dsp:cNvPr id="0" name=""/>
        <dsp:cNvSpPr/>
      </dsp:nvSpPr>
      <dsp:spPr>
        <a:xfrm>
          <a:off x="0" y="1695468"/>
          <a:ext cx="9601196" cy="1287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Reagire positivamente a uno stimolo negativo può rendere la conversazione più interessante e più divertente ed è molto meglio che trovarsi a cercare di aggiustare una situazione complicata generata da un commento spiacevole</a:t>
          </a:r>
        </a:p>
      </dsp:txBody>
      <dsp:txXfrm>
        <a:off x="62826" y="1758294"/>
        <a:ext cx="9475544" cy="116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78ED2-4410-412C-81AD-8B11005E22D6}">
      <dsp:nvSpPr>
        <dsp:cNvPr id="0" name=""/>
        <dsp:cNvSpPr/>
      </dsp:nvSpPr>
      <dsp:spPr>
        <a:xfrm>
          <a:off x="0" y="9767"/>
          <a:ext cx="9601196" cy="329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Per questo, quando interagiamo online è importante ricordare che dietro ad ogni nome utente o avatar, quasi sempre c'è una persona in carne ed ossa, che prova sentimenti reali e merita di essere trattata con rispetto, e che potrebbe essere ferita da un messaggio, una battuta o un commento frettoloso o superficiale, anche se prodotto senza reale cattiveria</a:t>
          </a:r>
        </a:p>
      </dsp:txBody>
      <dsp:txXfrm>
        <a:off x="161063" y="170830"/>
        <a:ext cx="9279070" cy="2977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12EE-D6BC-4A94-85C7-68A00A917FA6}">
      <dsp:nvSpPr>
        <dsp:cNvPr id="0" name=""/>
        <dsp:cNvSpPr/>
      </dsp:nvSpPr>
      <dsp:spPr>
        <a:xfrm>
          <a:off x="0" y="228738"/>
          <a:ext cx="4718050" cy="28524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“qualsiasi forma di pressione, aggressione, molestia, ricatto, ingiuria, denigrazione, diffamazione, furto d’identità, alterazione, acquisizione illecita, manipolazione, trattamento illecito di dati personali in danno di minorenni, realizzata per via telematica”</a:t>
          </a:r>
        </a:p>
      </dsp:txBody>
      <dsp:txXfrm>
        <a:off x="139246" y="367984"/>
        <a:ext cx="4439558" cy="257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F508C-53BF-4234-A7A9-31ED960D840A}">
      <dsp:nvSpPr>
        <dsp:cNvPr id="0" name=""/>
        <dsp:cNvSpPr/>
      </dsp:nvSpPr>
      <dsp:spPr>
        <a:xfrm>
          <a:off x="0" y="759355"/>
          <a:ext cx="3000373" cy="18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un bullo, o più di uno;</a:t>
          </a:r>
        </a:p>
      </dsp:txBody>
      <dsp:txXfrm>
        <a:off x="0" y="759355"/>
        <a:ext cx="3000373" cy="1800224"/>
      </dsp:txXfrm>
    </dsp:sp>
    <dsp:sp modelId="{17C3F906-300C-4C79-81EE-CB337297964D}">
      <dsp:nvSpPr>
        <dsp:cNvPr id="0" name=""/>
        <dsp:cNvSpPr/>
      </dsp:nvSpPr>
      <dsp:spPr>
        <a:xfrm>
          <a:off x="3300411" y="759355"/>
          <a:ext cx="3000373" cy="18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il bersaglio o la vittima;</a:t>
          </a:r>
        </a:p>
      </dsp:txBody>
      <dsp:txXfrm>
        <a:off x="3300411" y="759355"/>
        <a:ext cx="3000373" cy="1800224"/>
      </dsp:txXfrm>
    </dsp:sp>
    <dsp:sp modelId="{860AF967-B96E-4802-970B-849A2398AF36}">
      <dsp:nvSpPr>
        <dsp:cNvPr id="0" name=""/>
        <dsp:cNvSpPr/>
      </dsp:nvSpPr>
      <dsp:spPr>
        <a:xfrm>
          <a:off x="6600822" y="759355"/>
          <a:ext cx="3000373" cy="18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persone terze che chiameremo testimoni o spettatori.</a:t>
          </a:r>
        </a:p>
      </dsp:txBody>
      <dsp:txXfrm>
        <a:off x="6600822" y="759355"/>
        <a:ext cx="3000373" cy="1800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EAC82-8831-471F-8AC1-1A4ED4C115A9}">
      <dsp:nvSpPr>
        <dsp:cNvPr id="0" name=""/>
        <dsp:cNvSpPr/>
      </dsp:nvSpPr>
      <dsp:spPr>
        <a:xfrm>
          <a:off x="2039316" y="2699"/>
          <a:ext cx="5522562" cy="3313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Il cyberbullismo si poggia sulla depersonalizzazione e sulla deresponsabilizzazione possibili in rete</a:t>
          </a:r>
        </a:p>
      </dsp:txBody>
      <dsp:txXfrm>
        <a:off x="2039316" y="2699"/>
        <a:ext cx="5522562" cy="33135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0DC3F-296B-482A-AFED-4A9395CEE8D5}">
      <dsp:nvSpPr>
        <dsp:cNvPr id="0" name=""/>
        <dsp:cNvSpPr/>
      </dsp:nvSpPr>
      <dsp:spPr>
        <a:xfrm>
          <a:off x="0" y="21468"/>
          <a:ext cx="9601196" cy="3276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Piccoli gesti di gentilezza possono fare una grande differenza online. Ma è vero anche il contrario: piccoli gesti spiacevoli online possono trasformarsi in qualcosa di molto brutto e dalle conseguenze tragiche</a:t>
          </a:r>
        </a:p>
      </dsp:txBody>
      <dsp:txXfrm>
        <a:off x="159921" y="181389"/>
        <a:ext cx="9281354" cy="29561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BADAE-942C-4EF4-AFAE-CEE70D3D4C5D}">
      <dsp:nvSpPr>
        <dsp:cNvPr id="0" name=""/>
        <dsp:cNvSpPr/>
      </dsp:nvSpPr>
      <dsp:spPr>
        <a:xfrm>
          <a:off x="0" y="9767"/>
          <a:ext cx="9601196" cy="329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Ad esempio, un contenuto offensivo, allusivo, messo in rete da un bullo può essere condiviso a cascata dai testimoni, amplificando in maniera esponenziale l’effetto dell’aggressione, con risultati devastanti per la vittima che, anche a casa sua, non si sentirà mai sicura. Perché Internet è un luogo senza confini, pervasivo, capace di raggiungerlo ovunque</a:t>
          </a:r>
        </a:p>
      </dsp:txBody>
      <dsp:txXfrm>
        <a:off x="161063" y="170830"/>
        <a:ext cx="9279070" cy="2977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1405-6031-4B82-B8CC-44D8CDD6736E}">
      <dsp:nvSpPr>
        <dsp:cNvPr id="0" name=""/>
        <dsp:cNvSpPr/>
      </dsp:nvSpPr>
      <dsp:spPr>
        <a:xfrm>
          <a:off x="4688" y="0"/>
          <a:ext cx="9591819" cy="331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Il Flaming (da flame, fiamma) consiste nell’invio di messaggi offensivi allo scopo di innescare battaglie verbali online (ad esempio su una piattaforma di giochi online)</a:t>
          </a:r>
        </a:p>
      </dsp:txBody>
      <dsp:txXfrm>
        <a:off x="101896" y="97208"/>
        <a:ext cx="9397403" cy="3124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5D2C0-09AA-414A-B2EE-02F61118B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Diffondi la gentilezza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80E9F3-B48A-4FAF-936C-5FB71E43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42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0D6CC-C7BB-4167-AA09-688DB3C8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Piccoli gesti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CD6B013-AB08-463F-A447-E1A2EEF8A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214392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33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BC312-390C-4EEA-81E4-4663B2CC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Flaming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87A03A6-8C3B-4FB4-9ABD-09F75BBE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40421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72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ECA73-8A69-4EA5-AF7A-8D09CC8D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Harassment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34E38CC-D87C-4638-BE2E-91D55C128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194498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47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29805-18C9-4DEF-AB0E-C29C9026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Cyberstalking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377EB8B-854B-4734-BA25-324651A81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599972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4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43181-887F-4CB2-9247-CABB2F9A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Denigrazione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6B51A83-0DA4-4949-9FEF-88FB1E997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027399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4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3EF7F-C1A6-4E7F-AB5A-3C6AB5BA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Sostituzione dell'identità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7B36BDD-78C8-4147-A3DB-0D0E06FA0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804664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7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1E2DA-6BFC-49A0-BAD5-1F64EFD1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Trickery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B0B4264-33B4-4095-9850-1BE4D4648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27401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0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D42DC-7AA8-48FD-B871-BF5DA216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Escludere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E77E20C-1304-46A8-A77E-2F8647E3F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87974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00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9F1CD-2B6E-44E6-9D4A-8CB174D2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Happy </a:t>
            </a:r>
            <a:r>
              <a:rPr lang="it-IT" dirty="0" err="1"/>
              <a:t>slapping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DA5D8D7-ED73-4C8B-9157-25D78261C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611154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86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5BF2D-E342-4A46-BDDF-7511860B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si tratta?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515E86-19F7-44CC-975C-E1C35F8E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Insulti inviati ripetutamente in una chat di gruppo ad una persona sono da considerarsi uno scherzo?		</a:t>
            </a:r>
          </a:p>
          <a:p>
            <a:r>
              <a:rPr lang="it-IT" dirty="0"/>
              <a:t>Due ragazzi chiudono una compagna di classe in bagno, la convincono a spogliarsi e la riprendono. Non la sfiorano, ma diffondono il video online. In questo caso, oltre che di cyberbullismo, siamo in presenza di un reato?		</a:t>
            </a:r>
          </a:p>
          <a:p>
            <a:r>
              <a:rPr lang="it-IT" dirty="0"/>
              <a:t>Due amici carissimi si prendono spesso in giro e si scambiano le medesime battute anche online, utilizzando attributi spesso poco gentili. Questo atteggiamento è ascrivibile a cyberbullismo e reato?		</a:t>
            </a:r>
          </a:p>
          <a:p>
            <a:r>
              <a:rPr lang="it-IT" dirty="0"/>
              <a:t>Uno studente in anonimato invia un messaggio privato al professore intimandogli di alzare la media a tutta la classe, altrimenti la pagherà cara. È cyberbullismo?</a:t>
            </a:r>
          </a:p>
        </p:txBody>
      </p:sp>
    </p:spTree>
    <p:extLst>
      <p:ext uri="{BB962C8B-B14F-4D97-AF65-F5344CB8AC3E}">
        <p14:creationId xmlns:p14="http://schemas.microsoft.com/office/powerpoint/2010/main" val="11224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EDCF4-B12A-48FF-A16C-F648725C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898D5DF-8644-40E7-B034-A9ABC1E99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57002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41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01ABF-499C-4E27-B6A7-10E224B2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si tratta?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74B3C4-7369-40A9-A85C-B4413E01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Insulti inviati ripetutamente in una chat di gruppo ad una persona sono da considerarsi uno scherzo?		</a:t>
            </a:r>
          </a:p>
          <a:p>
            <a:r>
              <a:rPr lang="it-IT" dirty="0">
                <a:solidFill>
                  <a:srgbClr val="00B050"/>
                </a:solidFill>
              </a:rPr>
              <a:t>Due ragazzi chiudono una compagna di classe in bagno, la convincono a spogliarsi e la riprendono. Non la sfiorano, ma diffondono il video online. In questo caso, oltre che di cyberbullismo, siamo in presenza di un reato?	</a:t>
            </a:r>
            <a:r>
              <a:rPr lang="it-IT" dirty="0"/>
              <a:t>	</a:t>
            </a:r>
          </a:p>
          <a:p>
            <a:r>
              <a:rPr lang="it-IT" dirty="0">
                <a:solidFill>
                  <a:srgbClr val="FF0000"/>
                </a:solidFill>
              </a:rPr>
              <a:t>Due amici carissimi si prendono spesso in giro e si scambiano le medesime battute anche online, utilizzando attributi spesso poco gentili. Questo atteggiamento è ascrivibile a cyberbullismo e reato?		</a:t>
            </a:r>
          </a:p>
          <a:p>
            <a:r>
              <a:rPr lang="it-IT" dirty="0">
                <a:solidFill>
                  <a:srgbClr val="FF0000"/>
                </a:solidFill>
              </a:rPr>
              <a:t>Uno studente in anonimato invia un messaggio privato al professore intimandogli di alzare la media a tutta la classe, altrimenti la pagherà cara. È cyberbullismo?</a:t>
            </a:r>
          </a:p>
        </p:txBody>
      </p:sp>
    </p:spTree>
    <p:extLst>
      <p:ext uri="{BB962C8B-B14F-4D97-AF65-F5344CB8AC3E}">
        <p14:creationId xmlns:p14="http://schemas.microsoft.com/office/powerpoint/2010/main" val="3557681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3C0E9-E7F6-4197-B2BD-44208629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F4A0E49-F43A-4C6E-A8B4-2E86BA014D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7949780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0A6D90C-AE88-4EEB-8C71-A7683C0B48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0279281"/>
              </p:ext>
            </p:extLst>
          </p:nvPr>
        </p:nvGraphicFramePr>
        <p:xfrm>
          <a:off x="6181344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1131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0BAC-576D-42ED-BB79-F8F8B045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7F94BE56-5082-4F42-B13C-C7AD3ED936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1747395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278333D-2B9E-4CEE-A315-19309DDDC7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7145833"/>
              </p:ext>
            </p:extLst>
          </p:nvPr>
        </p:nvGraphicFramePr>
        <p:xfrm>
          <a:off x="6181344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7555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AD95B-04AD-40F1-AC2A-565946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BBC30119-46B9-459B-A784-8D75AF7DA9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4394436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4C06D5C-39B2-4AC4-99CC-472B119B06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4068176"/>
              </p:ext>
            </p:extLst>
          </p:nvPr>
        </p:nvGraphicFramePr>
        <p:xfrm>
          <a:off x="6181344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1406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809EE-33BF-4FE5-9046-F278D93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655B1DD1-F5F8-40D2-8370-0D88AF37161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6122232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B46FDA6-0522-4FDE-9174-92E813D01F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9808243"/>
              </p:ext>
            </p:extLst>
          </p:nvPr>
        </p:nvGraphicFramePr>
        <p:xfrm>
          <a:off x="6181344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1246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0AB1C-6DA5-4078-BC7C-8FECC6B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78AA6B6-2B6F-4865-9AA3-070FB58527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6615165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7F4853D-6152-4633-ADB4-FE14AAD17C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6677227"/>
              </p:ext>
            </p:extLst>
          </p:nvPr>
        </p:nvGraphicFramePr>
        <p:xfrm>
          <a:off x="6181344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64478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F1514-D5CB-4B24-86F9-0632CA34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C13520C-86A8-48F4-BCED-2CFEC06C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Sandra è al primo anno delle superiori, e la sua migliore amica delle medie, Carmen, è capitata in un’altra classe. Sandra si trova bene con le sue nuove compagne di classe. Una di loro la invita ad una festa a casa sua, ma Carmen, gelosa, le dice di non andarci. Sandra trova ingiusta questa richiesta e decide di partecipare comunque alla festa. Qualche giorno dopo le fanno notare che esiste una pagina su un social network chiamata “Sandra, la regina delle sfigate”, piena di messaggi e confidenze che Sandra aveva condiviso privatamente con Carmen, oltre che foto imbarazzanti e private che la mettono a disagio di fronte ai coetanei. La pagina raccoglie sempre più fan e i commenti pesanti e offensivi nei suoi confronti si moltiplicano</a:t>
            </a:r>
          </a:p>
        </p:txBody>
      </p:sp>
    </p:spTree>
    <p:extLst>
      <p:ext uri="{BB962C8B-B14F-4D97-AF65-F5344CB8AC3E}">
        <p14:creationId xmlns:p14="http://schemas.microsoft.com/office/powerpoint/2010/main" val="1357206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8BFD55-B4E3-45EE-9289-61E8D487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Come potresti intervenire appena al corrente dell’accaduto?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E91B3C1-83D4-4E6F-830A-97F119AB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235" y="1341300"/>
            <a:ext cx="5256954" cy="4415841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AAB0FA-C2E1-48C6-A58E-A44FC8C7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03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69BA4-65B5-47C2-8870-9E39B7D5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potresti intervenire appena al corrente dell’accaduto?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CE3FD95-8164-4CBB-988E-045B5D9AC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0530" y="1201152"/>
            <a:ext cx="5165821" cy="4455695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FF8C2A-0951-42FC-855E-2684BCE4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57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23E0A-D2B5-4D5F-8496-492DDFF1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Cosa consiglieresti di fare a una vittima di bullismo o a un testimone che abbia assistito a comportamenti scorretti online?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290C67-7B13-47CA-8D60-19B0463D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Di ripagare il cyber-bullo con la sua stessa moneta		</a:t>
            </a:r>
          </a:p>
          <a:p>
            <a:r>
              <a:rPr lang="it-IT" dirty="0"/>
              <a:t>Di bloccare chi lo sta importunando		</a:t>
            </a:r>
          </a:p>
          <a:p>
            <a:r>
              <a:rPr lang="it-IT" dirty="0"/>
              <a:t>Di segnalare o raccontare l'episodio a genitori, insegnanti, fratelli, sorelle o amici		</a:t>
            </a:r>
          </a:p>
          <a:p>
            <a:r>
              <a:rPr lang="it-IT" dirty="0"/>
              <a:t>Di evitare di rispondere e lasciar correre. Passerà		</a:t>
            </a:r>
          </a:p>
          <a:p>
            <a:r>
              <a:rPr lang="it-IT" dirty="0"/>
              <a:t>Se necessario, di denunciare il caso alle forze dell’ordine		</a:t>
            </a:r>
          </a:p>
          <a:p>
            <a:r>
              <a:rPr lang="it-IT" dirty="0"/>
              <a:t>Di rispondere con gentilezza		</a:t>
            </a:r>
          </a:p>
          <a:p>
            <a:r>
              <a:rPr lang="it-IT" dirty="0"/>
              <a:t>Di evitare di rispondere e parlarne con qualcuno di fiducia		</a:t>
            </a:r>
          </a:p>
          <a:p>
            <a:r>
              <a:rPr lang="it-IT" dirty="0"/>
              <a:t>Di rispondere con minacce		</a:t>
            </a:r>
          </a:p>
          <a:p>
            <a:r>
              <a:rPr lang="it-IT" dirty="0"/>
              <a:t>Di cambiare le impostazioni di privacy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1BC96E-C702-4C6E-A793-B5D9401E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5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DA09512-F348-4C5F-87E2-C2FAE1B6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Cyberbullismo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1F41AC-515D-4B94-A888-2917F208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559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DC372-054B-4F2D-A1B3-54702261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Cosa consiglieresti di fare a una vittima di bullismo o a un testimone che abbia assistito a comportamenti scorretti online?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8B72DB-48EE-45EE-B6F5-73CAE07C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Di ripagare il cyber-bullo con la sua stessa monet</a:t>
            </a:r>
            <a:r>
              <a:rPr lang="it-IT" dirty="0"/>
              <a:t>a		</a:t>
            </a:r>
          </a:p>
          <a:p>
            <a:r>
              <a:rPr lang="it-IT" dirty="0">
                <a:solidFill>
                  <a:srgbClr val="00B050"/>
                </a:solidFill>
              </a:rPr>
              <a:t>Di bloccare chi lo sta importunando		</a:t>
            </a:r>
          </a:p>
          <a:p>
            <a:r>
              <a:rPr lang="it-IT" dirty="0">
                <a:solidFill>
                  <a:srgbClr val="00B050"/>
                </a:solidFill>
              </a:rPr>
              <a:t>Di segnalare o raccontare l'episodio a genitori, insegnanti, fratelli, sorelle o amici	</a:t>
            </a:r>
            <a:r>
              <a:rPr lang="it-IT" dirty="0"/>
              <a:t>	</a:t>
            </a:r>
          </a:p>
          <a:p>
            <a:r>
              <a:rPr lang="it-IT" dirty="0">
                <a:solidFill>
                  <a:srgbClr val="FF0000"/>
                </a:solidFill>
              </a:rPr>
              <a:t>Di evitare di rispondere e lasciar correre. Passerà</a:t>
            </a:r>
          </a:p>
          <a:p>
            <a:r>
              <a:rPr lang="it-IT" dirty="0">
                <a:solidFill>
                  <a:srgbClr val="00B050"/>
                </a:solidFill>
              </a:rPr>
              <a:t>Se necessario, di denunciare il caso alle forze dell’ordine		</a:t>
            </a:r>
          </a:p>
          <a:p>
            <a:r>
              <a:rPr lang="it-IT" dirty="0">
                <a:solidFill>
                  <a:srgbClr val="00B050"/>
                </a:solidFill>
              </a:rPr>
              <a:t>Di rispondere con gentilezza		</a:t>
            </a:r>
          </a:p>
          <a:p>
            <a:r>
              <a:rPr lang="it-IT" dirty="0">
                <a:solidFill>
                  <a:srgbClr val="00B050"/>
                </a:solidFill>
              </a:rPr>
              <a:t>Di evitare di rispondere e parlarne con qualcuno di fiducia		</a:t>
            </a:r>
          </a:p>
          <a:p>
            <a:r>
              <a:rPr lang="it-IT" dirty="0">
                <a:solidFill>
                  <a:srgbClr val="FF0000"/>
                </a:solidFill>
              </a:rPr>
              <a:t>Di rispondere con minacce	</a:t>
            </a:r>
            <a:r>
              <a:rPr lang="it-IT" dirty="0"/>
              <a:t>	</a:t>
            </a:r>
          </a:p>
          <a:p>
            <a:r>
              <a:rPr lang="it-IT" dirty="0">
                <a:solidFill>
                  <a:srgbClr val="00B050"/>
                </a:solidFill>
              </a:rPr>
              <a:t>Di cambiare le impostazioni di privacy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7DE208-EB1C-4902-8452-EB0B3ADA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9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85EDD0C-585C-4656-AB0E-3D4945DA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Gentilezza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0D3A589-2B99-4341-A486-D102EECFA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979978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333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739D4FC-50AF-4E4E-9314-6FBD7353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Quali di questi commenti apparentemente banali andrebbero evitati? 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0C4C02C2-EB5E-42AE-A6E1-A5C1DD542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468" y="1034717"/>
            <a:ext cx="4188352" cy="4812632"/>
          </a:xfrm>
          <a:prstGeom prst="rect">
            <a:avLst/>
          </a:prstGeo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B13BA96-94DD-4A8E-885E-DBDB31403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41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6994A-633A-454D-9C94-6B4EA8CA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 di questi commenti apparentemente banali andrebbero evitati?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05FAFEB-886C-4BCA-BF22-A48175D4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621" y="772901"/>
            <a:ext cx="4477251" cy="5312198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626609-A23B-442C-89D5-5F89F1F91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0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9530E-6C5B-4356-85A6-019A8503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online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F3B8B6B-02CD-4786-BEBD-4B2EA13C1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555302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33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6A01E-BEB5-4CEC-8295-DA4C1B43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Comunicare online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DCD9E7-B034-4B79-8D7B-CEB723639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010339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3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BD37B-52EB-4838-AF6C-989A266F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Cyberbullismo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4E5B9F4-DC61-4705-8675-DC9E50CB0C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230757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vivinternet.azzurro.it./images/deck/4/step2.png">
            <a:extLst>
              <a:ext uri="{FF2B5EF4-FFF2-40B4-BE49-F238E27FC236}">
                <a16:creationId xmlns:a16="http://schemas.microsoft.com/office/drawing/2014/main" id="{C7F4BD65-959D-4313-9F4D-2CBA27018A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00" y="2560638"/>
            <a:ext cx="281090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02016-6361-428F-AD23-44DDE902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Soggetti coinvolti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71BC7E8-524F-4F01-9841-AE6DEB87A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53509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92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45C3F4-735A-499B-961F-70BAF9D1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Cyberbullismo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855B689-3591-46D7-BAC1-073163636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925894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4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5FB01-85FD-459C-91BF-300A5670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Piccoli gesti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83ECCB5-A13F-4205-BF0B-B9BD2D042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901045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082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1165</Words>
  <Application>Microsoft Office PowerPoint</Application>
  <PresentationFormat>Widescreen</PresentationFormat>
  <Paragraphs>92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6" baseType="lpstr">
      <vt:lpstr>Arial</vt:lpstr>
      <vt:lpstr>Garamond</vt:lpstr>
      <vt:lpstr>Organico</vt:lpstr>
      <vt:lpstr>Diffondi la gentilezza</vt:lpstr>
      <vt:lpstr>Obiettivi</vt:lpstr>
      <vt:lpstr>Cyberbullismo</vt:lpstr>
      <vt:lpstr>Comunicazione online</vt:lpstr>
      <vt:lpstr>Comunicare online</vt:lpstr>
      <vt:lpstr>Cyberbullismo</vt:lpstr>
      <vt:lpstr>Soggetti coinvolti</vt:lpstr>
      <vt:lpstr>Cyberbullismo</vt:lpstr>
      <vt:lpstr>Piccoli gesti</vt:lpstr>
      <vt:lpstr>Piccoli gesti</vt:lpstr>
      <vt:lpstr>Flaming</vt:lpstr>
      <vt:lpstr>Harassment</vt:lpstr>
      <vt:lpstr>Cyberstalking</vt:lpstr>
      <vt:lpstr>Denigrazione</vt:lpstr>
      <vt:lpstr>Sostituzione dell'identità</vt:lpstr>
      <vt:lpstr>Trickery</vt:lpstr>
      <vt:lpstr>Escludere</vt:lpstr>
      <vt:lpstr>Happy slapping</vt:lpstr>
      <vt:lpstr>Di cosa si tratta?</vt:lpstr>
      <vt:lpstr>Di cosa si tratta?</vt:lpstr>
      <vt:lpstr>Contro il cyberbullismo</vt:lpstr>
      <vt:lpstr>Contro il cyberbullismo</vt:lpstr>
      <vt:lpstr>Contro il cyberbullismo</vt:lpstr>
      <vt:lpstr>Contro il cyberbullismo</vt:lpstr>
      <vt:lpstr>Contro il cyberbullismo</vt:lpstr>
      <vt:lpstr>Caso 1</vt:lpstr>
      <vt:lpstr>Come potresti intervenire appena al corrente dell’accaduto?</vt:lpstr>
      <vt:lpstr>Come potresti intervenire appena al corrente dell’accaduto?</vt:lpstr>
      <vt:lpstr>Cosa consiglieresti di fare a una vittima di bullismo o a un testimone che abbia assistito a comportamenti scorretti online?</vt:lpstr>
      <vt:lpstr>Cosa consiglieresti di fare a una vittima di bullismo o a un testimone che abbia assistito a comportamenti scorretti online?</vt:lpstr>
      <vt:lpstr>Gentilezza</vt:lpstr>
      <vt:lpstr>Quali di questi commenti apparentemente banali andrebbero evitati? </vt:lpstr>
      <vt:lpstr>Quali di questi commenti apparentemente banali andrebbero evitati?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Diffondi la gentilezza</dc:title>
  <dc:creator>Alessandro Fuser</dc:creator>
  <cp:lastModifiedBy>Alessandro Fuser</cp:lastModifiedBy>
  <cp:revision>3</cp:revision>
  <dcterms:created xsi:type="dcterms:W3CDTF">2018-12-22T14:54:44Z</dcterms:created>
  <dcterms:modified xsi:type="dcterms:W3CDTF">2018-12-22T15:13:09Z</dcterms:modified>
</cp:coreProperties>
</file>