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414FC-D50B-4967-8B74-B9B70B591EA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BE0EA6C-58C7-419A-BB9D-64D15DD2F3E4}">
      <dgm:prSet/>
      <dgm:spPr/>
      <dgm:t>
        <a:bodyPr/>
        <a:lstStyle/>
        <a:p>
          <a:r>
            <a:rPr lang="it-IT"/>
            <a:t>Stimolare il dialogo e favorire l'empatia</a:t>
          </a:r>
        </a:p>
      </dgm:t>
    </dgm:pt>
    <dgm:pt modelId="{6FAF90C5-C1D3-47CB-AC70-79C2AD984B6F}" type="parTrans" cxnId="{A20A2F50-18DD-40E1-9079-83ECC022B3DA}">
      <dgm:prSet/>
      <dgm:spPr/>
      <dgm:t>
        <a:bodyPr/>
        <a:lstStyle/>
        <a:p>
          <a:endParaRPr lang="it-IT"/>
        </a:p>
      </dgm:t>
    </dgm:pt>
    <dgm:pt modelId="{474D75D2-8A94-4EA9-A30F-69F8C959E6DD}" type="sibTrans" cxnId="{A20A2F50-18DD-40E1-9079-83ECC022B3DA}">
      <dgm:prSet/>
      <dgm:spPr/>
      <dgm:t>
        <a:bodyPr/>
        <a:lstStyle/>
        <a:p>
          <a:endParaRPr lang="it-IT"/>
        </a:p>
      </dgm:t>
    </dgm:pt>
    <dgm:pt modelId="{E19CFB7C-E762-4887-9773-A843E6646CA2}">
      <dgm:prSet/>
      <dgm:spPr/>
      <dgm:t>
        <a:bodyPr/>
        <a:lstStyle/>
        <a:p>
          <a:r>
            <a:rPr lang="it-IT"/>
            <a:t>Come comportarsi con i testimoni</a:t>
          </a:r>
        </a:p>
      </dgm:t>
    </dgm:pt>
    <dgm:pt modelId="{28001F7E-AD00-4577-83F7-6B2F5F688C30}" type="parTrans" cxnId="{ABCB6633-938B-4157-96F9-5216D4D5475E}">
      <dgm:prSet/>
      <dgm:spPr/>
      <dgm:t>
        <a:bodyPr/>
        <a:lstStyle/>
        <a:p>
          <a:endParaRPr lang="it-IT"/>
        </a:p>
      </dgm:t>
    </dgm:pt>
    <dgm:pt modelId="{ADA7A4FF-AD40-416D-9EDE-CEE9BEFBC797}" type="sibTrans" cxnId="{ABCB6633-938B-4157-96F9-5216D4D5475E}">
      <dgm:prSet/>
      <dgm:spPr/>
      <dgm:t>
        <a:bodyPr/>
        <a:lstStyle/>
        <a:p>
          <a:endParaRPr lang="it-IT"/>
        </a:p>
      </dgm:t>
    </dgm:pt>
    <dgm:pt modelId="{62719A01-52EE-4666-9EFB-674AF1B75ED7}">
      <dgm:prSet/>
      <dgm:spPr/>
      <dgm:t>
        <a:bodyPr/>
        <a:lstStyle/>
        <a:p>
          <a:r>
            <a:rPr lang="it-IT"/>
            <a:t>Dispositivi e buone pratiche</a:t>
          </a:r>
        </a:p>
      </dgm:t>
    </dgm:pt>
    <dgm:pt modelId="{66FBF671-2D46-4B29-A5AC-9C836423E447}" type="parTrans" cxnId="{F68DC571-8E3E-4906-98DB-D0E031CD0530}">
      <dgm:prSet/>
      <dgm:spPr/>
      <dgm:t>
        <a:bodyPr/>
        <a:lstStyle/>
        <a:p>
          <a:endParaRPr lang="it-IT"/>
        </a:p>
      </dgm:t>
    </dgm:pt>
    <dgm:pt modelId="{3EE7C41F-21E5-4C1A-8BB3-D62944477794}" type="sibTrans" cxnId="{F68DC571-8E3E-4906-98DB-D0E031CD0530}">
      <dgm:prSet/>
      <dgm:spPr/>
      <dgm:t>
        <a:bodyPr/>
        <a:lstStyle/>
        <a:p>
          <a:endParaRPr lang="it-IT"/>
        </a:p>
      </dgm:t>
    </dgm:pt>
    <dgm:pt modelId="{9DED7D63-847A-4F3C-BCDC-FBE3F2AB3D3E}" type="pres">
      <dgm:prSet presAssocID="{B03414FC-D50B-4967-8B74-B9B70B591EAB}" presName="diagram" presStyleCnt="0">
        <dgm:presLayoutVars>
          <dgm:dir/>
          <dgm:resizeHandles val="exact"/>
        </dgm:presLayoutVars>
      </dgm:prSet>
      <dgm:spPr/>
    </dgm:pt>
    <dgm:pt modelId="{39F15F0E-24F2-47BC-80CE-2B7667AD4F96}" type="pres">
      <dgm:prSet presAssocID="{7BE0EA6C-58C7-419A-BB9D-64D15DD2F3E4}" presName="node" presStyleLbl="node1" presStyleIdx="0" presStyleCnt="3">
        <dgm:presLayoutVars>
          <dgm:bulletEnabled val="1"/>
        </dgm:presLayoutVars>
      </dgm:prSet>
      <dgm:spPr/>
    </dgm:pt>
    <dgm:pt modelId="{8DF9E233-9FB9-41F8-8AB7-89FB2D717DE7}" type="pres">
      <dgm:prSet presAssocID="{474D75D2-8A94-4EA9-A30F-69F8C959E6DD}" presName="sibTrans" presStyleCnt="0"/>
      <dgm:spPr/>
    </dgm:pt>
    <dgm:pt modelId="{F3C9A2EB-8031-403F-A985-64750188F13A}" type="pres">
      <dgm:prSet presAssocID="{E19CFB7C-E762-4887-9773-A843E6646CA2}" presName="node" presStyleLbl="node1" presStyleIdx="1" presStyleCnt="3">
        <dgm:presLayoutVars>
          <dgm:bulletEnabled val="1"/>
        </dgm:presLayoutVars>
      </dgm:prSet>
      <dgm:spPr/>
    </dgm:pt>
    <dgm:pt modelId="{4A5B29E0-6ABB-488E-AFCD-2A635DEDF064}" type="pres">
      <dgm:prSet presAssocID="{ADA7A4FF-AD40-416D-9EDE-CEE9BEFBC797}" presName="sibTrans" presStyleCnt="0"/>
      <dgm:spPr/>
    </dgm:pt>
    <dgm:pt modelId="{9B6B0141-9DF5-4984-AE85-E1FA1A308CA9}" type="pres">
      <dgm:prSet presAssocID="{62719A01-52EE-4666-9EFB-674AF1B75ED7}" presName="node" presStyleLbl="node1" presStyleIdx="2" presStyleCnt="3">
        <dgm:presLayoutVars>
          <dgm:bulletEnabled val="1"/>
        </dgm:presLayoutVars>
      </dgm:prSet>
      <dgm:spPr/>
    </dgm:pt>
  </dgm:ptLst>
  <dgm:cxnLst>
    <dgm:cxn modelId="{52D4F70B-3B09-4ED8-A1F0-00ECAC86F392}" type="presOf" srcId="{E19CFB7C-E762-4887-9773-A843E6646CA2}" destId="{F3C9A2EB-8031-403F-A985-64750188F13A}" srcOrd="0" destOrd="0" presId="urn:microsoft.com/office/officeart/2005/8/layout/default"/>
    <dgm:cxn modelId="{ABCB6633-938B-4157-96F9-5216D4D5475E}" srcId="{B03414FC-D50B-4967-8B74-B9B70B591EAB}" destId="{E19CFB7C-E762-4887-9773-A843E6646CA2}" srcOrd="1" destOrd="0" parTransId="{28001F7E-AD00-4577-83F7-6B2F5F688C30}" sibTransId="{ADA7A4FF-AD40-416D-9EDE-CEE9BEFBC797}"/>
    <dgm:cxn modelId="{A20A2F50-18DD-40E1-9079-83ECC022B3DA}" srcId="{B03414FC-D50B-4967-8B74-B9B70B591EAB}" destId="{7BE0EA6C-58C7-419A-BB9D-64D15DD2F3E4}" srcOrd="0" destOrd="0" parTransId="{6FAF90C5-C1D3-47CB-AC70-79C2AD984B6F}" sibTransId="{474D75D2-8A94-4EA9-A30F-69F8C959E6DD}"/>
    <dgm:cxn modelId="{F68DC571-8E3E-4906-98DB-D0E031CD0530}" srcId="{B03414FC-D50B-4967-8B74-B9B70B591EAB}" destId="{62719A01-52EE-4666-9EFB-674AF1B75ED7}" srcOrd="2" destOrd="0" parTransId="{66FBF671-2D46-4B29-A5AC-9C836423E447}" sibTransId="{3EE7C41F-21E5-4C1A-8BB3-D62944477794}"/>
    <dgm:cxn modelId="{7B47B494-83F8-442E-92E5-C85D87F72041}" type="presOf" srcId="{7BE0EA6C-58C7-419A-BB9D-64D15DD2F3E4}" destId="{39F15F0E-24F2-47BC-80CE-2B7667AD4F96}" srcOrd="0" destOrd="0" presId="urn:microsoft.com/office/officeart/2005/8/layout/default"/>
    <dgm:cxn modelId="{86CB12A1-35A9-47BB-B98D-F1879FAABA90}" type="presOf" srcId="{B03414FC-D50B-4967-8B74-B9B70B591EAB}" destId="{9DED7D63-847A-4F3C-BCDC-FBE3F2AB3D3E}" srcOrd="0" destOrd="0" presId="urn:microsoft.com/office/officeart/2005/8/layout/default"/>
    <dgm:cxn modelId="{5A9831F6-EB35-4197-85CD-8AF703DD2FAD}" type="presOf" srcId="{62719A01-52EE-4666-9EFB-674AF1B75ED7}" destId="{9B6B0141-9DF5-4984-AE85-E1FA1A308CA9}" srcOrd="0" destOrd="0" presId="urn:microsoft.com/office/officeart/2005/8/layout/default"/>
    <dgm:cxn modelId="{AB4D2D37-7ADA-4983-9860-BEF6CDA1960E}" type="presParOf" srcId="{9DED7D63-847A-4F3C-BCDC-FBE3F2AB3D3E}" destId="{39F15F0E-24F2-47BC-80CE-2B7667AD4F96}" srcOrd="0" destOrd="0" presId="urn:microsoft.com/office/officeart/2005/8/layout/default"/>
    <dgm:cxn modelId="{9F2DC06C-31B7-4977-9F53-1EDD04BD1D63}" type="presParOf" srcId="{9DED7D63-847A-4F3C-BCDC-FBE3F2AB3D3E}" destId="{8DF9E233-9FB9-41F8-8AB7-89FB2D717DE7}" srcOrd="1" destOrd="0" presId="urn:microsoft.com/office/officeart/2005/8/layout/default"/>
    <dgm:cxn modelId="{C71ECDF4-1287-489E-B506-F7BB20F22CB9}" type="presParOf" srcId="{9DED7D63-847A-4F3C-BCDC-FBE3F2AB3D3E}" destId="{F3C9A2EB-8031-403F-A985-64750188F13A}" srcOrd="2" destOrd="0" presId="urn:microsoft.com/office/officeart/2005/8/layout/default"/>
    <dgm:cxn modelId="{5D6F9B0A-0EC0-4897-9D3C-DC0BF746436F}" type="presParOf" srcId="{9DED7D63-847A-4F3C-BCDC-FBE3F2AB3D3E}" destId="{4A5B29E0-6ABB-488E-AFCD-2A635DEDF064}" srcOrd="3" destOrd="0" presId="urn:microsoft.com/office/officeart/2005/8/layout/default"/>
    <dgm:cxn modelId="{A8C21B92-7060-41B3-8975-758754B110E8}" type="presParOf" srcId="{9DED7D63-847A-4F3C-BCDC-FBE3F2AB3D3E}" destId="{9B6B0141-9DF5-4984-AE85-E1FA1A308C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F5A01-1456-4EBE-BF79-34B80546593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705B684-073A-4E81-8434-654B84A0024E}">
      <dgm:prSet/>
      <dgm:spPr/>
      <dgm:t>
        <a:bodyPr/>
        <a:lstStyle/>
        <a:p>
          <a:r>
            <a:rPr lang="it-IT"/>
            <a:t>Un errore, spesso commesso dagli adulti, è considerare Internet e tutti i suoi ambiti, siti, chat, app, messaggistica istantanea, un “mondo altro” rispetto a quello in cui trascorriamo la nostra giornata</a:t>
          </a:r>
        </a:p>
      </dgm:t>
    </dgm:pt>
    <dgm:pt modelId="{3D1C2FE0-C735-4E86-AAE5-B5952605AC9D}" type="parTrans" cxnId="{98BD8332-37DE-4974-B7A7-BEC9D7EE7BBC}">
      <dgm:prSet/>
      <dgm:spPr/>
      <dgm:t>
        <a:bodyPr/>
        <a:lstStyle/>
        <a:p>
          <a:endParaRPr lang="it-IT"/>
        </a:p>
      </dgm:t>
    </dgm:pt>
    <dgm:pt modelId="{DD0A8179-0AEC-4D17-B46D-C796393BB5B0}" type="sibTrans" cxnId="{98BD8332-37DE-4974-B7A7-BEC9D7EE7BBC}">
      <dgm:prSet/>
      <dgm:spPr/>
      <dgm:t>
        <a:bodyPr/>
        <a:lstStyle/>
        <a:p>
          <a:endParaRPr lang="it-IT"/>
        </a:p>
      </dgm:t>
    </dgm:pt>
    <dgm:pt modelId="{9ADEFDE3-F9D6-498D-9C70-E943B72B71BC}" type="pres">
      <dgm:prSet presAssocID="{94BF5A01-1456-4EBE-BF79-34B805465934}" presName="Name0" presStyleCnt="0">
        <dgm:presLayoutVars>
          <dgm:dir/>
          <dgm:resizeHandles val="exact"/>
        </dgm:presLayoutVars>
      </dgm:prSet>
      <dgm:spPr/>
    </dgm:pt>
    <dgm:pt modelId="{3E4873A2-12C0-4DF7-B4D1-03F3AA63C480}" type="pres">
      <dgm:prSet presAssocID="{5705B684-073A-4E81-8434-654B84A0024E}" presName="node" presStyleLbl="node1" presStyleIdx="0" presStyleCnt="1">
        <dgm:presLayoutVars>
          <dgm:bulletEnabled val="1"/>
        </dgm:presLayoutVars>
      </dgm:prSet>
      <dgm:spPr/>
    </dgm:pt>
  </dgm:ptLst>
  <dgm:cxnLst>
    <dgm:cxn modelId="{C57B9623-E76C-446E-96B1-489878E2994F}" type="presOf" srcId="{5705B684-073A-4E81-8434-654B84A0024E}" destId="{3E4873A2-12C0-4DF7-B4D1-03F3AA63C480}" srcOrd="0" destOrd="0" presId="urn:microsoft.com/office/officeart/2005/8/layout/process1"/>
    <dgm:cxn modelId="{98BD8332-37DE-4974-B7A7-BEC9D7EE7BBC}" srcId="{94BF5A01-1456-4EBE-BF79-34B805465934}" destId="{5705B684-073A-4E81-8434-654B84A0024E}" srcOrd="0" destOrd="0" parTransId="{3D1C2FE0-C735-4E86-AAE5-B5952605AC9D}" sibTransId="{DD0A8179-0AEC-4D17-B46D-C796393BB5B0}"/>
    <dgm:cxn modelId="{294E7BE8-7F14-476C-B390-39A32AA81523}" type="presOf" srcId="{94BF5A01-1456-4EBE-BF79-34B805465934}" destId="{9ADEFDE3-F9D6-498D-9C70-E943B72B71BC}" srcOrd="0" destOrd="0" presId="urn:microsoft.com/office/officeart/2005/8/layout/process1"/>
    <dgm:cxn modelId="{E509E92F-2243-4D2B-A42B-3D1253D1E978}" type="presParOf" srcId="{9ADEFDE3-F9D6-498D-9C70-E943B72B71BC}" destId="{3E4873A2-12C0-4DF7-B4D1-03F3AA63C4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82CB2-A752-4EFF-94EF-B6D762ACD9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27541BB-D1CE-47F9-B349-69E6C5A733C5}">
      <dgm:prSet/>
      <dgm:spPr/>
      <dgm:t>
        <a:bodyPr/>
        <a:lstStyle/>
        <a:p>
          <a:r>
            <a:rPr lang="it-IT" dirty="0"/>
            <a:t>Spesso i ragazzi mostrano difficoltà a schierarsi dalla parte della vittima per “paura di fare la stessa fine”, ma in ogni classe ci sono soggetti </a:t>
          </a:r>
          <a:r>
            <a:rPr lang="it-IT" dirty="0" err="1"/>
            <a:t>piu</a:t>
          </a:r>
          <a:r>
            <a:rPr lang="it-IT" dirty="0"/>
            <a:t>̀ sensibili di altri: “Ammettiamolo! Lo sapevamo tutti che stava male”</a:t>
          </a:r>
        </a:p>
      </dgm:t>
    </dgm:pt>
    <dgm:pt modelId="{768EA4A9-FBB5-4D47-B388-ED7A527B159B}" type="parTrans" cxnId="{35A58D2E-6300-483A-ACAE-CD099BF46860}">
      <dgm:prSet/>
      <dgm:spPr/>
      <dgm:t>
        <a:bodyPr/>
        <a:lstStyle/>
        <a:p>
          <a:endParaRPr lang="it-IT"/>
        </a:p>
      </dgm:t>
    </dgm:pt>
    <dgm:pt modelId="{28EC8FE6-2E4B-4ABE-B9CF-8FEF5D056170}" type="sibTrans" cxnId="{35A58D2E-6300-483A-ACAE-CD099BF46860}">
      <dgm:prSet/>
      <dgm:spPr/>
      <dgm:t>
        <a:bodyPr/>
        <a:lstStyle/>
        <a:p>
          <a:endParaRPr lang="it-IT"/>
        </a:p>
      </dgm:t>
    </dgm:pt>
    <dgm:pt modelId="{736CDA1C-ED3F-4C1F-95F3-BF69A410CB7B}" type="pres">
      <dgm:prSet presAssocID="{37B82CB2-A752-4EFF-94EF-B6D762ACD9A7}" presName="linear" presStyleCnt="0">
        <dgm:presLayoutVars>
          <dgm:animLvl val="lvl"/>
          <dgm:resizeHandles val="exact"/>
        </dgm:presLayoutVars>
      </dgm:prSet>
      <dgm:spPr/>
    </dgm:pt>
    <dgm:pt modelId="{BA7DA01F-9EBF-4DCF-B26B-44F6ED74C7E9}" type="pres">
      <dgm:prSet presAssocID="{C27541BB-D1CE-47F9-B349-69E6C5A733C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5A58D2E-6300-483A-ACAE-CD099BF46860}" srcId="{37B82CB2-A752-4EFF-94EF-B6D762ACD9A7}" destId="{C27541BB-D1CE-47F9-B349-69E6C5A733C5}" srcOrd="0" destOrd="0" parTransId="{768EA4A9-FBB5-4D47-B388-ED7A527B159B}" sibTransId="{28EC8FE6-2E4B-4ABE-B9CF-8FEF5D056170}"/>
    <dgm:cxn modelId="{03173DA1-0CB0-4050-AEE0-6912880DA8FA}" type="presOf" srcId="{37B82CB2-A752-4EFF-94EF-B6D762ACD9A7}" destId="{736CDA1C-ED3F-4C1F-95F3-BF69A410CB7B}" srcOrd="0" destOrd="0" presId="urn:microsoft.com/office/officeart/2005/8/layout/vList2"/>
    <dgm:cxn modelId="{FA1712B3-3712-420F-AE6A-89568A26C2D1}" type="presOf" srcId="{C27541BB-D1CE-47F9-B349-69E6C5A733C5}" destId="{BA7DA01F-9EBF-4DCF-B26B-44F6ED74C7E9}" srcOrd="0" destOrd="0" presId="urn:microsoft.com/office/officeart/2005/8/layout/vList2"/>
    <dgm:cxn modelId="{61DC51BF-FE38-4233-AC9D-2EFE2D4D57C7}" type="presParOf" srcId="{736CDA1C-ED3F-4C1F-95F3-BF69A410CB7B}" destId="{BA7DA01F-9EBF-4DCF-B26B-44F6ED74C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F3CACF-662D-4709-8B81-6FC7E1ACF1C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9037478-8432-4065-A8B9-02E5187348B2}">
      <dgm:prSet/>
      <dgm:spPr/>
      <dgm:t>
        <a:bodyPr/>
        <a:lstStyle/>
        <a:p>
          <a:r>
            <a:rPr lang="it-IT"/>
            <a:t>Truffe, frodi online, phishing, perdita di dati, violazione della propria privacy, sono fenomeni che quotidianamente coinvolgono tanto gli adulti quanto i ragazzi più giovani</a:t>
          </a:r>
        </a:p>
      </dgm:t>
    </dgm:pt>
    <dgm:pt modelId="{12C910C0-C01D-4A4A-B258-1AF7914EAD3B}" type="parTrans" cxnId="{4177BE66-1723-42B1-9766-0CEA712A17E2}">
      <dgm:prSet/>
      <dgm:spPr/>
      <dgm:t>
        <a:bodyPr/>
        <a:lstStyle/>
        <a:p>
          <a:endParaRPr lang="it-IT"/>
        </a:p>
      </dgm:t>
    </dgm:pt>
    <dgm:pt modelId="{57065054-233A-458D-9A08-38A6AF678AF7}" type="sibTrans" cxnId="{4177BE66-1723-42B1-9766-0CEA712A17E2}">
      <dgm:prSet/>
      <dgm:spPr/>
      <dgm:t>
        <a:bodyPr/>
        <a:lstStyle/>
        <a:p>
          <a:endParaRPr lang="it-IT"/>
        </a:p>
      </dgm:t>
    </dgm:pt>
    <dgm:pt modelId="{31933266-6463-46F8-8645-D34B29BCCC39}" type="pres">
      <dgm:prSet presAssocID="{6DF3CACF-662D-4709-8B81-6FC7E1ACF1CC}" presName="linear" presStyleCnt="0">
        <dgm:presLayoutVars>
          <dgm:animLvl val="lvl"/>
          <dgm:resizeHandles val="exact"/>
        </dgm:presLayoutVars>
      </dgm:prSet>
      <dgm:spPr/>
    </dgm:pt>
    <dgm:pt modelId="{361A715D-FAE1-48A3-BFFB-0268C3C77A46}" type="pres">
      <dgm:prSet presAssocID="{B9037478-8432-4065-A8B9-02E5187348B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77BE66-1723-42B1-9766-0CEA712A17E2}" srcId="{6DF3CACF-662D-4709-8B81-6FC7E1ACF1CC}" destId="{B9037478-8432-4065-A8B9-02E5187348B2}" srcOrd="0" destOrd="0" parTransId="{12C910C0-C01D-4A4A-B258-1AF7914EAD3B}" sibTransId="{57065054-233A-458D-9A08-38A6AF678AF7}"/>
    <dgm:cxn modelId="{DF144B7E-641B-467D-99B9-1E9A1F9E3D0E}" type="presOf" srcId="{6DF3CACF-662D-4709-8B81-6FC7E1ACF1CC}" destId="{31933266-6463-46F8-8645-D34B29BCCC39}" srcOrd="0" destOrd="0" presId="urn:microsoft.com/office/officeart/2005/8/layout/vList2"/>
    <dgm:cxn modelId="{B4ACA9F5-A203-444B-8302-11DFB95AF652}" type="presOf" srcId="{B9037478-8432-4065-A8B9-02E5187348B2}" destId="{361A715D-FAE1-48A3-BFFB-0268C3C77A46}" srcOrd="0" destOrd="0" presId="urn:microsoft.com/office/officeart/2005/8/layout/vList2"/>
    <dgm:cxn modelId="{F6ED7093-B406-4909-AAAF-B04C7C9CFD97}" type="presParOf" srcId="{31933266-6463-46F8-8645-D34B29BCCC39}" destId="{361A715D-FAE1-48A3-BFFB-0268C3C77A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617C2B-4B14-468E-8853-24E4AD786FB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E6688E2-7186-47DA-A5CA-DA51E357FC79}">
      <dgm:prSet/>
      <dgm:spPr/>
      <dgm:t>
        <a:bodyPr/>
        <a:lstStyle/>
        <a:p>
          <a:r>
            <a:rPr lang="it-IT"/>
            <a:t>Molte volte è la scarsa consapevolezza del mezzo a generare questa tipologia di inconvenienti</a:t>
          </a:r>
        </a:p>
      </dgm:t>
    </dgm:pt>
    <dgm:pt modelId="{54C4AFD2-F6B0-4EAB-8AAB-1567CB5340AF}" type="parTrans" cxnId="{CF9883AD-FBCC-4490-A557-C1CCF4455338}">
      <dgm:prSet/>
      <dgm:spPr/>
      <dgm:t>
        <a:bodyPr/>
        <a:lstStyle/>
        <a:p>
          <a:endParaRPr lang="it-IT"/>
        </a:p>
      </dgm:t>
    </dgm:pt>
    <dgm:pt modelId="{E2B5C4F1-DAED-4BF8-A7E0-E1281FDF1E57}" type="sibTrans" cxnId="{CF9883AD-FBCC-4490-A557-C1CCF4455338}">
      <dgm:prSet/>
      <dgm:spPr/>
      <dgm:t>
        <a:bodyPr/>
        <a:lstStyle/>
        <a:p>
          <a:endParaRPr lang="it-IT"/>
        </a:p>
      </dgm:t>
    </dgm:pt>
    <dgm:pt modelId="{4C7FBE20-B9DC-4727-85D8-4B61C1C36BBE}">
      <dgm:prSet/>
      <dgm:spPr/>
      <dgm:t>
        <a:bodyPr/>
        <a:lstStyle/>
        <a:p>
          <a:r>
            <a:rPr lang="it-IT"/>
            <a:t>I ragazzi spesso sentono gli adulti lontani e incapaci di poter comprendere i loro disagi o le situazioni che stanno vivendo</a:t>
          </a:r>
        </a:p>
      </dgm:t>
    </dgm:pt>
    <dgm:pt modelId="{183A6C52-AE9E-4044-95CC-7E3D942C8D1A}" type="parTrans" cxnId="{5FCD7C81-80BD-4A86-BDF2-A0FBBCA175B9}">
      <dgm:prSet/>
      <dgm:spPr/>
      <dgm:t>
        <a:bodyPr/>
        <a:lstStyle/>
        <a:p>
          <a:endParaRPr lang="it-IT"/>
        </a:p>
      </dgm:t>
    </dgm:pt>
    <dgm:pt modelId="{19BB5E66-1448-4664-9BCF-397E174DAA2B}" type="sibTrans" cxnId="{5FCD7C81-80BD-4A86-BDF2-A0FBBCA175B9}">
      <dgm:prSet/>
      <dgm:spPr/>
      <dgm:t>
        <a:bodyPr/>
        <a:lstStyle/>
        <a:p>
          <a:endParaRPr lang="it-IT"/>
        </a:p>
      </dgm:t>
    </dgm:pt>
    <dgm:pt modelId="{B27A5D55-E0EB-42F5-A288-F216A28213E9}" type="pres">
      <dgm:prSet presAssocID="{F5617C2B-4B14-468E-8853-24E4AD786FB6}" presName="linear" presStyleCnt="0">
        <dgm:presLayoutVars>
          <dgm:animLvl val="lvl"/>
          <dgm:resizeHandles val="exact"/>
        </dgm:presLayoutVars>
      </dgm:prSet>
      <dgm:spPr/>
    </dgm:pt>
    <dgm:pt modelId="{E305C351-B0D1-4822-9CFC-302169A0155E}" type="pres">
      <dgm:prSet presAssocID="{8E6688E2-7186-47DA-A5CA-DA51E357FC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4126A0-C41D-4D75-A919-C80FB7FE4C73}" type="pres">
      <dgm:prSet presAssocID="{E2B5C4F1-DAED-4BF8-A7E0-E1281FDF1E57}" presName="spacer" presStyleCnt="0"/>
      <dgm:spPr/>
    </dgm:pt>
    <dgm:pt modelId="{2E2FEB6C-DD40-4C97-8156-10BDBF362A00}" type="pres">
      <dgm:prSet presAssocID="{4C7FBE20-B9DC-4727-85D8-4B61C1C36B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CCE731-3FFE-4B75-AE33-5C20629C592B}" type="presOf" srcId="{F5617C2B-4B14-468E-8853-24E4AD786FB6}" destId="{B27A5D55-E0EB-42F5-A288-F216A28213E9}" srcOrd="0" destOrd="0" presId="urn:microsoft.com/office/officeart/2005/8/layout/vList2"/>
    <dgm:cxn modelId="{3F266D77-853F-4402-B00E-345D65E74114}" type="presOf" srcId="{4C7FBE20-B9DC-4727-85D8-4B61C1C36BBE}" destId="{2E2FEB6C-DD40-4C97-8156-10BDBF362A00}" srcOrd="0" destOrd="0" presId="urn:microsoft.com/office/officeart/2005/8/layout/vList2"/>
    <dgm:cxn modelId="{5FCD7C81-80BD-4A86-BDF2-A0FBBCA175B9}" srcId="{F5617C2B-4B14-468E-8853-24E4AD786FB6}" destId="{4C7FBE20-B9DC-4727-85D8-4B61C1C36BBE}" srcOrd="1" destOrd="0" parTransId="{183A6C52-AE9E-4044-95CC-7E3D942C8D1A}" sibTransId="{19BB5E66-1448-4664-9BCF-397E174DAA2B}"/>
    <dgm:cxn modelId="{CF9883AD-FBCC-4490-A557-C1CCF4455338}" srcId="{F5617C2B-4B14-468E-8853-24E4AD786FB6}" destId="{8E6688E2-7186-47DA-A5CA-DA51E357FC79}" srcOrd="0" destOrd="0" parTransId="{54C4AFD2-F6B0-4EAB-8AAB-1567CB5340AF}" sibTransId="{E2B5C4F1-DAED-4BF8-A7E0-E1281FDF1E57}"/>
    <dgm:cxn modelId="{7403ACF9-6079-4348-B986-F7E0434AE20B}" type="presOf" srcId="{8E6688E2-7186-47DA-A5CA-DA51E357FC79}" destId="{E305C351-B0D1-4822-9CFC-302169A0155E}" srcOrd="0" destOrd="0" presId="urn:microsoft.com/office/officeart/2005/8/layout/vList2"/>
    <dgm:cxn modelId="{A3B407B1-95C4-4DC8-B6DF-14117AE07C6D}" type="presParOf" srcId="{B27A5D55-E0EB-42F5-A288-F216A28213E9}" destId="{E305C351-B0D1-4822-9CFC-302169A0155E}" srcOrd="0" destOrd="0" presId="urn:microsoft.com/office/officeart/2005/8/layout/vList2"/>
    <dgm:cxn modelId="{21AB6E24-D7BC-4495-8CCF-3BD8E82A38D4}" type="presParOf" srcId="{B27A5D55-E0EB-42F5-A288-F216A28213E9}" destId="{CD4126A0-C41D-4D75-A919-C80FB7FE4C73}" srcOrd="1" destOrd="0" presId="urn:microsoft.com/office/officeart/2005/8/layout/vList2"/>
    <dgm:cxn modelId="{9C17423D-9A2B-441D-9DA8-88489D918BC5}" type="presParOf" srcId="{B27A5D55-E0EB-42F5-A288-F216A28213E9}" destId="{2E2FEB6C-DD40-4C97-8156-10BDBF362A0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68AF02-5F61-4C48-83E3-4AB380CC86B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AD4920F-BBD5-4648-9C9B-83C1FF754F25}">
      <dgm:prSet/>
      <dgm:spPr/>
      <dgm:t>
        <a:bodyPr/>
        <a:lstStyle/>
        <a:p>
          <a:r>
            <a:rPr lang="it-IT"/>
            <a:t>“Posso confidarmi con il mio insegnante perché ci è passato e non mi giudicherà”.</a:t>
          </a:r>
        </a:p>
      </dgm:t>
    </dgm:pt>
    <dgm:pt modelId="{AD764E25-2ACB-4196-9F5B-3662A8F17467}" type="parTrans" cxnId="{2162421F-74FF-4E1D-90C9-B5FC6DC4A9ED}">
      <dgm:prSet/>
      <dgm:spPr/>
      <dgm:t>
        <a:bodyPr/>
        <a:lstStyle/>
        <a:p>
          <a:endParaRPr lang="it-IT"/>
        </a:p>
      </dgm:t>
    </dgm:pt>
    <dgm:pt modelId="{7BCF3723-9E58-4144-BFDD-BAAF3D55FE59}" type="sibTrans" cxnId="{2162421F-74FF-4E1D-90C9-B5FC6DC4A9ED}">
      <dgm:prSet/>
      <dgm:spPr/>
      <dgm:t>
        <a:bodyPr/>
        <a:lstStyle/>
        <a:p>
          <a:endParaRPr lang="it-IT"/>
        </a:p>
      </dgm:t>
    </dgm:pt>
    <dgm:pt modelId="{AD72E3D5-01EA-4648-90D6-6F25A45EEE98}" type="pres">
      <dgm:prSet presAssocID="{1C68AF02-5F61-4C48-83E3-4AB380CC86BD}" presName="Name0" presStyleCnt="0">
        <dgm:presLayoutVars>
          <dgm:dir/>
          <dgm:resizeHandles val="exact"/>
        </dgm:presLayoutVars>
      </dgm:prSet>
      <dgm:spPr/>
    </dgm:pt>
    <dgm:pt modelId="{7E33072B-2E9C-427C-84C8-63CE9AAE7AFF}" type="pres">
      <dgm:prSet presAssocID="{2AD4920F-BBD5-4648-9C9B-83C1FF754F25}" presName="node" presStyleLbl="node1" presStyleIdx="0" presStyleCnt="1">
        <dgm:presLayoutVars>
          <dgm:bulletEnabled val="1"/>
        </dgm:presLayoutVars>
      </dgm:prSet>
      <dgm:spPr/>
    </dgm:pt>
  </dgm:ptLst>
  <dgm:cxnLst>
    <dgm:cxn modelId="{0D77FC0B-7590-404D-BE3A-CF9393036D9A}" type="presOf" srcId="{1C68AF02-5F61-4C48-83E3-4AB380CC86BD}" destId="{AD72E3D5-01EA-4648-90D6-6F25A45EEE98}" srcOrd="0" destOrd="0" presId="urn:microsoft.com/office/officeart/2005/8/layout/process1"/>
    <dgm:cxn modelId="{2162421F-74FF-4E1D-90C9-B5FC6DC4A9ED}" srcId="{1C68AF02-5F61-4C48-83E3-4AB380CC86BD}" destId="{2AD4920F-BBD5-4648-9C9B-83C1FF754F25}" srcOrd="0" destOrd="0" parTransId="{AD764E25-2ACB-4196-9F5B-3662A8F17467}" sibTransId="{7BCF3723-9E58-4144-BFDD-BAAF3D55FE59}"/>
    <dgm:cxn modelId="{C0DACF6C-DFCC-40AB-B523-D3908B40C6F7}" type="presOf" srcId="{2AD4920F-BBD5-4648-9C9B-83C1FF754F25}" destId="{7E33072B-2E9C-427C-84C8-63CE9AAE7AFF}" srcOrd="0" destOrd="0" presId="urn:microsoft.com/office/officeart/2005/8/layout/process1"/>
    <dgm:cxn modelId="{00E514BA-D6F3-4054-994F-8F1D07FAFE28}" type="presParOf" srcId="{AD72E3D5-01EA-4648-90D6-6F25A45EEE98}" destId="{7E33072B-2E9C-427C-84C8-63CE9AAE7AF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54BC37-3ED0-4778-9E7C-8283380DB2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7669596-B76F-4F58-92B8-FB1788B38F54}">
      <dgm:prSet/>
      <dgm:spPr/>
      <dgm:t>
        <a:bodyPr/>
        <a:lstStyle/>
        <a:p>
          <a:r>
            <a:rPr lang="it-IT"/>
            <a:t>Gli adulti non sono dei giudici infallibili, anzi sono spesso essi stessi vittime dei tranelli (piccoli e grandi) presenti in rete, ma hanno l’esperienza e i mezzi per risolvere più efficacemente e velocemente i problemi e le situazioni spiacevoli e di imbarazzo che possono generarsi in rete</a:t>
          </a:r>
        </a:p>
      </dgm:t>
    </dgm:pt>
    <dgm:pt modelId="{1B5B5E38-9C07-48E8-A1DB-13DFD6CE07F7}" type="parTrans" cxnId="{30403CFF-6EF6-4961-82D1-B9671B4BDF5B}">
      <dgm:prSet/>
      <dgm:spPr/>
      <dgm:t>
        <a:bodyPr/>
        <a:lstStyle/>
        <a:p>
          <a:endParaRPr lang="it-IT"/>
        </a:p>
      </dgm:t>
    </dgm:pt>
    <dgm:pt modelId="{F8BC12DA-5B36-4CED-AC78-16385AD206AD}" type="sibTrans" cxnId="{30403CFF-6EF6-4961-82D1-B9671B4BDF5B}">
      <dgm:prSet/>
      <dgm:spPr/>
      <dgm:t>
        <a:bodyPr/>
        <a:lstStyle/>
        <a:p>
          <a:endParaRPr lang="it-IT"/>
        </a:p>
      </dgm:t>
    </dgm:pt>
    <dgm:pt modelId="{2819D363-F2B6-4219-9C9F-571830634E97}" type="pres">
      <dgm:prSet presAssocID="{1554BC37-3ED0-4778-9E7C-8283380DB2BC}" presName="Name0" presStyleCnt="0">
        <dgm:presLayoutVars>
          <dgm:dir/>
          <dgm:resizeHandles val="exact"/>
        </dgm:presLayoutVars>
      </dgm:prSet>
      <dgm:spPr/>
    </dgm:pt>
    <dgm:pt modelId="{1E65F70D-92FE-4518-BB9B-88BB3D9071DC}" type="pres">
      <dgm:prSet presAssocID="{87669596-B76F-4F58-92B8-FB1788B38F54}" presName="node" presStyleLbl="node1" presStyleIdx="0" presStyleCnt="1">
        <dgm:presLayoutVars>
          <dgm:bulletEnabled val="1"/>
        </dgm:presLayoutVars>
      </dgm:prSet>
      <dgm:spPr/>
    </dgm:pt>
  </dgm:ptLst>
  <dgm:cxnLst>
    <dgm:cxn modelId="{3C235D40-30B3-410C-89EB-1DFB890E6EEC}" type="presOf" srcId="{87669596-B76F-4F58-92B8-FB1788B38F54}" destId="{1E65F70D-92FE-4518-BB9B-88BB3D9071DC}" srcOrd="0" destOrd="0" presId="urn:microsoft.com/office/officeart/2005/8/layout/process1"/>
    <dgm:cxn modelId="{3C696459-8555-4B5F-82BB-CB96C40E0C06}" type="presOf" srcId="{1554BC37-3ED0-4778-9E7C-8283380DB2BC}" destId="{2819D363-F2B6-4219-9C9F-571830634E97}" srcOrd="0" destOrd="0" presId="urn:microsoft.com/office/officeart/2005/8/layout/process1"/>
    <dgm:cxn modelId="{30403CFF-6EF6-4961-82D1-B9671B4BDF5B}" srcId="{1554BC37-3ED0-4778-9E7C-8283380DB2BC}" destId="{87669596-B76F-4F58-92B8-FB1788B38F54}" srcOrd="0" destOrd="0" parTransId="{1B5B5E38-9C07-48E8-A1DB-13DFD6CE07F7}" sibTransId="{F8BC12DA-5B36-4CED-AC78-16385AD206AD}"/>
    <dgm:cxn modelId="{F94F51D8-F37E-4F80-9566-D0A010BD9E2A}" type="presParOf" srcId="{2819D363-F2B6-4219-9C9F-571830634E97}" destId="{1E65F70D-92FE-4518-BB9B-88BB3D9071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BC5139-3C90-4C99-95DE-1994FBE9FB4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t-IT"/>
        </a:p>
      </dgm:t>
    </dgm:pt>
    <dgm:pt modelId="{A95308BF-1555-45B9-91AE-B34C72DDB9C3}">
      <dgm:prSet/>
      <dgm:spPr/>
      <dgm:t>
        <a:bodyPr/>
        <a:lstStyle/>
        <a:p>
          <a:r>
            <a:rPr lang="it-IT" dirty="0"/>
            <a:t>Pur non condividendone il comportamento, temono di diventare a loro volta vittime del bullo</a:t>
          </a:r>
        </a:p>
      </dgm:t>
    </dgm:pt>
    <dgm:pt modelId="{BBAA2189-DB7D-4F8A-B858-F49B7FC9C7C2}" type="parTrans" cxnId="{32E04159-932C-4B9D-B5F1-7A1613F342E2}">
      <dgm:prSet/>
      <dgm:spPr/>
      <dgm:t>
        <a:bodyPr/>
        <a:lstStyle/>
        <a:p>
          <a:endParaRPr lang="it-IT"/>
        </a:p>
      </dgm:t>
    </dgm:pt>
    <dgm:pt modelId="{637082BC-735F-47CD-AE48-E30A63C0EA0D}" type="sibTrans" cxnId="{32E04159-932C-4B9D-B5F1-7A1613F342E2}">
      <dgm:prSet/>
      <dgm:spPr/>
      <dgm:t>
        <a:bodyPr/>
        <a:lstStyle/>
        <a:p>
          <a:endParaRPr lang="it-IT"/>
        </a:p>
      </dgm:t>
    </dgm:pt>
    <dgm:pt modelId="{3519C906-DC43-4E05-A317-320610BCB6B8}">
      <dgm:prSet/>
      <dgm:spPr/>
      <dgm:t>
        <a:bodyPr/>
        <a:lstStyle/>
        <a:p>
          <a:r>
            <a:rPr lang="it-IT"/>
            <a:t>Non comprendono la gravità dell’atto a cui stanno assistendo, e lo considerano uno scherzo, sottovalutando le conseguenze</a:t>
          </a:r>
        </a:p>
      </dgm:t>
    </dgm:pt>
    <dgm:pt modelId="{935C46D7-98D5-46CD-BB16-C835E16560A0}" type="parTrans" cxnId="{8C1F65F9-F520-42EC-A18A-9689DA6EAF9A}">
      <dgm:prSet/>
      <dgm:spPr/>
      <dgm:t>
        <a:bodyPr/>
        <a:lstStyle/>
        <a:p>
          <a:endParaRPr lang="it-IT"/>
        </a:p>
      </dgm:t>
    </dgm:pt>
    <dgm:pt modelId="{8FEE4941-5825-4889-9A4E-7C823352A784}" type="sibTrans" cxnId="{8C1F65F9-F520-42EC-A18A-9689DA6EAF9A}">
      <dgm:prSet/>
      <dgm:spPr/>
      <dgm:t>
        <a:bodyPr/>
        <a:lstStyle/>
        <a:p>
          <a:endParaRPr lang="it-IT"/>
        </a:p>
      </dgm:t>
    </dgm:pt>
    <dgm:pt modelId="{A77D934B-1110-4263-B351-3DFBF2220978}">
      <dgm:prSet/>
      <dgm:spPr/>
      <dgm:t>
        <a:bodyPr/>
        <a:lstStyle/>
        <a:p>
          <a:r>
            <a:rPr lang="it-IT"/>
            <a:t>Provano piacere nell’assistere all’atto e partecipano all’episodio in forma indiretta, ad esempio filmando l’episodio o condividendolo sui social</a:t>
          </a:r>
        </a:p>
      </dgm:t>
    </dgm:pt>
    <dgm:pt modelId="{D95AD89D-A451-4B43-B1D8-E9E3A67D3F5C}" type="parTrans" cxnId="{D5A80E78-DE65-4E2C-92C9-BFE66C4761A3}">
      <dgm:prSet/>
      <dgm:spPr/>
      <dgm:t>
        <a:bodyPr/>
        <a:lstStyle/>
        <a:p>
          <a:endParaRPr lang="it-IT"/>
        </a:p>
      </dgm:t>
    </dgm:pt>
    <dgm:pt modelId="{C2BCD60E-D4DD-405D-BCD5-E05C40A5D1E6}" type="sibTrans" cxnId="{D5A80E78-DE65-4E2C-92C9-BFE66C4761A3}">
      <dgm:prSet/>
      <dgm:spPr/>
      <dgm:t>
        <a:bodyPr/>
        <a:lstStyle/>
        <a:p>
          <a:endParaRPr lang="it-IT"/>
        </a:p>
      </dgm:t>
    </dgm:pt>
    <dgm:pt modelId="{96CF0D96-67C3-4654-8EF0-E3B077937112}" type="pres">
      <dgm:prSet presAssocID="{7CBC5139-3C90-4C99-95DE-1994FBE9FB4D}" presName="linear" presStyleCnt="0">
        <dgm:presLayoutVars>
          <dgm:animLvl val="lvl"/>
          <dgm:resizeHandles val="exact"/>
        </dgm:presLayoutVars>
      </dgm:prSet>
      <dgm:spPr/>
    </dgm:pt>
    <dgm:pt modelId="{D9E69F68-C7C5-4EAE-999C-3CC49CA4443F}" type="pres">
      <dgm:prSet presAssocID="{A95308BF-1555-45B9-91AE-B34C72DDB9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6113B0-0305-4320-9F97-030FCA26B777}" type="pres">
      <dgm:prSet presAssocID="{637082BC-735F-47CD-AE48-E30A63C0EA0D}" presName="spacer" presStyleCnt="0"/>
      <dgm:spPr/>
    </dgm:pt>
    <dgm:pt modelId="{66AA2D0E-D7BF-45BF-B1F2-CAE5BF2C7B45}" type="pres">
      <dgm:prSet presAssocID="{3519C906-DC43-4E05-A317-320610BCB6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DA5F95-EDFF-4DDB-A220-8C5C8873E772}" type="pres">
      <dgm:prSet presAssocID="{8FEE4941-5825-4889-9A4E-7C823352A784}" presName="spacer" presStyleCnt="0"/>
      <dgm:spPr/>
    </dgm:pt>
    <dgm:pt modelId="{1ADA18D6-95F7-4C42-A66C-2D6BD37D0011}" type="pres">
      <dgm:prSet presAssocID="{A77D934B-1110-4263-B351-3DFBF22209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150781C-A94F-47A4-BBA6-39124E468680}" type="presOf" srcId="{A95308BF-1555-45B9-91AE-B34C72DDB9C3}" destId="{D9E69F68-C7C5-4EAE-999C-3CC49CA4443F}" srcOrd="0" destOrd="0" presId="urn:microsoft.com/office/officeart/2005/8/layout/vList2"/>
    <dgm:cxn modelId="{478AD96A-41A5-43BD-803B-CEEC2611CF1F}" type="presOf" srcId="{3519C906-DC43-4E05-A317-320610BCB6B8}" destId="{66AA2D0E-D7BF-45BF-B1F2-CAE5BF2C7B45}" srcOrd="0" destOrd="0" presId="urn:microsoft.com/office/officeart/2005/8/layout/vList2"/>
    <dgm:cxn modelId="{D5A80E78-DE65-4E2C-92C9-BFE66C4761A3}" srcId="{7CBC5139-3C90-4C99-95DE-1994FBE9FB4D}" destId="{A77D934B-1110-4263-B351-3DFBF2220978}" srcOrd="2" destOrd="0" parTransId="{D95AD89D-A451-4B43-B1D8-E9E3A67D3F5C}" sibTransId="{C2BCD60E-D4DD-405D-BCD5-E05C40A5D1E6}"/>
    <dgm:cxn modelId="{32E04159-932C-4B9D-B5F1-7A1613F342E2}" srcId="{7CBC5139-3C90-4C99-95DE-1994FBE9FB4D}" destId="{A95308BF-1555-45B9-91AE-B34C72DDB9C3}" srcOrd="0" destOrd="0" parTransId="{BBAA2189-DB7D-4F8A-B858-F49B7FC9C7C2}" sibTransId="{637082BC-735F-47CD-AE48-E30A63C0EA0D}"/>
    <dgm:cxn modelId="{7ACD5D85-0DF4-4B92-B06B-ADC2D0E31624}" type="presOf" srcId="{7CBC5139-3C90-4C99-95DE-1994FBE9FB4D}" destId="{96CF0D96-67C3-4654-8EF0-E3B077937112}" srcOrd="0" destOrd="0" presId="urn:microsoft.com/office/officeart/2005/8/layout/vList2"/>
    <dgm:cxn modelId="{73D464C6-98A2-4684-9FF6-5C9E05908E9F}" type="presOf" srcId="{A77D934B-1110-4263-B351-3DFBF2220978}" destId="{1ADA18D6-95F7-4C42-A66C-2D6BD37D0011}" srcOrd="0" destOrd="0" presId="urn:microsoft.com/office/officeart/2005/8/layout/vList2"/>
    <dgm:cxn modelId="{8C1F65F9-F520-42EC-A18A-9689DA6EAF9A}" srcId="{7CBC5139-3C90-4C99-95DE-1994FBE9FB4D}" destId="{3519C906-DC43-4E05-A317-320610BCB6B8}" srcOrd="1" destOrd="0" parTransId="{935C46D7-98D5-46CD-BB16-C835E16560A0}" sibTransId="{8FEE4941-5825-4889-9A4E-7C823352A784}"/>
    <dgm:cxn modelId="{213D72B4-76B1-42F2-B803-9CF1697EB391}" type="presParOf" srcId="{96CF0D96-67C3-4654-8EF0-E3B077937112}" destId="{D9E69F68-C7C5-4EAE-999C-3CC49CA4443F}" srcOrd="0" destOrd="0" presId="urn:microsoft.com/office/officeart/2005/8/layout/vList2"/>
    <dgm:cxn modelId="{7AF9A5B7-39D1-40D4-8DB5-A446C3394D30}" type="presParOf" srcId="{96CF0D96-67C3-4654-8EF0-E3B077937112}" destId="{316113B0-0305-4320-9F97-030FCA26B777}" srcOrd="1" destOrd="0" presId="urn:microsoft.com/office/officeart/2005/8/layout/vList2"/>
    <dgm:cxn modelId="{70DE076C-8B86-42B9-82C2-D3755CB3C618}" type="presParOf" srcId="{96CF0D96-67C3-4654-8EF0-E3B077937112}" destId="{66AA2D0E-D7BF-45BF-B1F2-CAE5BF2C7B45}" srcOrd="2" destOrd="0" presId="urn:microsoft.com/office/officeart/2005/8/layout/vList2"/>
    <dgm:cxn modelId="{F3F301E7-2251-490F-B0F3-AF953F557760}" type="presParOf" srcId="{96CF0D96-67C3-4654-8EF0-E3B077937112}" destId="{EADA5F95-EDFF-4DDB-A220-8C5C8873E772}" srcOrd="3" destOrd="0" presId="urn:microsoft.com/office/officeart/2005/8/layout/vList2"/>
    <dgm:cxn modelId="{94650A8B-D8D5-4D3B-AD30-ED996473F64B}" type="presParOf" srcId="{96CF0D96-67C3-4654-8EF0-E3B077937112}" destId="{1ADA18D6-95F7-4C42-A66C-2D6BD37D00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15F0E-24F2-47BC-80CE-2B7667AD4F96}">
      <dsp:nvSpPr>
        <dsp:cNvPr id="0" name=""/>
        <dsp:cNvSpPr/>
      </dsp:nvSpPr>
      <dsp:spPr>
        <a:xfrm>
          <a:off x="0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Stimolare il dialogo e favorire l'empatia</a:t>
          </a:r>
        </a:p>
      </dsp:txBody>
      <dsp:txXfrm>
        <a:off x="0" y="759355"/>
        <a:ext cx="3000373" cy="1800224"/>
      </dsp:txXfrm>
    </dsp:sp>
    <dsp:sp modelId="{F3C9A2EB-8031-403F-A985-64750188F13A}">
      <dsp:nvSpPr>
        <dsp:cNvPr id="0" name=""/>
        <dsp:cNvSpPr/>
      </dsp:nvSpPr>
      <dsp:spPr>
        <a:xfrm>
          <a:off x="3300411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Come comportarsi con i testimoni</a:t>
          </a:r>
        </a:p>
      </dsp:txBody>
      <dsp:txXfrm>
        <a:off x="3300411" y="759355"/>
        <a:ext cx="3000373" cy="1800224"/>
      </dsp:txXfrm>
    </dsp:sp>
    <dsp:sp modelId="{9B6B0141-9DF5-4984-AE85-E1FA1A308CA9}">
      <dsp:nvSpPr>
        <dsp:cNvPr id="0" name=""/>
        <dsp:cNvSpPr/>
      </dsp:nvSpPr>
      <dsp:spPr>
        <a:xfrm>
          <a:off x="6600822" y="759355"/>
          <a:ext cx="3000373" cy="18002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Dispositivi e buone pratiche</a:t>
          </a:r>
        </a:p>
      </dsp:txBody>
      <dsp:txXfrm>
        <a:off x="6600822" y="759355"/>
        <a:ext cx="3000373" cy="1800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873A2-12C0-4DF7-B4D1-03F3AA63C480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Un errore, spesso commesso dagli adulti, è considerare Internet e tutti i suoi ambiti, siti, chat, app, messaggistica istantanea, un “mondo altro” rispetto a quello in cui trascorriamo la nostra giornata</a:t>
          </a:r>
        </a:p>
      </dsp:txBody>
      <dsp:txXfrm>
        <a:off x="101896" y="97208"/>
        <a:ext cx="9397403" cy="3124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DA01F-9EBF-4DCF-B26B-44F6ED74C7E9}">
      <dsp:nvSpPr>
        <dsp:cNvPr id="0" name=""/>
        <dsp:cNvSpPr/>
      </dsp:nvSpPr>
      <dsp:spPr>
        <a:xfrm>
          <a:off x="0" y="62418"/>
          <a:ext cx="9601196" cy="3194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Spesso i ragazzi mostrano difficoltà a schierarsi dalla parte della vittima per “paura di fare la stessa fine”, ma in ogni classe ci sono soggetti </a:t>
          </a:r>
          <a:r>
            <a:rPr lang="it-IT" sz="3900" kern="1200" dirty="0" err="1"/>
            <a:t>piu</a:t>
          </a:r>
          <a:r>
            <a:rPr lang="it-IT" sz="3900" kern="1200" dirty="0"/>
            <a:t>̀ sensibili di altri: “Ammettiamolo! Lo sapevamo tutti che stava male”</a:t>
          </a:r>
        </a:p>
      </dsp:txBody>
      <dsp:txXfrm>
        <a:off x="155923" y="218341"/>
        <a:ext cx="9289350" cy="2882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715D-FAE1-48A3-BFFB-0268C3C77A46}">
      <dsp:nvSpPr>
        <dsp:cNvPr id="0" name=""/>
        <dsp:cNvSpPr/>
      </dsp:nvSpPr>
      <dsp:spPr>
        <a:xfrm>
          <a:off x="0" y="292323"/>
          <a:ext cx="9601196" cy="27342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Truffe, frodi online, phishing, perdita di dati, violazione della propria privacy, sono fenomeni che quotidianamente coinvolgono tanto gli adulti quanto i ragazzi più giovani</a:t>
          </a:r>
        </a:p>
      </dsp:txBody>
      <dsp:txXfrm>
        <a:off x="133477" y="425800"/>
        <a:ext cx="9334242" cy="2467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C351-B0D1-4822-9CFC-302169A0155E}">
      <dsp:nvSpPr>
        <dsp:cNvPr id="0" name=""/>
        <dsp:cNvSpPr/>
      </dsp:nvSpPr>
      <dsp:spPr>
        <a:xfrm>
          <a:off x="0" y="454187"/>
          <a:ext cx="9601196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Molte volte è la scarsa consapevolezza del mezzo a generare questa tipologia di inconvenienti</a:t>
          </a:r>
        </a:p>
      </dsp:txBody>
      <dsp:txXfrm>
        <a:off x="56658" y="510845"/>
        <a:ext cx="9487880" cy="1047324"/>
      </dsp:txXfrm>
    </dsp:sp>
    <dsp:sp modelId="{2E2FEB6C-DD40-4C97-8156-10BDBF362A00}">
      <dsp:nvSpPr>
        <dsp:cNvPr id="0" name=""/>
        <dsp:cNvSpPr/>
      </dsp:nvSpPr>
      <dsp:spPr>
        <a:xfrm>
          <a:off x="0" y="1704108"/>
          <a:ext cx="9601196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 ragazzi spesso sentono gli adulti lontani e incapaci di poter comprendere i loro disagi o le situazioni che stanno vivendo</a:t>
          </a:r>
        </a:p>
      </dsp:txBody>
      <dsp:txXfrm>
        <a:off x="56658" y="1760766"/>
        <a:ext cx="9487880" cy="1047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3072B-2E9C-427C-84C8-63CE9AAE7AFF}">
      <dsp:nvSpPr>
        <dsp:cNvPr id="0" name=""/>
        <dsp:cNvSpPr/>
      </dsp:nvSpPr>
      <dsp:spPr>
        <a:xfrm>
          <a:off x="4688" y="0"/>
          <a:ext cx="9591819" cy="331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“Posso confidarmi con il mio insegnante perché ci è passato e non mi giudicherà”.</a:t>
          </a:r>
        </a:p>
      </dsp:txBody>
      <dsp:txXfrm>
        <a:off x="101896" y="97208"/>
        <a:ext cx="9397403" cy="3124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5F70D-92FE-4518-BB9B-88BB3D9071DC}">
      <dsp:nvSpPr>
        <dsp:cNvPr id="0" name=""/>
        <dsp:cNvSpPr/>
      </dsp:nvSpPr>
      <dsp:spPr>
        <a:xfrm>
          <a:off x="0" y="239572"/>
          <a:ext cx="4718304" cy="2830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Gli adulti non sono dei giudici infallibili, anzi sono spesso essi stessi vittime dei tranelli (piccoli e grandi) presenti in rete, ma hanno l’esperienza e i mezzi per risolvere più efficacemente e velocemente i problemi e le situazioni spiacevoli e di imbarazzo che possono generarsi in rete</a:t>
          </a:r>
        </a:p>
      </dsp:txBody>
      <dsp:txXfrm>
        <a:off x="82917" y="322489"/>
        <a:ext cx="4552470" cy="26651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69F68-C7C5-4EAE-999C-3CC49CA4443F}">
      <dsp:nvSpPr>
        <dsp:cNvPr id="0" name=""/>
        <dsp:cNvSpPr/>
      </dsp:nvSpPr>
      <dsp:spPr>
        <a:xfrm>
          <a:off x="0" y="124428"/>
          <a:ext cx="9601196" cy="973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Pur non condividendone il comportamento, temono di diventare a loro volta vittime del bullo</a:t>
          </a:r>
        </a:p>
      </dsp:txBody>
      <dsp:txXfrm>
        <a:off x="47519" y="171947"/>
        <a:ext cx="9506158" cy="878402"/>
      </dsp:txXfrm>
    </dsp:sp>
    <dsp:sp modelId="{66AA2D0E-D7BF-45BF-B1F2-CAE5BF2C7B45}">
      <dsp:nvSpPr>
        <dsp:cNvPr id="0" name=""/>
        <dsp:cNvSpPr/>
      </dsp:nvSpPr>
      <dsp:spPr>
        <a:xfrm>
          <a:off x="0" y="1172748"/>
          <a:ext cx="9601196" cy="973440"/>
        </a:xfrm>
        <a:prstGeom prst="roundRect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Non comprendono la gravità dell’atto a cui stanno assistendo, e lo considerano uno scherzo, sottovalutando le conseguenze</a:t>
          </a:r>
        </a:p>
      </dsp:txBody>
      <dsp:txXfrm>
        <a:off x="47519" y="1220267"/>
        <a:ext cx="9506158" cy="878402"/>
      </dsp:txXfrm>
    </dsp:sp>
    <dsp:sp modelId="{1ADA18D6-95F7-4C42-A66C-2D6BD37D0011}">
      <dsp:nvSpPr>
        <dsp:cNvPr id="0" name=""/>
        <dsp:cNvSpPr/>
      </dsp:nvSpPr>
      <dsp:spPr>
        <a:xfrm>
          <a:off x="0" y="2221067"/>
          <a:ext cx="9601196" cy="973440"/>
        </a:xfrm>
        <a:prstGeom prst="round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Provano piacere nell’assistere all’atto e partecipano all’episodio in forma indiretta, ad esempio filmando l’episodio o condividendolo sui social</a:t>
          </a:r>
        </a:p>
      </dsp:txBody>
      <dsp:txXfrm>
        <a:off x="47519" y="2268586"/>
        <a:ext cx="9506158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5DC08-4811-43D0-AD8E-C93DE682F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Nel dubbio, parlane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C4AF2D-DBAB-4099-B661-C02843A10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44CD7FA-D846-4B55-A77A-FBF025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testimoni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12E38B7-5A50-456E-9EDE-D23820B45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950583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11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0BB5EB2-7817-4B28-8607-46E5DF8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Quali di questi suggerimenti ti sembrano validi per spingere i testimoni a raccontare eventuali episodi di cyberbullismo?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7A498D0-56E2-462B-8220-D09917B1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Aprire una casella mail o dare un numero </a:t>
            </a:r>
            <a:r>
              <a:rPr lang="it-IT" dirty="0" err="1"/>
              <a:t>whatsapp</a:t>
            </a:r>
            <a:r>
              <a:rPr lang="it-IT" dirty="0"/>
              <a:t> a cui gli studenti possano scrivere per denunciare eventuali episodi.		</a:t>
            </a:r>
          </a:p>
          <a:p>
            <a:r>
              <a:rPr lang="it-IT" dirty="0"/>
              <a:t>Individuare i testimoni e parlare direttamente, biasimando la loro incapacità di denunciare e schierarsi dalla parte della vittima.		</a:t>
            </a:r>
          </a:p>
          <a:p>
            <a:r>
              <a:rPr lang="it-IT" dirty="0"/>
              <a:t>Avviare un discorso, che duri nel tempo, aperto a tutta la classe e che spinga i testimoni a riflettere sul loro ruolo.		</a:t>
            </a:r>
          </a:p>
          <a:p>
            <a:r>
              <a:rPr lang="it-IT" dirty="0"/>
              <a:t>Mettere a disposizione dei ragazzi un Box a scuola dove, anche in anonimato, possano descrivere e denunciare atti di bullismo o cyberbullismo nei confronti di qualsiasi studente.		</a:t>
            </a:r>
          </a:p>
          <a:p>
            <a:r>
              <a:rPr lang="it-IT" dirty="0"/>
              <a:t>Dichiarare in classe che chi tace o ha taciuto è complice del bullo.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63356F5-2666-4960-BAC5-9C01C968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41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8C6C6-0CA7-4128-9A59-B204B39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Quali di questi suggerimenti ti sembrano validi per spingere i testimoni a raccontare eventuali episodi di cyberbullismo?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037E43-01ED-4400-8191-729337C2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>
                <a:solidFill>
                  <a:srgbClr val="00B050"/>
                </a:solidFill>
              </a:rPr>
              <a:t>Aprire una casella mail o dare un numero </a:t>
            </a:r>
            <a:r>
              <a:rPr lang="it-IT" dirty="0" err="1">
                <a:solidFill>
                  <a:srgbClr val="00B050"/>
                </a:solidFill>
              </a:rPr>
              <a:t>whatsapp</a:t>
            </a:r>
            <a:r>
              <a:rPr lang="it-IT" dirty="0">
                <a:solidFill>
                  <a:srgbClr val="00B050"/>
                </a:solidFill>
              </a:rPr>
              <a:t> a cui gli studenti possano scrivere per denunciare eventuali episodi.	</a:t>
            </a:r>
            <a:r>
              <a:rPr lang="it-IT" dirty="0"/>
              <a:t>	</a:t>
            </a:r>
          </a:p>
          <a:p>
            <a:r>
              <a:rPr lang="it-IT" dirty="0">
                <a:solidFill>
                  <a:srgbClr val="FF0000"/>
                </a:solidFill>
              </a:rPr>
              <a:t>Individuare i testimoni e parlare direttamente, biasimando la loro incapacità di denunciare e schierarsi dalla parte della vittima.	</a:t>
            </a:r>
            <a:r>
              <a:rPr lang="it-IT" dirty="0"/>
              <a:t>	</a:t>
            </a:r>
          </a:p>
          <a:p>
            <a:r>
              <a:rPr lang="it-IT" dirty="0">
                <a:solidFill>
                  <a:srgbClr val="00B050"/>
                </a:solidFill>
              </a:rPr>
              <a:t>Avviare un discorso, che duri nel tempo, aperto a tutta la classe e che spinga i testimoni a riflettere sul loro ruolo.	</a:t>
            </a:r>
            <a:r>
              <a:rPr lang="it-IT" dirty="0"/>
              <a:t>	</a:t>
            </a:r>
          </a:p>
          <a:p>
            <a:r>
              <a:rPr lang="it-IT" dirty="0">
                <a:solidFill>
                  <a:srgbClr val="00B050"/>
                </a:solidFill>
              </a:rPr>
              <a:t>Mettere a disposizione dei ragazzi un Box a scuola dove, anche in anonimato, possano descrivere e denunciare atti di bullismo o cyberbullismo nei confronti di qualsiasi studente.</a:t>
            </a:r>
            <a:r>
              <a:rPr lang="it-IT" dirty="0"/>
              <a:t>		</a:t>
            </a:r>
          </a:p>
          <a:p>
            <a:r>
              <a:rPr lang="it-IT" dirty="0">
                <a:solidFill>
                  <a:srgbClr val="FF0000"/>
                </a:solidFill>
              </a:rPr>
              <a:t>Dichiarare in classe che chi tace o ha taciuto è complice del bullo.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B23AD1-8CCA-472B-907F-746F90BF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2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D2626-6E25-4943-BCC1-4A9ED60A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659805A-4041-4ADB-868F-7AB8A719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554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9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663FB-9A91-4391-970F-8C8EDB1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Errore degli adulti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CD194E-329D-45C4-9431-28BF80E1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4526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53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552E7-50A7-4FCA-A7EF-7F623A0A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Errore degli studenti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AAA1DFB-0DF4-4327-857D-CAB1066F1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454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76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3AFE8-3F77-47FC-BE4A-B3C4D08A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di tutti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D8513AB-45E6-4CF0-BDD9-53CE13598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19708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78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00913-8CF4-4DA4-95C8-27DF8859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Lontananza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68B644D-A837-4DA9-B926-69D507ECB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738844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5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916DE-893B-4F50-BDE8-1490FD9A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Confidatevi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DDC6D5B-1B4F-436A-AECF-28CB1A252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188377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94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9F42D-54C8-4EF9-9B07-17FFB3C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Storia</a:t>
            </a:r>
          </a:p>
        </p:txBody>
      </p:sp>
      <p:pic>
        <p:nvPicPr>
          <p:cNvPr id="1026" name="Picture 2" descr="Risultati immagini per nigeria">
            <a:extLst>
              <a:ext uri="{FF2B5EF4-FFF2-40B4-BE49-F238E27FC236}">
                <a16:creationId xmlns:a16="http://schemas.microsoft.com/office/drawing/2014/main" id="{ED9CAD17-CF40-43B4-9BC5-106EC8F9E6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58" y="2560638"/>
            <a:ext cx="4133384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phone 3gs">
            <a:extLst>
              <a:ext uri="{FF2B5EF4-FFF2-40B4-BE49-F238E27FC236}">
                <a16:creationId xmlns:a16="http://schemas.microsoft.com/office/drawing/2014/main" id="{C71E1D7D-2975-463C-9790-76362E9111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23" y="2560638"/>
            <a:ext cx="2779154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E236AA-179C-45A0-8669-B640593E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vantaggio degli adulti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C7B2A14-FB72-43C4-8693-495677C0E2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1666883"/>
              </p:ext>
            </p:extLst>
          </p:nvPr>
        </p:nvGraphicFramePr>
        <p:xfrm>
          <a:off x="1298448" y="2560320"/>
          <a:ext cx="4718304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s://vivinternet.azzurro.it./images/deck/5/step6.png">
            <a:extLst>
              <a:ext uri="{FF2B5EF4-FFF2-40B4-BE49-F238E27FC236}">
                <a16:creationId xmlns:a16="http://schemas.microsoft.com/office/drawing/2014/main" id="{496B66A1-4D60-4964-AD79-5A3D997E61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00" y="2560638"/>
            <a:ext cx="28109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96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380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Organico</vt:lpstr>
      <vt:lpstr>Nel dubbio, parlane</vt:lpstr>
      <vt:lpstr>Obiettivi</vt:lpstr>
      <vt:lpstr>Errore degli adulti</vt:lpstr>
      <vt:lpstr>Errore degli studenti</vt:lpstr>
      <vt:lpstr>Errori di tutti</vt:lpstr>
      <vt:lpstr>Lontananza</vt:lpstr>
      <vt:lpstr>Confidatevi</vt:lpstr>
      <vt:lpstr>Storia</vt:lpstr>
      <vt:lpstr>Il vantaggio degli adulti</vt:lpstr>
      <vt:lpstr>I testimoni</vt:lpstr>
      <vt:lpstr>Quali di questi suggerimenti ti sembrano validi per spingere i testimoni a raccontare eventuali episodi di cyberbullismo?</vt:lpstr>
      <vt:lpstr>Quali di questi suggerimenti ti sembrano validi per spingere i testimoni a raccontare eventuali episodi di cyberbullismo?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Nel dubbio, parlane</dc:title>
  <dc:creator>Alessandro Fuser</dc:creator>
  <cp:lastModifiedBy>Alessandro Fuser</cp:lastModifiedBy>
  <cp:revision>2</cp:revision>
  <dcterms:created xsi:type="dcterms:W3CDTF">2018-12-22T15:13:30Z</dcterms:created>
  <dcterms:modified xsi:type="dcterms:W3CDTF">2018-12-22T15:24:12Z</dcterms:modified>
</cp:coreProperties>
</file>