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8FBFE-C6BC-4EA2-A7AA-C722B9B66425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it-IT"/>
        </a:p>
      </dgm:t>
    </dgm:pt>
    <dgm:pt modelId="{8C935F9D-C9FA-4D10-A0AC-42146C94C076}">
      <dgm:prSet/>
      <dgm:spPr/>
      <dgm:t>
        <a:bodyPr/>
        <a:lstStyle/>
        <a:p>
          <a:r>
            <a:rPr lang="it-IT"/>
            <a:t>Cos'è l'internet</a:t>
          </a:r>
        </a:p>
      </dgm:t>
    </dgm:pt>
    <dgm:pt modelId="{56404CA2-7CDD-4D6C-A702-B003C515A633}" type="parTrans" cxnId="{1202C1B4-C761-42CA-8596-6BBC860698C7}">
      <dgm:prSet/>
      <dgm:spPr/>
      <dgm:t>
        <a:bodyPr/>
        <a:lstStyle/>
        <a:p>
          <a:endParaRPr lang="it-IT"/>
        </a:p>
      </dgm:t>
    </dgm:pt>
    <dgm:pt modelId="{801F88B7-6750-4818-BD30-AD2DB83157B8}" type="sibTrans" cxnId="{1202C1B4-C761-42CA-8596-6BBC860698C7}">
      <dgm:prSet/>
      <dgm:spPr/>
      <dgm:t>
        <a:bodyPr/>
        <a:lstStyle/>
        <a:p>
          <a:endParaRPr lang="it-IT"/>
        </a:p>
      </dgm:t>
    </dgm:pt>
    <dgm:pt modelId="{9C9B9B59-9B78-40DA-8F66-33F52F34889D}">
      <dgm:prSet/>
      <dgm:spPr/>
      <dgm:t>
        <a:bodyPr/>
        <a:lstStyle/>
        <a:p>
          <a:r>
            <a:rPr lang="it-IT"/>
            <a:t>Fake News</a:t>
          </a:r>
        </a:p>
      </dgm:t>
    </dgm:pt>
    <dgm:pt modelId="{FCA43619-FC2D-4EDA-BAC6-91CB9FDC64EC}" type="parTrans" cxnId="{20DCC89F-96C3-4681-8985-F36C9BDCD071}">
      <dgm:prSet/>
      <dgm:spPr/>
      <dgm:t>
        <a:bodyPr/>
        <a:lstStyle/>
        <a:p>
          <a:endParaRPr lang="it-IT"/>
        </a:p>
      </dgm:t>
    </dgm:pt>
    <dgm:pt modelId="{D51D119B-B108-48C3-914A-77708049F131}" type="sibTrans" cxnId="{20DCC89F-96C3-4681-8985-F36C9BDCD071}">
      <dgm:prSet/>
      <dgm:spPr/>
      <dgm:t>
        <a:bodyPr/>
        <a:lstStyle/>
        <a:p>
          <a:endParaRPr lang="it-IT"/>
        </a:p>
      </dgm:t>
    </dgm:pt>
    <dgm:pt modelId="{EF4D225C-1C68-4F4F-AA7C-21B282CD2500}">
      <dgm:prSet/>
      <dgm:spPr/>
      <dgm:t>
        <a:bodyPr/>
        <a:lstStyle/>
        <a:p>
          <a:r>
            <a:rPr lang="it-IT"/>
            <a:t>Social</a:t>
          </a:r>
        </a:p>
      </dgm:t>
    </dgm:pt>
    <dgm:pt modelId="{E75677D5-7A08-4A98-9FE6-94C80118EF9A}" type="parTrans" cxnId="{B69650DA-B00A-4E79-9C37-F620ED833443}">
      <dgm:prSet/>
      <dgm:spPr/>
      <dgm:t>
        <a:bodyPr/>
        <a:lstStyle/>
        <a:p>
          <a:endParaRPr lang="it-IT"/>
        </a:p>
      </dgm:t>
    </dgm:pt>
    <dgm:pt modelId="{54B68BCC-86D4-4403-8209-69C4AED63F1B}" type="sibTrans" cxnId="{B69650DA-B00A-4E79-9C37-F620ED833443}">
      <dgm:prSet/>
      <dgm:spPr/>
      <dgm:t>
        <a:bodyPr/>
        <a:lstStyle/>
        <a:p>
          <a:endParaRPr lang="it-IT"/>
        </a:p>
      </dgm:t>
    </dgm:pt>
    <dgm:pt modelId="{89F5B87C-14E7-4205-BB00-2EDACD4D5399}">
      <dgm:prSet/>
      <dgm:spPr/>
      <dgm:t>
        <a:bodyPr/>
        <a:lstStyle/>
        <a:p>
          <a:r>
            <a:rPr lang="it-IT"/>
            <a:t>Regole</a:t>
          </a:r>
        </a:p>
      </dgm:t>
    </dgm:pt>
    <dgm:pt modelId="{38701BB7-7415-448D-BFBB-A3BBFEA9C4E2}" type="parTrans" cxnId="{46DA15C2-AFCC-49A1-BAC6-D5CB4461F537}">
      <dgm:prSet/>
      <dgm:spPr/>
      <dgm:t>
        <a:bodyPr/>
        <a:lstStyle/>
        <a:p>
          <a:endParaRPr lang="it-IT"/>
        </a:p>
      </dgm:t>
    </dgm:pt>
    <dgm:pt modelId="{DED7B4C1-F901-46B0-AB37-CB8797E5BCC0}" type="sibTrans" cxnId="{46DA15C2-AFCC-49A1-BAC6-D5CB4461F537}">
      <dgm:prSet/>
      <dgm:spPr/>
      <dgm:t>
        <a:bodyPr/>
        <a:lstStyle/>
        <a:p>
          <a:endParaRPr lang="it-IT"/>
        </a:p>
      </dgm:t>
    </dgm:pt>
    <dgm:pt modelId="{1B6397F9-BA1C-4E01-A2A8-2120D872E7F4}">
      <dgm:prSet/>
      <dgm:spPr/>
      <dgm:t>
        <a:bodyPr/>
        <a:lstStyle/>
        <a:p>
          <a:r>
            <a:rPr lang="it-IT"/>
            <a:t>Ricerche</a:t>
          </a:r>
        </a:p>
      </dgm:t>
    </dgm:pt>
    <dgm:pt modelId="{DFB9F665-4982-4BF7-A3A1-FB1CC3BA4D2F}" type="parTrans" cxnId="{FC65547C-3044-4FEE-89E3-10C54A34A0E8}">
      <dgm:prSet/>
      <dgm:spPr/>
      <dgm:t>
        <a:bodyPr/>
        <a:lstStyle/>
        <a:p>
          <a:endParaRPr lang="it-IT"/>
        </a:p>
      </dgm:t>
    </dgm:pt>
    <dgm:pt modelId="{1F7F9318-FFB1-4765-89AB-2CBC61DDC52E}" type="sibTrans" cxnId="{FC65547C-3044-4FEE-89E3-10C54A34A0E8}">
      <dgm:prSet/>
      <dgm:spPr/>
      <dgm:t>
        <a:bodyPr/>
        <a:lstStyle/>
        <a:p>
          <a:endParaRPr lang="it-IT"/>
        </a:p>
      </dgm:t>
    </dgm:pt>
    <dgm:pt modelId="{0A0C49A8-B289-4BEB-B1BF-2511DC1D336A}">
      <dgm:prSet/>
      <dgm:spPr/>
      <dgm:t>
        <a:bodyPr/>
        <a:lstStyle/>
        <a:p>
          <a:r>
            <a:rPr lang="it-IT"/>
            <a:t>Lavoro</a:t>
          </a:r>
        </a:p>
      </dgm:t>
    </dgm:pt>
    <dgm:pt modelId="{9BECD416-82C7-4694-8795-0B583F5CF0F0}" type="parTrans" cxnId="{9442732C-D11C-4823-AB04-67EEA6AF00F6}">
      <dgm:prSet/>
      <dgm:spPr/>
      <dgm:t>
        <a:bodyPr/>
        <a:lstStyle/>
        <a:p>
          <a:endParaRPr lang="it-IT"/>
        </a:p>
      </dgm:t>
    </dgm:pt>
    <dgm:pt modelId="{918E2452-E441-4727-9F2A-4A052455279B}" type="sibTrans" cxnId="{9442732C-D11C-4823-AB04-67EEA6AF00F6}">
      <dgm:prSet/>
      <dgm:spPr/>
      <dgm:t>
        <a:bodyPr/>
        <a:lstStyle/>
        <a:p>
          <a:endParaRPr lang="it-IT"/>
        </a:p>
      </dgm:t>
    </dgm:pt>
    <dgm:pt modelId="{217AB9DC-7589-469B-8061-0FA0BB0E580C}">
      <dgm:prSet/>
      <dgm:spPr/>
      <dgm:t>
        <a:bodyPr/>
        <a:lstStyle/>
        <a:p>
          <a:r>
            <a:rPr lang="it-IT"/>
            <a:t>Sicurezza</a:t>
          </a:r>
        </a:p>
      </dgm:t>
    </dgm:pt>
    <dgm:pt modelId="{61AF332F-C3E6-4737-A5D6-E2888C8DF188}" type="parTrans" cxnId="{C829474B-5BC3-43D5-BC2B-592D3EFBC419}">
      <dgm:prSet/>
      <dgm:spPr/>
      <dgm:t>
        <a:bodyPr/>
        <a:lstStyle/>
        <a:p>
          <a:endParaRPr lang="it-IT"/>
        </a:p>
      </dgm:t>
    </dgm:pt>
    <dgm:pt modelId="{A62C276E-7AE8-46B3-A86C-E4370961C48F}" type="sibTrans" cxnId="{C829474B-5BC3-43D5-BC2B-592D3EFBC419}">
      <dgm:prSet/>
      <dgm:spPr/>
      <dgm:t>
        <a:bodyPr/>
        <a:lstStyle/>
        <a:p>
          <a:endParaRPr lang="it-IT"/>
        </a:p>
      </dgm:t>
    </dgm:pt>
    <dgm:pt modelId="{FBDEDA62-6245-4882-9874-FC4126E3B401}">
      <dgm:prSet/>
      <dgm:spPr/>
      <dgm:t>
        <a:bodyPr/>
        <a:lstStyle/>
        <a:p>
          <a:r>
            <a:rPr lang="it-IT"/>
            <a:t>Shopping</a:t>
          </a:r>
        </a:p>
      </dgm:t>
    </dgm:pt>
    <dgm:pt modelId="{F805543A-BA92-4EEB-B50C-A2AB3990B0B2}" type="parTrans" cxnId="{A7EE577C-B359-400C-A788-1EC11D454F89}">
      <dgm:prSet/>
      <dgm:spPr/>
      <dgm:t>
        <a:bodyPr/>
        <a:lstStyle/>
        <a:p>
          <a:endParaRPr lang="it-IT"/>
        </a:p>
      </dgm:t>
    </dgm:pt>
    <dgm:pt modelId="{44D557F6-A80A-4054-B930-D59866834A59}" type="sibTrans" cxnId="{A7EE577C-B359-400C-A788-1EC11D454F89}">
      <dgm:prSet/>
      <dgm:spPr/>
      <dgm:t>
        <a:bodyPr/>
        <a:lstStyle/>
        <a:p>
          <a:endParaRPr lang="it-IT"/>
        </a:p>
      </dgm:t>
    </dgm:pt>
    <dgm:pt modelId="{A9BBDF55-E304-4064-80E2-1362CC75AA44}" type="pres">
      <dgm:prSet presAssocID="{BF48FBFE-C6BC-4EA2-A7AA-C722B9B66425}" presName="diagram" presStyleCnt="0">
        <dgm:presLayoutVars>
          <dgm:dir/>
          <dgm:resizeHandles val="exact"/>
        </dgm:presLayoutVars>
      </dgm:prSet>
      <dgm:spPr/>
    </dgm:pt>
    <dgm:pt modelId="{7855930E-6EC0-49EA-8083-67A885F49C31}" type="pres">
      <dgm:prSet presAssocID="{8C935F9D-C9FA-4D10-A0AC-42146C94C076}" presName="node" presStyleLbl="node1" presStyleIdx="0" presStyleCnt="8">
        <dgm:presLayoutVars>
          <dgm:bulletEnabled val="1"/>
        </dgm:presLayoutVars>
      </dgm:prSet>
      <dgm:spPr/>
    </dgm:pt>
    <dgm:pt modelId="{7D6A762C-16D9-4058-98B5-597F79C11A3D}" type="pres">
      <dgm:prSet presAssocID="{801F88B7-6750-4818-BD30-AD2DB83157B8}" presName="sibTrans" presStyleCnt="0"/>
      <dgm:spPr/>
    </dgm:pt>
    <dgm:pt modelId="{017214BA-93F4-4210-BFAB-D1B673ED00C2}" type="pres">
      <dgm:prSet presAssocID="{9C9B9B59-9B78-40DA-8F66-33F52F34889D}" presName="node" presStyleLbl="node1" presStyleIdx="1" presStyleCnt="8">
        <dgm:presLayoutVars>
          <dgm:bulletEnabled val="1"/>
        </dgm:presLayoutVars>
      </dgm:prSet>
      <dgm:spPr/>
    </dgm:pt>
    <dgm:pt modelId="{D4E62EBC-7336-4252-9F03-F7FAD6BE64F3}" type="pres">
      <dgm:prSet presAssocID="{D51D119B-B108-48C3-914A-77708049F131}" presName="sibTrans" presStyleCnt="0"/>
      <dgm:spPr/>
    </dgm:pt>
    <dgm:pt modelId="{832126C4-2B77-4BEF-9B7C-EF94F0767204}" type="pres">
      <dgm:prSet presAssocID="{EF4D225C-1C68-4F4F-AA7C-21B282CD2500}" presName="node" presStyleLbl="node1" presStyleIdx="2" presStyleCnt="8">
        <dgm:presLayoutVars>
          <dgm:bulletEnabled val="1"/>
        </dgm:presLayoutVars>
      </dgm:prSet>
      <dgm:spPr/>
    </dgm:pt>
    <dgm:pt modelId="{183CE498-05F3-4B88-9A67-FB8AF2067DCD}" type="pres">
      <dgm:prSet presAssocID="{54B68BCC-86D4-4403-8209-69C4AED63F1B}" presName="sibTrans" presStyleCnt="0"/>
      <dgm:spPr/>
    </dgm:pt>
    <dgm:pt modelId="{6A28A021-DC74-41C5-BF78-DB8FE4730D0E}" type="pres">
      <dgm:prSet presAssocID="{89F5B87C-14E7-4205-BB00-2EDACD4D5399}" presName="node" presStyleLbl="node1" presStyleIdx="3" presStyleCnt="8">
        <dgm:presLayoutVars>
          <dgm:bulletEnabled val="1"/>
        </dgm:presLayoutVars>
      </dgm:prSet>
      <dgm:spPr/>
    </dgm:pt>
    <dgm:pt modelId="{8DB76825-85DC-4C4C-B372-245A4A77F6C9}" type="pres">
      <dgm:prSet presAssocID="{DED7B4C1-F901-46B0-AB37-CB8797E5BCC0}" presName="sibTrans" presStyleCnt="0"/>
      <dgm:spPr/>
    </dgm:pt>
    <dgm:pt modelId="{4D4FE7B0-2D78-43BA-AEAF-CFDA7746FA7E}" type="pres">
      <dgm:prSet presAssocID="{1B6397F9-BA1C-4E01-A2A8-2120D872E7F4}" presName="node" presStyleLbl="node1" presStyleIdx="4" presStyleCnt="8">
        <dgm:presLayoutVars>
          <dgm:bulletEnabled val="1"/>
        </dgm:presLayoutVars>
      </dgm:prSet>
      <dgm:spPr/>
    </dgm:pt>
    <dgm:pt modelId="{E835F371-C569-46A6-9B3A-80EB6327E088}" type="pres">
      <dgm:prSet presAssocID="{1F7F9318-FFB1-4765-89AB-2CBC61DDC52E}" presName="sibTrans" presStyleCnt="0"/>
      <dgm:spPr/>
    </dgm:pt>
    <dgm:pt modelId="{A566F31C-EAF5-4650-904B-C0D0269FAB5A}" type="pres">
      <dgm:prSet presAssocID="{0A0C49A8-B289-4BEB-B1BF-2511DC1D336A}" presName="node" presStyleLbl="node1" presStyleIdx="5" presStyleCnt="8">
        <dgm:presLayoutVars>
          <dgm:bulletEnabled val="1"/>
        </dgm:presLayoutVars>
      </dgm:prSet>
      <dgm:spPr/>
    </dgm:pt>
    <dgm:pt modelId="{52C45A1E-F531-458F-BB63-04307651C6DB}" type="pres">
      <dgm:prSet presAssocID="{918E2452-E441-4727-9F2A-4A052455279B}" presName="sibTrans" presStyleCnt="0"/>
      <dgm:spPr/>
    </dgm:pt>
    <dgm:pt modelId="{92FE102E-1ECD-4DA1-B783-21E61226E0D1}" type="pres">
      <dgm:prSet presAssocID="{217AB9DC-7589-469B-8061-0FA0BB0E580C}" presName="node" presStyleLbl="node1" presStyleIdx="6" presStyleCnt="8">
        <dgm:presLayoutVars>
          <dgm:bulletEnabled val="1"/>
        </dgm:presLayoutVars>
      </dgm:prSet>
      <dgm:spPr/>
    </dgm:pt>
    <dgm:pt modelId="{097AE04F-55BC-4683-B816-6E610126EDF7}" type="pres">
      <dgm:prSet presAssocID="{A62C276E-7AE8-46B3-A86C-E4370961C48F}" presName="sibTrans" presStyleCnt="0"/>
      <dgm:spPr/>
    </dgm:pt>
    <dgm:pt modelId="{A7EFD6E9-8461-40A8-B34F-4B06CCFD00AB}" type="pres">
      <dgm:prSet presAssocID="{FBDEDA62-6245-4882-9874-FC4126E3B401}" presName="node" presStyleLbl="node1" presStyleIdx="7" presStyleCnt="8">
        <dgm:presLayoutVars>
          <dgm:bulletEnabled val="1"/>
        </dgm:presLayoutVars>
      </dgm:prSet>
      <dgm:spPr/>
    </dgm:pt>
  </dgm:ptLst>
  <dgm:cxnLst>
    <dgm:cxn modelId="{D98EB722-38BA-4FF8-99E2-2EE3445DF064}" type="presOf" srcId="{BF48FBFE-C6BC-4EA2-A7AA-C722B9B66425}" destId="{A9BBDF55-E304-4064-80E2-1362CC75AA44}" srcOrd="0" destOrd="0" presId="urn:microsoft.com/office/officeart/2005/8/layout/default"/>
    <dgm:cxn modelId="{9442732C-D11C-4823-AB04-67EEA6AF00F6}" srcId="{BF48FBFE-C6BC-4EA2-A7AA-C722B9B66425}" destId="{0A0C49A8-B289-4BEB-B1BF-2511DC1D336A}" srcOrd="5" destOrd="0" parTransId="{9BECD416-82C7-4694-8795-0B583F5CF0F0}" sibTransId="{918E2452-E441-4727-9F2A-4A052455279B}"/>
    <dgm:cxn modelId="{E9375339-CAF6-4B13-BADB-AC7A138AFD04}" type="presOf" srcId="{FBDEDA62-6245-4882-9874-FC4126E3B401}" destId="{A7EFD6E9-8461-40A8-B34F-4B06CCFD00AB}" srcOrd="0" destOrd="0" presId="urn:microsoft.com/office/officeart/2005/8/layout/default"/>
    <dgm:cxn modelId="{C2F8EC45-914C-4FED-BE32-589E87FBFCC1}" type="presOf" srcId="{8C935F9D-C9FA-4D10-A0AC-42146C94C076}" destId="{7855930E-6EC0-49EA-8083-67A885F49C31}" srcOrd="0" destOrd="0" presId="urn:microsoft.com/office/officeart/2005/8/layout/default"/>
    <dgm:cxn modelId="{C829474B-5BC3-43D5-BC2B-592D3EFBC419}" srcId="{BF48FBFE-C6BC-4EA2-A7AA-C722B9B66425}" destId="{217AB9DC-7589-469B-8061-0FA0BB0E580C}" srcOrd="6" destOrd="0" parTransId="{61AF332F-C3E6-4737-A5D6-E2888C8DF188}" sibTransId="{A62C276E-7AE8-46B3-A86C-E4370961C48F}"/>
    <dgm:cxn modelId="{FC65547C-3044-4FEE-89E3-10C54A34A0E8}" srcId="{BF48FBFE-C6BC-4EA2-A7AA-C722B9B66425}" destId="{1B6397F9-BA1C-4E01-A2A8-2120D872E7F4}" srcOrd="4" destOrd="0" parTransId="{DFB9F665-4982-4BF7-A3A1-FB1CC3BA4D2F}" sibTransId="{1F7F9318-FFB1-4765-89AB-2CBC61DDC52E}"/>
    <dgm:cxn modelId="{A7EE577C-B359-400C-A788-1EC11D454F89}" srcId="{BF48FBFE-C6BC-4EA2-A7AA-C722B9B66425}" destId="{FBDEDA62-6245-4882-9874-FC4126E3B401}" srcOrd="7" destOrd="0" parTransId="{F805543A-BA92-4EEB-B50C-A2AB3990B0B2}" sibTransId="{44D557F6-A80A-4054-B930-D59866834A59}"/>
    <dgm:cxn modelId="{2BCF749A-1215-43C2-BAAA-E8F9598B763E}" type="presOf" srcId="{EF4D225C-1C68-4F4F-AA7C-21B282CD2500}" destId="{832126C4-2B77-4BEF-9B7C-EF94F0767204}" srcOrd="0" destOrd="0" presId="urn:microsoft.com/office/officeart/2005/8/layout/default"/>
    <dgm:cxn modelId="{20DCC89F-96C3-4681-8985-F36C9BDCD071}" srcId="{BF48FBFE-C6BC-4EA2-A7AA-C722B9B66425}" destId="{9C9B9B59-9B78-40DA-8F66-33F52F34889D}" srcOrd="1" destOrd="0" parTransId="{FCA43619-FC2D-4EDA-BAC6-91CB9FDC64EC}" sibTransId="{D51D119B-B108-48C3-914A-77708049F131}"/>
    <dgm:cxn modelId="{1F038AB4-19BB-4438-9520-71723B2C5BF9}" type="presOf" srcId="{217AB9DC-7589-469B-8061-0FA0BB0E580C}" destId="{92FE102E-1ECD-4DA1-B783-21E61226E0D1}" srcOrd="0" destOrd="0" presId="urn:microsoft.com/office/officeart/2005/8/layout/default"/>
    <dgm:cxn modelId="{1202C1B4-C761-42CA-8596-6BBC860698C7}" srcId="{BF48FBFE-C6BC-4EA2-A7AA-C722B9B66425}" destId="{8C935F9D-C9FA-4D10-A0AC-42146C94C076}" srcOrd="0" destOrd="0" parTransId="{56404CA2-7CDD-4D6C-A702-B003C515A633}" sibTransId="{801F88B7-6750-4818-BD30-AD2DB83157B8}"/>
    <dgm:cxn modelId="{C163F0B5-19D2-496F-A162-B47FC3EDE2FD}" type="presOf" srcId="{0A0C49A8-B289-4BEB-B1BF-2511DC1D336A}" destId="{A566F31C-EAF5-4650-904B-C0D0269FAB5A}" srcOrd="0" destOrd="0" presId="urn:microsoft.com/office/officeart/2005/8/layout/default"/>
    <dgm:cxn modelId="{07C408C1-E8D6-47CD-ADE6-3063832C9268}" type="presOf" srcId="{1B6397F9-BA1C-4E01-A2A8-2120D872E7F4}" destId="{4D4FE7B0-2D78-43BA-AEAF-CFDA7746FA7E}" srcOrd="0" destOrd="0" presId="urn:microsoft.com/office/officeart/2005/8/layout/default"/>
    <dgm:cxn modelId="{46DA15C2-AFCC-49A1-BAC6-D5CB4461F537}" srcId="{BF48FBFE-C6BC-4EA2-A7AA-C722B9B66425}" destId="{89F5B87C-14E7-4205-BB00-2EDACD4D5399}" srcOrd="3" destOrd="0" parTransId="{38701BB7-7415-448D-BFBB-A3BBFEA9C4E2}" sibTransId="{DED7B4C1-F901-46B0-AB37-CB8797E5BCC0}"/>
    <dgm:cxn modelId="{B69650DA-B00A-4E79-9C37-F620ED833443}" srcId="{BF48FBFE-C6BC-4EA2-A7AA-C722B9B66425}" destId="{EF4D225C-1C68-4F4F-AA7C-21B282CD2500}" srcOrd="2" destOrd="0" parTransId="{E75677D5-7A08-4A98-9FE6-94C80118EF9A}" sibTransId="{54B68BCC-86D4-4403-8209-69C4AED63F1B}"/>
    <dgm:cxn modelId="{273D2FDF-66D3-416D-B42F-72B21ED53398}" type="presOf" srcId="{89F5B87C-14E7-4205-BB00-2EDACD4D5399}" destId="{6A28A021-DC74-41C5-BF78-DB8FE4730D0E}" srcOrd="0" destOrd="0" presId="urn:microsoft.com/office/officeart/2005/8/layout/default"/>
    <dgm:cxn modelId="{8484DAF1-B002-4830-BEBE-4CB84D7008F3}" type="presOf" srcId="{9C9B9B59-9B78-40DA-8F66-33F52F34889D}" destId="{017214BA-93F4-4210-BFAB-D1B673ED00C2}" srcOrd="0" destOrd="0" presId="urn:microsoft.com/office/officeart/2005/8/layout/default"/>
    <dgm:cxn modelId="{59044924-225E-48CA-94C0-56E9AEADDEB5}" type="presParOf" srcId="{A9BBDF55-E304-4064-80E2-1362CC75AA44}" destId="{7855930E-6EC0-49EA-8083-67A885F49C31}" srcOrd="0" destOrd="0" presId="urn:microsoft.com/office/officeart/2005/8/layout/default"/>
    <dgm:cxn modelId="{63B1F0C3-8A94-423A-A5D9-860E366DC739}" type="presParOf" srcId="{A9BBDF55-E304-4064-80E2-1362CC75AA44}" destId="{7D6A762C-16D9-4058-98B5-597F79C11A3D}" srcOrd="1" destOrd="0" presId="urn:microsoft.com/office/officeart/2005/8/layout/default"/>
    <dgm:cxn modelId="{4AFD9D62-C7B6-4B95-9263-E69C3A2F6937}" type="presParOf" srcId="{A9BBDF55-E304-4064-80E2-1362CC75AA44}" destId="{017214BA-93F4-4210-BFAB-D1B673ED00C2}" srcOrd="2" destOrd="0" presId="urn:microsoft.com/office/officeart/2005/8/layout/default"/>
    <dgm:cxn modelId="{93ACAB99-5943-4D09-9C59-93BCAC437DBF}" type="presParOf" srcId="{A9BBDF55-E304-4064-80E2-1362CC75AA44}" destId="{D4E62EBC-7336-4252-9F03-F7FAD6BE64F3}" srcOrd="3" destOrd="0" presId="urn:microsoft.com/office/officeart/2005/8/layout/default"/>
    <dgm:cxn modelId="{842C4B7F-C92F-4B80-AFCB-7E1A07CCE66C}" type="presParOf" srcId="{A9BBDF55-E304-4064-80E2-1362CC75AA44}" destId="{832126C4-2B77-4BEF-9B7C-EF94F0767204}" srcOrd="4" destOrd="0" presId="urn:microsoft.com/office/officeart/2005/8/layout/default"/>
    <dgm:cxn modelId="{FF7816C5-60F6-4DEF-8844-7B4094D9345F}" type="presParOf" srcId="{A9BBDF55-E304-4064-80E2-1362CC75AA44}" destId="{183CE498-05F3-4B88-9A67-FB8AF2067DCD}" srcOrd="5" destOrd="0" presId="urn:microsoft.com/office/officeart/2005/8/layout/default"/>
    <dgm:cxn modelId="{88379A30-A28D-459A-A9CD-819F77FF0B68}" type="presParOf" srcId="{A9BBDF55-E304-4064-80E2-1362CC75AA44}" destId="{6A28A021-DC74-41C5-BF78-DB8FE4730D0E}" srcOrd="6" destOrd="0" presId="urn:microsoft.com/office/officeart/2005/8/layout/default"/>
    <dgm:cxn modelId="{D79CCFA9-228F-4EEF-94D8-F4419C2D090A}" type="presParOf" srcId="{A9BBDF55-E304-4064-80E2-1362CC75AA44}" destId="{8DB76825-85DC-4C4C-B372-245A4A77F6C9}" srcOrd="7" destOrd="0" presId="urn:microsoft.com/office/officeart/2005/8/layout/default"/>
    <dgm:cxn modelId="{4E642C05-C273-44CE-8699-CCB4993F76FD}" type="presParOf" srcId="{A9BBDF55-E304-4064-80E2-1362CC75AA44}" destId="{4D4FE7B0-2D78-43BA-AEAF-CFDA7746FA7E}" srcOrd="8" destOrd="0" presId="urn:microsoft.com/office/officeart/2005/8/layout/default"/>
    <dgm:cxn modelId="{3C517CC1-B0A4-470C-A2B5-C31A8B481A39}" type="presParOf" srcId="{A9BBDF55-E304-4064-80E2-1362CC75AA44}" destId="{E835F371-C569-46A6-9B3A-80EB6327E088}" srcOrd="9" destOrd="0" presId="urn:microsoft.com/office/officeart/2005/8/layout/default"/>
    <dgm:cxn modelId="{D5F463F3-7C07-4E7B-A712-DA0B20A3373C}" type="presParOf" srcId="{A9BBDF55-E304-4064-80E2-1362CC75AA44}" destId="{A566F31C-EAF5-4650-904B-C0D0269FAB5A}" srcOrd="10" destOrd="0" presId="urn:microsoft.com/office/officeart/2005/8/layout/default"/>
    <dgm:cxn modelId="{C7AD04DE-8144-47DF-96BD-D5A2CDECD54C}" type="presParOf" srcId="{A9BBDF55-E304-4064-80E2-1362CC75AA44}" destId="{52C45A1E-F531-458F-BB63-04307651C6DB}" srcOrd="11" destOrd="0" presId="urn:microsoft.com/office/officeart/2005/8/layout/default"/>
    <dgm:cxn modelId="{737B9449-4F1C-442E-9BD3-32CBAFC81519}" type="presParOf" srcId="{A9BBDF55-E304-4064-80E2-1362CC75AA44}" destId="{92FE102E-1ECD-4DA1-B783-21E61226E0D1}" srcOrd="12" destOrd="0" presId="urn:microsoft.com/office/officeart/2005/8/layout/default"/>
    <dgm:cxn modelId="{81B7D13B-14F4-433A-B324-E41D26C89BFF}" type="presParOf" srcId="{A9BBDF55-E304-4064-80E2-1362CC75AA44}" destId="{097AE04F-55BC-4683-B816-6E610126EDF7}" srcOrd="13" destOrd="0" presId="urn:microsoft.com/office/officeart/2005/8/layout/default"/>
    <dgm:cxn modelId="{8BF1280D-0E29-4F7F-BEDC-71239A775EDA}" type="presParOf" srcId="{A9BBDF55-E304-4064-80E2-1362CC75AA44}" destId="{A7EFD6E9-8461-40A8-B34F-4B06CCFD00A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5930E-6EC0-49EA-8083-67A885F49C31}">
      <dsp:nvSpPr>
        <dsp:cNvPr id="0" name=""/>
        <dsp:cNvSpPr/>
      </dsp:nvSpPr>
      <dsp:spPr>
        <a:xfrm>
          <a:off x="2812" y="208974"/>
          <a:ext cx="2231527" cy="1338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Cos'è l'internet</a:t>
          </a:r>
        </a:p>
      </dsp:txBody>
      <dsp:txXfrm>
        <a:off x="2812" y="208974"/>
        <a:ext cx="2231527" cy="1338916"/>
      </dsp:txXfrm>
    </dsp:sp>
    <dsp:sp modelId="{017214BA-93F4-4210-BFAB-D1B673ED00C2}">
      <dsp:nvSpPr>
        <dsp:cNvPr id="0" name=""/>
        <dsp:cNvSpPr/>
      </dsp:nvSpPr>
      <dsp:spPr>
        <a:xfrm>
          <a:off x="2457493" y="208974"/>
          <a:ext cx="2231527" cy="1338916"/>
        </a:xfrm>
        <a:prstGeom prst="rect">
          <a:avLst/>
        </a:prstGeom>
        <a:solidFill>
          <a:schemeClr val="accent3">
            <a:hueOff val="-1761167"/>
            <a:satOff val="1795"/>
            <a:lumOff val="-3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Fake News</a:t>
          </a:r>
        </a:p>
      </dsp:txBody>
      <dsp:txXfrm>
        <a:off x="2457493" y="208974"/>
        <a:ext cx="2231527" cy="1338916"/>
      </dsp:txXfrm>
    </dsp:sp>
    <dsp:sp modelId="{832126C4-2B77-4BEF-9B7C-EF94F0767204}">
      <dsp:nvSpPr>
        <dsp:cNvPr id="0" name=""/>
        <dsp:cNvSpPr/>
      </dsp:nvSpPr>
      <dsp:spPr>
        <a:xfrm>
          <a:off x="4912174" y="208974"/>
          <a:ext cx="2231527" cy="1338916"/>
        </a:xfrm>
        <a:prstGeom prst="rect">
          <a:avLst/>
        </a:prstGeom>
        <a:solidFill>
          <a:schemeClr val="accent3">
            <a:hueOff val="-3522333"/>
            <a:satOff val="3589"/>
            <a:lumOff val="-6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Social</a:t>
          </a:r>
        </a:p>
      </dsp:txBody>
      <dsp:txXfrm>
        <a:off x="4912174" y="208974"/>
        <a:ext cx="2231527" cy="1338916"/>
      </dsp:txXfrm>
    </dsp:sp>
    <dsp:sp modelId="{6A28A021-DC74-41C5-BF78-DB8FE4730D0E}">
      <dsp:nvSpPr>
        <dsp:cNvPr id="0" name=""/>
        <dsp:cNvSpPr/>
      </dsp:nvSpPr>
      <dsp:spPr>
        <a:xfrm>
          <a:off x="7366855" y="208974"/>
          <a:ext cx="2231527" cy="1338916"/>
        </a:xfrm>
        <a:prstGeom prst="rect">
          <a:avLst/>
        </a:prstGeom>
        <a:solidFill>
          <a:schemeClr val="accent3">
            <a:hueOff val="-5283500"/>
            <a:satOff val="5384"/>
            <a:lumOff val="-1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Regole</a:t>
          </a:r>
        </a:p>
      </dsp:txBody>
      <dsp:txXfrm>
        <a:off x="7366855" y="208974"/>
        <a:ext cx="2231527" cy="1338916"/>
      </dsp:txXfrm>
    </dsp:sp>
    <dsp:sp modelId="{4D4FE7B0-2D78-43BA-AEAF-CFDA7746FA7E}">
      <dsp:nvSpPr>
        <dsp:cNvPr id="0" name=""/>
        <dsp:cNvSpPr/>
      </dsp:nvSpPr>
      <dsp:spPr>
        <a:xfrm>
          <a:off x="2812" y="1771044"/>
          <a:ext cx="2231527" cy="1338916"/>
        </a:xfrm>
        <a:prstGeom prst="rect">
          <a:avLst/>
        </a:prstGeom>
        <a:solidFill>
          <a:schemeClr val="accent3">
            <a:hueOff val="-7044667"/>
            <a:satOff val="7178"/>
            <a:lumOff val="-13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Ricerche</a:t>
          </a:r>
        </a:p>
      </dsp:txBody>
      <dsp:txXfrm>
        <a:off x="2812" y="1771044"/>
        <a:ext cx="2231527" cy="1338916"/>
      </dsp:txXfrm>
    </dsp:sp>
    <dsp:sp modelId="{A566F31C-EAF5-4650-904B-C0D0269FAB5A}">
      <dsp:nvSpPr>
        <dsp:cNvPr id="0" name=""/>
        <dsp:cNvSpPr/>
      </dsp:nvSpPr>
      <dsp:spPr>
        <a:xfrm>
          <a:off x="2457493" y="1771044"/>
          <a:ext cx="2231527" cy="1338916"/>
        </a:xfrm>
        <a:prstGeom prst="rect">
          <a:avLst/>
        </a:prstGeom>
        <a:solidFill>
          <a:schemeClr val="accent3">
            <a:hueOff val="-8805833"/>
            <a:satOff val="8973"/>
            <a:lumOff val="-16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Lavoro</a:t>
          </a:r>
        </a:p>
      </dsp:txBody>
      <dsp:txXfrm>
        <a:off x="2457493" y="1771044"/>
        <a:ext cx="2231527" cy="1338916"/>
      </dsp:txXfrm>
    </dsp:sp>
    <dsp:sp modelId="{92FE102E-1ECD-4DA1-B783-21E61226E0D1}">
      <dsp:nvSpPr>
        <dsp:cNvPr id="0" name=""/>
        <dsp:cNvSpPr/>
      </dsp:nvSpPr>
      <dsp:spPr>
        <a:xfrm>
          <a:off x="4912174" y="1771044"/>
          <a:ext cx="2231527" cy="1338916"/>
        </a:xfrm>
        <a:prstGeom prst="rect">
          <a:avLst/>
        </a:prstGeom>
        <a:solidFill>
          <a:schemeClr val="accent3">
            <a:hueOff val="-10567000"/>
            <a:satOff val="10767"/>
            <a:lumOff val="-20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Sicurezza</a:t>
          </a:r>
        </a:p>
      </dsp:txBody>
      <dsp:txXfrm>
        <a:off x="4912174" y="1771044"/>
        <a:ext cx="2231527" cy="1338916"/>
      </dsp:txXfrm>
    </dsp:sp>
    <dsp:sp modelId="{A7EFD6E9-8461-40A8-B34F-4B06CCFD00AB}">
      <dsp:nvSpPr>
        <dsp:cNvPr id="0" name=""/>
        <dsp:cNvSpPr/>
      </dsp:nvSpPr>
      <dsp:spPr>
        <a:xfrm>
          <a:off x="7366855" y="1771044"/>
          <a:ext cx="2231527" cy="1338916"/>
        </a:xfrm>
        <a:prstGeom prst="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Shopping</a:t>
          </a:r>
        </a:p>
      </dsp:txBody>
      <dsp:txXfrm>
        <a:off x="7366855" y="1771044"/>
        <a:ext cx="2231527" cy="1338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8-shopping-quattro-passi-da-seguire/" TargetMode="External"/><Relationship Id="rId2" Type="http://schemas.openxmlformats.org/officeDocument/2006/relationships/hyperlink" Target="https://scuola.repubblica.it/blog/rep_digital/8-shopping-acquisti-online-in-sicurezz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scambiare-conoscenze-e-saperi/" TargetMode="External"/><Relationship Id="rId2" Type="http://schemas.openxmlformats.org/officeDocument/2006/relationships/hyperlink" Target="https://scuola.repubblica.it/blog/rep_digital/il-mondo-digitale-e-i-superpoter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i-segreti-del-debunking/" TargetMode="External"/><Relationship Id="rId2" Type="http://schemas.openxmlformats.org/officeDocument/2006/relationships/hyperlink" Target="https://scuola.repubblica.it/blog/rep_digital/verificare-le-notiz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uola.repubblica.it/blog/rep_digital/tre-notizie-fals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3-social-potenzialita-e-strumenti-da-instagram-a-snapchat/" TargetMode="External"/><Relationship Id="rId2" Type="http://schemas.openxmlformats.org/officeDocument/2006/relationships/hyperlink" Target="https://scuola.repubblica.it/blog/rep_digital/3-social-i-trucchi-per-essere-piu-sicur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4-regole-netiquette-e-gestione-dei-troll/" TargetMode="External"/><Relationship Id="rId2" Type="http://schemas.openxmlformats.org/officeDocument/2006/relationships/hyperlink" Target="https://scuola.repubblica.it/blog/rep_digital/4-regole-comportamenti-in-re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5-ricerche-cinque-regole/" TargetMode="External"/><Relationship Id="rId2" Type="http://schemas.openxmlformats.org/officeDocument/2006/relationships/hyperlink" Target="https://scuola.repubblica.it/blog/rep_digital/5-ricerche-divenire-ficcanasi-digital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6-lavoro-limpresa-tra-e-commerce-e-social/" TargetMode="External"/><Relationship Id="rId2" Type="http://schemas.openxmlformats.org/officeDocument/2006/relationships/hyperlink" Target="https://scuola.repubblica.it/blog/rep_digital/5-lavoro-inventarsene-uno-con-il-web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uola.repubblica.it/blog/rep_digital/7-sicurezza-password-link-e-documenti/" TargetMode="External"/><Relationship Id="rId2" Type="http://schemas.openxmlformats.org/officeDocument/2006/relationships/hyperlink" Target="https://scuola.repubblica.it/blog/rep_digital/7-sicurezza-hacking-e-truff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27D86-BE1F-4ADA-B0B1-32E6E16BC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Rep@Digital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395C3-26E2-4F9E-A352-44773B4B2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57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959F5-4CD6-4B2C-B1D0-C68BE109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8 - Shopping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97765-3F0C-4BAE-9301-BA010E67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https://scuola.repubblica.it/blog/rep_digital/8-shopping-acquisti-online-in-sicurezza/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https://scuola.repubblica.it/blog/rep_digital/8-shopping-quattro-passi-da-seguire/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72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7666B-79BC-4818-A5D7-92843D18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1BD8BC6-A803-418D-8766-3AF5BCBC3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43203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4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2761C-811B-44C3-9A42-FDF88CB3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1 – L'internet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03762-13E3-4257-883E-EE10A520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https://scuola.repubblica.it/blog/rep_digital/il-mondo-digitale-e-i-superpoteri/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https://scuola.repubblica.it/blog/rep_digital/scambiare-conoscenze-e-saperi/</a:t>
            </a:r>
            <a:endParaRPr lang="it-IT" dirty="0"/>
          </a:p>
          <a:p>
            <a:r>
              <a:rPr lang="it-IT" dirty="0">
                <a:hlinkClick r:id="rId2"/>
              </a:rPr>
              <a:t>https://scuola.repubblica.it/blog/rep_digital/il-mondo-digitale-e-i-superpoteri/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3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38BED-1E1D-4B5D-8D15-8B8B8BA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2 – </a:t>
            </a:r>
            <a:r>
              <a:rPr lang="it-IT" dirty="0" err="1"/>
              <a:t>Fake</a:t>
            </a:r>
            <a:r>
              <a:rPr lang="it-IT" dirty="0"/>
              <a:t> News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C04326-D2AC-4F71-8516-64F73587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https://scuola.repubblica.it/blog/rep_digital/verificare-le-notizie/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https://scuola.repubblica.it/blog/rep_digital/i-segreti-del-debunking/</a:t>
            </a:r>
            <a:endParaRPr lang="it-IT" dirty="0"/>
          </a:p>
          <a:p>
            <a:r>
              <a:rPr lang="it-IT" dirty="0">
                <a:hlinkClick r:id="rId4"/>
              </a:rPr>
              <a:t>https://scuola.repubblica.it/blog/rep_digital/tre-notizie-false/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4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D46FC-13A4-480D-A952-85A4334E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3 - Social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B0A8D0-3743-4A73-A0C7-11B53091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https://scuola.repubblica.it/blog/rep_digital/3-social-i-trucchi-per-essere-piu-sicuri/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https://scuola.repubblica.it/blog/rep_digital/3-social-potenzialita-e-strumenti-da-instagram-a-snapchat/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93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2EBE1-7FFE-4B4B-A2EF-8832BFB1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4 - Regole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FD69EF-C692-4910-90D3-068EAAB8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https://scuola.repubblica.it/blog/rep_digital/4-regole-comportamenti-in-rete/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https://scuola.repubblica.it/blog/rep_digital/4-regole-netiquette-e-gestione-dei-troll/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75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20AB1-9FC8-464B-93E0-A9B813A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5 - Ricerche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1B50F-FD05-4F32-8D57-69DE7EC3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https://scuola.repubblica.it/blog/rep_digital/5-ricerche-divenire-ficcanasi-digitali/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https://scuola.repubblica.it/blog/rep_digital/5-ricerche-cinque-regole/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433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F66D2-7354-42A9-9B7A-65EFC08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6 -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72299-4E7D-4243-8107-D7AC1F34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https://scuola.repubblica.it/blog/rep_digital/5-lavoro-inventarsene-uno-con-il-web/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https://scuola.repubblica.it/blog/rep_digital/6-lavoro-limpresa-tra-e-commerce-e-social/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60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E93CE-FF8E-423B-9C85-C49D3BA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Fase 7 - 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0B6B79-8EBD-40A9-A72E-60EADDC5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https://scuola.repubblica.it/blog/rep_digital/7-sicurezza-hacking-e-truffe/</a:t>
            </a:r>
            <a:endParaRPr lang="it-IT" dirty="0"/>
          </a:p>
          <a:p>
            <a:r>
              <a:rPr lang="it-IT" dirty="0">
                <a:hlinkClick r:id="rId3"/>
              </a:rPr>
              <a:t>https://scuola.repubblica.it/blog/rep_digital/7-sicurezza-password-link-e-documenti/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13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335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Organico</vt:lpstr>
      <vt:lpstr>Rep@Digital</vt:lpstr>
      <vt:lpstr>Obiettivi</vt:lpstr>
      <vt:lpstr>Fase 1 – L'internet</vt:lpstr>
      <vt:lpstr>Fase 2 – Fake News</vt:lpstr>
      <vt:lpstr>Fase 3 - Social</vt:lpstr>
      <vt:lpstr>Fase 4 - Regole</vt:lpstr>
      <vt:lpstr>Fase 5 - Ricerche</vt:lpstr>
      <vt:lpstr>Fase 6 - Lavoro</vt:lpstr>
      <vt:lpstr>Fase 7 - Sicurezza</vt:lpstr>
      <vt:lpstr>Fase 8 -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Rep@Digital</dc:title>
  <dc:creator>Alessandro Fuser</dc:creator>
  <cp:lastModifiedBy>Alessandro Fuser</cp:lastModifiedBy>
  <cp:revision>2</cp:revision>
  <dcterms:created xsi:type="dcterms:W3CDTF">2018-12-22T15:24:45Z</dcterms:created>
  <dcterms:modified xsi:type="dcterms:W3CDTF">2018-12-22T15:34:00Z</dcterms:modified>
</cp:coreProperties>
</file>