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46327-8180-42EE-B7FA-BF55A07F186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F466E61-CCC2-479B-BE1B-7DD974BFF84F}">
      <dgm:prSet phldrT="[Testo]"/>
      <dgm:spPr/>
      <dgm:t>
        <a:bodyPr/>
        <a:lstStyle/>
        <a:p>
          <a:r>
            <a:rPr lang="it-IT" dirty="0"/>
            <a:t>Abaco</a:t>
          </a:r>
        </a:p>
        <a:p>
          <a:r>
            <a:rPr lang="it-IT" dirty="0"/>
            <a:t>(2000 </a:t>
          </a:r>
          <a:r>
            <a:rPr lang="it-IT" dirty="0" err="1"/>
            <a:t>aC</a:t>
          </a:r>
          <a:r>
            <a:rPr lang="it-IT" dirty="0"/>
            <a:t>)</a:t>
          </a:r>
        </a:p>
      </dgm:t>
    </dgm:pt>
    <dgm:pt modelId="{F050F389-D8B4-4D8A-96A3-307A04E0B24B}" type="parTrans" cxnId="{7F207EFD-600E-441C-82C7-3A2F605C8089}">
      <dgm:prSet/>
      <dgm:spPr/>
      <dgm:t>
        <a:bodyPr/>
        <a:lstStyle/>
        <a:p>
          <a:endParaRPr lang="it-IT"/>
        </a:p>
      </dgm:t>
    </dgm:pt>
    <dgm:pt modelId="{1F98FCB7-0CC4-41D2-A221-3081A4B1DF9B}" type="sibTrans" cxnId="{7F207EFD-600E-441C-82C7-3A2F605C8089}">
      <dgm:prSet/>
      <dgm:spPr/>
      <dgm:t>
        <a:bodyPr/>
        <a:lstStyle/>
        <a:p>
          <a:endParaRPr lang="it-IT"/>
        </a:p>
      </dgm:t>
    </dgm:pt>
    <dgm:pt modelId="{1821EE71-C728-4438-8447-A581DA50AF89}">
      <dgm:prSet phldrT="[Testo]"/>
      <dgm:spPr/>
      <dgm:t>
        <a:bodyPr/>
        <a:lstStyle/>
        <a:p>
          <a:r>
            <a:rPr lang="it-IT" dirty="0"/>
            <a:t>Pascal</a:t>
          </a:r>
        </a:p>
        <a:p>
          <a:r>
            <a:rPr lang="it-IT" dirty="0"/>
            <a:t>(1640)</a:t>
          </a:r>
        </a:p>
      </dgm:t>
    </dgm:pt>
    <dgm:pt modelId="{62697EA3-E9DA-440F-B266-88AA32184496}" type="parTrans" cxnId="{F6D3C437-A1C1-4B9A-B928-594E42FDBAB5}">
      <dgm:prSet/>
      <dgm:spPr/>
      <dgm:t>
        <a:bodyPr/>
        <a:lstStyle/>
        <a:p>
          <a:endParaRPr lang="it-IT"/>
        </a:p>
      </dgm:t>
    </dgm:pt>
    <dgm:pt modelId="{AE3F3D1A-BAAE-48F9-912E-E67D79391699}" type="sibTrans" cxnId="{F6D3C437-A1C1-4B9A-B928-594E42FDBAB5}">
      <dgm:prSet/>
      <dgm:spPr/>
      <dgm:t>
        <a:bodyPr/>
        <a:lstStyle/>
        <a:p>
          <a:endParaRPr lang="it-IT"/>
        </a:p>
      </dgm:t>
    </dgm:pt>
    <dgm:pt modelId="{67813719-9D3F-4DA2-8633-DE1F1DCF4AB8}">
      <dgm:prSet phldrT="[Testo]"/>
      <dgm:spPr/>
      <dgm:t>
        <a:bodyPr/>
        <a:lstStyle/>
        <a:p>
          <a:r>
            <a:rPr lang="it-IT" dirty="0"/>
            <a:t>Leibnitz</a:t>
          </a:r>
        </a:p>
        <a:p>
          <a:r>
            <a:rPr lang="it-IT" dirty="0"/>
            <a:t>(1702)</a:t>
          </a:r>
        </a:p>
      </dgm:t>
    </dgm:pt>
    <dgm:pt modelId="{6BFA54EF-5F00-477E-832E-E01F3C635F09}" type="parTrans" cxnId="{1AC0ADA5-8DA9-4D1C-ACC4-259C525F2B3B}">
      <dgm:prSet/>
      <dgm:spPr/>
      <dgm:t>
        <a:bodyPr/>
        <a:lstStyle/>
        <a:p>
          <a:endParaRPr lang="it-IT"/>
        </a:p>
      </dgm:t>
    </dgm:pt>
    <dgm:pt modelId="{05061179-42E6-4403-B32F-51A7C4E6DD66}" type="sibTrans" cxnId="{1AC0ADA5-8DA9-4D1C-ACC4-259C525F2B3B}">
      <dgm:prSet/>
      <dgm:spPr/>
      <dgm:t>
        <a:bodyPr/>
        <a:lstStyle/>
        <a:p>
          <a:endParaRPr lang="it-IT"/>
        </a:p>
      </dgm:t>
    </dgm:pt>
    <dgm:pt modelId="{2F5C28BE-7827-4950-9C49-D831CFD54467}">
      <dgm:prSet/>
      <dgm:spPr/>
      <dgm:t>
        <a:bodyPr/>
        <a:lstStyle/>
        <a:p>
          <a:r>
            <a:rPr lang="it-IT" dirty="0" err="1"/>
            <a:t>Babbage</a:t>
          </a:r>
          <a:endParaRPr lang="it-IT" dirty="0"/>
        </a:p>
        <a:p>
          <a:r>
            <a:rPr lang="it-IT" dirty="0"/>
            <a:t>(1800)</a:t>
          </a:r>
        </a:p>
      </dgm:t>
    </dgm:pt>
    <dgm:pt modelId="{11966FEF-993A-48CE-A72E-50D9DC5D7418}" type="parTrans" cxnId="{CEF0F8F6-067C-4A08-AD69-2C6BC940A6EE}">
      <dgm:prSet/>
      <dgm:spPr/>
      <dgm:t>
        <a:bodyPr/>
        <a:lstStyle/>
        <a:p>
          <a:endParaRPr lang="it-IT"/>
        </a:p>
      </dgm:t>
    </dgm:pt>
    <dgm:pt modelId="{E9D9F32A-68D5-440C-A43D-8508C8A38F1B}" type="sibTrans" cxnId="{CEF0F8F6-067C-4A08-AD69-2C6BC940A6EE}">
      <dgm:prSet/>
      <dgm:spPr/>
      <dgm:t>
        <a:bodyPr/>
        <a:lstStyle/>
        <a:p>
          <a:endParaRPr lang="it-IT"/>
        </a:p>
      </dgm:t>
    </dgm:pt>
    <dgm:pt modelId="{2F19E5A8-4CC8-45DF-933E-962CACB1715F}" type="pres">
      <dgm:prSet presAssocID="{35746327-8180-42EE-B7FA-BF55A07F186B}" presName="Name0" presStyleCnt="0">
        <dgm:presLayoutVars>
          <dgm:dir/>
          <dgm:resizeHandles val="exact"/>
        </dgm:presLayoutVars>
      </dgm:prSet>
      <dgm:spPr/>
    </dgm:pt>
    <dgm:pt modelId="{0849D9FE-C703-4EA8-ADDF-5DFE468FBACA}" type="pres">
      <dgm:prSet presAssocID="{35746327-8180-42EE-B7FA-BF55A07F186B}" presName="arrow" presStyleLbl="bgShp" presStyleIdx="0" presStyleCnt="1"/>
      <dgm:spPr/>
    </dgm:pt>
    <dgm:pt modelId="{001405BD-B0F0-4446-8DEB-04E2133B59C2}" type="pres">
      <dgm:prSet presAssocID="{35746327-8180-42EE-B7FA-BF55A07F186B}" presName="points" presStyleCnt="0"/>
      <dgm:spPr/>
    </dgm:pt>
    <dgm:pt modelId="{6126039D-2B50-4E68-A3F0-A133E4923E7B}" type="pres">
      <dgm:prSet presAssocID="{AF466E61-CCC2-479B-BE1B-7DD974BFF84F}" presName="compositeA" presStyleCnt="0"/>
      <dgm:spPr/>
    </dgm:pt>
    <dgm:pt modelId="{59A03D9F-EC42-4299-88C7-8D80FDF4DCBB}" type="pres">
      <dgm:prSet presAssocID="{AF466E61-CCC2-479B-BE1B-7DD974BFF84F}" presName="textA" presStyleLbl="revTx" presStyleIdx="0" presStyleCnt="4">
        <dgm:presLayoutVars>
          <dgm:bulletEnabled val="1"/>
        </dgm:presLayoutVars>
      </dgm:prSet>
      <dgm:spPr/>
    </dgm:pt>
    <dgm:pt modelId="{2D5B971F-BD61-4E99-A142-3FEBED46E240}" type="pres">
      <dgm:prSet presAssocID="{AF466E61-CCC2-479B-BE1B-7DD974BFF84F}" presName="circleA" presStyleLbl="node1" presStyleIdx="0" presStyleCnt="4"/>
      <dgm:spPr/>
    </dgm:pt>
    <dgm:pt modelId="{EC42416B-E948-4E78-8DE7-A5A39C429397}" type="pres">
      <dgm:prSet presAssocID="{AF466E61-CCC2-479B-BE1B-7DD974BFF84F}" presName="spaceA" presStyleCnt="0"/>
      <dgm:spPr/>
    </dgm:pt>
    <dgm:pt modelId="{954C0DC3-A788-42F7-9ED0-62EE2666BAE8}" type="pres">
      <dgm:prSet presAssocID="{1F98FCB7-0CC4-41D2-A221-3081A4B1DF9B}" presName="space" presStyleCnt="0"/>
      <dgm:spPr/>
    </dgm:pt>
    <dgm:pt modelId="{00425F0C-04A5-4428-B2F4-581F3C691A36}" type="pres">
      <dgm:prSet presAssocID="{1821EE71-C728-4438-8447-A581DA50AF89}" presName="compositeB" presStyleCnt="0"/>
      <dgm:spPr/>
    </dgm:pt>
    <dgm:pt modelId="{82919933-99D5-4582-9938-D28B6B03F079}" type="pres">
      <dgm:prSet presAssocID="{1821EE71-C728-4438-8447-A581DA50AF89}" presName="textB" presStyleLbl="revTx" presStyleIdx="1" presStyleCnt="4">
        <dgm:presLayoutVars>
          <dgm:bulletEnabled val="1"/>
        </dgm:presLayoutVars>
      </dgm:prSet>
      <dgm:spPr/>
    </dgm:pt>
    <dgm:pt modelId="{5D987C38-F986-40F8-BC9F-266F652310F3}" type="pres">
      <dgm:prSet presAssocID="{1821EE71-C728-4438-8447-A581DA50AF89}" presName="circleB" presStyleLbl="node1" presStyleIdx="1" presStyleCnt="4"/>
      <dgm:spPr/>
    </dgm:pt>
    <dgm:pt modelId="{166DE5B4-BC47-410B-AA6C-36A1295F2DCC}" type="pres">
      <dgm:prSet presAssocID="{1821EE71-C728-4438-8447-A581DA50AF89}" presName="spaceB" presStyleCnt="0"/>
      <dgm:spPr/>
    </dgm:pt>
    <dgm:pt modelId="{BCA09B0C-9C6C-4062-9F0D-52E38130AB5E}" type="pres">
      <dgm:prSet presAssocID="{AE3F3D1A-BAAE-48F9-912E-E67D79391699}" presName="space" presStyleCnt="0"/>
      <dgm:spPr/>
    </dgm:pt>
    <dgm:pt modelId="{E14FA3FF-A8FA-4608-92EB-3F2C7D9925BA}" type="pres">
      <dgm:prSet presAssocID="{67813719-9D3F-4DA2-8633-DE1F1DCF4AB8}" presName="compositeA" presStyleCnt="0"/>
      <dgm:spPr/>
    </dgm:pt>
    <dgm:pt modelId="{AC5E6A58-F38E-4ED1-96F1-00961EB463EF}" type="pres">
      <dgm:prSet presAssocID="{67813719-9D3F-4DA2-8633-DE1F1DCF4AB8}" presName="textA" presStyleLbl="revTx" presStyleIdx="2" presStyleCnt="4">
        <dgm:presLayoutVars>
          <dgm:bulletEnabled val="1"/>
        </dgm:presLayoutVars>
      </dgm:prSet>
      <dgm:spPr/>
    </dgm:pt>
    <dgm:pt modelId="{6754DC97-C3DF-4114-8997-B0AABC9B497E}" type="pres">
      <dgm:prSet presAssocID="{67813719-9D3F-4DA2-8633-DE1F1DCF4AB8}" presName="circleA" presStyleLbl="node1" presStyleIdx="2" presStyleCnt="4"/>
      <dgm:spPr/>
    </dgm:pt>
    <dgm:pt modelId="{A6D2DEE3-D09B-4E8F-A037-3AB20A9A9789}" type="pres">
      <dgm:prSet presAssocID="{67813719-9D3F-4DA2-8633-DE1F1DCF4AB8}" presName="spaceA" presStyleCnt="0"/>
      <dgm:spPr/>
    </dgm:pt>
    <dgm:pt modelId="{271F858C-2AE1-4643-84E3-C8EDF2ADE674}" type="pres">
      <dgm:prSet presAssocID="{05061179-42E6-4403-B32F-51A7C4E6DD66}" presName="space" presStyleCnt="0"/>
      <dgm:spPr/>
    </dgm:pt>
    <dgm:pt modelId="{0EBFCF24-27F9-4F44-A7B6-0C715E457DD1}" type="pres">
      <dgm:prSet presAssocID="{2F5C28BE-7827-4950-9C49-D831CFD54467}" presName="compositeB" presStyleCnt="0"/>
      <dgm:spPr/>
    </dgm:pt>
    <dgm:pt modelId="{0AF3F103-E06C-456F-A3F2-30F460AD3F17}" type="pres">
      <dgm:prSet presAssocID="{2F5C28BE-7827-4950-9C49-D831CFD54467}" presName="textB" presStyleLbl="revTx" presStyleIdx="3" presStyleCnt="4">
        <dgm:presLayoutVars>
          <dgm:bulletEnabled val="1"/>
        </dgm:presLayoutVars>
      </dgm:prSet>
      <dgm:spPr/>
    </dgm:pt>
    <dgm:pt modelId="{3DD882C0-03C2-448A-9DED-6D3D2ACC817C}" type="pres">
      <dgm:prSet presAssocID="{2F5C28BE-7827-4950-9C49-D831CFD54467}" presName="circleB" presStyleLbl="node1" presStyleIdx="3" presStyleCnt="4"/>
      <dgm:spPr/>
    </dgm:pt>
    <dgm:pt modelId="{11A511EA-0185-4B8B-A2E9-36F53F083A5D}" type="pres">
      <dgm:prSet presAssocID="{2F5C28BE-7827-4950-9C49-D831CFD54467}" presName="spaceB" presStyleCnt="0"/>
      <dgm:spPr/>
    </dgm:pt>
  </dgm:ptLst>
  <dgm:cxnLst>
    <dgm:cxn modelId="{BCCEF003-7D13-463F-AD4B-37BEE0883369}" type="presOf" srcId="{2F5C28BE-7827-4950-9C49-D831CFD54467}" destId="{0AF3F103-E06C-456F-A3F2-30F460AD3F17}" srcOrd="0" destOrd="0" presId="urn:microsoft.com/office/officeart/2005/8/layout/hProcess11"/>
    <dgm:cxn modelId="{F6D3C437-A1C1-4B9A-B928-594E42FDBAB5}" srcId="{35746327-8180-42EE-B7FA-BF55A07F186B}" destId="{1821EE71-C728-4438-8447-A581DA50AF89}" srcOrd="1" destOrd="0" parTransId="{62697EA3-E9DA-440F-B266-88AA32184496}" sibTransId="{AE3F3D1A-BAAE-48F9-912E-E67D79391699}"/>
    <dgm:cxn modelId="{E0184E84-3940-4D57-B66D-32D453772810}" type="presOf" srcId="{AF466E61-CCC2-479B-BE1B-7DD974BFF84F}" destId="{59A03D9F-EC42-4299-88C7-8D80FDF4DCBB}" srcOrd="0" destOrd="0" presId="urn:microsoft.com/office/officeart/2005/8/layout/hProcess11"/>
    <dgm:cxn modelId="{259F609E-58FF-433C-80A6-A2027A872A19}" type="presOf" srcId="{35746327-8180-42EE-B7FA-BF55A07F186B}" destId="{2F19E5A8-4CC8-45DF-933E-962CACB1715F}" srcOrd="0" destOrd="0" presId="urn:microsoft.com/office/officeart/2005/8/layout/hProcess11"/>
    <dgm:cxn modelId="{1AC0ADA5-8DA9-4D1C-ACC4-259C525F2B3B}" srcId="{35746327-8180-42EE-B7FA-BF55A07F186B}" destId="{67813719-9D3F-4DA2-8633-DE1F1DCF4AB8}" srcOrd="2" destOrd="0" parTransId="{6BFA54EF-5F00-477E-832E-E01F3C635F09}" sibTransId="{05061179-42E6-4403-B32F-51A7C4E6DD66}"/>
    <dgm:cxn modelId="{7329CFE0-26B8-42C5-9E3D-D51D2E864F33}" type="presOf" srcId="{1821EE71-C728-4438-8447-A581DA50AF89}" destId="{82919933-99D5-4582-9938-D28B6B03F079}" srcOrd="0" destOrd="0" presId="urn:microsoft.com/office/officeart/2005/8/layout/hProcess11"/>
    <dgm:cxn modelId="{C18A52F2-E82D-4201-80D9-6277461E3C05}" type="presOf" srcId="{67813719-9D3F-4DA2-8633-DE1F1DCF4AB8}" destId="{AC5E6A58-F38E-4ED1-96F1-00961EB463EF}" srcOrd="0" destOrd="0" presId="urn:microsoft.com/office/officeart/2005/8/layout/hProcess11"/>
    <dgm:cxn modelId="{CEF0F8F6-067C-4A08-AD69-2C6BC940A6EE}" srcId="{35746327-8180-42EE-B7FA-BF55A07F186B}" destId="{2F5C28BE-7827-4950-9C49-D831CFD54467}" srcOrd="3" destOrd="0" parTransId="{11966FEF-993A-48CE-A72E-50D9DC5D7418}" sibTransId="{E9D9F32A-68D5-440C-A43D-8508C8A38F1B}"/>
    <dgm:cxn modelId="{7F207EFD-600E-441C-82C7-3A2F605C8089}" srcId="{35746327-8180-42EE-B7FA-BF55A07F186B}" destId="{AF466E61-CCC2-479B-BE1B-7DD974BFF84F}" srcOrd="0" destOrd="0" parTransId="{F050F389-D8B4-4D8A-96A3-307A04E0B24B}" sibTransId="{1F98FCB7-0CC4-41D2-A221-3081A4B1DF9B}"/>
    <dgm:cxn modelId="{06322487-345C-4085-9CED-693EF06449C2}" type="presParOf" srcId="{2F19E5A8-4CC8-45DF-933E-962CACB1715F}" destId="{0849D9FE-C703-4EA8-ADDF-5DFE468FBACA}" srcOrd="0" destOrd="0" presId="urn:microsoft.com/office/officeart/2005/8/layout/hProcess11"/>
    <dgm:cxn modelId="{08E676F0-41DB-4A8D-B561-2D8CD5810281}" type="presParOf" srcId="{2F19E5A8-4CC8-45DF-933E-962CACB1715F}" destId="{001405BD-B0F0-4446-8DEB-04E2133B59C2}" srcOrd="1" destOrd="0" presId="urn:microsoft.com/office/officeart/2005/8/layout/hProcess11"/>
    <dgm:cxn modelId="{68AFF4DC-A54D-47DD-9932-3F3F370ED392}" type="presParOf" srcId="{001405BD-B0F0-4446-8DEB-04E2133B59C2}" destId="{6126039D-2B50-4E68-A3F0-A133E4923E7B}" srcOrd="0" destOrd="0" presId="urn:microsoft.com/office/officeart/2005/8/layout/hProcess11"/>
    <dgm:cxn modelId="{D1AE2807-9959-40D1-8649-BD4D3D48E39C}" type="presParOf" srcId="{6126039D-2B50-4E68-A3F0-A133E4923E7B}" destId="{59A03D9F-EC42-4299-88C7-8D80FDF4DCBB}" srcOrd="0" destOrd="0" presId="urn:microsoft.com/office/officeart/2005/8/layout/hProcess11"/>
    <dgm:cxn modelId="{EC4A0E63-D3BD-42A2-BD12-E5242C2893AA}" type="presParOf" srcId="{6126039D-2B50-4E68-A3F0-A133E4923E7B}" destId="{2D5B971F-BD61-4E99-A142-3FEBED46E240}" srcOrd="1" destOrd="0" presId="urn:microsoft.com/office/officeart/2005/8/layout/hProcess11"/>
    <dgm:cxn modelId="{F737F86B-38E4-41DC-A4D3-BE4B3B74E711}" type="presParOf" srcId="{6126039D-2B50-4E68-A3F0-A133E4923E7B}" destId="{EC42416B-E948-4E78-8DE7-A5A39C429397}" srcOrd="2" destOrd="0" presId="urn:microsoft.com/office/officeart/2005/8/layout/hProcess11"/>
    <dgm:cxn modelId="{566D1448-C498-44A5-90F2-8318B246D7FF}" type="presParOf" srcId="{001405BD-B0F0-4446-8DEB-04E2133B59C2}" destId="{954C0DC3-A788-42F7-9ED0-62EE2666BAE8}" srcOrd="1" destOrd="0" presId="urn:microsoft.com/office/officeart/2005/8/layout/hProcess11"/>
    <dgm:cxn modelId="{F36B9599-1766-4AC0-AEFA-9017CAA324E5}" type="presParOf" srcId="{001405BD-B0F0-4446-8DEB-04E2133B59C2}" destId="{00425F0C-04A5-4428-B2F4-581F3C691A36}" srcOrd="2" destOrd="0" presId="urn:microsoft.com/office/officeart/2005/8/layout/hProcess11"/>
    <dgm:cxn modelId="{9A0A1417-0460-4E04-8E33-9DBB0C276A2D}" type="presParOf" srcId="{00425F0C-04A5-4428-B2F4-581F3C691A36}" destId="{82919933-99D5-4582-9938-D28B6B03F079}" srcOrd="0" destOrd="0" presId="urn:microsoft.com/office/officeart/2005/8/layout/hProcess11"/>
    <dgm:cxn modelId="{123A648C-FCF8-47E4-B089-DE3C4ECAF21E}" type="presParOf" srcId="{00425F0C-04A5-4428-B2F4-581F3C691A36}" destId="{5D987C38-F986-40F8-BC9F-266F652310F3}" srcOrd="1" destOrd="0" presId="urn:microsoft.com/office/officeart/2005/8/layout/hProcess11"/>
    <dgm:cxn modelId="{D007E4AE-9631-43D1-A2CF-682B0ACFDC06}" type="presParOf" srcId="{00425F0C-04A5-4428-B2F4-581F3C691A36}" destId="{166DE5B4-BC47-410B-AA6C-36A1295F2DCC}" srcOrd="2" destOrd="0" presId="urn:microsoft.com/office/officeart/2005/8/layout/hProcess11"/>
    <dgm:cxn modelId="{4A08CAA8-A267-48B5-BAD0-522B2792572A}" type="presParOf" srcId="{001405BD-B0F0-4446-8DEB-04E2133B59C2}" destId="{BCA09B0C-9C6C-4062-9F0D-52E38130AB5E}" srcOrd="3" destOrd="0" presId="urn:microsoft.com/office/officeart/2005/8/layout/hProcess11"/>
    <dgm:cxn modelId="{C8AFB4EB-09EC-4C08-B0FB-F1562E20DA3B}" type="presParOf" srcId="{001405BD-B0F0-4446-8DEB-04E2133B59C2}" destId="{E14FA3FF-A8FA-4608-92EB-3F2C7D9925BA}" srcOrd="4" destOrd="0" presId="urn:microsoft.com/office/officeart/2005/8/layout/hProcess11"/>
    <dgm:cxn modelId="{522E704A-28C6-4294-88CC-1659DCB0F4F5}" type="presParOf" srcId="{E14FA3FF-A8FA-4608-92EB-3F2C7D9925BA}" destId="{AC5E6A58-F38E-4ED1-96F1-00961EB463EF}" srcOrd="0" destOrd="0" presId="urn:microsoft.com/office/officeart/2005/8/layout/hProcess11"/>
    <dgm:cxn modelId="{67D7B436-8F82-4D34-A11F-F8ECF9970F19}" type="presParOf" srcId="{E14FA3FF-A8FA-4608-92EB-3F2C7D9925BA}" destId="{6754DC97-C3DF-4114-8997-B0AABC9B497E}" srcOrd="1" destOrd="0" presId="urn:microsoft.com/office/officeart/2005/8/layout/hProcess11"/>
    <dgm:cxn modelId="{4D3524F3-8AA8-46EF-B15E-E60BFBDB3431}" type="presParOf" srcId="{E14FA3FF-A8FA-4608-92EB-3F2C7D9925BA}" destId="{A6D2DEE3-D09B-4E8F-A037-3AB20A9A9789}" srcOrd="2" destOrd="0" presId="urn:microsoft.com/office/officeart/2005/8/layout/hProcess11"/>
    <dgm:cxn modelId="{4D3D362B-3D3A-409B-9D53-00D4BFE08D8D}" type="presParOf" srcId="{001405BD-B0F0-4446-8DEB-04E2133B59C2}" destId="{271F858C-2AE1-4643-84E3-C8EDF2ADE674}" srcOrd="5" destOrd="0" presId="urn:microsoft.com/office/officeart/2005/8/layout/hProcess11"/>
    <dgm:cxn modelId="{91710867-8122-4292-A594-1F9A25FBC480}" type="presParOf" srcId="{001405BD-B0F0-4446-8DEB-04E2133B59C2}" destId="{0EBFCF24-27F9-4F44-A7B6-0C715E457DD1}" srcOrd="6" destOrd="0" presId="urn:microsoft.com/office/officeart/2005/8/layout/hProcess11"/>
    <dgm:cxn modelId="{44E2A1BF-7B88-4712-95AD-2F6430EF2A52}" type="presParOf" srcId="{0EBFCF24-27F9-4F44-A7B6-0C715E457DD1}" destId="{0AF3F103-E06C-456F-A3F2-30F460AD3F17}" srcOrd="0" destOrd="0" presId="urn:microsoft.com/office/officeart/2005/8/layout/hProcess11"/>
    <dgm:cxn modelId="{A46625E6-7F1E-4426-A0F2-27DED8F1CA0C}" type="presParOf" srcId="{0EBFCF24-27F9-4F44-A7B6-0C715E457DD1}" destId="{3DD882C0-03C2-448A-9DED-6D3D2ACC817C}" srcOrd="1" destOrd="0" presId="urn:microsoft.com/office/officeart/2005/8/layout/hProcess11"/>
    <dgm:cxn modelId="{545FB83B-BDCA-4A43-9264-A2040DB285E8}" type="presParOf" srcId="{0EBFCF24-27F9-4F44-A7B6-0C715E457DD1}" destId="{11A511EA-0185-4B8B-A2E9-36F53F083A5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2C9F4-AE77-4E2D-B187-0E390BAA70B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5D9BA1E-2A02-4A09-92EF-DC13EF799D9E}">
      <dgm:prSet phldrT="[Testo]"/>
      <dgm:spPr/>
      <dgm:t>
        <a:bodyPr/>
        <a:lstStyle/>
        <a:p>
          <a:r>
            <a:rPr lang="it-IT" dirty="0"/>
            <a:t>Von Neumann</a:t>
          </a:r>
        </a:p>
      </dgm:t>
    </dgm:pt>
    <dgm:pt modelId="{B88A90ED-461B-44D4-8D27-3E0C63DDB1F7}" type="parTrans" cxnId="{97FC17D6-7EE9-463F-A6F4-7B40345FA3CC}">
      <dgm:prSet/>
      <dgm:spPr/>
      <dgm:t>
        <a:bodyPr/>
        <a:lstStyle/>
        <a:p>
          <a:endParaRPr lang="it-IT"/>
        </a:p>
      </dgm:t>
    </dgm:pt>
    <dgm:pt modelId="{2EA2FFBB-8F6B-4C43-94ED-6CFEABF156EF}" type="sibTrans" cxnId="{97FC17D6-7EE9-463F-A6F4-7B40345FA3CC}">
      <dgm:prSet/>
      <dgm:spPr/>
      <dgm:t>
        <a:bodyPr/>
        <a:lstStyle/>
        <a:p>
          <a:endParaRPr lang="it-IT"/>
        </a:p>
      </dgm:t>
    </dgm:pt>
    <dgm:pt modelId="{4FF3FA0D-BC82-461E-A1BD-29ADF9D2AF49}">
      <dgm:prSet phldrT="[Testo]"/>
      <dgm:spPr/>
      <dgm:t>
        <a:bodyPr/>
        <a:lstStyle/>
        <a:p>
          <a:r>
            <a:rPr lang="it-IT" dirty="0"/>
            <a:t>Transistor</a:t>
          </a:r>
        </a:p>
      </dgm:t>
    </dgm:pt>
    <dgm:pt modelId="{0472F820-0812-4DDA-B0A9-385A5512DC2B}" type="parTrans" cxnId="{DC681535-DE9E-46B6-944D-7375B113AD24}">
      <dgm:prSet/>
      <dgm:spPr/>
      <dgm:t>
        <a:bodyPr/>
        <a:lstStyle/>
        <a:p>
          <a:endParaRPr lang="it-IT"/>
        </a:p>
      </dgm:t>
    </dgm:pt>
    <dgm:pt modelId="{2E10C70C-A3CD-4119-B5AA-E1C3ACCD79CB}" type="sibTrans" cxnId="{DC681535-DE9E-46B6-944D-7375B113AD24}">
      <dgm:prSet/>
      <dgm:spPr/>
      <dgm:t>
        <a:bodyPr/>
        <a:lstStyle/>
        <a:p>
          <a:endParaRPr lang="it-IT"/>
        </a:p>
      </dgm:t>
    </dgm:pt>
    <dgm:pt modelId="{C2187F65-3C87-4CB3-BCB3-2C7309F85E58}">
      <dgm:prSet phldrT="[Testo]"/>
      <dgm:spPr/>
      <dgm:t>
        <a:bodyPr/>
        <a:lstStyle/>
        <a:p>
          <a:r>
            <a:rPr lang="it-IT" dirty="0"/>
            <a:t>Semiconduttori</a:t>
          </a:r>
        </a:p>
      </dgm:t>
    </dgm:pt>
    <dgm:pt modelId="{85F5E4F6-72CD-4A6C-9593-F11E0CA2C838}" type="parTrans" cxnId="{95948454-2334-4272-A165-7C936D137039}">
      <dgm:prSet/>
      <dgm:spPr/>
      <dgm:t>
        <a:bodyPr/>
        <a:lstStyle/>
        <a:p>
          <a:endParaRPr lang="it-IT"/>
        </a:p>
      </dgm:t>
    </dgm:pt>
    <dgm:pt modelId="{A64127A3-EECA-4575-B526-6106C9100EA9}" type="sibTrans" cxnId="{95948454-2334-4272-A165-7C936D137039}">
      <dgm:prSet/>
      <dgm:spPr/>
      <dgm:t>
        <a:bodyPr/>
        <a:lstStyle/>
        <a:p>
          <a:endParaRPr lang="it-IT"/>
        </a:p>
      </dgm:t>
    </dgm:pt>
    <dgm:pt modelId="{2B7C14D1-731B-4187-B834-4C26CD90E831}">
      <dgm:prSet/>
      <dgm:spPr/>
      <dgm:t>
        <a:bodyPr/>
        <a:lstStyle/>
        <a:p>
          <a:r>
            <a:rPr lang="it-IT" dirty="0"/>
            <a:t>Microprocessori</a:t>
          </a:r>
        </a:p>
      </dgm:t>
    </dgm:pt>
    <dgm:pt modelId="{A763C29B-5D9E-46FE-A63F-47B4C460EAD4}" type="parTrans" cxnId="{1EDB5BEE-1005-49AA-8708-15F5A6EC8A83}">
      <dgm:prSet/>
      <dgm:spPr/>
      <dgm:t>
        <a:bodyPr/>
        <a:lstStyle/>
        <a:p>
          <a:endParaRPr lang="it-IT"/>
        </a:p>
      </dgm:t>
    </dgm:pt>
    <dgm:pt modelId="{56B1DCAB-6C70-4F09-AE91-8DB70B94FDC4}" type="sibTrans" cxnId="{1EDB5BEE-1005-49AA-8708-15F5A6EC8A83}">
      <dgm:prSet/>
      <dgm:spPr/>
      <dgm:t>
        <a:bodyPr/>
        <a:lstStyle/>
        <a:p>
          <a:endParaRPr lang="it-IT"/>
        </a:p>
      </dgm:t>
    </dgm:pt>
    <dgm:pt modelId="{E6EAE7BE-68C8-4F4C-9E31-43BA5AD1454E}" type="pres">
      <dgm:prSet presAssocID="{B232C9F4-AE77-4E2D-B187-0E390BAA70BD}" presName="Name0" presStyleCnt="0">
        <dgm:presLayoutVars>
          <dgm:dir/>
          <dgm:resizeHandles val="exact"/>
        </dgm:presLayoutVars>
      </dgm:prSet>
      <dgm:spPr/>
    </dgm:pt>
    <dgm:pt modelId="{6BA73D85-2C86-4743-B583-986C797F9608}" type="pres">
      <dgm:prSet presAssocID="{B232C9F4-AE77-4E2D-B187-0E390BAA70BD}" presName="arrow" presStyleLbl="bgShp" presStyleIdx="0" presStyleCnt="1"/>
      <dgm:spPr/>
    </dgm:pt>
    <dgm:pt modelId="{B97C1DD7-4F35-4522-8246-928079D0FCCF}" type="pres">
      <dgm:prSet presAssocID="{B232C9F4-AE77-4E2D-B187-0E390BAA70BD}" presName="points" presStyleCnt="0"/>
      <dgm:spPr/>
    </dgm:pt>
    <dgm:pt modelId="{D83DD94E-9E75-4C69-9778-B4D005024CF0}" type="pres">
      <dgm:prSet presAssocID="{75D9BA1E-2A02-4A09-92EF-DC13EF799D9E}" presName="compositeA" presStyleCnt="0"/>
      <dgm:spPr/>
    </dgm:pt>
    <dgm:pt modelId="{7B26487D-CC69-4002-8C0B-594F6EAF3D88}" type="pres">
      <dgm:prSet presAssocID="{75D9BA1E-2A02-4A09-92EF-DC13EF799D9E}" presName="textA" presStyleLbl="revTx" presStyleIdx="0" presStyleCnt="4">
        <dgm:presLayoutVars>
          <dgm:bulletEnabled val="1"/>
        </dgm:presLayoutVars>
      </dgm:prSet>
      <dgm:spPr/>
    </dgm:pt>
    <dgm:pt modelId="{59599D2A-620E-42FF-B682-16E73146F3CC}" type="pres">
      <dgm:prSet presAssocID="{75D9BA1E-2A02-4A09-92EF-DC13EF799D9E}" presName="circleA" presStyleLbl="node1" presStyleIdx="0" presStyleCnt="4"/>
      <dgm:spPr/>
    </dgm:pt>
    <dgm:pt modelId="{A2893C1B-3EC9-40F9-B712-B5EE25AFA1E0}" type="pres">
      <dgm:prSet presAssocID="{75D9BA1E-2A02-4A09-92EF-DC13EF799D9E}" presName="spaceA" presStyleCnt="0"/>
      <dgm:spPr/>
    </dgm:pt>
    <dgm:pt modelId="{30C3B2BB-AB45-498C-A8B9-895E93B7D27F}" type="pres">
      <dgm:prSet presAssocID="{2EA2FFBB-8F6B-4C43-94ED-6CFEABF156EF}" presName="space" presStyleCnt="0"/>
      <dgm:spPr/>
    </dgm:pt>
    <dgm:pt modelId="{F5D1B7BA-4F0B-4582-8199-0FEC723D5D76}" type="pres">
      <dgm:prSet presAssocID="{4FF3FA0D-BC82-461E-A1BD-29ADF9D2AF49}" presName="compositeB" presStyleCnt="0"/>
      <dgm:spPr/>
    </dgm:pt>
    <dgm:pt modelId="{0EE5E490-2B3D-413C-AADA-1CEF5CFC036B}" type="pres">
      <dgm:prSet presAssocID="{4FF3FA0D-BC82-461E-A1BD-29ADF9D2AF49}" presName="textB" presStyleLbl="revTx" presStyleIdx="1" presStyleCnt="4">
        <dgm:presLayoutVars>
          <dgm:bulletEnabled val="1"/>
        </dgm:presLayoutVars>
      </dgm:prSet>
      <dgm:spPr/>
    </dgm:pt>
    <dgm:pt modelId="{9F7FC9C8-CA85-4D89-98A3-10ABA1F5D6CF}" type="pres">
      <dgm:prSet presAssocID="{4FF3FA0D-BC82-461E-A1BD-29ADF9D2AF49}" presName="circleB" presStyleLbl="node1" presStyleIdx="1" presStyleCnt="4"/>
      <dgm:spPr/>
    </dgm:pt>
    <dgm:pt modelId="{E2F9583B-8CA2-4DD4-9574-DCDFA38053AF}" type="pres">
      <dgm:prSet presAssocID="{4FF3FA0D-BC82-461E-A1BD-29ADF9D2AF49}" presName="spaceB" presStyleCnt="0"/>
      <dgm:spPr/>
    </dgm:pt>
    <dgm:pt modelId="{D75FB417-D4A8-4B34-BAAC-037D16FECD84}" type="pres">
      <dgm:prSet presAssocID="{2E10C70C-A3CD-4119-B5AA-E1C3ACCD79CB}" presName="space" presStyleCnt="0"/>
      <dgm:spPr/>
    </dgm:pt>
    <dgm:pt modelId="{BDAC3F7E-8DEC-4574-BF44-3DC1E55265F2}" type="pres">
      <dgm:prSet presAssocID="{C2187F65-3C87-4CB3-BCB3-2C7309F85E58}" presName="compositeA" presStyleCnt="0"/>
      <dgm:spPr/>
    </dgm:pt>
    <dgm:pt modelId="{4A26E417-14F4-4FE5-87C7-CC7703B6BE98}" type="pres">
      <dgm:prSet presAssocID="{C2187F65-3C87-4CB3-BCB3-2C7309F85E58}" presName="textA" presStyleLbl="revTx" presStyleIdx="2" presStyleCnt="4">
        <dgm:presLayoutVars>
          <dgm:bulletEnabled val="1"/>
        </dgm:presLayoutVars>
      </dgm:prSet>
      <dgm:spPr/>
    </dgm:pt>
    <dgm:pt modelId="{DE913879-4786-4196-81A8-ADB11DAE05EF}" type="pres">
      <dgm:prSet presAssocID="{C2187F65-3C87-4CB3-BCB3-2C7309F85E58}" presName="circleA" presStyleLbl="node1" presStyleIdx="2" presStyleCnt="4"/>
      <dgm:spPr/>
    </dgm:pt>
    <dgm:pt modelId="{85451EE4-58F7-436C-AA66-B4A34605F7B7}" type="pres">
      <dgm:prSet presAssocID="{C2187F65-3C87-4CB3-BCB3-2C7309F85E58}" presName="spaceA" presStyleCnt="0"/>
      <dgm:spPr/>
    </dgm:pt>
    <dgm:pt modelId="{0F5C0770-7837-4D02-9535-ABCD133BBDA3}" type="pres">
      <dgm:prSet presAssocID="{A64127A3-EECA-4575-B526-6106C9100EA9}" presName="space" presStyleCnt="0"/>
      <dgm:spPr/>
    </dgm:pt>
    <dgm:pt modelId="{E3A3710E-233C-48CB-A772-67B5AD59FF47}" type="pres">
      <dgm:prSet presAssocID="{2B7C14D1-731B-4187-B834-4C26CD90E831}" presName="compositeB" presStyleCnt="0"/>
      <dgm:spPr/>
    </dgm:pt>
    <dgm:pt modelId="{3787B0A4-D1A9-43F9-8362-A7E2633A7979}" type="pres">
      <dgm:prSet presAssocID="{2B7C14D1-731B-4187-B834-4C26CD90E831}" presName="textB" presStyleLbl="revTx" presStyleIdx="3" presStyleCnt="4">
        <dgm:presLayoutVars>
          <dgm:bulletEnabled val="1"/>
        </dgm:presLayoutVars>
      </dgm:prSet>
      <dgm:spPr/>
    </dgm:pt>
    <dgm:pt modelId="{71E106A5-A9D2-47EE-ACC6-5AB2210EAA6C}" type="pres">
      <dgm:prSet presAssocID="{2B7C14D1-731B-4187-B834-4C26CD90E831}" presName="circleB" presStyleLbl="node1" presStyleIdx="3" presStyleCnt="4"/>
      <dgm:spPr/>
    </dgm:pt>
    <dgm:pt modelId="{07E8AEB7-A2C5-44B8-B646-F8416018C239}" type="pres">
      <dgm:prSet presAssocID="{2B7C14D1-731B-4187-B834-4C26CD90E831}" presName="spaceB" presStyleCnt="0"/>
      <dgm:spPr/>
    </dgm:pt>
  </dgm:ptLst>
  <dgm:cxnLst>
    <dgm:cxn modelId="{E72CC20C-ABB4-41E3-AB0B-0783C66C108D}" type="presOf" srcId="{C2187F65-3C87-4CB3-BCB3-2C7309F85E58}" destId="{4A26E417-14F4-4FE5-87C7-CC7703B6BE98}" srcOrd="0" destOrd="0" presId="urn:microsoft.com/office/officeart/2005/8/layout/hProcess11"/>
    <dgm:cxn modelId="{DC681535-DE9E-46B6-944D-7375B113AD24}" srcId="{B232C9F4-AE77-4E2D-B187-0E390BAA70BD}" destId="{4FF3FA0D-BC82-461E-A1BD-29ADF9D2AF49}" srcOrd="1" destOrd="0" parTransId="{0472F820-0812-4DDA-B0A9-385A5512DC2B}" sibTransId="{2E10C70C-A3CD-4119-B5AA-E1C3ACCD79CB}"/>
    <dgm:cxn modelId="{51AC1973-3739-49EA-BEC9-A6870EC82773}" type="presOf" srcId="{B232C9F4-AE77-4E2D-B187-0E390BAA70BD}" destId="{E6EAE7BE-68C8-4F4C-9E31-43BA5AD1454E}" srcOrd="0" destOrd="0" presId="urn:microsoft.com/office/officeart/2005/8/layout/hProcess11"/>
    <dgm:cxn modelId="{95948454-2334-4272-A165-7C936D137039}" srcId="{B232C9F4-AE77-4E2D-B187-0E390BAA70BD}" destId="{C2187F65-3C87-4CB3-BCB3-2C7309F85E58}" srcOrd="2" destOrd="0" parTransId="{85F5E4F6-72CD-4A6C-9593-F11E0CA2C838}" sibTransId="{A64127A3-EECA-4575-B526-6106C9100EA9}"/>
    <dgm:cxn modelId="{064CB95A-80FA-4CE0-8DBF-AC7190887143}" type="presOf" srcId="{2B7C14D1-731B-4187-B834-4C26CD90E831}" destId="{3787B0A4-D1A9-43F9-8362-A7E2633A7979}" srcOrd="0" destOrd="0" presId="urn:microsoft.com/office/officeart/2005/8/layout/hProcess11"/>
    <dgm:cxn modelId="{97FC17D6-7EE9-463F-A6F4-7B40345FA3CC}" srcId="{B232C9F4-AE77-4E2D-B187-0E390BAA70BD}" destId="{75D9BA1E-2A02-4A09-92EF-DC13EF799D9E}" srcOrd="0" destOrd="0" parTransId="{B88A90ED-461B-44D4-8D27-3E0C63DDB1F7}" sibTransId="{2EA2FFBB-8F6B-4C43-94ED-6CFEABF156EF}"/>
    <dgm:cxn modelId="{FF7E2DDF-BD6C-4BE6-B7E9-72D9B979A93E}" type="presOf" srcId="{75D9BA1E-2A02-4A09-92EF-DC13EF799D9E}" destId="{7B26487D-CC69-4002-8C0B-594F6EAF3D88}" srcOrd="0" destOrd="0" presId="urn:microsoft.com/office/officeart/2005/8/layout/hProcess11"/>
    <dgm:cxn modelId="{1EDB5BEE-1005-49AA-8708-15F5A6EC8A83}" srcId="{B232C9F4-AE77-4E2D-B187-0E390BAA70BD}" destId="{2B7C14D1-731B-4187-B834-4C26CD90E831}" srcOrd="3" destOrd="0" parTransId="{A763C29B-5D9E-46FE-A63F-47B4C460EAD4}" sibTransId="{56B1DCAB-6C70-4F09-AE91-8DB70B94FDC4}"/>
    <dgm:cxn modelId="{0D41BEFA-A787-4B76-9576-5B9787A95870}" type="presOf" srcId="{4FF3FA0D-BC82-461E-A1BD-29ADF9D2AF49}" destId="{0EE5E490-2B3D-413C-AADA-1CEF5CFC036B}" srcOrd="0" destOrd="0" presId="urn:microsoft.com/office/officeart/2005/8/layout/hProcess11"/>
    <dgm:cxn modelId="{1250BC2B-88C6-4CFD-8B85-311F40650609}" type="presParOf" srcId="{E6EAE7BE-68C8-4F4C-9E31-43BA5AD1454E}" destId="{6BA73D85-2C86-4743-B583-986C797F9608}" srcOrd="0" destOrd="0" presId="urn:microsoft.com/office/officeart/2005/8/layout/hProcess11"/>
    <dgm:cxn modelId="{503965BF-F96C-4147-8237-5DF09879F274}" type="presParOf" srcId="{E6EAE7BE-68C8-4F4C-9E31-43BA5AD1454E}" destId="{B97C1DD7-4F35-4522-8246-928079D0FCCF}" srcOrd="1" destOrd="0" presId="urn:microsoft.com/office/officeart/2005/8/layout/hProcess11"/>
    <dgm:cxn modelId="{988F7128-AB40-4F9A-9429-A7A820B7C728}" type="presParOf" srcId="{B97C1DD7-4F35-4522-8246-928079D0FCCF}" destId="{D83DD94E-9E75-4C69-9778-B4D005024CF0}" srcOrd="0" destOrd="0" presId="urn:microsoft.com/office/officeart/2005/8/layout/hProcess11"/>
    <dgm:cxn modelId="{EA549200-C7CF-49E9-9531-D6A5DB22563E}" type="presParOf" srcId="{D83DD94E-9E75-4C69-9778-B4D005024CF0}" destId="{7B26487D-CC69-4002-8C0B-594F6EAF3D88}" srcOrd="0" destOrd="0" presId="urn:microsoft.com/office/officeart/2005/8/layout/hProcess11"/>
    <dgm:cxn modelId="{98055264-5B99-4F03-A7D3-DE2A0F023FD0}" type="presParOf" srcId="{D83DD94E-9E75-4C69-9778-B4D005024CF0}" destId="{59599D2A-620E-42FF-B682-16E73146F3CC}" srcOrd="1" destOrd="0" presId="urn:microsoft.com/office/officeart/2005/8/layout/hProcess11"/>
    <dgm:cxn modelId="{75392217-E508-47C1-9662-1F3E48D6E3E3}" type="presParOf" srcId="{D83DD94E-9E75-4C69-9778-B4D005024CF0}" destId="{A2893C1B-3EC9-40F9-B712-B5EE25AFA1E0}" srcOrd="2" destOrd="0" presId="urn:microsoft.com/office/officeart/2005/8/layout/hProcess11"/>
    <dgm:cxn modelId="{2916C6B4-BDA1-4B53-A8BB-4E1CB1FAC0F4}" type="presParOf" srcId="{B97C1DD7-4F35-4522-8246-928079D0FCCF}" destId="{30C3B2BB-AB45-498C-A8B9-895E93B7D27F}" srcOrd="1" destOrd="0" presId="urn:microsoft.com/office/officeart/2005/8/layout/hProcess11"/>
    <dgm:cxn modelId="{61962C17-4B96-4F2A-A9F4-62F57E3016E4}" type="presParOf" srcId="{B97C1DD7-4F35-4522-8246-928079D0FCCF}" destId="{F5D1B7BA-4F0B-4582-8199-0FEC723D5D76}" srcOrd="2" destOrd="0" presId="urn:microsoft.com/office/officeart/2005/8/layout/hProcess11"/>
    <dgm:cxn modelId="{48845B01-0458-4DEB-A85E-077190EC42A1}" type="presParOf" srcId="{F5D1B7BA-4F0B-4582-8199-0FEC723D5D76}" destId="{0EE5E490-2B3D-413C-AADA-1CEF5CFC036B}" srcOrd="0" destOrd="0" presId="urn:microsoft.com/office/officeart/2005/8/layout/hProcess11"/>
    <dgm:cxn modelId="{640BE687-F133-4EA4-81DD-407DD28D546E}" type="presParOf" srcId="{F5D1B7BA-4F0B-4582-8199-0FEC723D5D76}" destId="{9F7FC9C8-CA85-4D89-98A3-10ABA1F5D6CF}" srcOrd="1" destOrd="0" presId="urn:microsoft.com/office/officeart/2005/8/layout/hProcess11"/>
    <dgm:cxn modelId="{671B6976-F27C-426D-8346-5B2BFFD19CB7}" type="presParOf" srcId="{F5D1B7BA-4F0B-4582-8199-0FEC723D5D76}" destId="{E2F9583B-8CA2-4DD4-9574-DCDFA38053AF}" srcOrd="2" destOrd="0" presId="urn:microsoft.com/office/officeart/2005/8/layout/hProcess11"/>
    <dgm:cxn modelId="{C5B1E54E-82E6-4A36-8081-C80E177AF135}" type="presParOf" srcId="{B97C1DD7-4F35-4522-8246-928079D0FCCF}" destId="{D75FB417-D4A8-4B34-BAAC-037D16FECD84}" srcOrd="3" destOrd="0" presId="urn:microsoft.com/office/officeart/2005/8/layout/hProcess11"/>
    <dgm:cxn modelId="{3BB044B6-FE4D-4978-9F96-2F3C0AE92F1D}" type="presParOf" srcId="{B97C1DD7-4F35-4522-8246-928079D0FCCF}" destId="{BDAC3F7E-8DEC-4574-BF44-3DC1E55265F2}" srcOrd="4" destOrd="0" presId="urn:microsoft.com/office/officeart/2005/8/layout/hProcess11"/>
    <dgm:cxn modelId="{7BF30052-F99A-44B0-8726-5BB65FA521DB}" type="presParOf" srcId="{BDAC3F7E-8DEC-4574-BF44-3DC1E55265F2}" destId="{4A26E417-14F4-4FE5-87C7-CC7703B6BE98}" srcOrd="0" destOrd="0" presId="urn:microsoft.com/office/officeart/2005/8/layout/hProcess11"/>
    <dgm:cxn modelId="{4DFAC6AF-9774-45E4-923A-94743ABF0E50}" type="presParOf" srcId="{BDAC3F7E-8DEC-4574-BF44-3DC1E55265F2}" destId="{DE913879-4786-4196-81A8-ADB11DAE05EF}" srcOrd="1" destOrd="0" presId="urn:microsoft.com/office/officeart/2005/8/layout/hProcess11"/>
    <dgm:cxn modelId="{5D135C6F-2BF3-4F56-9244-2DD3788F39D9}" type="presParOf" srcId="{BDAC3F7E-8DEC-4574-BF44-3DC1E55265F2}" destId="{85451EE4-58F7-436C-AA66-B4A34605F7B7}" srcOrd="2" destOrd="0" presId="urn:microsoft.com/office/officeart/2005/8/layout/hProcess11"/>
    <dgm:cxn modelId="{C47DB43D-46D5-488C-BDFE-7BC4A7292258}" type="presParOf" srcId="{B97C1DD7-4F35-4522-8246-928079D0FCCF}" destId="{0F5C0770-7837-4D02-9535-ABCD133BBDA3}" srcOrd="5" destOrd="0" presId="urn:microsoft.com/office/officeart/2005/8/layout/hProcess11"/>
    <dgm:cxn modelId="{B48B1431-B5F3-4775-9783-48A4EECEC448}" type="presParOf" srcId="{B97C1DD7-4F35-4522-8246-928079D0FCCF}" destId="{E3A3710E-233C-48CB-A772-67B5AD59FF47}" srcOrd="6" destOrd="0" presId="urn:microsoft.com/office/officeart/2005/8/layout/hProcess11"/>
    <dgm:cxn modelId="{B96C2CEB-77E3-4D29-A136-249A29B8BB0B}" type="presParOf" srcId="{E3A3710E-233C-48CB-A772-67B5AD59FF47}" destId="{3787B0A4-D1A9-43F9-8362-A7E2633A7979}" srcOrd="0" destOrd="0" presId="urn:microsoft.com/office/officeart/2005/8/layout/hProcess11"/>
    <dgm:cxn modelId="{ECEA9DB7-0C38-4412-A4A6-BE34A99A027A}" type="presParOf" srcId="{E3A3710E-233C-48CB-A772-67B5AD59FF47}" destId="{71E106A5-A9D2-47EE-ACC6-5AB2210EAA6C}" srcOrd="1" destOrd="0" presId="urn:microsoft.com/office/officeart/2005/8/layout/hProcess11"/>
    <dgm:cxn modelId="{D705C254-F2D6-4C7B-9342-F7CE456954B7}" type="presParOf" srcId="{E3A3710E-233C-48CB-A772-67B5AD59FF47}" destId="{07E8AEB7-A2C5-44B8-B646-F8416018C23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9D9FE-C703-4EA8-ADDF-5DFE468FBACA}">
      <dsp:nvSpPr>
        <dsp:cNvPr id="0" name=""/>
        <dsp:cNvSpPr/>
      </dsp:nvSpPr>
      <dsp:spPr>
        <a:xfrm>
          <a:off x="0" y="995362"/>
          <a:ext cx="9601200" cy="13271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03D9F-EC42-4299-88C7-8D80FDF4DCBB}">
      <dsp:nvSpPr>
        <dsp:cNvPr id="0" name=""/>
        <dsp:cNvSpPr/>
      </dsp:nvSpPr>
      <dsp:spPr>
        <a:xfrm>
          <a:off x="4324" y="0"/>
          <a:ext cx="2080103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Abaco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(2000 </a:t>
          </a:r>
          <a:r>
            <a:rPr lang="it-IT" sz="2900" kern="1200" dirty="0" err="1"/>
            <a:t>aC</a:t>
          </a:r>
          <a:r>
            <a:rPr lang="it-IT" sz="2900" kern="1200" dirty="0"/>
            <a:t>)</a:t>
          </a:r>
        </a:p>
      </dsp:txBody>
      <dsp:txXfrm>
        <a:off x="4324" y="0"/>
        <a:ext cx="2080103" cy="1327150"/>
      </dsp:txXfrm>
    </dsp:sp>
    <dsp:sp modelId="{2D5B971F-BD61-4E99-A142-3FEBED46E240}">
      <dsp:nvSpPr>
        <dsp:cNvPr id="0" name=""/>
        <dsp:cNvSpPr/>
      </dsp:nvSpPr>
      <dsp:spPr>
        <a:xfrm>
          <a:off x="878482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19933-99D5-4582-9938-D28B6B03F079}">
      <dsp:nvSpPr>
        <dsp:cNvPr id="0" name=""/>
        <dsp:cNvSpPr/>
      </dsp:nvSpPr>
      <dsp:spPr>
        <a:xfrm>
          <a:off x="2188433" y="1990725"/>
          <a:ext cx="2080103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Pascal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(1640)</a:t>
          </a:r>
        </a:p>
      </dsp:txBody>
      <dsp:txXfrm>
        <a:off x="2188433" y="1990725"/>
        <a:ext cx="2080103" cy="1327150"/>
      </dsp:txXfrm>
    </dsp:sp>
    <dsp:sp modelId="{5D987C38-F986-40F8-BC9F-266F652310F3}">
      <dsp:nvSpPr>
        <dsp:cNvPr id="0" name=""/>
        <dsp:cNvSpPr/>
      </dsp:nvSpPr>
      <dsp:spPr>
        <a:xfrm>
          <a:off x="3062591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E6A58-F38E-4ED1-96F1-00961EB463EF}">
      <dsp:nvSpPr>
        <dsp:cNvPr id="0" name=""/>
        <dsp:cNvSpPr/>
      </dsp:nvSpPr>
      <dsp:spPr>
        <a:xfrm>
          <a:off x="4372542" y="0"/>
          <a:ext cx="2080103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Leibnitz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(1702)</a:t>
          </a:r>
        </a:p>
      </dsp:txBody>
      <dsp:txXfrm>
        <a:off x="4372542" y="0"/>
        <a:ext cx="2080103" cy="1327150"/>
      </dsp:txXfrm>
    </dsp:sp>
    <dsp:sp modelId="{6754DC97-C3DF-4114-8997-B0AABC9B497E}">
      <dsp:nvSpPr>
        <dsp:cNvPr id="0" name=""/>
        <dsp:cNvSpPr/>
      </dsp:nvSpPr>
      <dsp:spPr>
        <a:xfrm>
          <a:off x="5246700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F103-E06C-456F-A3F2-30F460AD3F17}">
      <dsp:nvSpPr>
        <dsp:cNvPr id="0" name=""/>
        <dsp:cNvSpPr/>
      </dsp:nvSpPr>
      <dsp:spPr>
        <a:xfrm>
          <a:off x="6556651" y="1990725"/>
          <a:ext cx="2080103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Babbage</a:t>
          </a:r>
          <a:endParaRPr lang="it-IT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(1800)</a:t>
          </a:r>
        </a:p>
      </dsp:txBody>
      <dsp:txXfrm>
        <a:off x="6556651" y="1990725"/>
        <a:ext cx="2080103" cy="1327150"/>
      </dsp:txXfrm>
    </dsp:sp>
    <dsp:sp modelId="{3DD882C0-03C2-448A-9DED-6D3D2ACC817C}">
      <dsp:nvSpPr>
        <dsp:cNvPr id="0" name=""/>
        <dsp:cNvSpPr/>
      </dsp:nvSpPr>
      <dsp:spPr>
        <a:xfrm>
          <a:off x="7430809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73D85-2C86-4743-B583-986C797F9608}">
      <dsp:nvSpPr>
        <dsp:cNvPr id="0" name=""/>
        <dsp:cNvSpPr/>
      </dsp:nvSpPr>
      <dsp:spPr>
        <a:xfrm>
          <a:off x="0" y="995362"/>
          <a:ext cx="9601200" cy="13271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6487D-CC69-4002-8C0B-594F6EAF3D88}">
      <dsp:nvSpPr>
        <dsp:cNvPr id="0" name=""/>
        <dsp:cNvSpPr/>
      </dsp:nvSpPr>
      <dsp:spPr>
        <a:xfrm>
          <a:off x="4324" y="0"/>
          <a:ext cx="2080103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Von Neumann</a:t>
          </a:r>
        </a:p>
      </dsp:txBody>
      <dsp:txXfrm>
        <a:off x="4324" y="0"/>
        <a:ext cx="2080103" cy="1327150"/>
      </dsp:txXfrm>
    </dsp:sp>
    <dsp:sp modelId="{59599D2A-620E-42FF-B682-16E73146F3CC}">
      <dsp:nvSpPr>
        <dsp:cNvPr id="0" name=""/>
        <dsp:cNvSpPr/>
      </dsp:nvSpPr>
      <dsp:spPr>
        <a:xfrm>
          <a:off x="878482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5E490-2B3D-413C-AADA-1CEF5CFC036B}">
      <dsp:nvSpPr>
        <dsp:cNvPr id="0" name=""/>
        <dsp:cNvSpPr/>
      </dsp:nvSpPr>
      <dsp:spPr>
        <a:xfrm>
          <a:off x="2188433" y="1990725"/>
          <a:ext cx="2080103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Transistor</a:t>
          </a:r>
        </a:p>
      </dsp:txBody>
      <dsp:txXfrm>
        <a:off x="2188433" y="1990725"/>
        <a:ext cx="2080103" cy="1327150"/>
      </dsp:txXfrm>
    </dsp:sp>
    <dsp:sp modelId="{9F7FC9C8-CA85-4D89-98A3-10ABA1F5D6CF}">
      <dsp:nvSpPr>
        <dsp:cNvPr id="0" name=""/>
        <dsp:cNvSpPr/>
      </dsp:nvSpPr>
      <dsp:spPr>
        <a:xfrm>
          <a:off x="3062591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6E417-14F4-4FE5-87C7-CC7703B6BE98}">
      <dsp:nvSpPr>
        <dsp:cNvPr id="0" name=""/>
        <dsp:cNvSpPr/>
      </dsp:nvSpPr>
      <dsp:spPr>
        <a:xfrm>
          <a:off x="4372542" y="0"/>
          <a:ext cx="2080103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Semiconduttori</a:t>
          </a:r>
        </a:p>
      </dsp:txBody>
      <dsp:txXfrm>
        <a:off x="4372542" y="0"/>
        <a:ext cx="2080103" cy="1327150"/>
      </dsp:txXfrm>
    </dsp:sp>
    <dsp:sp modelId="{DE913879-4786-4196-81A8-ADB11DAE05EF}">
      <dsp:nvSpPr>
        <dsp:cNvPr id="0" name=""/>
        <dsp:cNvSpPr/>
      </dsp:nvSpPr>
      <dsp:spPr>
        <a:xfrm>
          <a:off x="5246700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7B0A4-D1A9-43F9-8362-A7E2633A7979}">
      <dsp:nvSpPr>
        <dsp:cNvPr id="0" name=""/>
        <dsp:cNvSpPr/>
      </dsp:nvSpPr>
      <dsp:spPr>
        <a:xfrm>
          <a:off x="6556651" y="1990725"/>
          <a:ext cx="2080103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Microprocessori</a:t>
          </a:r>
        </a:p>
      </dsp:txBody>
      <dsp:txXfrm>
        <a:off x="6556651" y="1990725"/>
        <a:ext cx="2080103" cy="1327150"/>
      </dsp:txXfrm>
    </dsp:sp>
    <dsp:sp modelId="{71E106A5-A9D2-47EE-ACC6-5AB2210EAA6C}">
      <dsp:nvSpPr>
        <dsp:cNvPr id="0" name=""/>
        <dsp:cNvSpPr/>
      </dsp:nvSpPr>
      <dsp:spPr>
        <a:xfrm>
          <a:off x="7430809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D2549-554F-43DB-AF6F-D24A6DCA4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Storia dell'Informatica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EF0DB3-202E-45B7-BDAA-DFB2B1332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 perché no anche del futuro</a:t>
            </a:r>
          </a:p>
        </p:txBody>
      </p:sp>
    </p:spTree>
    <p:extLst>
      <p:ext uri="{BB962C8B-B14F-4D97-AF65-F5344CB8AC3E}">
        <p14:creationId xmlns:p14="http://schemas.microsoft.com/office/powerpoint/2010/main" val="307694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85DA2-A0BF-4EA8-AF05-1A3FB1B2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prime macchine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D30BF38-A18D-4D35-89E2-6287D19E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04258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98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C7FC7-DB90-4FD6-A736-E5B3B029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quattro generazioni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3C76B74-273C-4DBC-A791-A43149430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28718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3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C2236-0A20-4E72-88A0-C90CB53C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nostra generazione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CB926-99F8-4F40-B047-9DF8BE4C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fontAlgn="base"/>
            <a:r>
              <a:rPr lang="it-IT" dirty="0"/>
              <a:t>La sfida attuale dell’informatica è quella di progettare macchine che siano in grado di competere intellettualmente con il cervello umano</a:t>
            </a:r>
          </a:p>
          <a:p>
            <a:pPr fontAlgn="base"/>
            <a:r>
              <a:rPr lang="it-IT" dirty="0"/>
              <a:t>Molteplicità e versatilità delle comunicazioni fra elementi di elaborazione</a:t>
            </a:r>
          </a:p>
        </p:txBody>
      </p:sp>
    </p:spTree>
    <p:extLst>
      <p:ext uri="{BB962C8B-B14F-4D97-AF65-F5344CB8AC3E}">
        <p14:creationId xmlns:p14="http://schemas.microsoft.com/office/powerpoint/2010/main" val="266300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lh4.googleusercontent.com/MninTfTDjYz7cVP3TdWZE85tYdjgDvLd1xJznAf3_6FbZAg12W8dKpk7ilY0Nfh0QqS7OVSLby5Tpd-DxY4LdSoU7x8tSe4CsvKEYVM4wj4zDOuVtEVdMqyNlCD0S9mGMrLmwAouVU4">
            <a:extLst>
              <a:ext uri="{FF2B5EF4-FFF2-40B4-BE49-F238E27FC236}">
                <a16:creationId xmlns:a16="http://schemas.microsoft.com/office/drawing/2014/main" id="{8373E5EA-6D48-450B-B047-6BCE3E0A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16" y="733425"/>
            <a:ext cx="56483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3.googleusercontent.com/c-b46-NyiVh3N08GKRhv-8uL-ZI_Bp1AtoBZbzGbwbXQ58rKAjN2x5KciT5Rzc3otE8OzegKhaduAc5A_067TH3L-Lf1VgbGPns_iQnPwKv11sR8FZkUM1Dz3A7mE0lrMNl6_NBGKUU">
            <a:extLst>
              <a:ext uri="{FF2B5EF4-FFF2-40B4-BE49-F238E27FC236}">
                <a16:creationId xmlns:a16="http://schemas.microsoft.com/office/drawing/2014/main" id="{03D574DA-C219-4C82-A02F-E7EB862A5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966" y="733425"/>
            <a:ext cx="1800018" cy="21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lh4.googleusercontent.com/tjT5yHX2e86uCSeRgwhxMYCt1coplfBgcqFRpV5ewm9AEZJl2HfcLRYUJf2Kr5PMogYvnXXvHkt3GVmUGQpBBR95QONDIgDAfmKTHZ3xGkzH8WRSbbcE-RUXjxKf5s43HMfYtxwYVqo">
            <a:extLst>
              <a:ext uri="{FF2B5EF4-FFF2-40B4-BE49-F238E27FC236}">
                <a16:creationId xmlns:a16="http://schemas.microsoft.com/office/drawing/2014/main" id="{10BD118F-93DD-4B40-A3CE-591B4024D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248" y="4263692"/>
            <a:ext cx="2956736" cy="18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A7B15FA-2EE7-40E5-82B2-7BCB099AEEEF}"/>
              </a:ext>
            </a:extLst>
          </p:cNvPr>
          <p:cNvSpPr/>
          <p:nvPr/>
        </p:nvSpPr>
        <p:spPr>
          <a:xfrm>
            <a:off x="4581292" y="1170620"/>
            <a:ext cx="47468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800" dirty="0">
                <a:solidFill>
                  <a:srgbClr val="000000"/>
                </a:solidFill>
                <a:latin typeface="Georgia" panose="02040502050405020303" pitchFamily="18" charset="0"/>
              </a:rPr>
              <a:t>INTELLIGENZA ARTIFICIALE</a:t>
            </a:r>
            <a:endParaRPr lang="it-IT" sz="4800" dirty="0"/>
          </a:p>
          <a:p>
            <a:pPr algn="ctr"/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34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EF85F-BABE-466B-8A4D-05B4DC4D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Come potrà evolvere l’informatica nei prossimi anni?</a:t>
            </a:r>
          </a:p>
        </p:txBody>
      </p:sp>
      <p:pic>
        <p:nvPicPr>
          <p:cNvPr id="7170" name="Picture 2" descr="https://lh3.googleusercontent.com/nnGzYCUmjliC423UolBHutSx0mTgoi0kmBdGtHZp4Hb6f7IeEyJaccoNtcfxIaXEE-u1tisOFMw_e1JhSKbOE8lcEyLxiIQlvvKY1KSAHbPKzg1S6klpK3oLTKcsq-MlpCkdliocCRI">
            <a:extLst>
              <a:ext uri="{FF2B5EF4-FFF2-40B4-BE49-F238E27FC236}">
                <a16:creationId xmlns:a16="http://schemas.microsoft.com/office/drawing/2014/main" id="{B37962F9-A347-4725-9E22-0890FB89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3913021"/>
            <a:ext cx="4762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8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A90DA7-4289-4268-BE10-61261840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Pensiero critico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A5C2ED-0AFE-43D0-8AE8-5D3E6643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/>
              <a:t>Scrivete un documento in cui analizzate e argomentate lo sviluppo dell’informatica da qui a 20 anni. Descrivete una o più tecnologie che secondo voi cambieranno radicalmente il futuro, analizzandone i pregi ed i difetti</a:t>
            </a:r>
          </a:p>
        </p:txBody>
      </p:sp>
    </p:spTree>
    <p:extLst>
      <p:ext uri="{BB962C8B-B14F-4D97-AF65-F5344CB8AC3E}">
        <p14:creationId xmlns:p14="http://schemas.microsoft.com/office/powerpoint/2010/main" val="301120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2DB913-70A2-4421-A969-5B082608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B1DC3-4943-4181-BE4D-33DF3D3D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Capire cos’è e di che cosa si occupa l’informatica</a:t>
            </a:r>
          </a:p>
          <a:p>
            <a:r>
              <a:rPr lang="it-IT" sz="3600" dirty="0"/>
              <a:t>Conoscere la sua evoluzione nel corso degli anni</a:t>
            </a:r>
          </a:p>
          <a:p>
            <a:r>
              <a:rPr lang="it-IT" sz="3600" dirty="0"/>
              <a:t>Pensare a come potrà evolvere in futuro</a:t>
            </a:r>
          </a:p>
        </p:txBody>
      </p:sp>
    </p:spTree>
    <p:extLst>
      <p:ext uri="{BB962C8B-B14F-4D97-AF65-F5344CB8AC3E}">
        <p14:creationId xmlns:p14="http://schemas.microsoft.com/office/powerpoint/2010/main" val="1802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98165-D322-4C03-896C-B79AFC3D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Cos’è l’informatica?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A88D7-DF87-47E3-B575-678C22EE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/>
              <a:t>Deriva dall’inglese “computer science” che significa “scienza dei computer”</a:t>
            </a:r>
          </a:p>
          <a:p>
            <a:r>
              <a:rPr lang="it-IT" dirty="0"/>
              <a:t>L’informatica è la scienza che si occupa dell’informazione mediante procedure automatizzate</a:t>
            </a:r>
          </a:p>
          <a:p>
            <a:r>
              <a:rPr lang="it-IT" dirty="0"/>
              <a:t>E’ allo stesso tempo teorica, logica e pratica</a:t>
            </a:r>
          </a:p>
          <a:p>
            <a:r>
              <a:rPr lang="it-IT" dirty="0"/>
              <a:t>E’ di supporto a tutte le discipline scientifiche e non</a:t>
            </a:r>
          </a:p>
        </p:txBody>
      </p:sp>
    </p:spTree>
    <p:extLst>
      <p:ext uri="{BB962C8B-B14F-4D97-AF65-F5344CB8AC3E}">
        <p14:creationId xmlns:p14="http://schemas.microsoft.com/office/powerpoint/2010/main" val="13332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28A948-C324-477F-A2B1-F81E8378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 che cosa si occupa l’informatica?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74B14-66F3-4171-9921-A673C94D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Studia le procedure, gli algoritmi e i linguaggi capaci di permettere a una macchina di eseguire operazioni in modo automatico</a:t>
            </a:r>
          </a:p>
          <a:p>
            <a:r>
              <a:rPr lang="it-IT" dirty="0"/>
              <a:t>Le sue aree di studio principali sono:</a:t>
            </a:r>
          </a:p>
          <a:p>
            <a:pPr lvl="1"/>
            <a:r>
              <a:rPr lang="it-IT" dirty="0"/>
              <a:t>Informatica Teorica</a:t>
            </a:r>
          </a:p>
          <a:p>
            <a:pPr lvl="1"/>
            <a:r>
              <a:rPr lang="it-IT" dirty="0"/>
              <a:t>Algoritmi e Strutture Dati</a:t>
            </a:r>
          </a:p>
          <a:p>
            <a:pPr lvl="1"/>
            <a:r>
              <a:rPr lang="it-IT" dirty="0"/>
              <a:t>Teoria dei linguaggi di programmazione</a:t>
            </a:r>
          </a:p>
          <a:p>
            <a:pPr lvl="1"/>
            <a:r>
              <a:rPr lang="it-IT" dirty="0"/>
              <a:t>Informatica applicata</a:t>
            </a:r>
          </a:p>
        </p:txBody>
      </p:sp>
    </p:spTree>
    <p:extLst>
      <p:ext uri="{BB962C8B-B14F-4D97-AF65-F5344CB8AC3E}">
        <p14:creationId xmlns:p14="http://schemas.microsoft.com/office/powerpoint/2010/main" val="18968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91DA5-06FB-4850-B7AB-30242331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Informatica Teorica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8C31E38-5DFA-4EB4-BDE7-85BCB7FF1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380000"/>
              </p:ext>
            </p:extLst>
          </p:nvPr>
        </p:nvGraphicFramePr>
        <p:xfrm>
          <a:off x="2362200" y="3082925"/>
          <a:ext cx="7467600" cy="22669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86159317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735127926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Teoria degli automi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Teoria della computabilità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64417230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Teoria della complessità computazionale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Crittografia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04961861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5B148CE-AC26-4F66-9A91-2F4EAD091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F5987-62FA-42B3-BE1C-3D417BFC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Algoritmi e Strutture Dati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6FC374-9107-4F45-9EF3-005B58264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074664"/>
              </p:ext>
            </p:extLst>
          </p:nvPr>
        </p:nvGraphicFramePr>
        <p:xfrm>
          <a:off x="2362200" y="3216275"/>
          <a:ext cx="7467600" cy="20002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983433796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1416390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Algoritmi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Analisi degli algoritmi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25455173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Strutture Dati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Ottimizzazione Combinatoria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193740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C5FDCE0-879C-452C-BEFB-071A36F6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52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FEE76-501D-4198-8E29-3AAE5812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Teoria dei linguaggi di programmazione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49769B3-A136-445A-8BB5-90B3B417F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558904"/>
              </p:ext>
            </p:extLst>
          </p:nvPr>
        </p:nvGraphicFramePr>
        <p:xfrm>
          <a:off x="2362200" y="3130550"/>
          <a:ext cx="7467600" cy="21717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46152347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025151563"/>
                    </a:ext>
                  </a:extLst>
                </a:gridCol>
              </a:tblGrid>
              <a:tr h="10858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Teoria dei tipi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Compilatori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16215093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Linguaggi di programmazione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Interfaccia Utente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433684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9C7B38-E28A-452C-8883-C14D1A4C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38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06D81-1BEE-4F7B-99CA-48BD1C06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Informatica Applicata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09A5C5F-4E90-4F18-BC9F-07B24285D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80179"/>
              </p:ext>
            </p:extLst>
          </p:nvPr>
        </p:nvGraphicFramePr>
        <p:xfrm>
          <a:off x="2366962" y="3006725"/>
          <a:ext cx="7458075" cy="24193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426439284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934766160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932439519"/>
                    </a:ext>
                  </a:extLst>
                </a:gridCol>
              </a:tblGrid>
              <a:tr h="12096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Logica Digitale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Microarchitettura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Multiprocessing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96218353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Architettura dei sistemi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Sistemi Operativi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Sistemi autonomi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02153781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C60422C-49A0-4B87-8876-7DC578E3F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15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7D011CC-7851-4BB5-ACBE-14F2B24A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Ma come siamo arrivati all’informatica che conosciamo oggi?</a:t>
            </a:r>
          </a:p>
        </p:txBody>
      </p:sp>
      <p:pic>
        <p:nvPicPr>
          <p:cNvPr id="5122" name="Picture 2" descr="https://lh4.googleusercontent.com/qkKoAzaNohLZL9MfaT0U0foV8rHhYAvvx9n1cb74pgWRZYWvQD4tWbP2ve0ds6yrwMf8wrq8dRfqRAXdNWT1r1vP7KyDV3TZUNk611xFJC3rcJn5kCYuip2vXGBkqRXxFfybPOUR9T4">
            <a:extLst>
              <a:ext uri="{FF2B5EF4-FFF2-40B4-BE49-F238E27FC236}">
                <a16:creationId xmlns:a16="http://schemas.microsoft.com/office/drawing/2014/main" id="{393E7273-21A8-4A66-A204-2764F071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568" y="3418703"/>
            <a:ext cx="4630863" cy="26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10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299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Garamond</vt:lpstr>
      <vt:lpstr>Georgia</vt:lpstr>
      <vt:lpstr>Organico</vt:lpstr>
      <vt:lpstr>Storia dell'Informatica</vt:lpstr>
      <vt:lpstr>Obiettivi</vt:lpstr>
      <vt:lpstr>Cos’è l’informatica?</vt:lpstr>
      <vt:lpstr>Di che cosa si occupa l’informatica?</vt:lpstr>
      <vt:lpstr>Informatica Teorica</vt:lpstr>
      <vt:lpstr>Algoritmi e Strutture Dati</vt:lpstr>
      <vt:lpstr>Teoria dei linguaggi di programmazione</vt:lpstr>
      <vt:lpstr>Informatica Applicata</vt:lpstr>
      <vt:lpstr>Ma come siamo arrivati all’informatica che conosciamo oggi?</vt:lpstr>
      <vt:lpstr>Le prime macchine</vt:lpstr>
      <vt:lpstr>Le quattro generazioni</vt:lpstr>
      <vt:lpstr>La nostra generazione</vt:lpstr>
      <vt:lpstr>Presentazione standard di PowerPoint</vt:lpstr>
      <vt:lpstr>Come potrà evolvere l’informatica nei prossimi anni?</vt:lpstr>
      <vt:lpstr>Pensiero critico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Storia dell'Informatica</dc:title>
  <dc:creator>Alessandro Fuser</dc:creator>
  <cp:lastModifiedBy>Alessandro Fuser</cp:lastModifiedBy>
  <cp:revision>3</cp:revision>
  <dcterms:created xsi:type="dcterms:W3CDTF">2018-12-10T12:16:23Z</dcterms:created>
  <dcterms:modified xsi:type="dcterms:W3CDTF">2018-12-10T12:28:24Z</dcterms:modified>
</cp:coreProperties>
</file>