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40"/>
  </p:notesMasterIdLst>
  <p:sldIdLst>
    <p:sldId id="295" r:id="rId3"/>
    <p:sldId id="296" r:id="rId4"/>
    <p:sldId id="257" r:id="rId5"/>
    <p:sldId id="297" r:id="rId6"/>
    <p:sldId id="298" r:id="rId7"/>
    <p:sldId id="301" r:id="rId8"/>
    <p:sldId id="299" r:id="rId9"/>
    <p:sldId id="265" r:id="rId10"/>
    <p:sldId id="264" r:id="rId11"/>
    <p:sldId id="266" r:id="rId12"/>
    <p:sldId id="267" r:id="rId13"/>
    <p:sldId id="289" r:id="rId14"/>
    <p:sldId id="268" r:id="rId15"/>
    <p:sldId id="291" r:id="rId16"/>
    <p:sldId id="290" r:id="rId17"/>
    <p:sldId id="270" r:id="rId18"/>
    <p:sldId id="271" r:id="rId19"/>
    <p:sldId id="272" r:id="rId20"/>
    <p:sldId id="273" r:id="rId21"/>
    <p:sldId id="292" r:id="rId22"/>
    <p:sldId id="274" r:id="rId23"/>
    <p:sldId id="300" r:id="rId24"/>
    <p:sldId id="276" r:id="rId25"/>
    <p:sldId id="277" r:id="rId26"/>
    <p:sldId id="288" r:id="rId27"/>
    <p:sldId id="278" r:id="rId28"/>
    <p:sldId id="279" r:id="rId29"/>
    <p:sldId id="280" r:id="rId30"/>
    <p:sldId id="281" r:id="rId31"/>
    <p:sldId id="282" r:id="rId32"/>
    <p:sldId id="283" r:id="rId33"/>
    <p:sldId id="293" r:id="rId34"/>
    <p:sldId id="284" r:id="rId35"/>
    <p:sldId id="285" r:id="rId36"/>
    <p:sldId id="286" r:id="rId37"/>
    <p:sldId id="294" r:id="rId38"/>
    <p:sldId id="28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4B09113-5763-4759-8920-BB43C08415A3}">
          <p14:sldIdLst>
            <p14:sldId id="295"/>
            <p14:sldId id="296"/>
            <p14:sldId id="257"/>
            <p14:sldId id="297"/>
            <p14:sldId id="298"/>
            <p14:sldId id="301"/>
            <p14:sldId id="299"/>
            <p14:sldId id="265"/>
            <p14:sldId id="264"/>
            <p14:sldId id="266"/>
            <p14:sldId id="267"/>
            <p14:sldId id="289"/>
            <p14:sldId id="268"/>
            <p14:sldId id="291"/>
            <p14:sldId id="290"/>
            <p14:sldId id="270"/>
            <p14:sldId id="271"/>
            <p14:sldId id="272"/>
            <p14:sldId id="273"/>
            <p14:sldId id="292"/>
            <p14:sldId id="274"/>
            <p14:sldId id="300"/>
            <p14:sldId id="276"/>
            <p14:sldId id="277"/>
            <p14:sldId id="288"/>
            <p14:sldId id="278"/>
            <p14:sldId id="279"/>
            <p14:sldId id="280"/>
            <p14:sldId id="281"/>
            <p14:sldId id="282"/>
            <p14:sldId id="283"/>
            <p14:sldId id="293"/>
            <p14:sldId id="284"/>
            <p14:sldId id="285"/>
            <p14:sldId id="286"/>
            <p14:sldId id="294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B55E6-6ADA-4BC8-8B4E-B4E72C54FD2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A49C348B-73CE-4673-9D6D-DBD40515A67A}">
      <dgm:prSet/>
      <dgm:spPr/>
      <dgm:t>
        <a:bodyPr/>
        <a:lstStyle/>
        <a:p>
          <a:r>
            <a:rPr lang="it-IT"/>
            <a:t>Trasforma da decimale a binario i seguenti numeri</a:t>
          </a:r>
        </a:p>
      </dgm:t>
    </dgm:pt>
    <dgm:pt modelId="{8BC7799E-3A2B-44D3-BED1-B51F0B9D67DA}" type="parTrans" cxnId="{71A3C1B4-9B29-4474-8411-C6D2084A80CA}">
      <dgm:prSet/>
      <dgm:spPr/>
      <dgm:t>
        <a:bodyPr/>
        <a:lstStyle/>
        <a:p>
          <a:endParaRPr lang="it-IT"/>
        </a:p>
      </dgm:t>
    </dgm:pt>
    <dgm:pt modelId="{9925971E-C7B7-43FD-80AF-64A5E174F8AB}" type="sibTrans" cxnId="{71A3C1B4-9B29-4474-8411-C6D2084A80CA}">
      <dgm:prSet/>
      <dgm:spPr/>
      <dgm:t>
        <a:bodyPr/>
        <a:lstStyle/>
        <a:p>
          <a:endParaRPr lang="it-IT"/>
        </a:p>
      </dgm:t>
    </dgm:pt>
    <dgm:pt modelId="{A410BEEE-FF74-4039-A688-5E6C3FA9EBE2}">
      <dgm:prSet/>
      <dgm:spPr/>
      <dgm:t>
        <a:bodyPr/>
        <a:lstStyle/>
        <a:p>
          <a:r>
            <a:rPr lang="it-IT"/>
            <a:t>1, 7, 21, 100, 158, 269, 1203</a:t>
          </a:r>
        </a:p>
      </dgm:t>
    </dgm:pt>
    <dgm:pt modelId="{9FF2B3A6-D078-432D-ABB2-9774942D280F}" type="parTrans" cxnId="{8CF7EAE6-6279-4046-9BCC-5D3A52E16BD8}">
      <dgm:prSet/>
      <dgm:spPr/>
      <dgm:t>
        <a:bodyPr/>
        <a:lstStyle/>
        <a:p>
          <a:endParaRPr lang="it-IT"/>
        </a:p>
      </dgm:t>
    </dgm:pt>
    <dgm:pt modelId="{ECA6CCC0-10EE-48C9-8797-93B7BFD7A535}" type="sibTrans" cxnId="{8CF7EAE6-6279-4046-9BCC-5D3A52E16BD8}">
      <dgm:prSet/>
      <dgm:spPr/>
      <dgm:t>
        <a:bodyPr/>
        <a:lstStyle/>
        <a:p>
          <a:endParaRPr lang="it-IT"/>
        </a:p>
      </dgm:t>
    </dgm:pt>
    <dgm:pt modelId="{3C8CC92E-0DB1-4FA7-BC65-D0E2F6B91912}">
      <dgm:prSet/>
      <dgm:spPr/>
      <dgm:t>
        <a:bodyPr/>
        <a:lstStyle/>
        <a:p>
          <a:r>
            <a:rPr lang="it-IT"/>
            <a:t>Trasforma da binario a decimale i seguenti numeri</a:t>
          </a:r>
        </a:p>
      </dgm:t>
    </dgm:pt>
    <dgm:pt modelId="{5B411FB9-1464-476D-92DA-59A3B0B3BFCE}" type="parTrans" cxnId="{A234FBF3-7822-4277-A253-3EF53F38D15B}">
      <dgm:prSet/>
      <dgm:spPr/>
      <dgm:t>
        <a:bodyPr/>
        <a:lstStyle/>
        <a:p>
          <a:endParaRPr lang="it-IT"/>
        </a:p>
      </dgm:t>
    </dgm:pt>
    <dgm:pt modelId="{BF6845B2-2BA7-4C63-85C7-FCB7866C9C08}" type="sibTrans" cxnId="{A234FBF3-7822-4277-A253-3EF53F38D15B}">
      <dgm:prSet/>
      <dgm:spPr/>
      <dgm:t>
        <a:bodyPr/>
        <a:lstStyle/>
        <a:p>
          <a:endParaRPr lang="it-IT"/>
        </a:p>
      </dgm:t>
    </dgm:pt>
    <dgm:pt modelId="{01A44054-49A2-49C0-AD80-9BEFCB433F29}">
      <dgm:prSet/>
      <dgm:spPr/>
      <dgm:t>
        <a:bodyPr/>
        <a:lstStyle/>
        <a:p>
          <a:r>
            <a:rPr lang="it-IT"/>
            <a:t>11101, 100001, 100110, 10111101</a:t>
          </a:r>
        </a:p>
      </dgm:t>
    </dgm:pt>
    <dgm:pt modelId="{16A491AF-DEA5-4CEF-A1B4-AD99FC565256}" type="parTrans" cxnId="{629F458C-F440-4A89-AF10-7CB3D2D5652A}">
      <dgm:prSet/>
      <dgm:spPr/>
      <dgm:t>
        <a:bodyPr/>
        <a:lstStyle/>
        <a:p>
          <a:endParaRPr lang="it-IT"/>
        </a:p>
      </dgm:t>
    </dgm:pt>
    <dgm:pt modelId="{4EAC7AB6-188E-4976-9441-61EC3AA71AFC}" type="sibTrans" cxnId="{629F458C-F440-4A89-AF10-7CB3D2D5652A}">
      <dgm:prSet/>
      <dgm:spPr/>
      <dgm:t>
        <a:bodyPr/>
        <a:lstStyle/>
        <a:p>
          <a:endParaRPr lang="it-IT"/>
        </a:p>
      </dgm:t>
    </dgm:pt>
    <dgm:pt modelId="{95570855-B7A8-48AF-BB5A-CDF038A45282}">
      <dgm:prSet/>
      <dgm:spPr/>
      <dgm:t>
        <a:bodyPr/>
        <a:lstStyle/>
        <a:p>
          <a:r>
            <a:rPr lang="it-IT"/>
            <a:t>Fai il complemento a due dei seguenti numeri</a:t>
          </a:r>
        </a:p>
      </dgm:t>
    </dgm:pt>
    <dgm:pt modelId="{8D198241-A3BA-4FB7-BC22-89E9EC25BC16}" type="parTrans" cxnId="{94D40CB7-3ED5-44C0-858A-D45A884D4435}">
      <dgm:prSet/>
      <dgm:spPr/>
      <dgm:t>
        <a:bodyPr/>
        <a:lstStyle/>
        <a:p>
          <a:endParaRPr lang="it-IT"/>
        </a:p>
      </dgm:t>
    </dgm:pt>
    <dgm:pt modelId="{FA1802A1-FD5A-451F-A063-DE6D0AF90107}" type="sibTrans" cxnId="{94D40CB7-3ED5-44C0-858A-D45A884D4435}">
      <dgm:prSet/>
      <dgm:spPr/>
      <dgm:t>
        <a:bodyPr/>
        <a:lstStyle/>
        <a:p>
          <a:endParaRPr lang="it-IT"/>
        </a:p>
      </dgm:t>
    </dgm:pt>
    <dgm:pt modelId="{2EBB6A74-9F5C-41C4-B25E-51E4814F9EEA}">
      <dgm:prSet/>
      <dgm:spPr/>
      <dgm:t>
        <a:bodyPr/>
        <a:lstStyle/>
        <a:p>
          <a:r>
            <a:rPr lang="it-IT" dirty="0"/>
            <a:t>19, 12 </a:t>
          </a:r>
        </a:p>
      </dgm:t>
    </dgm:pt>
    <dgm:pt modelId="{0FFC10BD-C985-4940-AD0A-D246A57CF337}" type="parTrans" cxnId="{7D607D3A-53AB-4D26-8A47-A5FD5708E3BF}">
      <dgm:prSet/>
      <dgm:spPr/>
      <dgm:t>
        <a:bodyPr/>
        <a:lstStyle/>
        <a:p>
          <a:endParaRPr lang="it-IT"/>
        </a:p>
      </dgm:t>
    </dgm:pt>
    <dgm:pt modelId="{EBCB0FCA-B969-4CA7-9CDD-1B09A3C786BA}" type="sibTrans" cxnId="{7D607D3A-53AB-4D26-8A47-A5FD5708E3BF}">
      <dgm:prSet/>
      <dgm:spPr/>
      <dgm:t>
        <a:bodyPr/>
        <a:lstStyle/>
        <a:p>
          <a:endParaRPr lang="it-IT"/>
        </a:p>
      </dgm:t>
    </dgm:pt>
    <dgm:pt modelId="{91F4DA0D-8C6C-4700-B165-B013D8A91705}" type="pres">
      <dgm:prSet presAssocID="{636B55E6-6ADA-4BC8-8B4E-B4E72C54FD21}" presName="vert0" presStyleCnt="0">
        <dgm:presLayoutVars>
          <dgm:dir/>
          <dgm:animOne val="branch"/>
          <dgm:animLvl val="lvl"/>
        </dgm:presLayoutVars>
      </dgm:prSet>
      <dgm:spPr/>
    </dgm:pt>
    <dgm:pt modelId="{8F4EA110-5054-4D2A-B267-E0903041D7C3}" type="pres">
      <dgm:prSet presAssocID="{A49C348B-73CE-4673-9D6D-DBD40515A67A}" presName="thickLine" presStyleLbl="alignNode1" presStyleIdx="0" presStyleCnt="3"/>
      <dgm:spPr/>
    </dgm:pt>
    <dgm:pt modelId="{B1E43272-1914-422F-9733-E71956972736}" type="pres">
      <dgm:prSet presAssocID="{A49C348B-73CE-4673-9D6D-DBD40515A67A}" presName="horz1" presStyleCnt="0"/>
      <dgm:spPr/>
    </dgm:pt>
    <dgm:pt modelId="{052E1F96-EDF7-4592-BEEA-BE1623B764E1}" type="pres">
      <dgm:prSet presAssocID="{A49C348B-73CE-4673-9D6D-DBD40515A67A}" presName="tx1" presStyleLbl="revTx" presStyleIdx="0" presStyleCnt="6"/>
      <dgm:spPr/>
    </dgm:pt>
    <dgm:pt modelId="{8883408D-AD49-40FA-B730-C78AFD985610}" type="pres">
      <dgm:prSet presAssocID="{A49C348B-73CE-4673-9D6D-DBD40515A67A}" presName="vert1" presStyleCnt="0"/>
      <dgm:spPr/>
    </dgm:pt>
    <dgm:pt modelId="{3093E15E-ACD5-4A16-9474-425201313E6D}" type="pres">
      <dgm:prSet presAssocID="{A410BEEE-FF74-4039-A688-5E6C3FA9EBE2}" presName="vertSpace2a" presStyleCnt="0"/>
      <dgm:spPr/>
    </dgm:pt>
    <dgm:pt modelId="{EBE6819B-0E0A-4F78-AE2B-28CF9405DD80}" type="pres">
      <dgm:prSet presAssocID="{A410BEEE-FF74-4039-A688-5E6C3FA9EBE2}" presName="horz2" presStyleCnt="0"/>
      <dgm:spPr/>
    </dgm:pt>
    <dgm:pt modelId="{B9AA1161-79D9-4BE4-8326-A00260D1E47B}" type="pres">
      <dgm:prSet presAssocID="{A410BEEE-FF74-4039-A688-5E6C3FA9EBE2}" presName="horzSpace2" presStyleCnt="0"/>
      <dgm:spPr/>
    </dgm:pt>
    <dgm:pt modelId="{8BA16A78-E7CF-41FC-84A6-A2D1B47FAE81}" type="pres">
      <dgm:prSet presAssocID="{A410BEEE-FF74-4039-A688-5E6C3FA9EBE2}" presName="tx2" presStyleLbl="revTx" presStyleIdx="1" presStyleCnt="6"/>
      <dgm:spPr/>
    </dgm:pt>
    <dgm:pt modelId="{414C6C35-4753-42FE-88F3-63965ECB524C}" type="pres">
      <dgm:prSet presAssocID="{A410BEEE-FF74-4039-A688-5E6C3FA9EBE2}" presName="vert2" presStyleCnt="0"/>
      <dgm:spPr/>
    </dgm:pt>
    <dgm:pt modelId="{918471A1-B969-41F4-9960-C0E4E8B175DA}" type="pres">
      <dgm:prSet presAssocID="{A410BEEE-FF74-4039-A688-5E6C3FA9EBE2}" presName="thinLine2b" presStyleLbl="callout" presStyleIdx="0" presStyleCnt="3"/>
      <dgm:spPr/>
    </dgm:pt>
    <dgm:pt modelId="{D3B9CB84-A71C-42F3-80D2-90C2F6EF5B0C}" type="pres">
      <dgm:prSet presAssocID="{A410BEEE-FF74-4039-A688-5E6C3FA9EBE2}" presName="vertSpace2b" presStyleCnt="0"/>
      <dgm:spPr/>
    </dgm:pt>
    <dgm:pt modelId="{1C247941-5811-467C-963D-66083832A3E8}" type="pres">
      <dgm:prSet presAssocID="{3C8CC92E-0DB1-4FA7-BC65-D0E2F6B91912}" presName="thickLine" presStyleLbl="alignNode1" presStyleIdx="1" presStyleCnt="3"/>
      <dgm:spPr/>
    </dgm:pt>
    <dgm:pt modelId="{B5934361-7469-41E2-8447-87ADACE4E678}" type="pres">
      <dgm:prSet presAssocID="{3C8CC92E-0DB1-4FA7-BC65-D0E2F6B91912}" presName="horz1" presStyleCnt="0"/>
      <dgm:spPr/>
    </dgm:pt>
    <dgm:pt modelId="{97667C42-D950-4B54-BD77-2CC7D4CB7189}" type="pres">
      <dgm:prSet presAssocID="{3C8CC92E-0DB1-4FA7-BC65-D0E2F6B91912}" presName="tx1" presStyleLbl="revTx" presStyleIdx="2" presStyleCnt="6"/>
      <dgm:spPr/>
    </dgm:pt>
    <dgm:pt modelId="{6B76D926-4230-4F6F-9D94-8C57D035F36E}" type="pres">
      <dgm:prSet presAssocID="{3C8CC92E-0DB1-4FA7-BC65-D0E2F6B91912}" presName="vert1" presStyleCnt="0"/>
      <dgm:spPr/>
    </dgm:pt>
    <dgm:pt modelId="{59D22635-C1D4-4A0D-A9F2-5EF74FE36662}" type="pres">
      <dgm:prSet presAssocID="{01A44054-49A2-49C0-AD80-9BEFCB433F29}" presName="vertSpace2a" presStyleCnt="0"/>
      <dgm:spPr/>
    </dgm:pt>
    <dgm:pt modelId="{2CE2AE53-444C-463B-A04A-5C66C3F26999}" type="pres">
      <dgm:prSet presAssocID="{01A44054-49A2-49C0-AD80-9BEFCB433F29}" presName="horz2" presStyleCnt="0"/>
      <dgm:spPr/>
    </dgm:pt>
    <dgm:pt modelId="{7D971683-407C-407E-A270-98EBC7BEE051}" type="pres">
      <dgm:prSet presAssocID="{01A44054-49A2-49C0-AD80-9BEFCB433F29}" presName="horzSpace2" presStyleCnt="0"/>
      <dgm:spPr/>
    </dgm:pt>
    <dgm:pt modelId="{A303F032-9ED0-4ED7-92FB-A72D42A40A2B}" type="pres">
      <dgm:prSet presAssocID="{01A44054-49A2-49C0-AD80-9BEFCB433F29}" presName="tx2" presStyleLbl="revTx" presStyleIdx="3" presStyleCnt="6"/>
      <dgm:spPr/>
    </dgm:pt>
    <dgm:pt modelId="{FEA981F4-E9EF-4828-BDEC-B64DE69ABF99}" type="pres">
      <dgm:prSet presAssocID="{01A44054-49A2-49C0-AD80-9BEFCB433F29}" presName="vert2" presStyleCnt="0"/>
      <dgm:spPr/>
    </dgm:pt>
    <dgm:pt modelId="{8A513D16-7567-4495-BE28-09B62C568067}" type="pres">
      <dgm:prSet presAssocID="{01A44054-49A2-49C0-AD80-9BEFCB433F29}" presName="thinLine2b" presStyleLbl="callout" presStyleIdx="1" presStyleCnt="3"/>
      <dgm:spPr/>
    </dgm:pt>
    <dgm:pt modelId="{12B6DCBB-250F-484A-985C-E92971B091C0}" type="pres">
      <dgm:prSet presAssocID="{01A44054-49A2-49C0-AD80-9BEFCB433F29}" presName="vertSpace2b" presStyleCnt="0"/>
      <dgm:spPr/>
    </dgm:pt>
    <dgm:pt modelId="{001AEDD4-6666-49EA-9EC7-F417110F1D70}" type="pres">
      <dgm:prSet presAssocID="{95570855-B7A8-48AF-BB5A-CDF038A45282}" presName="thickLine" presStyleLbl="alignNode1" presStyleIdx="2" presStyleCnt="3"/>
      <dgm:spPr/>
    </dgm:pt>
    <dgm:pt modelId="{4DDDE74E-F9DF-4062-A9F3-8E7F9128191B}" type="pres">
      <dgm:prSet presAssocID="{95570855-B7A8-48AF-BB5A-CDF038A45282}" presName="horz1" presStyleCnt="0"/>
      <dgm:spPr/>
    </dgm:pt>
    <dgm:pt modelId="{9F261D1F-BC28-47D1-9BEB-603D7D3D4F8F}" type="pres">
      <dgm:prSet presAssocID="{95570855-B7A8-48AF-BB5A-CDF038A45282}" presName="tx1" presStyleLbl="revTx" presStyleIdx="4" presStyleCnt="6"/>
      <dgm:spPr/>
    </dgm:pt>
    <dgm:pt modelId="{4123D096-F2C6-4CD8-8ED8-A15BBBC3F546}" type="pres">
      <dgm:prSet presAssocID="{95570855-B7A8-48AF-BB5A-CDF038A45282}" presName="vert1" presStyleCnt="0"/>
      <dgm:spPr/>
    </dgm:pt>
    <dgm:pt modelId="{81D97F5F-24DE-4AC0-B2A7-298B1DC1524D}" type="pres">
      <dgm:prSet presAssocID="{2EBB6A74-9F5C-41C4-B25E-51E4814F9EEA}" presName="vertSpace2a" presStyleCnt="0"/>
      <dgm:spPr/>
    </dgm:pt>
    <dgm:pt modelId="{A91F7918-0C14-4EDF-B5CB-CD332FD077F0}" type="pres">
      <dgm:prSet presAssocID="{2EBB6A74-9F5C-41C4-B25E-51E4814F9EEA}" presName="horz2" presStyleCnt="0"/>
      <dgm:spPr/>
    </dgm:pt>
    <dgm:pt modelId="{E325A9D1-9B3A-4B83-84C2-805933B59596}" type="pres">
      <dgm:prSet presAssocID="{2EBB6A74-9F5C-41C4-B25E-51E4814F9EEA}" presName="horzSpace2" presStyleCnt="0"/>
      <dgm:spPr/>
    </dgm:pt>
    <dgm:pt modelId="{47B6F6FF-BD0D-4315-B03E-D8EB4559D322}" type="pres">
      <dgm:prSet presAssocID="{2EBB6A74-9F5C-41C4-B25E-51E4814F9EEA}" presName="tx2" presStyleLbl="revTx" presStyleIdx="5" presStyleCnt="6"/>
      <dgm:spPr/>
    </dgm:pt>
    <dgm:pt modelId="{76208C1C-7760-484F-95A6-1201B670C3B9}" type="pres">
      <dgm:prSet presAssocID="{2EBB6A74-9F5C-41C4-B25E-51E4814F9EEA}" presName="vert2" presStyleCnt="0"/>
      <dgm:spPr/>
    </dgm:pt>
    <dgm:pt modelId="{DB3F5D34-505C-4BD1-AA17-11C9E41E0193}" type="pres">
      <dgm:prSet presAssocID="{2EBB6A74-9F5C-41C4-B25E-51E4814F9EEA}" presName="thinLine2b" presStyleLbl="callout" presStyleIdx="2" presStyleCnt="3"/>
      <dgm:spPr/>
    </dgm:pt>
    <dgm:pt modelId="{3E3900BD-4069-4711-B350-44FD098CB0DB}" type="pres">
      <dgm:prSet presAssocID="{2EBB6A74-9F5C-41C4-B25E-51E4814F9EEA}" presName="vertSpace2b" presStyleCnt="0"/>
      <dgm:spPr/>
    </dgm:pt>
  </dgm:ptLst>
  <dgm:cxnLst>
    <dgm:cxn modelId="{47BE2110-EBBF-4242-8624-4C9E0CB45BDB}" type="presOf" srcId="{A49C348B-73CE-4673-9D6D-DBD40515A67A}" destId="{052E1F96-EDF7-4592-BEEA-BE1623B764E1}" srcOrd="0" destOrd="0" presId="urn:microsoft.com/office/officeart/2008/layout/LinedList"/>
    <dgm:cxn modelId="{91C8812C-36E8-45C6-AE67-03647C3E55F0}" type="presOf" srcId="{636B55E6-6ADA-4BC8-8B4E-B4E72C54FD21}" destId="{91F4DA0D-8C6C-4700-B165-B013D8A91705}" srcOrd="0" destOrd="0" presId="urn:microsoft.com/office/officeart/2008/layout/LinedList"/>
    <dgm:cxn modelId="{7D607D3A-53AB-4D26-8A47-A5FD5708E3BF}" srcId="{95570855-B7A8-48AF-BB5A-CDF038A45282}" destId="{2EBB6A74-9F5C-41C4-B25E-51E4814F9EEA}" srcOrd="0" destOrd="0" parTransId="{0FFC10BD-C985-4940-AD0A-D246A57CF337}" sibTransId="{EBCB0FCA-B969-4CA7-9CDD-1B09A3C786BA}"/>
    <dgm:cxn modelId="{9362156E-1BA1-407D-9D9E-05411F2F4B18}" type="presOf" srcId="{3C8CC92E-0DB1-4FA7-BC65-D0E2F6B91912}" destId="{97667C42-D950-4B54-BD77-2CC7D4CB7189}" srcOrd="0" destOrd="0" presId="urn:microsoft.com/office/officeart/2008/layout/LinedList"/>
    <dgm:cxn modelId="{629F458C-F440-4A89-AF10-7CB3D2D5652A}" srcId="{3C8CC92E-0DB1-4FA7-BC65-D0E2F6B91912}" destId="{01A44054-49A2-49C0-AD80-9BEFCB433F29}" srcOrd="0" destOrd="0" parTransId="{16A491AF-DEA5-4CEF-A1B4-AD99FC565256}" sibTransId="{4EAC7AB6-188E-4976-9441-61EC3AA71AFC}"/>
    <dgm:cxn modelId="{A4FC9EA5-1A47-4A24-9B42-A672E8B59823}" type="presOf" srcId="{95570855-B7A8-48AF-BB5A-CDF038A45282}" destId="{9F261D1F-BC28-47D1-9BEB-603D7D3D4F8F}" srcOrd="0" destOrd="0" presId="urn:microsoft.com/office/officeart/2008/layout/LinedList"/>
    <dgm:cxn modelId="{71A3C1B4-9B29-4474-8411-C6D2084A80CA}" srcId="{636B55E6-6ADA-4BC8-8B4E-B4E72C54FD21}" destId="{A49C348B-73CE-4673-9D6D-DBD40515A67A}" srcOrd="0" destOrd="0" parTransId="{8BC7799E-3A2B-44D3-BED1-B51F0B9D67DA}" sibTransId="{9925971E-C7B7-43FD-80AF-64A5E174F8AB}"/>
    <dgm:cxn modelId="{94D40CB7-3ED5-44C0-858A-D45A884D4435}" srcId="{636B55E6-6ADA-4BC8-8B4E-B4E72C54FD21}" destId="{95570855-B7A8-48AF-BB5A-CDF038A45282}" srcOrd="2" destOrd="0" parTransId="{8D198241-A3BA-4FB7-BC22-89E9EC25BC16}" sibTransId="{FA1802A1-FD5A-451F-A063-DE6D0AF90107}"/>
    <dgm:cxn modelId="{33F4EEC0-169A-4770-8E59-DF59FF9E5F14}" type="presOf" srcId="{01A44054-49A2-49C0-AD80-9BEFCB433F29}" destId="{A303F032-9ED0-4ED7-92FB-A72D42A40A2B}" srcOrd="0" destOrd="0" presId="urn:microsoft.com/office/officeart/2008/layout/LinedList"/>
    <dgm:cxn modelId="{7E5A72D1-140B-42CB-879E-128AD08F7FEE}" type="presOf" srcId="{A410BEEE-FF74-4039-A688-5E6C3FA9EBE2}" destId="{8BA16A78-E7CF-41FC-84A6-A2D1B47FAE81}" srcOrd="0" destOrd="0" presId="urn:microsoft.com/office/officeart/2008/layout/LinedList"/>
    <dgm:cxn modelId="{8CF7EAE6-6279-4046-9BCC-5D3A52E16BD8}" srcId="{A49C348B-73CE-4673-9D6D-DBD40515A67A}" destId="{A410BEEE-FF74-4039-A688-5E6C3FA9EBE2}" srcOrd="0" destOrd="0" parTransId="{9FF2B3A6-D078-432D-ABB2-9774942D280F}" sibTransId="{ECA6CCC0-10EE-48C9-8797-93B7BFD7A535}"/>
    <dgm:cxn modelId="{A234FBF3-7822-4277-A253-3EF53F38D15B}" srcId="{636B55E6-6ADA-4BC8-8B4E-B4E72C54FD21}" destId="{3C8CC92E-0DB1-4FA7-BC65-D0E2F6B91912}" srcOrd="1" destOrd="0" parTransId="{5B411FB9-1464-476D-92DA-59A3B0B3BFCE}" sibTransId="{BF6845B2-2BA7-4C63-85C7-FCB7866C9C08}"/>
    <dgm:cxn modelId="{E59A90F9-815D-4161-8A61-8DBB2503ADF9}" type="presOf" srcId="{2EBB6A74-9F5C-41C4-B25E-51E4814F9EEA}" destId="{47B6F6FF-BD0D-4315-B03E-D8EB4559D322}" srcOrd="0" destOrd="0" presId="urn:microsoft.com/office/officeart/2008/layout/LinedList"/>
    <dgm:cxn modelId="{18110A05-6C82-4744-8F7A-FB3146CB0138}" type="presParOf" srcId="{91F4DA0D-8C6C-4700-B165-B013D8A91705}" destId="{8F4EA110-5054-4D2A-B267-E0903041D7C3}" srcOrd="0" destOrd="0" presId="urn:microsoft.com/office/officeart/2008/layout/LinedList"/>
    <dgm:cxn modelId="{4B52C05B-D1D5-4645-9EFC-C5ECA048B493}" type="presParOf" srcId="{91F4DA0D-8C6C-4700-B165-B013D8A91705}" destId="{B1E43272-1914-422F-9733-E71956972736}" srcOrd="1" destOrd="0" presId="urn:microsoft.com/office/officeart/2008/layout/LinedList"/>
    <dgm:cxn modelId="{2303C4E1-5C72-4460-A57D-ABA4DCF40605}" type="presParOf" srcId="{B1E43272-1914-422F-9733-E71956972736}" destId="{052E1F96-EDF7-4592-BEEA-BE1623B764E1}" srcOrd="0" destOrd="0" presId="urn:microsoft.com/office/officeart/2008/layout/LinedList"/>
    <dgm:cxn modelId="{7A7B5BC0-0845-4B2A-9E35-27F7EE70855B}" type="presParOf" srcId="{B1E43272-1914-422F-9733-E71956972736}" destId="{8883408D-AD49-40FA-B730-C78AFD985610}" srcOrd="1" destOrd="0" presId="urn:microsoft.com/office/officeart/2008/layout/LinedList"/>
    <dgm:cxn modelId="{C0B266FC-95EA-4B79-B6B8-EFEB0FE87068}" type="presParOf" srcId="{8883408D-AD49-40FA-B730-C78AFD985610}" destId="{3093E15E-ACD5-4A16-9474-425201313E6D}" srcOrd="0" destOrd="0" presId="urn:microsoft.com/office/officeart/2008/layout/LinedList"/>
    <dgm:cxn modelId="{D742B65C-545B-48E4-98F3-7B64C122451B}" type="presParOf" srcId="{8883408D-AD49-40FA-B730-C78AFD985610}" destId="{EBE6819B-0E0A-4F78-AE2B-28CF9405DD80}" srcOrd="1" destOrd="0" presId="urn:microsoft.com/office/officeart/2008/layout/LinedList"/>
    <dgm:cxn modelId="{47EAE159-F712-4FC5-8D6D-CFA4175AB437}" type="presParOf" srcId="{EBE6819B-0E0A-4F78-AE2B-28CF9405DD80}" destId="{B9AA1161-79D9-4BE4-8326-A00260D1E47B}" srcOrd="0" destOrd="0" presId="urn:microsoft.com/office/officeart/2008/layout/LinedList"/>
    <dgm:cxn modelId="{F5D9C6C9-7A68-4A43-A0C8-4680DDF71C06}" type="presParOf" srcId="{EBE6819B-0E0A-4F78-AE2B-28CF9405DD80}" destId="{8BA16A78-E7CF-41FC-84A6-A2D1B47FAE81}" srcOrd="1" destOrd="0" presId="urn:microsoft.com/office/officeart/2008/layout/LinedList"/>
    <dgm:cxn modelId="{E67870FF-FD92-4849-B0CA-5F6022F931E5}" type="presParOf" srcId="{EBE6819B-0E0A-4F78-AE2B-28CF9405DD80}" destId="{414C6C35-4753-42FE-88F3-63965ECB524C}" srcOrd="2" destOrd="0" presId="urn:microsoft.com/office/officeart/2008/layout/LinedList"/>
    <dgm:cxn modelId="{F649E967-4050-4B51-A911-26274E08B4AC}" type="presParOf" srcId="{8883408D-AD49-40FA-B730-C78AFD985610}" destId="{918471A1-B969-41F4-9960-C0E4E8B175DA}" srcOrd="2" destOrd="0" presId="urn:microsoft.com/office/officeart/2008/layout/LinedList"/>
    <dgm:cxn modelId="{ED800262-C361-46D7-99E9-DCEF494F98FE}" type="presParOf" srcId="{8883408D-AD49-40FA-B730-C78AFD985610}" destId="{D3B9CB84-A71C-42F3-80D2-90C2F6EF5B0C}" srcOrd="3" destOrd="0" presId="urn:microsoft.com/office/officeart/2008/layout/LinedList"/>
    <dgm:cxn modelId="{35117874-D607-4027-AD32-2918C025215E}" type="presParOf" srcId="{91F4DA0D-8C6C-4700-B165-B013D8A91705}" destId="{1C247941-5811-467C-963D-66083832A3E8}" srcOrd="2" destOrd="0" presId="urn:microsoft.com/office/officeart/2008/layout/LinedList"/>
    <dgm:cxn modelId="{BCEA283A-BAA3-46A4-B618-F74D8E224A53}" type="presParOf" srcId="{91F4DA0D-8C6C-4700-B165-B013D8A91705}" destId="{B5934361-7469-41E2-8447-87ADACE4E678}" srcOrd="3" destOrd="0" presId="urn:microsoft.com/office/officeart/2008/layout/LinedList"/>
    <dgm:cxn modelId="{828484A6-D08B-43E6-9E55-E15FD3B06B01}" type="presParOf" srcId="{B5934361-7469-41E2-8447-87ADACE4E678}" destId="{97667C42-D950-4B54-BD77-2CC7D4CB7189}" srcOrd="0" destOrd="0" presId="urn:microsoft.com/office/officeart/2008/layout/LinedList"/>
    <dgm:cxn modelId="{FFBA4FC1-57F4-4BD6-9135-227C66F45E04}" type="presParOf" srcId="{B5934361-7469-41E2-8447-87ADACE4E678}" destId="{6B76D926-4230-4F6F-9D94-8C57D035F36E}" srcOrd="1" destOrd="0" presId="urn:microsoft.com/office/officeart/2008/layout/LinedList"/>
    <dgm:cxn modelId="{CC5DCB20-EF06-436A-95C9-5704F52CD2AE}" type="presParOf" srcId="{6B76D926-4230-4F6F-9D94-8C57D035F36E}" destId="{59D22635-C1D4-4A0D-A9F2-5EF74FE36662}" srcOrd="0" destOrd="0" presId="urn:microsoft.com/office/officeart/2008/layout/LinedList"/>
    <dgm:cxn modelId="{AD3FE3CB-FC69-4309-A057-307D77BCE117}" type="presParOf" srcId="{6B76D926-4230-4F6F-9D94-8C57D035F36E}" destId="{2CE2AE53-444C-463B-A04A-5C66C3F26999}" srcOrd="1" destOrd="0" presId="urn:microsoft.com/office/officeart/2008/layout/LinedList"/>
    <dgm:cxn modelId="{91009D98-1E8C-44D7-A6C9-0B09B79E4B6C}" type="presParOf" srcId="{2CE2AE53-444C-463B-A04A-5C66C3F26999}" destId="{7D971683-407C-407E-A270-98EBC7BEE051}" srcOrd="0" destOrd="0" presId="urn:microsoft.com/office/officeart/2008/layout/LinedList"/>
    <dgm:cxn modelId="{77502D56-D939-4D78-9083-9236559E8EF8}" type="presParOf" srcId="{2CE2AE53-444C-463B-A04A-5C66C3F26999}" destId="{A303F032-9ED0-4ED7-92FB-A72D42A40A2B}" srcOrd="1" destOrd="0" presId="urn:microsoft.com/office/officeart/2008/layout/LinedList"/>
    <dgm:cxn modelId="{DF9F00F1-249C-4C7D-BF76-2BE86CDD2AC0}" type="presParOf" srcId="{2CE2AE53-444C-463B-A04A-5C66C3F26999}" destId="{FEA981F4-E9EF-4828-BDEC-B64DE69ABF99}" srcOrd="2" destOrd="0" presId="urn:microsoft.com/office/officeart/2008/layout/LinedList"/>
    <dgm:cxn modelId="{4A996B33-C723-4701-9D6F-5FB2C67FE21B}" type="presParOf" srcId="{6B76D926-4230-4F6F-9D94-8C57D035F36E}" destId="{8A513D16-7567-4495-BE28-09B62C568067}" srcOrd="2" destOrd="0" presId="urn:microsoft.com/office/officeart/2008/layout/LinedList"/>
    <dgm:cxn modelId="{25587195-CCE9-4297-A844-7C91F7C143B8}" type="presParOf" srcId="{6B76D926-4230-4F6F-9D94-8C57D035F36E}" destId="{12B6DCBB-250F-484A-985C-E92971B091C0}" srcOrd="3" destOrd="0" presId="urn:microsoft.com/office/officeart/2008/layout/LinedList"/>
    <dgm:cxn modelId="{1498849E-9C87-447D-9E0C-6046F5C672DB}" type="presParOf" srcId="{91F4DA0D-8C6C-4700-B165-B013D8A91705}" destId="{001AEDD4-6666-49EA-9EC7-F417110F1D70}" srcOrd="4" destOrd="0" presId="urn:microsoft.com/office/officeart/2008/layout/LinedList"/>
    <dgm:cxn modelId="{A0C0AAC7-3CA1-408E-AD1A-B4DD61E83B3B}" type="presParOf" srcId="{91F4DA0D-8C6C-4700-B165-B013D8A91705}" destId="{4DDDE74E-F9DF-4062-A9F3-8E7F9128191B}" srcOrd="5" destOrd="0" presId="urn:microsoft.com/office/officeart/2008/layout/LinedList"/>
    <dgm:cxn modelId="{F321A194-C1DD-41F9-A6F0-B9DDC26D5F73}" type="presParOf" srcId="{4DDDE74E-F9DF-4062-A9F3-8E7F9128191B}" destId="{9F261D1F-BC28-47D1-9BEB-603D7D3D4F8F}" srcOrd="0" destOrd="0" presId="urn:microsoft.com/office/officeart/2008/layout/LinedList"/>
    <dgm:cxn modelId="{647D6B58-1F61-4D74-AB52-88F58737B75D}" type="presParOf" srcId="{4DDDE74E-F9DF-4062-A9F3-8E7F9128191B}" destId="{4123D096-F2C6-4CD8-8ED8-A15BBBC3F546}" srcOrd="1" destOrd="0" presId="urn:microsoft.com/office/officeart/2008/layout/LinedList"/>
    <dgm:cxn modelId="{1E6FEE9E-F2F5-4C03-8DB1-5F3CB1484E09}" type="presParOf" srcId="{4123D096-F2C6-4CD8-8ED8-A15BBBC3F546}" destId="{81D97F5F-24DE-4AC0-B2A7-298B1DC1524D}" srcOrd="0" destOrd="0" presId="urn:microsoft.com/office/officeart/2008/layout/LinedList"/>
    <dgm:cxn modelId="{1FFD6AAF-88A2-4B7E-B8AA-A5EBD5DBBA47}" type="presParOf" srcId="{4123D096-F2C6-4CD8-8ED8-A15BBBC3F546}" destId="{A91F7918-0C14-4EDF-B5CB-CD332FD077F0}" srcOrd="1" destOrd="0" presId="urn:microsoft.com/office/officeart/2008/layout/LinedList"/>
    <dgm:cxn modelId="{7C440CEB-B933-4BEA-8281-986505831B27}" type="presParOf" srcId="{A91F7918-0C14-4EDF-B5CB-CD332FD077F0}" destId="{E325A9D1-9B3A-4B83-84C2-805933B59596}" srcOrd="0" destOrd="0" presId="urn:microsoft.com/office/officeart/2008/layout/LinedList"/>
    <dgm:cxn modelId="{CC6EF392-0B02-47DD-ABD5-54510EE3785E}" type="presParOf" srcId="{A91F7918-0C14-4EDF-B5CB-CD332FD077F0}" destId="{47B6F6FF-BD0D-4315-B03E-D8EB4559D322}" srcOrd="1" destOrd="0" presId="urn:microsoft.com/office/officeart/2008/layout/LinedList"/>
    <dgm:cxn modelId="{8CCCCF8E-3A2D-474B-884C-986428A8E9F8}" type="presParOf" srcId="{A91F7918-0C14-4EDF-B5CB-CD332FD077F0}" destId="{76208C1C-7760-484F-95A6-1201B670C3B9}" srcOrd="2" destOrd="0" presId="urn:microsoft.com/office/officeart/2008/layout/LinedList"/>
    <dgm:cxn modelId="{3E60BF11-4A25-401A-B6F7-9C4401DE8FC0}" type="presParOf" srcId="{4123D096-F2C6-4CD8-8ED8-A15BBBC3F546}" destId="{DB3F5D34-505C-4BD1-AA17-11C9E41E0193}" srcOrd="2" destOrd="0" presId="urn:microsoft.com/office/officeart/2008/layout/LinedList"/>
    <dgm:cxn modelId="{E192A97F-61D7-4D36-BA95-0127AAB8799C}" type="presParOf" srcId="{4123D096-F2C6-4CD8-8ED8-A15BBBC3F546}" destId="{3E3900BD-4069-4711-B350-44FD098CB0D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4E9978-9149-47BB-8909-D8E397B43C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C2907E-2B86-45EF-96AA-CFBAED96D405}">
      <dgm:prSet/>
      <dgm:spPr/>
      <dgm:t>
        <a:bodyPr/>
        <a:lstStyle/>
        <a:p>
          <a:r>
            <a:rPr lang="it-IT" dirty="0"/>
            <a:t>Completa la mantissa</a:t>
          </a:r>
        </a:p>
      </dgm:t>
    </dgm:pt>
    <dgm:pt modelId="{FF710CD7-77DF-4A74-BD2B-483252E0F943}" type="parTrans" cxnId="{B3DE7A9F-17C0-49FA-B645-28C75837446B}">
      <dgm:prSet/>
      <dgm:spPr/>
      <dgm:t>
        <a:bodyPr/>
        <a:lstStyle/>
        <a:p>
          <a:endParaRPr lang="it-IT"/>
        </a:p>
      </dgm:t>
    </dgm:pt>
    <dgm:pt modelId="{C43A0C9A-9543-46FD-8C23-22F104391387}" type="sibTrans" cxnId="{B3DE7A9F-17C0-49FA-B645-28C75837446B}">
      <dgm:prSet/>
      <dgm:spPr/>
      <dgm:t>
        <a:bodyPr/>
        <a:lstStyle/>
        <a:p>
          <a:endParaRPr lang="it-IT"/>
        </a:p>
      </dgm:t>
    </dgm:pt>
    <dgm:pt modelId="{92892B69-D447-4A77-93DA-F125819435D3}">
      <dgm:prSet/>
      <dgm:spPr/>
      <dgm:t>
        <a:bodyPr/>
        <a:lstStyle/>
        <a:p>
          <a:r>
            <a:rPr lang="it-IT" dirty="0"/>
            <a:t>Allunga a destra, se necessario, con degli 0 fino ad avere, in totale, 23 bit</a:t>
          </a:r>
        </a:p>
      </dgm:t>
    </dgm:pt>
    <dgm:pt modelId="{DE11AF3F-5EC6-4AE4-B303-5D2884AC61F5}" type="parTrans" cxnId="{8BBA9117-D56E-4DD0-8FDB-15EB5D9F00E6}">
      <dgm:prSet/>
      <dgm:spPr/>
      <dgm:t>
        <a:bodyPr/>
        <a:lstStyle/>
        <a:p>
          <a:endParaRPr lang="it-IT"/>
        </a:p>
      </dgm:t>
    </dgm:pt>
    <dgm:pt modelId="{FDD5A5CA-DFB9-43C1-99CC-47359CF4ADDB}" type="sibTrans" cxnId="{8BBA9117-D56E-4DD0-8FDB-15EB5D9F00E6}">
      <dgm:prSet/>
      <dgm:spPr/>
      <dgm:t>
        <a:bodyPr/>
        <a:lstStyle/>
        <a:p>
          <a:endParaRPr lang="it-IT"/>
        </a:p>
      </dgm:t>
    </dgm:pt>
    <dgm:pt modelId="{A486E1DF-5E36-4A90-839F-A0668A80E7CB}">
      <dgm:prSet/>
      <dgm:spPr/>
      <dgm:t>
        <a:bodyPr/>
        <a:lstStyle/>
        <a:p>
          <a:r>
            <a:rPr lang="it-IT" dirty="0"/>
            <a:t>Prendi la parte frazionaria del numero in notazione scientifica</a:t>
          </a:r>
        </a:p>
      </dgm:t>
    </dgm:pt>
    <dgm:pt modelId="{186340AD-39CA-4724-BF22-6D44776EC2AA}" type="parTrans" cxnId="{B9C8FEBA-5E7A-4F83-BEBC-3D4382762EB1}">
      <dgm:prSet/>
      <dgm:spPr/>
      <dgm:t>
        <a:bodyPr/>
        <a:lstStyle/>
        <a:p>
          <a:endParaRPr lang="it-IT"/>
        </a:p>
      </dgm:t>
    </dgm:pt>
    <dgm:pt modelId="{635932C6-6DE6-4B3D-A9C7-8D262D9BCD42}" type="sibTrans" cxnId="{B9C8FEBA-5E7A-4F83-BEBC-3D4382762EB1}">
      <dgm:prSet/>
      <dgm:spPr/>
      <dgm:t>
        <a:bodyPr/>
        <a:lstStyle/>
        <a:p>
          <a:endParaRPr lang="it-IT"/>
        </a:p>
      </dgm:t>
    </dgm:pt>
    <dgm:pt modelId="{3CD92E62-CB87-4E3B-B8A8-E82AAF580A92}" type="pres">
      <dgm:prSet presAssocID="{DB4E9978-9149-47BB-8909-D8E397B43CFE}" presName="vert0" presStyleCnt="0">
        <dgm:presLayoutVars>
          <dgm:dir/>
          <dgm:animOne val="branch"/>
          <dgm:animLvl val="lvl"/>
        </dgm:presLayoutVars>
      </dgm:prSet>
      <dgm:spPr/>
    </dgm:pt>
    <dgm:pt modelId="{AF81E8F9-1694-4701-996D-1D6A496A486A}" type="pres">
      <dgm:prSet presAssocID="{64C2907E-2B86-45EF-96AA-CFBAED96D405}" presName="thickLine" presStyleLbl="alignNode1" presStyleIdx="0" presStyleCnt="1"/>
      <dgm:spPr/>
    </dgm:pt>
    <dgm:pt modelId="{1BF9CB37-AC40-4D08-8913-8FCF30B14436}" type="pres">
      <dgm:prSet presAssocID="{64C2907E-2B86-45EF-96AA-CFBAED96D405}" presName="horz1" presStyleCnt="0"/>
      <dgm:spPr/>
    </dgm:pt>
    <dgm:pt modelId="{CE397322-28C3-48DB-B0F6-1001CD0D597B}" type="pres">
      <dgm:prSet presAssocID="{64C2907E-2B86-45EF-96AA-CFBAED96D405}" presName="tx1" presStyleLbl="revTx" presStyleIdx="0" presStyleCnt="3"/>
      <dgm:spPr/>
    </dgm:pt>
    <dgm:pt modelId="{28233FB8-2CA6-4CD1-9B6D-F286662488E0}" type="pres">
      <dgm:prSet presAssocID="{64C2907E-2B86-45EF-96AA-CFBAED96D405}" presName="vert1" presStyleCnt="0"/>
      <dgm:spPr/>
    </dgm:pt>
    <dgm:pt modelId="{E05FF624-4419-408D-9BF4-7C9A83F75173}" type="pres">
      <dgm:prSet presAssocID="{A486E1DF-5E36-4A90-839F-A0668A80E7CB}" presName="vertSpace2a" presStyleCnt="0"/>
      <dgm:spPr/>
    </dgm:pt>
    <dgm:pt modelId="{4ABFBF78-8019-46A5-87E9-7C66347622DE}" type="pres">
      <dgm:prSet presAssocID="{A486E1DF-5E36-4A90-839F-A0668A80E7CB}" presName="horz2" presStyleCnt="0"/>
      <dgm:spPr/>
    </dgm:pt>
    <dgm:pt modelId="{06100E26-E7F3-46EB-99AD-EEB319A696F6}" type="pres">
      <dgm:prSet presAssocID="{A486E1DF-5E36-4A90-839F-A0668A80E7CB}" presName="horzSpace2" presStyleCnt="0"/>
      <dgm:spPr/>
    </dgm:pt>
    <dgm:pt modelId="{4571AB16-A1E0-45A8-B33B-CC2CC088DB79}" type="pres">
      <dgm:prSet presAssocID="{A486E1DF-5E36-4A90-839F-A0668A80E7CB}" presName="tx2" presStyleLbl="revTx" presStyleIdx="1" presStyleCnt="3"/>
      <dgm:spPr/>
    </dgm:pt>
    <dgm:pt modelId="{C264B3B5-EBF3-4E73-A632-801991BB1E84}" type="pres">
      <dgm:prSet presAssocID="{A486E1DF-5E36-4A90-839F-A0668A80E7CB}" presName="vert2" presStyleCnt="0"/>
      <dgm:spPr/>
    </dgm:pt>
    <dgm:pt modelId="{E7E04318-67A2-4E55-B508-329C07390ED2}" type="pres">
      <dgm:prSet presAssocID="{A486E1DF-5E36-4A90-839F-A0668A80E7CB}" presName="thinLine2b" presStyleLbl="callout" presStyleIdx="0" presStyleCnt="2"/>
      <dgm:spPr/>
    </dgm:pt>
    <dgm:pt modelId="{E6BA7DC2-9F8B-48F8-86A2-2CAC734B285C}" type="pres">
      <dgm:prSet presAssocID="{A486E1DF-5E36-4A90-839F-A0668A80E7CB}" presName="vertSpace2b" presStyleCnt="0"/>
      <dgm:spPr/>
    </dgm:pt>
    <dgm:pt modelId="{65981FD6-D7C3-4B28-BD85-911FAED75998}" type="pres">
      <dgm:prSet presAssocID="{92892B69-D447-4A77-93DA-F125819435D3}" presName="horz2" presStyleCnt="0"/>
      <dgm:spPr/>
    </dgm:pt>
    <dgm:pt modelId="{CB4C7362-A65C-446C-940F-8C225DF3E88F}" type="pres">
      <dgm:prSet presAssocID="{92892B69-D447-4A77-93DA-F125819435D3}" presName="horzSpace2" presStyleCnt="0"/>
      <dgm:spPr/>
    </dgm:pt>
    <dgm:pt modelId="{5BD6C737-7AC6-4762-9974-D7EA748B7DC6}" type="pres">
      <dgm:prSet presAssocID="{92892B69-D447-4A77-93DA-F125819435D3}" presName="tx2" presStyleLbl="revTx" presStyleIdx="2" presStyleCnt="3"/>
      <dgm:spPr/>
    </dgm:pt>
    <dgm:pt modelId="{FA251EBD-D8C8-4A74-8F17-C32CEF5E9201}" type="pres">
      <dgm:prSet presAssocID="{92892B69-D447-4A77-93DA-F125819435D3}" presName="vert2" presStyleCnt="0"/>
      <dgm:spPr/>
    </dgm:pt>
    <dgm:pt modelId="{5C961D26-970F-4EA8-8A07-FF75233917B7}" type="pres">
      <dgm:prSet presAssocID="{92892B69-D447-4A77-93DA-F125819435D3}" presName="thinLine2b" presStyleLbl="callout" presStyleIdx="1" presStyleCnt="2"/>
      <dgm:spPr/>
    </dgm:pt>
    <dgm:pt modelId="{B7F0C150-D67C-4690-8FA7-7E77BC6ED199}" type="pres">
      <dgm:prSet presAssocID="{92892B69-D447-4A77-93DA-F125819435D3}" presName="vertSpace2b" presStyleCnt="0"/>
      <dgm:spPr/>
    </dgm:pt>
  </dgm:ptLst>
  <dgm:cxnLst>
    <dgm:cxn modelId="{8BBA9117-D56E-4DD0-8FDB-15EB5D9F00E6}" srcId="{64C2907E-2B86-45EF-96AA-CFBAED96D405}" destId="{92892B69-D447-4A77-93DA-F125819435D3}" srcOrd="1" destOrd="0" parTransId="{DE11AF3F-5EC6-4AE4-B303-5D2884AC61F5}" sibTransId="{FDD5A5CA-DFB9-43C1-99CC-47359CF4ADDB}"/>
    <dgm:cxn modelId="{3A84192C-2278-498E-98F8-1C4A43ED7118}" type="presOf" srcId="{92892B69-D447-4A77-93DA-F125819435D3}" destId="{5BD6C737-7AC6-4762-9974-D7EA748B7DC6}" srcOrd="0" destOrd="0" presId="urn:microsoft.com/office/officeart/2008/layout/LinedList"/>
    <dgm:cxn modelId="{4F728139-5F8F-4045-88C7-F461661AC3DF}" type="presOf" srcId="{A486E1DF-5E36-4A90-839F-A0668A80E7CB}" destId="{4571AB16-A1E0-45A8-B33B-CC2CC088DB79}" srcOrd="0" destOrd="0" presId="urn:microsoft.com/office/officeart/2008/layout/LinedList"/>
    <dgm:cxn modelId="{B3DE7A9F-17C0-49FA-B645-28C75837446B}" srcId="{DB4E9978-9149-47BB-8909-D8E397B43CFE}" destId="{64C2907E-2B86-45EF-96AA-CFBAED96D405}" srcOrd="0" destOrd="0" parTransId="{FF710CD7-77DF-4A74-BD2B-483252E0F943}" sibTransId="{C43A0C9A-9543-46FD-8C23-22F104391387}"/>
    <dgm:cxn modelId="{B9C8FEBA-5E7A-4F83-BEBC-3D4382762EB1}" srcId="{64C2907E-2B86-45EF-96AA-CFBAED96D405}" destId="{A486E1DF-5E36-4A90-839F-A0668A80E7CB}" srcOrd="0" destOrd="0" parTransId="{186340AD-39CA-4724-BF22-6D44776EC2AA}" sibTransId="{635932C6-6DE6-4B3D-A9C7-8D262D9BCD42}"/>
    <dgm:cxn modelId="{1A991FBF-D949-4F0D-86F0-D7597F8B5849}" type="presOf" srcId="{64C2907E-2B86-45EF-96AA-CFBAED96D405}" destId="{CE397322-28C3-48DB-B0F6-1001CD0D597B}" srcOrd="0" destOrd="0" presId="urn:microsoft.com/office/officeart/2008/layout/LinedList"/>
    <dgm:cxn modelId="{856A83D1-9856-43D4-B5E8-4E7C97A62745}" type="presOf" srcId="{DB4E9978-9149-47BB-8909-D8E397B43CFE}" destId="{3CD92E62-CB87-4E3B-B8A8-E82AAF580A92}" srcOrd="0" destOrd="0" presId="urn:microsoft.com/office/officeart/2008/layout/LinedList"/>
    <dgm:cxn modelId="{EAA0CC02-120A-472A-8520-B209ACCFBB2E}" type="presParOf" srcId="{3CD92E62-CB87-4E3B-B8A8-E82AAF580A92}" destId="{AF81E8F9-1694-4701-996D-1D6A496A486A}" srcOrd="0" destOrd="0" presId="urn:microsoft.com/office/officeart/2008/layout/LinedList"/>
    <dgm:cxn modelId="{AD61BA08-702A-4C05-A438-7A43CFC4D07A}" type="presParOf" srcId="{3CD92E62-CB87-4E3B-B8A8-E82AAF580A92}" destId="{1BF9CB37-AC40-4D08-8913-8FCF30B14436}" srcOrd="1" destOrd="0" presId="urn:microsoft.com/office/officeart/2008/layout/LinedList"/>
    <dgm:cxn modelId="{CAE4C2DF-E0AF-4721-B014-1B26C121ECA4}" type="presParOf" srcId="{1BF9CB37-AC40-4D08-8913-8FCF30B14436}" destId="{CE397322-28C3-48DB-B0F6-1001CD0D597B}" srcOrd="0" destOrd="0" presId="urn:microsoft.com/office/officeart/2008/layout/LinedList"/>
    <dgm:cxn modelId="{7873CDFB-AFF0-4051-99F6-505DCB1C17EF}" type="presParOf" srcId="{1BF9CB37-AC40-4D08-8913-8FCF30B14436}" destId="{28233FB8-2CA6-4CD1-9B6D-F286662488E0}" srcOrd="1" destOrd="0" presId="urn:microsoft.com/office/officeart/2008/layout/LinedList"/>
    <dgm:cxn modelId="{3AD990CE-CC0C-4227-9BD4-B842A1C58F55}" type="presParOf" srcId="{28233FB8-2CA6-4CD1-9B6D-F286662488E0}" destId="{E05FF624-4419-408D-9BF4-7C9A83F75173}" srcOrd="0" destOrd="0" presId="urn:microsoft.com/office/officeart/2008/layout/LinedList"/>
    <dgm:cxn modelId="{A2DA6549-4596-483C-A486-C9F5149E5A3C}" type="presParOf" srcId="{28233FB8-2CA6-4CD1-9B6D-F286662488E0}" destId="{4ABFBF78-8019-46A5-87E9-7C66347622DE}" srcOrd="1" destOrd="0" presId="urn:microsoft.com/office/officeart/2008/layout/LinedList"/>
    <dgm:cxn modelId="{D96D0AB4-5175-481C-A052-B8FF28D586C2}" type="presParOf" srcId="{4ABFBF78-8019-46A5-87E9-7C66347622DE}" destId="{06100E26-E7F3-46EB-99AD-EEB319A696F6}" srcOrd="0" destOrd="0" presId="urn:microsoft.com/office/officeart/2008/layout/LinedList"/>
    <dgm:cxn modelId="{01BAF573-5160-4105-8AF4-5510E414CD0B}" type="presParOf" srcId="{4ABFBF78-8019-46A5-87E9-7C66347622DE}" destId="{4571AB16-A1E0-45A8-B33B-CC2CC088DB79}" srcOrd="1" destOrd="0" presId="urn:microsoft.com/office/officeart/2008/layout/LinedList"/>
    <dgm:cxn modelId="{A6D7C7FE-4404-4CF6-A1BD-4A788E89FFCF}" type="presParOf" srcId="{4ABFBF78-8019-46A5-87E9-7C66347622DE}" destId="{C264B3B5-EBF3-4E73-A632-801991BB1E84}" srcOrd="2" destOrd="0" presId="urn:microsoft.com/office/officeart/2008/layout/LinedList"/>
    <dgm:cxn modelId="{DA9BBE51-6770-4155-A7B4-65FA5687E423}" type="presParOf" srcId="{28233FB8-2CA6-4CD1-9B6D-F286662488E0}" destId="{E7E04318-67A2-4E55-B508-329C07390ED2}" srcOrd="2" destOrd="0" presId="urn:microsoft.com/office/officeart/2008/layout/LinedList"/>
    <dgm:cxn modelId="{24031440-764A-4A55-AF88-40671BF617D5}" type="presParOf" srcId="{28233FB8-2CA6-4CD1-9B6D-F286662488E0}" destId="{E6BA7DC2-9F8B-48F8-86A2-2CAC734B285C}" srcOrd="3" destOrd="0" presId="urn:microsoft.com/office/officeart/2008/layout/LinedList"/>
    <dgm:cxn modelId="{C2B7CF58-1806-4F83-BE9D-47CE69933862}" type="presParOf" srcId="{28233FB8-2CA6-4CD1-9B6D-F286662488E0}" destId="{65981FD6-D7C3-4B28-BD85-911FAED75998}" srcOrd="4" destOrd="0" presId="urn:microsoft.com/office/officeart/2008/layout/LinedList"/>
    <dgm:cxn modelId="{31A41F89-FC96-4357-96BE-0DF57271BA1B}" type="presParOf" srcId="{65981FD6-D7C3-4B28-BD85-911FAED75998}" destId="{CB4C7362-A65C-446C-940F-8C225DF3E88F}" srcOrd="0" destOrd="0" presId="urn:microsoft.com/office/officeart/2008/layout/LinedList"/>
    <dgm:cxn modelId="{240AE51A-F4DA-467B-AF1C-BF976B19F4A7}" type="presParOf" srcId="{65981FD6-D7C3-4B28-BD85-911FAED75998}" destId="{5BD6C737-7AC6-4762-9974-D7EA748B7DC6}" srcOrd="1" destOrd="0" presId="urn:microsoft.com/office/officeart/2008/layout/LinedList"/>
    <dgm:cxn modelId="{EBFC574C-28BD-410F-9A7A-C763454791C2}" type="presParOf" srcId="{65981FD6-D7C3-4B28-BD85-911FAED75998}" destId="{FA251EBD-D8C8-4A74-8F17-C32CEF5E9201}" srcOrd="2" destOrd="0" presId="urn:microsoft.com/office/officeart/2008/layout/LinedList"/>
    <dgm:cxn modelId="{949C3CAF-5190-41D2-A00A-783DE619013A}" type="presParOf" srcId="{28233FB8-2CA6-4CD1-9B6D-F286662488E0}" destId="{5C961D26-970F-4EA8-8A07-FF75233917B7}" srcOrd="5" destOrd="0" presId="urn:microsoft.com/office/officeart/2008/layout/LinedList"/>
    <dgm:cxn modelId="{DE65E412-E04D-475C-84A4-6D26D5B39BC5}" type="presParOf" srcId="{28233FB8-2CA6-4CD1-9B6D-F286662488E0}" destId="{B7F0C150-D67C-4690-8FA7-7E77BC6ED19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FAF63C-546A-4D48-A990-7706AFAEB1C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E8BAB34-3CE8-40DC-9C8C-FCF529480477}">
      <dgm:prSet/>
      <dgm:spPr/>
      <dgm:t>
        <a:bodyPr/>
        <a:lstStyle/>
        <a:p>
          <a:r>
            <a:rPr lang="it-IT" dirty="0"/>
            <a:t>Converti l’esponente in binario eccesso 127</a:t>
          </a:r>
        </a:p>
      </dgm:t>
    </dgm:pt>
    <dgm:pt modelId="{8B374EBA-1806-4FE0-B07B-C48575ABDE89}" type="parTrans" cxnId="{FCA4A1B3-6A88-4ACE-9B9A-42D4EF7C0FF5}">
      <dgm:prSet/>
      <dgm:spPr/>
      <dgm:t>
        <a:bodyPr/>
        <a:lstStyle/>
        <a:p>
          <a:endParaRPr lang="it-IT"/>
        </a:p>
      </dgm:t>
    </dgm:pt>
    <dgm:pt modelId="{ACB24ED7-78B9-403B-8B12-FE6C0972A01F}" type="sibTrans" cxnId="{FCA4A1B3-6A88-4ACE-9B9A-42D4EF7C0FF5}">
      <dgm:prSet/>
      <dgm:spPr/>
      <dgm:t>
        <a:bodyPr/>
        <a:lstStyle/>
        <a:p>
          <a:endParaRPr lang="it-IT"/>
        </a:p>
      </dgm:t>
    </dgm:pt>
    <dgm:pt modelId="{A84CABD3-1629-4143-A35F-B1BD244D5A11}">
      <dgm:prSet/>
      <dgm:spPr/>
      <dgm:t>
        <a:bodyPr/>
        <a:lstStyle/>
        <a:p>
          <a:r>
            <a:rPr lang="it-IT"/>
            <a:t>Prendo quindi l’esponente e gli sommo 127</a:t>
          </a:r>
        </a:p>
      </dgm:t>
    </dgm:pt>
    <dgm:pt modelId="{9FD78386-FA49-4A9D-B044-D90D675A40E2}" type="parTrans" cxnId="{B113BE1A-5AF7-4FFA-A9A0-70CB5757980C}">
      <dgm:prSet/>
      <dgm:spPr/>
      <dgm:t>
        <a:bodyPr/>
        <a:lstStyle/>
        <a:p>
          <a:endParaRPr lang="it-IT"/>
        </a:p>
      </dgm:t>
    </dgm:pt>
    <dgm:pt modelId="{D6EAFBCB-E626-46B6-BC61-CD84BAFDE3A5}" type="sibTrans" cxnId="{B113BE1A-5AF7-4FFA-A9A0-70CB5757980C}">
      <dgm:prSet/>
      <dgm:spPr/>
      <dgm:t>
        <a:bodyPr/>
        <a:lstStyle/>
        <a:p>
          <a:endParaRPr lang="it-IT"/>
        </a:p>
      </dgm:t>
    </dgm:pt>
    <dgm:pt modelId="{C0642E24-06AC-4A78-9EA6-2D511B4CC649}">
      <dgm:prSet/>
      <dgm:spPr/>
      <dgm:t>
        <a:bodyPr/>
        <a:lstStyle/>
        <a:p>
          <a:r>
            <a:rPr lang="it-IT"/>
            <a:t>5 + 127 = 132</a:t>
          </a:r>
        </a:p>
      </dgm:t>
    </dgm:pt>
    <dgm:pt modelId="{78AF6CD2-9167-4290-9F31-EC9B30D6A0C9}" type="parTrans" cxnId="{9BCEFC7F-1043-4CEA-8A96-1E84E40BC4BB}">
      <dgm:prSet/>
      <dgm:spPr/>
      <dgm:t>
        <a:bodyPr/>
        <a:lstStyle/>
        <a:p>
          <a:endParaRPr lang="it-IT"/>
        </a:p>
      </dgm:t>
    </dgm:pt>
    <dgm:pt modelId="{9DB564FF-997A-4D65-813F-37E35C6921DB}" type="sibTrans" cxnId="{9BCEFC7F-1043-4CEA-8A96-1E84E40BC4BB}">
      <dgm:prSet/>
      <dgm:spPr/>
      <dgm:t>
        <a:bodyPr/>
        <a:lstStyle/>
        <a:p>
          <a:endParaRPr lang="it-IT"/>
        </a:p>
      </dgm:t>
    </dgm:pt>
    <dgm:pt modelId="{CCD0BE61-2F41-4384-ADA4-614270B04122}">
      <dgm:prSet/>
      <dgm:spPr/>
      <dgm:t>
        <a:bodyPr/>
        <a:lstStyle/>
        <a:p>
          <a:r>
            <a:rPr lang="it-IT"/>
            <a:t>Trasformo 132 in binario</a:t>
          </a:r>
        </a:p>
      </dgm:t>
    </dgm:pt>
    <dgm:pt modelId="{2166856C-BF89-4A31-9BA1-1ADDA4F848FB}" type="parTrans" cxnId="{DDD17351-93BF-4217-BD6F-55CC873A5906}">
      <dgm:prSet/>
      <dgm:spPr/>
      <dgm:t>
        <a:bodyPr/>
        <a:lstStyle/>
        <a:p>
          <a:endParaRPr lang="it-IT"/>
        </a:p>
      </dgm:t>
    </dgm:pt>
    <dgm:pt modelId="{A838B6D4-1359-48A9-AEA4-B49BC4BE6F6F}" type="sibTrans" cxnId="{DDD17351-93BF-4217-BD6F-55CC873A5906}">
      <dgm:prSet/>
      <dgm:spPr/>
      <dgm:t>
        <a:bodyPr/>
        <a:lstStyle/>
        <a:p>
          <a:endParaRPr lang="it-IT"/>
        </a:p>
      </dgm:t>
    </dgm:pt>
    <dgm:pt modelId="{84CD3F75-EE23-4798-8C10-ABF75A23F0DF}">
      <dgm:prSet/>
      <dgm:spPr/>
      <dgm:t>
        <a:bodyPr/>
        <a:lstStyle/>
        <a:p>
          <a:r>
            <a:rPr lang="it-IT"/>
            <a:t>(132)</a:t>
          </a:r>
          <a:r>
            <a:rPr lang="it-IT" baseline="-25000"/>
            <a:t>10</a:t>
          </a:r>
          <a:r>
            <a:rPr lang="it-IT"/>
            <a:t>=(10000100)</a:t>
          </a:r>
          <a:r>
            <a:rPr lang="it-IT" baseline="-25000"/>
            <a:t>2</a:t>
          </a:r>
          <a:endParaRPr lang="it-IT"/>
        </a:p>
      </dgm:t>
    </dgm:pt>
    <dgm:pt modelId="{985EB770-9F9F-4A98-8A15-0DFBA24A7766}" type="parTrans" cxnId="{1B9CD8B8-B3EC-46B3-9298-54AF86E68D2A}">
      <dgm:prSet/>
      <dgm:spPr/>
      <dgm:t>
        <a:bodyPr/>
        <a:lstStyle/>
        <a:p>
          <a:endParaRPr lang="it-IT"/>
        </a:p>
      </dgm:t>
    </dgm:pt>
    <dgm:pt modelId="{6AA76ADF-045A-40D8-A4E8-B8E318BAEB8C}" type="sibTrans" cxnId="{1B9CD8B8-B3EC-46B3-9298-54AF86E68D2A}">
      <dgm:prSet/>
      <dgm:spPr/>
      <dgm:t>
        <a:bodyPr/>
        <a:lstStyle/>
        <a:p>
          <a:endParaRPr lang="it-IT"/>
        </a:p>
      </dgm:t>
    </dgm:pt>
    <dgm:pt modelId="{E960B5FB-3841-499B-93F8-095F00A0B4C6}" type="pres">
      <dgm:prSet presAssocID="{7BFAF63C-546A-4D48-A990-7706AFAEB1CF}" presName="vert0" presStyleCnt="0">
        <dgm:presLayoutVars>
          <dgm:dir/>
          <dgm:animOne val="branch"/>
          <dgm:animLvl val="lvl"/>
        </dgm:presLayoutVars>
      </dgm:prSet>
      <dgm:spPr/>
    </dgm:pt>
    <dgm:pt modelId="{546C8D76-3044-47CF-A649-10E89DE1663F}" type="pres">
      <dgm:prSet presAssocID="{EE8BAB34-3CE8-40DC-9C8C-FCF529480477}" presName="thickLine" presStyleLbl="alignNode1" presStyleIdx="0" presStyleCnt="2"/>
      <dgm:spPr/>
    </dgm:pt>
    <dgm:pt modelId="{A449246B-5A1B-4773-906F-CD9B59724203}" type="pres">
      <dgm:prSet presAssocID="{EE8BAB34-3CE8-40DC-9C8C-FCF529480477}" presName="horz1" presStyleCnt="0"/>
      <dgm:spPr/>
    </dgm:pt>
    <dgm:pt modelId="{97C7DBE0-8987-404C-856A-634C4B5C0528}" type="pres">
      <dgm:prSet presAssocID="{EE8BAB34-3CE8-40DC-9C8C-FCF529480477}" presName="tx1" presStyleLbl="revTx" presStyleIdx="0" presStyleCnt="5"/>
      <dgm:spPr/>
    </dgm:pt>
    <dgm:pt modelId="{66591B4E-23F8-4F41-B0BD-5A41F81F21AC}" type="pres">
      <dgm:prSet presAssocID="{EE8BAB34-3CE8-40DC-9C8C-FCF529480477}" presName="vert1" presStyleCnt="0"/>
      <dgm:spPr/>
    </dgm:pt>
    <dgm:pt modelId="{DA4D08C0-7EEA-4433-9B0B-72B90F44BF73}" type="pres">
      <dgm:prSet presAssocID="{A84CABD3-1629-4143-A35F-B1BD244D5A11}" presName="vertSpace2a" presStyleCnt="0"/>
      <dgm:spPr/>
    </dgm:pt>
    <dgm:pt modelId="{58D38F26-F20E-4700-BBC4-23597C540979}" type="pres">
      <dgm:prSet presAssocID="{A84CABD3-1629-4143-A35F-B1BD244D5A11}" presName="horz2" presStyleCnt="0"/>
      <dgm:spPr/>
    </dgm:pt>
    <dgm:pt modelId="{0FD1F55D-84A4-4E9F-8F2D-D0B78308F0C7}" type="pres">
      <dgm:prSet presAssocID="{A84CABD3-1629-4143-A35F-B1BD244D5A11}" presName="horzSpace2" presStyleCnt="0"/>
      <dgm:spPr/>
    </dgm:pt>
    <dgm:pt modelId="{70527429-6C6D-4A69-AE7B-1846DB41BECC}" type="pres">
      <dgm:prSet presAssocID="{A84CABD3-1629-4143-A35F-B1BD244D5A11}" presName="tx2" presStyleLbl="revTx" presStyleIdx="1" presStyleCnt="5"/>
      <dgm:spPr/>
    </dgm:pt>
    <dgm:pt modelId="{CDE74B0C-9CF8-459B-96A3-715F8A97AB2C}" type="pres">
      <dgm:prSet presAssocID="{A84CABD3-1629-4143-A35F-B1BD244D5A11}" presName="vert2" presStyleCnt="0"/>
      <dgm:spPr/>
    </dgm:pt>
    <dgm:pt modelId="{79B86734-347B-4DCC-A8BC-A0241BAE7A89}" type="pres">
      <dgm:prSet presAssocID="{A84CABD3-1629-4143-A35F-B1BD244D5A11}" presName="thinLine2b" presStyleLbl="callout" presStyleIdx="0" presStyleCnt="3"/>
      <dgm:spPr/>
    </dgm:pt>
    <dgm:pt modelId="{E9B538B5-D1B2-460A-96A6-37A56E56E9FB}" type="pres">
      <dgm:prSet presAssocID="{A84CABD3-1629-4143-A35F-B1BD244D5A11}" presName="vertSpace2b" presStyleCnt="0"/>
      <dgm:spPr/>
    </dgm:pt>
    <dgm:pt modelId="{41C948D9-D9DD-4A41-AAAE-993F86CDF906}" type="pres">
      <dgm:prSet presAssocID="{C0642E24-06AC-4A78-9EA6-2D511B4CC649}" presName="horz2" presStyleCnt="0"/>
      <dgm:spPr/>
    </dgm:pt>
    <dgm:pt modelId="{F24451D8-86F0-45F3-BDF8-ECCAB922324A}" type="pres">
      <dgm:prSet presAssocID="{C0642E24-06AC-4A78-9EA6-2D511B4CC649}" presName="horzSpace2" presStyleCnt="0"/>
      <dgm:spPr/>
    </dgm:pt>
    <dgm:pt modelId="{29F666D2-9F55-48AC-B54A-AA9AA2C74A2F}" type="pres">
      <dgm:prSet presAssocID="{C0642E24-06AC-4A78-9EA6-2D511B4CC649}" presName="tx2" presStyleLbl="revTx" presStyleIdx="2" presStyleCnt="5"/>
      <dgm:spPr/>
    </dgm:pt>
    <dgm:pt modelId="{8E829C52-BD47-43DF-B651-F8EA77D26555}" type="pres">
      <dgm:prSet presAssocID="{C0642E24-06AC-4A78-9EA6-2D511B4CC649}" presName="vert2" presStyleCnt="0"/>
      <dgm:spPr/>
    </dgm:pt>
    <dgm:pt modelId="{F8FE251D-26D1-4D4C-A210-FA37D9EB3475}" type="pres">
      <dgm:prSet presAssocID="{C0642E24-06AC-4A78-9EA6-2D511B4CC649}" presName="thinLine2b" presStyleLbl="callout" presStyleIdx="1" presStyleCnt="3"/>
      <dgm:spPr/>
    </dgm:pt>
    <dgm:pt modelId="{C3C39FBE-94B9-4E81-9E90-10456F9BE23D}" type="pres">
      <dgm:prSet presAssocID="{C0642E24-06AC-4A78-9EA6-2D511B4CC649}" presName="vertSpace2b" presStyleCnt="0"/>
      <dgm:spPr/>
    </dgm:pt>
    <dgm:pt modelId="{CC76DF85-AD35-40EB-8130-D9D9D1A60A3D}" type="pres">
      <dgm:prSet presAssocID="{CCD0BE61-2F41-4384-ADA4-614270B04122}" presName="thickLine" presStyleLbl="alignNode1" presStyleIdx="1" presStyleCnt="2"/>
      <dgm:spPr/>
    </dgm:pt>
    <dgm:pt modelId="{B307D8B7-1AC5-41AC-AD67-88DCAF8F9443}" type="pres">
      <dgm:prSet presAssocID="{CCD0BE61-2F41-4384-ADA4-614270B04122}" presName="horz1" presStyleCnt="0"/>
      <dgm:spPr/>
    </dgm:pt>
    <dgm:pt modelId="{B60F3C8B-9B8F-41FC-B5E0-0B7FCFDCC499}" type="pres">
      <dgm:prSet presAssocID="{CCD0BE61-2F41-4384-ADA4-614270B04122}" presName="tx1" presStyleLbl="revTx" presStyleIdx="3" presStyleCnt="5"/>
      <dgm:spPr/>
    </dgm:pt>
    <dgm:pt modelId="{70B1CAA9-87CE-4DD9-8A30-C019BE1026E4}" type="pres">
      <dgm:prSet presAssocID="{CCD0BE61-2F41-4384-ADA4-614270B04122}" presName="vert1" presStyleCnt="0"/>
      <dgm:spPr/>
    </dgm:pt>
    <dgm:pt modelId="{0D4DA339-D1C6-4111-BD2D-229D934AD4D4}" type="pres">
      <dgm:prSet presAssocID="{84CD3F75-EE23-4798-8C10-ABF75A23F0DF}" presName="vertSpace2a" presStyleCnt="0"/>
      <dgm:spPr/>
    </dgm:pt>
    <dgm:pt modelId="{1B15CB8D-1FB8-4705-ACBA-5DABF6338A95}" type="pres">
      <dgm:prSet presAssocID="{84CD3F75-EE23-4798-8C10-ABF75A23F0DF}" presName="horz2" presStyleCnt="0"/>
      <dgm:spPr/>
    </dgm:pt>
    <dgm:pt modelId="{F5D2F4B9-D2C3-4EDA-9F91-7727D3FB817D}" type="pres">
      <dgm:prSet presAssocID="{84CD3F75-EE23-4798-8C10-ABF75A23F0DF}" presName="horzSpace2" presStyleCnt="0"/>
      <dgm:spPr/>
    </dgm:pt>
    <dgm:pt modelId="{8A7C2B6A-EBBB-44C9-8F9C-9BAF169BE7D8}" type="pres">
      <dgm:prSet presAssocID="{84CD3F75-EE23-4798-8C10-ABF75A23F0DF}" presName="tx2" presStyleLbl="revTx" presStyleIdx="4" presStyleCnt="5"/>
      <dgm:spPr/>
    </dgm:pt>
    <dgm:pt modelId="{C31EBCC8-2A1C-4081-9A81-680425CC34C6}" type="pres">
      <dgm:prSet presAssocID="{84CD3F75-EE23-4798-8C10-ABF75A23F0DF}" presName="vert2" presStyleCnt="0"/>
      <dgm:spPr/>
    </dgm:pt>
    <dgm:pt modelId="{F3DA45DC-6E8E-4004-9567-AF62F7A8F35E}" type="pres">
      <dgm:prSet presAssocID="{84CD3F75-EE23-4798-8C10-ABF75A23F0DF}" presName="thinLine2b" presStyleLbl="callout" presStyleIdx="2" presStyleCnt="3"/>
      <dgm:spPr/>
    </dgm:pt>
    <dgm:pt modelId="{8A0E1C08-1502-4023-AFDF-216CA50644A4}" type="pres">
      <dgm:prSet presAssocID="{84CD3F75-EE23-4798-8C10-ABF75A23F0DF}" presName="vertSpace2b" presStyleCnt="0"/>
      <dgm:spPr/>
    </dgm:pt>
  </dgm:ptLst>
  <dgm:cxnLst>
    <dgm:cxn modelId="{943F590D-FC36-455A-ADDA-35A5DFFA9C12}" type="presOf" srcId="{A84CABD3-1629-4143-A35F-B1BD244D5A11}" destId="{70527429-6C6D-4A69-AE7B-1846DB41BECC}" srcOrd="0" destOrd="0" presId="urn:microsoft.com/office/officeart/2008/layout/LinedList"/>
    <dgm:cxn modelId="{B113BE1A-5AF7-4FFA-A9A0-70CB5757980C}" srcId="{EE8BAB34-3CE8-40DC-9C8C-FCF529480477}" destId="{A84CABD3-1629-4143-A35F-B1BD244D5A11}" srcOrd="0" destOrd="0" parTransId="{9FD78386-FA49-4A9D-B044-D90D675A40E2}" sibTransId="{D6EAFBCB-E626-46B6-BC61-CD84BAFDE3A5}"/>
    <dgm:cxn modelId="{14392D29-6556-4E11-8F96-EC7B70A90FDA}" type="presOf" srcId="{CCD0BE61-2F41-4384-ADA4-614270B04122}" destId="{B60F3C8B-9B8F-41FC-B5E0-0B7FCFDCC499}" srcOrd="0" destOrd="0" presId="urn:microsoft.com/office/officeart/2008/layout/LinedList"/>
    <dgm:cxn modelId="{DDD17351-93BF-4217-BD6F-55CC873A5906}" srcId="{7BFAF63C-546A-4D48-A990-7706AFAEB1CF}" destId="{CCD0BE61-2F41-4384-ADA4-614270B04122}" srcOrd="1" destOrd="0" parTransId="{2166856C-BF89-4A31-9BA1-1ADDA4F848FB}" sibTransId="{A838B6D4-1359-48A9-AEA4-B49BC4BE6F6F}"/>
    <dgm:cxn modelId="{A72A0F57-81DC-4861-A0C3-8EFC7281707D}" type="presOf" srcId="{84CD3F75-EE23-4798-8C10-ABF75A23F0DF}" destId="{8A7C2B6A-EBBB-44C9-8F9C-9BAF169BE7D8}" srcOrd="0" destOrd="0" presId="urn:microsoft.com/office/officeart/2008/layout/LinedList"/>
    <dgm:cxn modelId="{9BCEFC7F-1043-4CEA-8A96-1E84E40BC4BB}" srcId="{EE8BAB34-3CE8-40DC-9C8C-FCF529480477}" destId="{C0642E24-06AC-4A78-9EA6-2D511B4CC649}" srcOrd="1" destOrd="0" parTransId="{78AF6CD2-9167-4290-9F31-EC9B30D6A0C9}" sibTransId="{9DB564FF-997A-4D65-813F-37E35C6921DB}"/>
    <dgm:cxn modelId="{1EF14D88-386A-4780-83BE-D4FEB7C1F2A1}" type="presOf" srcId="{C0642E24-06AC-4A78-9EA6-2D511B4CC649}" destId="{29F666D2-9F55-48AC-B54A-AA9AA2C74A2F}" srcOrd="0" destOrd="0" presId="urn:microsoft.com/office/officeart/2008/layout/LinedList"/>
    <dgm:cxn modelId="{1534919D-FFF8-4E76-AA5A-647CB1C873D4}" type="presOf" srcId="{7BFAF63C-546A-4D48-A990-7706AFAEB1CF}" destId="{E960B5FB-3841-499B-93F8-095F00A0B4C6}" srcOrd="0" destOrd="0" presId="urn:microsoft.com/office/officeart/2008/layout/LinedList"/>
    <dgm:cxn modelId="{FCA4A1B3-6A88-4ACE-9B9A-42D4EF7C0FF5}" srcId="{7BFAF63C-546A-4D48-A990-7706AFAEB1CF}" destId="{EE8BAB34-3CE8-40DC-9C8C-FCF529480477}" srcOrd="0" destOrd="0" parTransId="{8B374EBA-1806-4FE0-B07B-C48575ABDE89}" sibTransId="{ACB24ED7-78B9-403B-8B12-FE6C0972A01F}"/>
    <dgm:cxn modelId="{1B9CD8B8-B3EC-46B3-9298-54AF86E68D2A}" srcId="{CCD0BE61-2F41-4384-ADA4-614270B04122}" destId="{84CD3F75-EE23-4798-8C10-ABF75A23F0DF}" srcOrd="0" destOrd="0" parTransId="{985EB770-9F9F-4A98-8A15-0DFBA24A7766}" sibTransId="{6AA76ADF-045A-40D8-A4E8-B8E318BAEB8C}"/>
    <dgm:cxn modelId="{DB0DB6EB-46AB-4819-9CA5-052F4B24C72B}" type="presOf" srcId="{EE8BAB34-3CE8-40DC-9C8C-FCF529480477}" destId="{97C7DBE0-8987-404C-856A-634C4B5C0528}" srcOrd="0" destOrd="0" presId="urn:microsoft.com/office/officeart/2008/layout/LinedList"/>
    <dgm:cxn modelId="{4E910EF7-16E3-4771-ACEE-1B01EDE2994E}" type="presParOf" srcId="{E960B5FB-3841-499B-93F8-095F00A0B4C6}" destId="{546C8D76-3044-47CF-A649-10E89DE1663F}" srcOrd="0" destOrd="0" presId="urn:microsoft.com/office/officeart/2008/layout/LinedList"/>
    <dgm:cxn modelId="{FCB0133D-95BB-409D-AF59-453C6376F1FA}" type="presParOf" srcId="{E960B5FB-3841-499B-93F8-095F00A0B4C6}" destId="{A449246B-5A1B-4773-906F-CD9B59724203}" srcOrd="1" destOrd="0" presId="urn:microsoft.com/office/officeart/2008/layout/LinedList"/>
    <dgm:cxn modelId="{DF6F49F9-8300-47E2-AE52-75646A87ECB5}" type="presParOf" srcId="{A449246B-5A1B-4773-906F-CD9B59724203}" destId="{97C7DBE0-8987-404C-856A-634C4B5C0528}" srcOrd="0" destOrd="0" presId="urn:microsoft.com/office/officeart/2008/layout/LinedList"/>
    <dgm:cxn modelId="{BF680D62-2246-44B0-BD0C-0DECB7227030}" type="presParOf" srcId="{A449246B-5A1B-4773-906F-CD9B59724203}" destId="{66591B4E-23F8-4F41-B0BD-5A41F81F21AC}" srcOrd="1" destOrd="0" presId="urn:microsoft.com/office/officeart/2008/layout/LinedList"/>
    <dgm:cxn modelId="{7614DA2A-C5A4-4203-A751-A9EA0962014F}" type="presParOf" srcId="{66591B4E-23F8-4F41-B0BD-5A41F81F21AC}" destId="{DA4D08C0-7EEA-4433-9B0B-72B90F44BF73}" srcOrd="0" destOrd="0" presId="urn:microsoft.com/office/officeart/2008/layout/LinedList"/>
    <dgm:cxn modelId="{1BE54D43-0409-49D9-8012-4183202E3C17}" type="presParOf" srcId="{66591B4E-23F8-4F41-B0BD-5A41F81F21AC}" destId="{58D38F26-F20E-4700-BBC4-23597C540979}" srcOrd="1" destOrd="0" presId="urn:microsoft.com/office/officeart/2008/layout/LinedList"/>
    <dgm:cxn modelId="{827C1816-EC55-4936-B3C3-F9DAA6AB86B7}" type="presParOf" srcId="{58D38F26-F20E-4700-BBC4-23597C540979}" destId="{0FD1F55D-84A4-4E9F-8F2D-D0B78308F0C7}" srcOrd="0" destOrd="0" presId="urn:microsoft.com/office/officeart/2008/layout/LinedList"/>
    <dgm:cxn modelId="{37FCC767-DFE3-4257-AE62-99F8BDB59E01}" type="presParOf" srcId="{58D38F26-F20E-4700-BBC4-23597C540979}" destId="{70527429-6C6D-4A69-AE7B-1846DB41BECC}" srcOrd="1" destOrd="0" presId="urn:microsoft.com/office/officeart/2008/layout/LinedList"/>
    <dgm:cxn modelId="{EBB45141-24AE-412A-9E0F-838A5B2EC17A}" type="presParOf" srcId="{58D38F26-F20E-4700-BBC4-23597C540979}" destId="{CDE74B0C-9CF8-459B-96A3-715F8A97AB2C}" srcOrd="2" destOrd="0" presId="urn:microsoft.com/office/officeart/2008/layout/LinedList"/>
    <dgm:cxn modelId="{990280D8-2E79-4D75-B4C1-9106424F91B7}" type="presParOf" srcId="{66591B4E-23F8-4F41-B0BD-5A41F81F21AC}" destId="{79B86734-347B-4DCC-A8BC-A0241BAE7A89}" srcOrd="2" destOrd="0" presId="urn:microsoft.com/office/officeart/2008/layout/LinedList"/>
    <dgm:cxn modelId="{87A5532B-C8D1-485D-AD73-AB2AD0D70620}" type="presParOf" srcId="{66591B4E-23F8-4F41-B0BD-5A41F81F21AC}" destId="{E9B538B5-D1B2-460A-96A6-37A56E56E9FB}" srcOrd="3" destOrd="0" presId="urn:microsoft.com/office/officeart/2008/layout/LinedList"/>
    <dgm:cxn modelId="{ADF9B62A-A40C-42AA-B3EB-F8A50B3B0137}" type="presParOf" srcId="{66591B4E-23F8-4F41-B0BD-5A41F81F21AC}" destId="{41C948D9-D9DD-4A41-AAAE-993F86CDF906}" srcOrd="4" destOrd="0" presId="urn:microsoft.com/office/officeart/2008/layout/LinedList"/>
    <dgm:cxn modelId="{9D32CA58-CE82-471B-AAE9-B73575360706}" type="presParOf" srcId="{41C948D9-D9DD-4A41-AAAE-993F86CDF906}" destId="{F24451D8-86F0-45F3-BDF8-ECCAB922324A}" srcOrd="0" destOrd="0" presId="urn:microsoft.com/office/officeart/2008/layout/LinedList"/>
    <dgm:cxn modelId="{AA887869-B83C-4692-B1AC-97BC3BE852C3}" type="presParOf" srcId="{41C948D9-D9DD-4A41-AAAE-993F86CDF906}" destId="{29F666D2-9F55-48AC-B54A-AA9AA2C74A2F}" srcOrd="1" destOrd="0" presId="urn:microsoft.com/office/officeart/2008/layout/LinedList"/>
    <dgm:cxn modelId="{5AE288C3-76D0-46B5-9775-05A8D16F5844}" type="presParOf" srcId="{41C948D9-D9DD-4A41-AAAE-993F86CDF906}" destId="{8E829C52-BD47-43DF-B651-F8EA77D26555}" srcOrd="2" destOrd="0" presId="urn:microsoft.com/office/officeart/2008/layout/LinedList"/>
    <dgm:cxn modelId="{17F3236E-01B4-4E4B-B32F-9F0E6EDA24FC}" type="presParOf" srcId="{66591B4E-23F8-4F41-B0BD-5A41F81F21AC}" destId="{F8FE251D-26D1-4D4C-A210-FA37D9EB3475}" srcOrd="5" destOrd="0" presId="urn:microsoft.com/office/officeart/2008/layout/LinedList"/>
    <dgm:cxn modelId="{B75DC549-E0B2-4A9E-9461-83D9D5F37A97}" type="presParOf" srcId="{66591B4E-23F8-4F41-B0BD-5A41F81F21AC}" destId="{C3C39FBE-94B9-4E81-9E90-10456F9BE23D}" srcOrd="6" destOrd="0" presId="urn:microsoft.com/office/officeart/2008/layout/LinedList"/>
    <dgm:cxn modelId="{F7D888DD-4ED0-4672-8E6C-82EF4E28E9F0}" type="presParOf" srcId="{E960B5FB-3841-499B-93F8-095F00A0B4C6}" destId="{CC76DF85-AD35-40EB-8130-D9D9D1A60A3D}" srcOrd="2" destOrd="0" presId="urn:microsoft.com/office/officeart/2008/layout/LinedList"/>
    <dgm:cxn modelId="{CC4F7ABD-F554-4A4A-8E25-5E78BCBEC77C}" type="presParOf" srcId="{E960B5FB-3841-499B-93F8-095F00A0B4C6}" destId="{B307D8B7-1AC5-41AC-AD67-88DCAF8F9443}" srcOrd="3" destOrd="0" presId="urn:microsoft.com/office/officeart/2008/layout/LinedList"/>
    <dgm:cxn modelId="{4CD8544F-B2BD-49FD-93C4-2B89F9F4AC9D}" type="presParOf" srcId="{B307D8B7-1AC5-41AC-AD67-88DCAF8F9443}" destId="{B60F3C8B-9B8F-41FC-B5E0-0B7FCFDCC499}" srcOrd="0" destOrd="0" presId="urn:microsoft.com/office/officeart/2008/layout/LinedList"/>
    <dgm:cxn modelId="{14533299-2520-4964-A3BA-28A1BE4679A6}" type="presParOf" srcId="{B307D8B7-1AC5-41AC-AD67-88DCAF8F9443}" destId="{70B1CAA9-87CE-4DD9-8A30-C019BE1026E4}" srcOrd="1" destOrd="0" presId="urn:microsoft.com/office/officeart/2008/layout/LinedList"/>
    <dgm:cxn modelId="{92C2A6FC-678E-42C0-9C02-67B876674F6F}" type="presParOf" srcId="{70B1CAA9-87CE-4DD9-8A30-C019BE1026E4}" destId="{0D4DA339-D1C6-4111-BD2D-229D934AD4D4}" srcOrd="0" destOrd="0" presId="urn:microsoft.com/office/officeart/2008/layout/LinedList"/>
    <dgm:cxn modelId="{33252539-0709-4708-9ECA-EE8B7880B111}" type="presParOf" srcId="{70B1CAA9-87CE-4DD9-8A30-C019BE1026E4}" destId="{1B15CB8D-1FB8-4705-ACBA-5DABF6338A95}" srcOrd="1" destOrd="0" presId="urn:microsoft.com/office/officeart/2008/layout/LinedList"/>
    <dgm:cxn modelId="{F032D1EA-DD83-49EF-BD9F-0AF465C3CF77}" type="presParOf" srcId="{1B15CB8D-1FB8-4705-ACBA-5DABF6338A95}" destId="{F5D2F4B9-D2C3-4EDA-9F91-7727D3FB817D}" srcOrd="0" destOrd="0" presId="urn:microsoft.com/office/officeart/2008/layout/LinedList"/>
    <dgm:cxn modelId="{AF0FBAFE-0117-464B-9983-1AC81F8EEFF2}" type="presParOf" srcId="{1B15CB8D-1FB8-4705-ACBA-5DABF6338A95}" destId="{8A7C2B6A-EBBB-44C9-8F9C-9BAF169BE7D8}" srcOrd="1" destOrd="0" presId="urn:microsoft.com/office/officeart/2008/layout/LinedList"/>
    <dgm:cxn modelId="{094DDDEA-88F1-4B94-82A1-236C99B8FD72}" type="presParOf" srcId="{1B15CB8D-1FB8-4705-ACBA-5DABF6338A95}" destId="{C31EBCC8-2A1C-4081-9A81-680425CC34C6}" srcOrd="2" destOrd="0" presId="urn:microsoft.com/office/officeart/2008/layout/LinedList"/>
    <dgm:cxn modelId="{5D9424D6-9DD0-4D83-B73A-85C1F16D0B99}" type="presParOf" srcId="{70B1CAA9-87CE-4DD9-8A30-C019BE1026E4}" destId="{F3DA45DC-6E8E-4004-9567-AF62F7A8F35E}" srcOrd="2" destOrd="0" presId="urn:microsoft.com/office/officeart/2008/layout/LinedList"/>
    <dgm:cxn modelId="{47CA7E51-B257-4EE2-AF85-B702E3626384}" type="presParOf" srcId="{70B1CAA9-87CE-4DD9-8A30-C019BE1026E4}" destId="{8A0E1C08-1502-4023-AFDF-216CA50644A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4D1A21-37C0-4835-877F-818960911E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3D66D79-B8CB-42A2-B9A8-F5635EAF3E33}">
      <dgm:prSet/>
      <dgm:spPr/>
      <dgm:t>
        <a:bodyPr/>
        <a:lstStyle/>
        <a:p>
          <a:r>
            <a:rPr lang="it-IT"/>
            <a:t>Esprimi in binario virgola mobile il seguente numero: 23,275</a:t>
          </a:r>
        </a:p>
      </dgm:t>
    </dgm:pt>
    <dgm:pt modelId="{AE1E57DD-5E4E-48F7-AF41-B2D97D0FEC48}" type="parTrans" cxnId="{842F2AF2-A163-48B4-9520-C5D86B00CBF1}">
      <dgm:prSet/>
      <dgm:spPr/>
      <dgm:t>
        <a:bodyPr/>
        <a:lstStyle/>
        <a:p>
          <a:endParaRPr lang="it-IT"/>
        </a:p>
      </dgm:t>
    </dgm:pt>
    <dgm:pt modelId="{9418F672-2EE9-4B50-9F4B-F4D35C4D0AF1}" type="sibTrans" cxnId="{842F2AF2-A163-48B4-9520-C5D86B00CBF1}">
      <dgm:prSet/>
      <dgm:spPr/>
      <dgm:t>
        <a:bodyPr/>
        <a:lstStyle/>
        <a:p>
          <a:endParaRPr lang="it-IT"/>
        </a:p>
      </dgm:t>
    </dgm:pt>
    <dgm:pt modelId="{6217601C-E18B-4328-A21F-8AA7E26B4AA3}" type="pres">
      <dgm:prSet presAssocID="{004D1A21-37C0-4835-877F-818960911E79}" presName="vert0" presStyleCnt="0">
        <dgm:presLayoutVars>
          <dgm:dir/>
          <dgm:animOne val="branch"/>
          <dgm:animLvl val="lvl"/>
        </dgm:presLayoutVars>
      </dgm:prSet>
      <dgm:spPr/>
    </dgm:pt>
    <dgm:pt modelId="{B6C7FAFC-8131-41D3-8185-4412408238BD}" type="pres">
      <dgm:prSet presAssocID="{33D66D79-B8CB-42A2-B9A8-F5635EAF3E33}" presName="thickLine" presStyleLbl="alignNode1" presStyleIdx="0" presStyleCnt="1"/>
      <dgm:spPr/>
    </dgm:pt>
    <dgm:pt modelId="{520ACAD0-ED6B-42E0-8D43-C4B68633B138}" type="pres">
      <dgm:prSet presAssocID="{33D66D79-B8CB-42A2-B9A8-F5635EAF3E33}" presName="horz1" presStyleCnt="0"/>
      <dgm:spPr/>
    </dgm:pt>
    <dgm:pt modelId="{64AC0DB3-F945-4185-9DFC-8FBE39C7CC49}" type="pres">
      <dgm:prSet presAssocID="{33D66D79-B8CB-42A2-B9A8-F5635EAF3E33}" presName="tx1" presStyleLbl="revTx" presStyleIdx="0" presStyleCnt="1"/>
      <dgm:spPr/>
    </dgm:pt>
    <dgm:pt modelId="{9716A3D6-1D76-4860-8854-CAF1A6942531}" type="pres">
      <dgm:prSet presAssocID="{33D66D79-B8CB-42A2-B9A8-F5635EAF3E33}" presName="vert1" presStyleCnt="0"/>
      <dgm:spPr/>
    </dgm:pt>
  </dgm:ptLst>
  <dgm:cxnLst>
    <dgm:cxn modelId="{326AF6CD-C57F-4A65-A233-DB5D7F48133F}" type="presOf" srcId="{33D66D79-B8CB-42A2-B9A8-F5635EAF3E33}" destId="{64AC0DB3-F945-4185-9DFC-8FBE39C7CC49}" srcOrd="0" destOrd="0" presId="urn:microsoft.com/office/officeart/2008/layout/LinedList"/>
    <dgm:cxn modelId="{381471E4-2110-467A-8030-BB5CC921FD8D}" type="presOf" srcId="{004D1A21-37C0-4835-877F-818960911E79}" destId="{6217601C-E18B-4328-A21F-8AA7E26B4AA3}" srcOrd="0" destOrd="0" presId="urn:microsoft.com/office/officeart/2008/layout/LinedList"/>
    <dgm:cxn modelId="{842F2AF2-A163-48B4-9520-C5D86B00CBF1}" srcId="{004D1A21-37C0-4835-877F-818960911E79}" destId="{33D66D79-B8CB-42A2-B9A8-F5635EAF3E33}" srcOrd="0" destOrd="0" parTransId="{AE1E57DD-5E4E-48F7-AF41-B2D97D0FEC48}" sibTransId="{9418F672-2EE9-4B50-9F4B-F4D35C4D0AF1}"/>
    <dgm:cxn modelId="{0C387AAC-CC5F-44FC-AF4A-53188F90E7F9}" type="presParOf" srcId="{6217601C-E18B-4328-A21F-8AA7E26B4AA3}" destId="{B6C7FAFC-8131-41D3-8185-4412408238BD}" srcOrd="0" destOrd="0" presId="urn:microsoft.com/office/officeart/2008/layout/LinedList"/>
    <dgm:cxn modelId="{C579355E-8A0D-4DFC-8210-78FBF87682C7}" type="presParOf" srcId="{6217601C-E18B-4328-A21F-8AA7E26B4AA3}" destId="{520ACAD0-ED6B-42E0-8D43-C4B68633B138}" srcOrd="1" destOrd="0" presId="urn:microsoft.com/office/officeart/2008/layout/LinedList"/>
    <dgm:cxn modelId="{6932183F-585C-4836-ADE6-9EE19B9321B6}" type="presParOf" srcId="{520ACAD0-ED6B-42E0-8D43-C4B68633B138}" destId="{64AC0DB3-F945-4185-9DFC-8FBE39C7CC49}" srcOrd="0" destOrd="0" presId="urn:microsoft.com/office/officeart/2008/layout/LinedList"/>
    <dgm:cxn modelId="{1617CBEB-F19D-4E5C-9B14-407A95125AFC}" type="presParOf" srcId="{520ACAD0-ED6B-42E0-8D43-C4B68633B138}" destId="{9716A3D6-1D76-4860-8854-CAF1A69425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46EB2-2BC6-4BBF-9ABB-381A3F26FF2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79DEC0A-61CC-411B-87CE-865160850D24}">
      <dgm:prSet/>
      <dgm:spPr/>
      <dgm:t>
        <a:bodyPr/>
        <a:lstStyle/>
        <a:p>
          <a:r>
            <a:rPr lang="it-IT" dirty="0"/>
            <a:t>A partire da destra, si creano gruppi di 4 bit</a:t>
          </a:r>
        </a:p>
      </dgm:t>
    </dgm:pt>
    <dgm:pt modelId="{2F76E0DC-580C-467B-B1A2-F7B4C07C364F}" type="parTrans" cxnId="{D7ED9E4F-DA78-4C44-B166-930B2F87789C}">
      <dgm:prSet/>
      <dgm:spPr/>
      <dgm:t>
        <a:bodyPr/>
        <a:lstStyle/>
        <a:p>
          <a:endParaRPr lang="it-IT"/>
        </a:p>
      </dgm:t>
    </dgm:pt>
    <dgm:pt modelId="{0B65EE40-5DE0-4BFA-A061-54470E62D2A7}" type="sibTrans" cxnId="{D7ED9E4F-DA78-4C44-B166-930B2F87789C}">
      <dgm:prSet/>
      <dgm:spPr/>
      <dgm:t>
        <a:bodyPr/>
        <a:lstStyle/>
        <a:p>
          <a:endParaRPr lang="it-IT"/>
        </a:p>
      </dgm:t>
    </dgm:pt>
    <dgm:pt modelId="{6AEC072B-53AE-4C4C-B524-0AB918712909}">
      <dgm:prSet/>
      <dgm:spPr/>
      <dgm:t>
        <a:bodyPr/>
        <a:lstStyle/>
        <a:p>
          <a:r>
            <a:rPr lang="it-IT"/>
            <a:t>Se non ho abbastanza bit alla fine, aggiungo degli 0 all’inizio</a:t>
          </a:r>
        </a:p>
      </dgm:t>
    </dgm:pt>
    <dgm:pt modelId="{066358E9-733B-4759-8C6D-64AAB979821A}" type="parTrans" cxnId="{7030D177-17D3-47D2-B6A7-D938CEB9F679}">
      <dgm:prSet/>
      <dgm:spPr/>
      <dgm:t>
        <a:bodyPr/>
        <a:lstStyle/>
        <a:p>
          <a:endParaRPr lang="it-IT"/>
        </a:p>
      </dgm:t>
    </dgm:pt>
    <dgm:pt modelId="{9562E40F-B3D2-4B0D-9542-B7734C16375D}" type="sibTrans" cxnId="{7030D177-17D3-47D2-B6A7-D938CEB9F679}">
      <dgm:prSet/>
      <dgm:spPr/>
      <dgm:t>
        <a:bodyPr/>
        <a:lstStyle/>
        <a:p>
          <a:endParaRPr lang="it-IT"/>
        </a:p>
      </dgm:t>
    </dgm:pt>
    <dgm:pt modelId="{0D1D1BF5-1ABC-48F9-B4BF-B25C8DAEFE51}">
      <dgm:prSet/>
      <dgm:spPr/>
      <dgm:t>
        <a:bodyPr/>
        <a:lstStyle/>
        <a:p>
          <a:r>
            <a:rPr lang="it-IT"/>
            <a:t>Uso la tabella di prima</a:t>
          </a:r>
        </a:p>
      </dgm:t>
    </dgm:pt>
    <dgm:pt modelId="{14FE51B2-251F-42DA-BB95-7927B9B258FA}" type="parTrans" cxnId="{EF726E14-2C11-4365-ADC3-01A12D52DDC1}">
      <dgm:prSet/>
      <dgm:spPr/>
      <dgm:t>
        <a:bodyPr/>
        <a:lstStyle/>
        <a:p>
          <a:endParaRPr lang="it-IT"/>
        </a:p>
      </dgm:t>
    </dgm:pt>
    <dgm:pt modelId="{1CBDCFAB-AF81-46EA-A0FF-3A52EEBADE37}" type="sibTrans" cxnId="{EF726E14-2C11-4365-ADC3-01A12D52DDC1}">
      <dgm:prSet/>
      <dgm:spPr/>
      <dgm:t>
        <a:bodyPr/>
        <a:lstStyle/>
        <a:p>
          <a:endParaRPr lang="it-IT"/>
        </a:p>
      </dgm:t>
    </dgm:pt>
    <dgm:pt modelId="{725A9C57-6772-477A-92AE-D4AF29576E78}" type="pres">
      <dgm:prSet presAssocID="{01046EB2-2BC6-4BBF-9ABB-381A3F26FF2F}" presName="Name0" presStyleCnt="0">
        <dgm:presLayoutVars>
          <dgm:dir/>
          <dgm:animLvl val="lvl"/>
          <dgm:resizeHandles val="exact"/>
        </dgm:presLayoutVars>
      </dgm:prSet>
      <dgm:spPr/>
    </dgm:pt>
    <dgm:pt modelId="{510927CF-C50B-43FE-82C2-39A989D99E87}" type="pres">
      <dgm:prSet presAssocID="{0D1D1BF5-1ABC-48F9-B4BF-B25C8DAEFE51}" presName="boxAndChildren" presStyleCnt="0"/>
      <dgm:spPr/>
    </dgm:pt>
    <dgm:pt modelId="{AEA393C9-E085-41D3-A4B3-8926D549988A}" type="pres">
      <dgm:prSet presAssocID="{0D1D1BF5-1ABC-48F9-B4BF-B25C8DAEFE51}" presName="parentTextBox" presStyleLbl="node1" presStyleIdx="0" presStyleCnt="2"/>
      <dgm:spPr/>
    </dgm:pt>
    <dgm:pt modelId="{83E2FAE2-DDDB-4601-B806-428657A3EFE0}" type="pres">
      <dgm:prSet presAssocID="{0B65EE40-5DE0-4BFA-A061-54470E62D2A7}" presName="sp" presStyleCnt="0"/>
      <dgm:spPr/>
    </dgm:pt>
    <dgm:pt modelId="{6E1554AE-0B87-4198-9861-734C70D09F56}" type="pres">
      <dgm:prSet presAssocID="{B79DEC0A-61CC-411B-87CE-865160850D24}" presName="arrowAndChildren" presStyleCnt="0"/>
      <dgm:spPr/>
    </dgm:pt>
    <dgm:pt modelId="{CA72EEB0-B2DC-40A9-8958-CB4594B160E5}" type="pres">
      <dgm:prSet presAssocID="{B79DEC0A-61CC-411B-87CE-865160850D24}" presName="parentTextArrow" presStyleLbl="node1" presStyleIdx="0" presStyleCnt="2"/>
      <dgm:spPr/>
    </dgm:pt>
    <dgm:pt modelId="{6DBE86E6-2934-46E2-8A62-F132E1FD6EDE}" type="pres">
      <dgm:prSet presAssocID="{B79DEC0A-61CC-411B-87CE-865160850D24}" presName="arrow" presStyleLbl="node1" presStyleIdx="1" presStyleCnt="2" custLinFactNeighborX="-5319" custLinFactNeighborY="-11006"/>
      <dgm:spPr/>
    </dgm:pt>
    <dgm:pt modelId="{DB4D64E4-2D67-403F-8229-32A59C4D8791}" type="pres">
      <dgm:prSet presAssocID="{B79DEC0A-61CC-411B-87CE-865160850D24}" presName="descendantArrow" presStyleCnt="0"/>
      <dgm:spPr/>
    </dgm:pt>
    <dgm:pt modelId="{A1B44888-38B2-442B-ADF9-E5326279476B}" type="pres">
      <dgm:prSet presAssocID="{6AEC072B-53AE-4C4C-B524-0AB918712909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EF726E14-2C11-4365-ADC3-01A12D52DDC1}" srcId="{01046EB2-2BC6-4BBF-9ABB-381A3F26FF2F}" destId="{0D1D1BF5-1ABC-48F9-B4BF-B25C8DAEFE51}" srcOrd="1" destOrd="0" parTransId="{14FE51B2-251F-42DA-BB95-7927B9B258FA}" sibTransId="{1CBDCFAB-AF81-46EA-A0FF-3A52EEBADE37}"/>
    <dgm:cxn modelId="{D91BC31C-64A1-4A29-B723-23C894E8805B}" type="presOf" srcId="{B79DEC0A-61CC-411B-87CE-865160850D24}" destId="{CA72EEB0-B2DC-40A9-8958-CB4594B160E5}" srcOrd="0" destOrd="0" presId="urn:microsoft.com/office/officeart/2005/8/layout/process4"/>
    <dgm:cxn modelId="{666D5A30-3751-4F38-86D9-B4DE285E72CD}" type="presOf" srcId="{0D1D1BF5-1ABC-48F9-B4BF-B25C8DAEFE51}" destId="{AEA393C9-E085-41D3-A4B3-8926D549988A}" srcOrd="0" destOrd="0" presId="urn:microsoft.com/office/officeart/2005/8/layout/process4"/>
    <dgm:cxn modelId="{AB2C6D6A-577B-4E32-908F-F7A07D8296E2}" type="presOf" srcId="{B79DEC0A-61CC-411B-87CE-865160850D24}" destId="{6DBE86E6-2934-46E2-8A62-F132E1FD6EDE}" srcOrd="1" destOrd="0" presId="urn:microsoft.com/office/officeart/2005/8/layout/process4"/>
    <dgm:cxn modelId="{D7ED9E4F-DA78-4C44-B166-930B2F87789C}" srcId="{01046EB2-2BC6-4BBF-9ABB-381A3F26FF2F}" destId="{B79DEC0A-61CC-411B-87CE-865160850D24}" srcOrd="0" destOrd="0" parTransId="{2F76E0DC-580C-467B-B1A2-F7B4C07C364F}" sibTransId="{0B65EE40-5DE0-4BFA-A061-54470E62D2A7}"/>
    <dgm:cxn modelId="{7030D177-17D3-47D2-B6A7-D938CEB9F679}" srcId="{B79DEC0A-61CC-411B-87CE-865160850D24}" destId="{6AEC072B-53AE-4C4C-B524-0AB918712909}" srcOrd="0" destOrd="0" parTransId="{066358E9-733B-4759-8C6D-64AAB979821A}" sibTransId="{9562E40F-B3D2-4B0D-9542-B7734C16375D}"/>
    <dgm:cxn modelId="{F979CE91-CD60-4F50-AA04-282907904848}" type="presOf" srcId="{6AEC072B-53AE-4C4C-B524-0AB918712909}" destId="{A1B44888-38B2-442B-ADF9-E5326279476B}" srcOrd="0" destOrd="0" presId="urn:microsoft.com/office/officeart/2005/8/layout/process4"/>
    <dgm:cxn modelId="{1CB9A497-F8BC-455D-A073-E1889FECBDAA}" type="presOf" srcId="{01046EB2-2BC6-4BBF-9ABB-381A3F26FF2F}" destId="{725A9C57-6772-477A-92AE-D4AF29576E78}" srcOrd="0" destOrd="0" presId="urn:microsoft.com/office/officeart/2005/8/layout/process4"/>
    <dgm:cxn modelId="{330D1464-DD73-460C-B833-D1D4BB1B0B65}" type="presParOf" srcId="{725A9C57-6772-477A-92AE-D4AF29576E78}" destId="{510927CF-C50B-43FE-82C2-39A989D99E87}" srcOrd="0" destOrd="0" presId="urn:microsoft.com/office/officeart/2005/8/layout/process4"/>
    <dgm:cxn modelId="{E36D7920-98C3-4FCD-953E-D8BD8AB9A6AF}" type="presParOf" srcId="{510927CF-C50B-43FE-82C2-39A989D99E87}" destId="{AEA393C9-E085-41D3-A4B3-8926D549988A}" srcOrd="0" destOrd="0" presId="urn:microsoft.com/office/officeart/2005/8/layout/process4"/>
    <dgm:cxn modelId="{9CE52427-7EF2-4F72-85DA-7440FC9A55A3}" type="presParOf" srcId="{725A9C57-6772-477A-92AE-D4AF29576E78}" destId="{83E2FAE2-DDDB-4601-B806-428657A3EFE0}" srcOrd="1" destOrd="0" presId="urn:microsoft.com/office/officeart/2005/8/layout/process4"/>
    <dgm:cxn modelId="{9B6B2278-D065-47B6-8797-DFB3CD31A743}" type="presParOf" srcId="{725A9C57-6772-477A-92AE-D4AF29576E78}" destId="{6E1554AE-0B87-4198-9861-734C70D09F56}" srcOrd="2" destOrd="0" presId="urn:microsoft.com/office/officeart/2005/8/layout/process4"/>
    <dgm:cxn modelId="{D0299583-0262-46D5-9063-D7C7C5FB472F}" type="presParOf" srcId="{6E1554AE-0B87-4198-9861-734C70D09F56}" destId="{CA72EEB0-B2DC-40A9-8958-CB4594B160E5}" srcOrd="0" destOrd="0" presId="urn:microsoft.com/office/officeart/2005/8/layout/process4"/>
    <dgm:cxn modelId="{C3E04132-FFB9-4906-92EE-0BC21FBC9335}" type="presParOf" srcId="{6E1554AE-0B87-4198-9861-734C70D09F56}" destId="{6DBE86E6-2934-46E2-8A62-F132E1FD6EDE}" srcOrd="1" destOrd="0" presId="urn:microsoft.com/office/officeart/2005/8/layout/process4"/>
    <dgm:cxn modelId="{F2BD63F9-4E3B-4215-8AD6-8CF29E636F41}" type="presParOf" srcId="{6E1554AE-0B87-4198-9861-734C70D09F56}" destId="{DB4D64E4-2D67-403F-8229-32A59C4D8791}" srcOrd="2" destOrd="0" presId="urn:microsoft.com/office/officeart/2005/8/layout/process4"/>
    <dgm:cxn modelId="{1745660E-4D3D-420C-BE4E-291BA9EEE380}" type="presParOf" srcId="{DB4D64E4-2D67-403F-8229-32A59C4D8791}" destId="{A1B44888-38B2-442B-ADF9-E5326279476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A490C-E426-4778-BED8-461A73605F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9705698-912C-472E-B776-90CF5BC5AC0C}">
      <dgm:prSet/>
      <dgm:spPr/>
      <dgm:t>
        <a:bodyPr/>
        <a:lstStyle/>
        <a:p>
          <a:r>
            <a:rPr lang="it-IT" dirty="0"/>
            <a:t>Trasforma i seguenti numeri decimali in esadecimali</a:t>
          </a:r>
        </a:p>
      </dgm:t>
    </dgm:pt>
    <dgm:pt modelId="{DE04721B-11D0-4059-BFD0-10EA692BDB60}" type="parTrans" cxnId="{B06CB3E0-B8D8-4ACA-BF67-F0714C0836C5}">
      <dgm:prSet/>
      <dgm:spPr/>
      <dgm:t>
        <a:bodyPr/>
        <a:lstStyle/>
        <a:p>
          <a:endParaRPr lang="it-IT"/>
        </a:p>
      </dgm:t>
    </dgm:pt>
    <dgm:pt modelId="{F1C8B5E7-40FB-4A72-B464-16A81D41C03A}" type="sibTrans" cxnId="{B06CB3E0-B8D8-4ACA-BF67-F0714C0836C5}">
      <dgm:prSet/>
      <dgm:spPr/>
      <dgm:t>
        <a:bodyPr/>
        <a:lstStyle/>
        <a:p>
          <a:endParaRPr lang="it-IT"/>
        </a:p>
      </dgm:t>
    </dgm:pt>
    <dgm:pt modelId="{ABF3DE87-5F3D-4B93-AF49-7F99F03B39DD}">
      <dgm:prSet/>
      <dgm:spPr/>
      <dgm:t>
        <a:bodyPr/>
        <a:lstStyle/>
        <a:p>
          <a:r>
            <a:rPr lang="it-IT"/>
            <a:t>28, 57, 100, 1547</a:t>
          </a:r>
        </a:p>
      </dgm:t>
    </dgm:pt>
    <dgm:pt modelId="{F98FEBA7-EC52-4ED2-AB93-B7A61D7A91C0}" type="parTrans" cxnId="{B18DAE7B-43EA-4232-8A5F-6454E799E871}">
      <dgm:prSet/>
      <dgm:spPr/>
      <dgm:t>
        <a:bodyPr/>
        <a:lstStyle/>
        <a:p>
          <a:endParaRPr lang="it-IT"/>
        </a:p>
      </dgm:t>
    </dgm:pt>
    <dgm:pt modelId="{A9897D56-29EA-47D3-8B5B-C4CF87466FAB}" type="sibTrans" cxnId="{B18DAE7B-43EA-4232-8A5F-6454E799E871}">
      <dgm:prSet/>
      <dgm:spPr/>
      <dgm:t>
        <a:bodyPr/>
        <a:lstStyle/>
        <a:p>
          <a:endParaRPr lang="it-IT"/>
        </a:p>
      </dgm:t>
    </dgm:pt>
    <dgm:pt modelId="{031851EC-A393-4AEC-8246-AC4DAC63C342}" type="pres">
      <dgm:prSet presAssocID="{BB1A490C-E426-4778-BED8-461A73605FB1}" presName="vert0" presStyleCnt="0">
        <dgm:presLayoutVars>
          <dgm:dir/>
          <dgm:animOne val="branch"/>
          <dgm:animLvl val="lvl"/>
        </dgm:presLayoutVars>
      </dgm:prSet>
      <dgm:spPr/>
    </dgm:pt>
    <dgm:pt modelId="{38CF8781-46E5-4F4D-AC57-007D1CDD1A67}" type="pres">
      <dgm:prSet presAssocID="{89705698-912C-472E-B776-90CF5BC5AC0C}" presName="thickLine" presStyleLbl="alignNode1" presStyleIdx="0" presStyleCnt="1"/>
      <dgm:spPr/>
    </dgm:pt>
    <dgm:pt modelId="{7250BB25-72DC-4FE1-8F3C-043AFA12BF9C}" type="pres">
      <dgm:prSet presAssocID="{89705698-912C-472E-B776-90CF5BC5AC0C}" presName="horz1" presStyleCnt="0"/>
      <dgm:spPr/>
    </dgm:pt>
    <dgm:pt modelId="{05A34509-56D6-4BD2-B759-F1A0D75C2E6A}" type="pres">
      <dgm:prSet presAssocID="{89705698-912C-472E-B776-90CF5BC5AC0C}" presName="tx1" presStyleLbl="revTx" presStyleIdx="0" presStyleCnt="2"/>
      <dgm:spPr/>
    </dgm:pt>
    <dgm:pt modelId="{2C4755DB-7CEC-4F2A-B858-D9D767836F22}" type="pres">
      <dgm:prSet presAssocID="{89705698-912C-472E-B776-90CF5BC5AC0C}" presName="vert1" presStyleCnt="0"/>
      <dgm:spPr/>
    </dgm:pt>
    <dgm:pt modelId="{D9E0697E-BCB2-4A53-9A15-026062C7EF20}" type="pres">
      <dgm:prSet presAssocID="{ABF3DE87-5F3D-4B93-AF49-7F99F03B39DD}" presName="vertSpace2a" presStyleCnt="0"/>
      <dgm:spPr/>
    </dgm:pt>
    <dgm:pt modelId="{ABE3E717-DAF5-405C-8756-910DC82C0DBC}" type="pres">
      <dgm:prSet presAssocID="{ABF3DE87-5F3D-4B93-AF49-7F99F03B39DD}" presName="horz2" presStyleCnt="0"/>
      <dgm:spPr/>
    </dgm:pt>
    <dgm:pt modelId="{31915A08-0BDA-40BB-B849-193325A4AB10}" type="pres">
      <dgm:prSet presAssocID="{ABF3DE87-5F3D-4B93-AF49-7F99F03B39DD}" presName="horzSpace2" presStyleCnt="0"/>
      <dgm:spPr/>
    </dgm:pt>
    <dgm:pt modelId="{DD57342A-394E-4B7E-A07C-EF2057BE700F}" type="pres">
      <dgm:prSet presAssocID="{ABF3DE87-5F3D-4B93-AF49-7F99F03B39DD}" presName="tx2" presStyleLbl="revTx" presStyleIdx="1" presStyleCnt="2"/>
      <dgm:spPr/>
    </dgm:pt>
    <dgm:pt modelId="{AA89BCB7-2289-4E20-96E7-2044953CA126}" type="pres">
      <dgm:prSet presAssocID="{ABF3DE87-5F3D-4B93-AF49-7F99F03B39DD}" presName="vert2" presStyleCnt="0"/>
      <dgm:spPr/>
    </dgm:pt>
    <dgm:pt modelId="{87688398-936F-4677-8948-860BB6E87D16}" type="pres">
      <dgm:prSet presAssocID="{ABF3DE87-5F3D-4B93-AF49-7F99F03B39DD}" presName="thinLine2b" presStyleLbl="callout" presStyleIdx="0" presStyleCnt="1"/>
      <dgm:spPr/>
    </dgm:pt>
    <dgm:pt modelId="{52FB0198-4F94-4596-8701-DCED95B0888F}" type="pres">
      <dgm:prSet presAssocID="{ABF3DE87-5F3D-4B93-AF49-7F99F03B39DD}" presName="vertSpace2b" presStyleCnt="0"/>
      <dgm:spPr/>
    </dgm:pt>
  </dgm:ptLst>
  <dgm:cxnLst>
    <dgm:cxn modelId="{1D040705-091E-4D9C-A0BA-4A012CCA30E0}" type="presOf" srcId="{89705698-912C-472E-B776-90CF5BC5AC0C}" destId="{05A34509-56D6-4BD2-B759-F1A0D75C2E6A}" srcOrd="0" destOrd="0" presId="urn:microsoft.com/office/officeart/2008/layout/LinedList"/>
    <dgm:cxn modelId="{84563E1D-2E35-4D1E-9412-33EED917E69F}" type="presOf" srcId="{ABF3DE87-5F3D-4B93-AF49-7F99F03B39DD}" destId="{DD57342A-394E-4B7E-A07C-EF2057BE700F}" srcOrd="0" destOrd="0" presId="urn:microsoft.com/office/officeart/2008/layout/LinedList"/>
    <dgm:cxn modelId="{57D7EC47-1871-4712-BDE3-982AC22340E4}" type="presOf" srcId="{BB1A490C-E426-4778-BED8-461A73605FB1}" destId="{031851EC-A393-4AEC-8246-AC4DAC63C342}" srcOrd="0" destOrd="0" presId="urn:microsoft.com/office/officeart/2008/layout/LinedList"/>
    <dgm:cxn modelId="{B18DAE7B-43EA-4232-8A5F-6454E799E871}" srcId="{89705698-912C-472E-B776-90CF5BC5AC0C}" destId="{ABF3DE87-5F3D-4B93-AF49-7F99F03B39DD}" srcOrd="0" destOrd="0" parTransId="{F98FEBA7-EC52-4ED2-AB93-B7A61D7A91C0}" sibTransId="{A9897D56-29EA-47D3-8B5B-C4CF87466FAB}"/>
    <dgm:cxn modelId="{B06CB3E0-B8D8-4ACA-BF67-F0714C0836C5}" srcId="{BB1A490C-E426-4778-BED8-461A73605FB1}" destId="{89705698-912C-472E-B776-90CF5BC5AC0C}" srcOrd="0" destOrd="0" parTransId="{DE04721B-11D0-4059-BFD0-10EA692BDB60}" sibTransId="{F1C8B5E7-40FB-4A72-B464-16A81D41C03A}"/>
    <dgm:cxn modelId="{CC12F3A9-5FAE-40AF-910F-14D372DB3D1B}" type="presParOf" srcId="{031851EC-A393-4AEC-8246-AC4DAC63C342}" destId="{38CF8781-46E5-4F4D-AC57-007D1CDD1A67}" srcOrd="0" destOrd="0" presId="urn:microsoft.com/office/officeart/2008/layout/LinedList"/>
    <dgm:cxn modelId="{5D1870CC-D906-4A90-A32F-3C3DA42C5F38}" type="presParOf" srcId="{031851EC-A393-4AEC-8246-AC4DAC63C342}" destId="{7250BB25-72DC-4FE1-8F3C-043AFA12BF9C}" srcOrd="1" destOrd="0" presId="urn:microsoft.com/office/officeart/2008/layout/LinedList"/>
    <dgm:cxn modelId="{F705C41B-2DB5-432E-A12D-B5ADA45A25B8}" type="presParOf" srcId="{7250BB25-72DC-4FE1-8F3C-043AFA12BF9C}" destId="{05A34509-56D6-4BD2-B759-F1A0D75C2E6A}" srcOrd="0" destOrd="0" presId="urn:microsoft.com/office/officeart/2008/layout/LinedList"/>
    <dgm:cxn modelId="{F0C5211A-E3BD-41F5-BFC9-61E2544720E0}" type="presParOf" srcId="{7250BB25-72DC-4FE1-8F3C-043AFA12BF9C}" destId="{2C4755DB-7CEC-4F2A-B858-D9D767836F22}" srcOrd="1" destOrd="0" presId="urn:microsoft.com/office/officeart/2008/layout/LinedList"/>
    <dgm:cxn modelId="{BB90FE79-0FCE-4151-BD62-085EB93260CC}" type="presParOf" srcId="{2C4755DB-7CEC-4F2A-B858-D9D767836F22}" destId="{D9E0697E-BCB2-4A53-9A15-026062C7EF20}" srcOrd="0" destOrd="0" presId="urn:microsoft.com/office/officeart/2008/layout/LinedList"/>
    <dgm:cxn modelId="{23F19EC3-3769-4940-A3FA-B9C985FD32EF}" type="presParOf" srcId="{2C4755DB-7CEC-4F2A-B858-D9D767836F22}" destId="{ABE3E717-DAF5-405C-8756-910DC82C0DBC}" srcOrd="1" destOrd="0" presId="urn:microsoft.com/office/officeart/2008/layout/LinedList"/>
    <dgm:cxn modelId="{C57A4E6E-F51D-48BB-9D18-2D63AC6761A1}" type="presParOf" srcId="{ABE3E717-DAF5-405C-8756-910DC82C0DBC}" destId="{31915A08-0BDA-40BB-B849-193325A4AB10}" srcOrd="0" destOrd="0" presId="urn:microsoft.com/office/officeart/2008/layout/LinedList"/>
    <dgm:cxn modelId="{B860BB63-E5DF-4410-A486-7CE08F30F1E3}" type="presParOf" srcId="{ABE3E717-DAF5-405C-8756-910DC82C0DBC}" destId="{DD57342A-394E-4B7E-A07C-EF2057BE700F}" srcOrd="1" destOrd="0" presId="urn:microsoft.com/office/officeart/2008/layout/LinedList"/>
    <dgm:cxn modelId="{78D1E414-305D-4435-9538-5DC078EFFBD1}" type="presParOf" srcId="{ABE3E717-DAF5-405C-8756-910DC82C0DBC}" destId="{AA89BCB7-2289-4E20-96E7-2044953CA126}" srcOrd="2" destOrd="0" presId="urn:microsoft.com/office/officeart/2008/layout/LinedList"/>
    <dgm:cxn modelId="{F22501F1-3CFC-4389-BDE5-8BD70731D0D6}" type="presParOf" srcId="{2C4755DB-7CEC-4F2A-B858-D9D767836F22}" destId="{87688398-936F-4677-8948-860BB6E87D16}" srcOrd="2" destOrd="0" presId="urn:microsoft.com/office/officeart/2008/layout/LinedList"/>
    <dgm:cxn modelId="{CD668E68-A67D-4CD5-9DEA-A4BE1D2F86F0}" type="presParOf" srcId="{2C4755DB-7CEC-4F2A-B858-D9D767836F22}" destId="{52FB0198-4F94-4596-8701-DCED95B0888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E9F20-9352-4D33-A531-94C9D8C84630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8DE1BBA-AE9E-4B0C-8F0F-17FC6B8C55C3}">
      <dgm:prSet/>
      <dgm:spPr/>
      <dgm:t>
        <a:bodyPr/>
        <a:lstStyle/>
        <a:p>
          <a:r>
            <a:rPr lang="it-IT" dirty="0"/>
            <a:t>Un certo numero di cifre per la parte intera</a:t>
          </a:r>
        </a:p>
      </dgm:t>
    </dgm:pt>
    <dgm:pt modelId="{957C4D89-4EC9-4062-9AC5-6C1088CEA2E9}" type="parTrans" cxnId="{6FE9ADBF-D485-40AC-85C8-47FDE47E95BC}">
      <dgm:prSet/>
      <dgm:spPr/>
      <dgm:t>
        <a:bodyPr/>
        <a:lstStyle/>
        <a:p>
          <a:endParaRPr lang="it-IT"/>
        </a:p>
      </dgm:t>
    </dgm:pt>
    <dgm:pt modelId="{C6D7A0E1-89F3-457A-B8FB-CDD771634AAF}" type="sibTrans" cxnId="{6FE9ADBF-D485-40AC-85C8-47FDE47E95BC}">
      <dgm:prSet/>
      <dgm:spPr/>
      <dgm:t>
        <a:bodyPr/>
        <a:lstStyle/>
        <a:p>
          <a:endParaRPr lang="it-IT"/>
        </a:p>
      </dgm:t>
    </dgm:pt>
    <dgm:pt modelId="{A2E51548-4DB6-4A60-82F9-EA41292ADA78}">
      <dgm:prSet/>
      <dgm:spPr/>
      <dgm:t>
        <a:bodyPr/>
        <a:lstStyle/>
        <a:p>
          <a:r>
            <a:rPr lang="it-IT"/>
            <a:t>7 bit</a:t>
          </a:r>
        </a:p>
      </dgm:t>
    </dgm:pt>
    <dgm:pt modelId="{85CE6A3F-985F-4268-A2A4-BDB3DCB79B5F}" type="parTrans" cxnId="{A05E21B7-8516-4D36-9A7B-8C5E4AAAAE94}">
      <dgm:prSet/>
      <dgm:spPr/>
      <dgm:t>
        <a:bodyPr/>
        <a:lstStyle/>
        <a:p>
          <a:endParaRPr lang="it-IT"/>
        </a:p>
      </dgm:t>
    </dgm:pt>
    <dgm:pt modelId="{60EC2D76-B1CA-4DC0-8521-1FD84109B69C}" type="sibTrans" cxnId="{A05E21B7-8516-4D36-9A7B-8C5E4AAAAE94}">
      <dgm:prSet/>
      <dgm:spPr/>
      <dgm:t>
        <a:bodyPr/>
        <a:lstStyle/>
        <a:p>
          <a:endParaRPr lang="it-IT"/>
        </a:p>
      </dgm:t>
    </dgm:pt>
    <dgm:pt modelId="{FAD7F9BE-3F05-4CC1-9591-90E156E2F32E}">
      <dgm:prSet/>
      <dgm:spPr/>
      <dgm:t>
        <a:bodyPr/>
        <a:lstStyle/>
        <a:p>
          <a:r>
            <a:rPr lang="it-IT" dirty="0"/>
            <a:t>Un certo numero di cifre per la parte frazionaria</a:t>
          </a:r>
        </a:p>
      </dgm:t>
    </dgm:pt>
    <dgm:pt modelId="{B8966D25-8394-469B-89A1-687662458793}" type="parTrans" cxnId="{C49F90D3-EB4B-48BE-9BBE-0240F34F6835}">
      <dgm:prSet/>
      <dgm:spPr/>
      <dgm:t>
        <a:bodyPr/>
        <a:lstStyle/>
        <a:p>
          <a:endParaRPr lang="it-IT"/>
        </a:p>
      </dgm:t>
    </dgm:pt>
    <dgm:pt modelId="{A28ABE5B-A395-40B5-814D-CDBEB16BE187}" type="sibTrans" cxnId="{C49F90D3-EB4B-48BE-9BBE-0240F34F6835}">
      <dgm:prSet/>
      <dgm:spPr/>
      <dgm:t>
        <a:bodyPr/>
        <a:lstStyle/>
        <a:p>
          <a:endParaRPr lang="it-IT"/>
        </a:p>
      </dgm:t>
    </dgm:pt>
    <dgm:pt modelId="{3FA7A922-EB5D-4868-AFD5-A5ADC6353F99}">
      <dgm:prSet/>
      <dgm:spPr/>
      <dgm:t>
        <a:bodyPr/>
        <a:lstStyle/>
        <a:p>
          <a:r>
            <a:rPr lang="it-IT"/>
            <a:t>8 bit</a:t>
          </a:r>
        </a:p>
      </dgm:t>
    </dgm:pt>
    <dgm:pt modelId="{04EFA356-8A7B-47A4-9D90-BAF704F308B6}" type="parTrans" cxnId="{8942BE65-976E-4C76-AE8E-282D0D4DC768}">
      <dgm:prSet/>
      <dgm:spPr/>
      <dgm:t>
        <a:bodyPr/>
        <a:lstStyle/>
        <a:p>
          <a:endParaRPr lang="it-IT"/>
        </a:p>
      </dgm:t>
    </dgm:pt>
    <dgm:pt modelId="{518FDC0C-244D-442A-A627-CF848B0196CD}" type="sibTrans" cxnId="{8942BE65-976E-4C76-AE8E-282D0D4DC768}">
      <dgm:prSet/>
      <dgm:spPr/>
      <dgm:t>
        <a:bodyPr/>
        <a:lstStyle/>
        <a:p>
          <a:endParaRPr lang="it-IT"/>
        </a:p>
      </dgm:t>
    </dgm:pt>
    <dgm:pt modelId="{3781FB4A-48A0-46C6-8332-F98584099070}">
      <dgm:prSet/>
      <dgm:spPr/>
      <dgm:t>
        <a:bodyPr/>
        <a:lstStyle/>
        <a:p>
          <a:r>
            <a:rPr lang="it-IT"/>
            <a:t>Un bit per rappresentare il segno</a:t>
          </a:r>
        </a:p>
      </dgm:t>
    </dgm:pt>
    <dgm:pt modelId="{625A333F-7FCB-4774-9F86-275BCC9C50DC}" type="parTrans" cxnId="{C11FEA3F-3384-48C8-BA75-F37D4B0ACC9A}">
      <dgm:prSet/>
      <dgm:spPr/>
      <dgm:t>
        <a:bodyPr/>
        <a:lstStyle/>
        <a:p>
          <a:endParaRPr lang="it-IT"/>
        </a:p>
      </dgm:t>
    </dgm:pt>
    <dgm:pt modelId="{F400F4AE-911C-4555-868A-551A632AED34}" type="sibTrans" cxnId="{C11FEA3F-3384-48C8-BA75-F37D4B0ACC9A}">
      <dgm:prSet/>
      <dgm:spPr/>
      <dgm:t>
        <a:bodyPr/>
        <a:lstStyle/>
        <a:p>
          <a:endParaRPr lang="it-IT"/>
        </a:p>
      </dgm:t>
    </dgm:pt>
    <dgm:pt modelId="{5A366378-BC54-41C9-9234-D667813545C7}">
      <dgm:prSet/>
      <dgm:spPr/>
      <dgm:t>
        <a:bodyPr/>
        <a:lstStyle/>
        <a:p>
          <a:r>
            <a:rPr lang="it-IT"/>
            <a:t>Quello più a sinistra</a:t>
          </a:r>
        </a:p>
      </dgm:t>
    </dgm:pt>
    <dgm:pt modelId="{2D194350-EDCB-4535-8F45-0ED53BA3E2D7}" type="parTrans" cxnId="{B805820B-1CF6-47EA-A045-CB858F60C976}">
      <dgm:prSet/>
      <dgm:spPr/>
      <dgm:t>
        <a:bodyPr/>
        <a:lstStyle/>
        <a:p>
          <a:endParaRPr lang="it-IT"/>
        </a:p>
      </dgm:t>
    </dgm:pt>
    <dgm:pt modelId="{330A7846-7E82-4B72-88D4-0177C6A99FB4}" type="sibTrans" cxnId="{B805820B-1CF6-47EA-A045-CB858F60C976}">
      <dgm:prSet/>
      <dgm:spPr/>
      <dgm:t>
        <a:bodyPr/>
        <a:lstStyle/>
        <a:p>
          <a:endParaRPr lang="it-IT"/>
        </a:p>
      </dgm:t>
    </dgm:pt>
    <dgm:pt modelId="{FECBAB5B-DC13-449D-8035-08DC4C6A2973}" type="pres">
      <dgm:prSet presAssocID="{9D7E9F20-9352-4D33-A531-94C9D8C84630}" presName="vert0" presStyleCnt="0">
        <dgm:presLayoutVars>
          <dgm:dir/>
          <dgm:animOne val="branch"/>
          <dgm:animLvl val="lvl"/>
        </dgm:presLayoutVars>
      </dgm:prSet>
      <dgm:spPr/>
    </dgm:pt>
    <dgm:pt modelId="{10CA928A-0E00-40CE-AA9B-A756911E8C5A}" type="pres">
      <dgm:prSet presAssocID="{98DE1BBA-AE9E-4B0C-8F0F-17FC6B8C55C3}" presName="thickLine" presStyleLbl="alignNode1" presStyleIdx="0" presStyleCnt="3"/>
      <dgm:spPr/>
    </dgm:pt>
    <dgm:pt modelId="{67EFE589-C710-4F2E-B780-41E92384A674}" type="pres">
      <dgm:prSet presAssocID="{98DE1BBA-AE9E-4B0C-8F0F-17FC6B8C55C3}" presName="horz1" presStyleCnt="0"/>
      <dgm:spPr/>
    </dgm:pt>
    <dgm:pt modelId="{651FECDD-52C1-4E4A-98DA-96922BDC03B5}" type="pres">
      <dgm:prSet presAssocID="{98DE1BBA-AE9E-4B0C-8F0F-17FC6B8C55C3}" presName="tx1" presStyleLbl="revTx" presStyleIdx="0" presStyleCnt="6"/>
      <dgm:spPr/>
    </dgm:pt>
    <dgm:pt modelId="{AD735296-E5A4-4359-A6CD-2DF24C8C8A8C}" type="pres">
      <dgm:prSet presAssocID="{98DE1BBA-AE9E-4B0C-8F0F-17FC6B8C55C3}" presName="vert1" presStyleCnt="0"/>
      <dgm:spPr/>
    </dgm:pt>
    <dgm:pt modelId="{6997131A-8965-46CE-937E-01810C41C77A}" type="pres">
      <dgm:prSet presAssocID="{A2E51548-4DB6-4A60-82F9-EA41292ADA78}" presName="vertSpace2a" presStyleCnt="0"/>
      <dgm:spPr/>
    </dgm:pt>
    <dgm:pt modelId="{40F6BA2B-057E-426B-A98F-23F191C5BF3C}" type="pres">
      <dgm:prSet presAssocID="{A2E51548-4DB6-4A60-82F9-EA41292ADA78}" presName="horz2" presStyleCnt="0"/>
      <dgm:spPr/>
    </dgm:pt>
    <dgm:pt modelId="{0730AE8D-099D-49E5-9147-A971981C2D93}" type="pres">
      <dgm:prSet presAssocID="{A2E51548-4DB6-4A60-82F9-EA41292ADA78}" presName="horzSpace2" presStyleCnt="0"/>
      <dgm:spPr/>
    </dgm:pt>
    <dgm:pt modelId="{D8716031-A70B-4614-A0A2-DD1BF020A675}" type="pres">
      <dgm:prSet presAssocID="{A2E51548-4DB6-4A60-82F9-EA41292ADA78}" presName="tx2" presStyleLbl="revTx" presStyleIdx="1" presStyleCnt="6"/>
      <dgm:spPr/>
    </dgm:pt>
    <dgm:pt modelId="{9DE3F3FF-A701-404D-8F6F-E46D65E434A3}" type="pres">
      <dgm:prSet presAssocID="{A2E51548-4DB6-4A60-82F9-EA41292ADA78}" presName="vert2" presStyleCnt="0"/>
      <dgm:spPr/>
    </dgm:pt>
    <dgm:pt modelId="{29F2D1B4-F82B-448B-9B63-1E4AA9FF398A}" type="pres">
      <dgm:prSet presAssocID="{A2E51548-4DB6-4A60-82F9-EA41292ADA78}" presName="thinLine2b" presStyleLbl="callout" presStyleIdx="0" presStyleCnt="3"/>
      <dgm:spPr/>
    </dgm:pt>
    <dgm:pt modelId="{3EB6CE14-8DAB-424C-A83B-81220604C4DD}" type="pres">
      <dgm:prSet presAssocID="{A2E51548-4DB6-4A60-82F9-EA41292ADA78}" presName="vertSpace2b" presStyleCnt="0"/>
      <dgm:spPr/>
    </dgm:pt>
    <dgm:pt modelId="{7F9CF8E1-5C4D-4801-85FA-9CC7F13A7207}" type="pres">
      <dgm:prSet presAssocID="{FAD7F9BE-3F05-4CC1-9591-90E156E2F32E}" presName="thickLine" presStyleLbl="alignNode1" presStyleIdx="1" presStyleCnt="3"/>
      <dgm:spPr/>
    </dgm:pt>
    <dgm:pt modelId="{B068A2AD-48FC-4331-8411-C0CA0446C5EB}" type="pres">
      <dgm:prSet presAssocID="{FAD7F9BE-3F05-4CC1-9591-90E156E2F32E}" presName="horz1" presStyleCnt="0"/>
      <dgm:spPr/>
    </dgm:pt>
    <dgm:pt modelId="{DD4D5870-A26C-41B4-8515-D5EF805D812B}" type="pres">
      <dgm:prSet presAssocID="{FAD7F9BE-3F05-4CC1-9591-90E156E2F32E}" presName="tx1" presStyleLbl="revTx" presStyleIdx="2" presStyleCnt="6"/>
      <dgm:spPr/>
    </dgm:pt>
    <dgm:pt modelId="{EBC0FE8D-C265-4909-9C0D-76104B1C6BA9}" type="pres">
      <dgm:prSet presAssocID="{FAD7F9BE-3F05-4CC1-9591-90E156E2F32E}" presName="vert1" presStyleCnt="0"/>
      <dgm:spPr/>
    </dgm:pt>
    <dgm:pt modelId="{C04DC9AE-945B-4D1E-A415-83681EC2897D}" type="pres">
      <dgm:prSet presAssocID="{3FA7A922-EB5D-4868-AFD5-A5ADC6353F99}" presName="vertSpace2a" presStyleCnt="0"/>
      <dgm:spPr/>
    </dgm:pt>
    <dgm:pt modelId="{BE167A16-3D96-40ED-9DC1-FCA805161004}" type="pres">
      <dgm:prSet presAssocID="{3FA7A922-EB5D-4868-AFD5-A5ADC6353F99}" presName="horz2" presStyleCnt="0"/>
      <dgm:spPr/>
    </dgm:pt>
    <dgm:pt modelId="{69E3A559-ECE9-461A-9CF6-A336960140D9}" type="pres">
      <dgm:prSet presAssocID="{3FA7A922-EB5D-4868-AFD5-A5ADC6353F99}" presName="horzSpace2" presStyleCnt="0"/>
      <dgm:spPr/>
    </dgm:pt>
    <dgm:pt modelId="{E00F0EB3-973D-411F-BC05-70F18C77274B}" type="pres">
      <dgm:prSet presAssocID="{3FA7A922-EB5D-4868-AFD5-A5ADC6353F99}" presName="tx2" presStyleLbl="revTx" presStyleIdx="3" presStyleCnt="6"/>
      <dgm:spPr/>
    </dgm:pt>
    <dgm:pt modelId="{D0023378-4AD9-43E9-8EC2-500548870374}" type="pres">
      <dgm:prSet presAssocID="{3FA7A922-EB5D-4868-AFD5-A5ADC6353F99}" presName="vert2" presStyleCnt="0"/>
      <dgm:spPr/>
    </dgm:pt>
    <dgm:pt modelId="{47647924-B126-4DBD-B059-D8BE19E9F5E5}" type="pres">
      <dgm:prSet presAssocID="{3FA7A922-EB5D-4868-AFD5-A5ADC6353F99}" presName="thinLine2b" presStyleLbl="callout" presStyleIdx="1" presStyleCnt="3"/>
      <dgm:spPr/>
    </dgm:pt>
    <dgm:pt modelId="{149CE248-14E6-4230-B051-F9B360A00321}" type="pres">
      <dgm:prSet presAssocID="{3FA7A922-EB5D-4868-AFD5-A5ADC6353F99}" presName="vertSpace2b" presStyleCnt="0"/>
      <dgm:spPr/>
    </dgm:pt>
    <dgm:pt modelId="{1CD40F09-03A8-47D5-A590-8BCFE6FDC331}" type="pres">
      <dgm:prSet presAssocID="{3781FB4A-48A0-46C6-8332-F98584099070}" presName="thickLine" presStyleLbl="alignNode1" presStyleIdx="2" presStyleCnt="3"/>
      <dgm:spPr/>
    </dgm:pt>
    <dgm:pt modelId="{D27B75D7-7693-4948-96A8-C945518EF0DE}" type="pres">
      <dgm:prSet presAssocID="{3781FB4A-48A0-46C6-8332-F98584099070}" presName="horz1" presStyleCnt="0"/>
      <dgm:spPr/>
    </dgm:pt>
    <dgm:pt modelId="{1652702E-A091-43FF-B024-6D076EE8EC91}" type="pres">
      <dgm:prSet presAssocID="{3781FB4A-48A0-46C6-8332-F98584099070}" presName="tx1" presStyleLbl="revTx" presStyleIdx="4" presStyleCnt="6"/>
      <dgm:spPr/>
    </dgm:pt>
    <dgm:pt modelId="{A4E6B6BE-54A8-4BF7-AB9E-48938D0BC66C}" type="pres">
      <dgm:prSet presAssocID="{3781FB4A-48A0-46C6-8332-F98584099070}" presName="vert1" presStyleCnt="0"/>
      <dgm:spPr/>
    </dgm:pt>
    <dgm:pt modelId="{65177094-6AF3-4287-8170-83731F671CB4}" type="pres">
      <dgm:prSet presAssocID="{5A366378-BC54-41C9-9234-D667813545C7}" presName="vertSpace2a" presStyleCnt="0"/>
      <dgm:spPr/>
    </dgm:pt>
    <dgm:pt modelId="{07927EBE-A430-46F7-BAA7-CD4333AB0AAA}" type="pres">
      <dgm:prSet presAssocID="{5A366378-BC54-41C9-9234-D667813545C7}" presName="horz2" presStyleCnt="0"/>
      <dgm:spPr/>
    </dgm:pt>
    <dgm:pt modelId="{9585499C-7261-4277-B3FC-68227582294E}" type="pres">
      <dgm:prSet presAssocID="{5A366378-BC54-41C9-9234-D667813545C7}" presName="horzSpace2" presStyleCnt="0"/>
      <dgm:spPr/>
    </dgm:pt>
    <dgm:pt modelId="{6F14371C-D4BB-463E-A105-94AC3DEB67D9}" type="pres">
      <dgm:prSet presAssocID="{5A366378-BC54-41C9-9234-D667813545C7}" presName="tx2" presStyleLbl="revTx" presStyleIdx="5" presStyleCnt="6"/>
      <dgm:spPr/>
    </dgm:pt>
    <dgm:pt modelId="{A5BA8B7F-0762-4FCB-9EDE-FF2B54EA98DF}" type="pres">
      <dgm:prSet presAssocID="{5A366378-BC54-41C9-9234-D667813545C7}" presName="vert2" presStyleCnt="0"/>
      <dgm:spPr/>
    </dgm:pt>
    <dgm:pt modelId="{F80AB715-90B5-46B4-85A6-6A31B64830F0}" type="pres">
      <dgm:prSet presAssocID="{5A366378-BC54-41C9-9234-D667813545C7}" presName="thinLine2b" presStyleLbl="callout" presStyleIdx="2" presStyleCnt="3"/>
      <dgm:spPr/>
    </dgm:pt>
    <dgm:pt modelId="{CE7E0A7F-29D0-4E2A-9A43-6A972A8B365D}" type="pres">
      <dgm:prSet presAssocID="{5A366378-BC54-41C9-9234-D667813545C7}" presName="vertSpace2b" presStyleCnt="0"/>
      <dgm:spPr/>
    </dgm:pt>
  </dgm:ptLst>
  <dgm:cxnLst>
    <dgm:cxn modelId="{B805820B-1CF6-47EA-A045-CB858F60C976}" srcId="{3781FB4A-48A0-46C6-8332-F98584099070}" destId="{5A366378-BC54-41C9-9234-D667813545C7}" srcOrd="0" destOrd="0" parTransId="{2D194350-EDCB-4535-8F45-0ED53BA3E2D7}" sibTransId="{330A7846-7E82-4B72-88D4-0177C6A99FB4}"/>
    <dgm:cxn modelId="{F5376D3E-654A-4EF0-95AA-063A7C1B841D}" type="presOf" srcId="{A2E51548-4DB6-4A60-82F9-EA41292ADA78}" destId="{D8716031-A70B-4614-A0A2-DD1BF020A675}" srcOrd="0" destOrd="0" presId="urn:microsoft.com/office/officeart/2008/layout/LinedList"/>
    <dgm:cxn modelId="{9552543E-55A2-435A-B210-0B0D530894E6}" type="presOf" srcId="{9D7E9F20-9352-4D33-A531-94C9D8C84630}" destId="{FECBAB5B-DC13-449D-8035-08DC4C6A2973}" srcOrd="0" destOrd="0" presId="urn:microsoft.com/office/officeart/2008/layout/LinedList"/>
    <dgm:cxn modelId="{C11FEA3F-3384-48C8-BA75-F37D4B0ACC9A}" srcId="{9D7E9F20-9352-4D33-A531-94C9D8C84630}" destId="{3781FB4A-48A0-46C6-8332-F98584099070}" srcOrd="2" destOrd="0" parTransId="{625A333F-7FCB-4774-9F86-275BCC9C50DC}" sibTransId="{F400F4AE-911C-4555-868A-551A632AED34}"/>
    <dgm:cxn modelId="{8942BE65-976E-4C76-AE8E-282D0D4DC768}" srcId="{FAD7F9BE-3F05-4CC1-9591-90E156E2F32E}" destId="{3FA7A922-EB5D-4868-AFD5-A5ADC6353F99}" srcOrd="0" destOrd="0" parTransId="{04EFA356-8A7B-47A4-9D90-BAF704F308B6}" sibTransId="{518FDC0C-244D-442A-A627-CF848B0196CD}"/>
    <dgm:cxn modelId="{D1763754-1589-406D-97EA-7A6906F720F4}" type="presOf" srcId="{3FA7A922-EB5D-4868-AFD5-A5ADC6353F99}" destId="{E00F0EB3-973D-411F-BC05-70F18C77274B}" srcOrd="0" destOrd="0" presId="urn:microsoft.com/office/officeart/2008/layout/LinedList"/>
    <dgm:cxn modelId="{42748199-8ACD-40FE-85A6-C4B7EB7ECE16}" type="presOf" srcId="{FAD7F9BE-3F05-4CC1-9591-90E156E2F32E}" destId="{DD4D5870-A26C-41B4-8515-D5EF805D812B}" srcOrd="0" destOrd="0" presId="urn:microsoft.com/office/officeart/2008/layout/LinedList"/>
    <dgm:cxn modelId="{5A771AAC-111C-45DF-9256-E81167C5B6C0}" type="presOf" srcId="{5A366378-BC54-41C9-9234-D667813545C7}" destId="{6F14371C-D4BB-463E-A105-94AC3DEB67D9}" srcOrd="0" destOrd="0" presId="urn:microsoft.com/office/officeart/2008/layout/LinedList"/>
    <dgm:cxn modelId="{A05E21B7-8516-4D36-9A7B-8C5E4AAAAE94}" srcId="{98DE1BBA-AE9E-4B0C-8F0F-17FC6B8C55C3}" destId="{A2E51548-4DB6-4A60-82F9-EA41292ADA78}" srcOrd="0" destOrd="0" parTransId="{85CE6A3F-985F-4268-A2A4-BDB3DCB79B5F}" sibTransId="{60EC2D76-B1CA-4DC0-8521-1FD84109B69C}"/>
    <dgm:cxn modelId="{E1BA55BF-2B39-40AE-9D8F-47C5517D081A}" type="presOf" srcId="{3781FB4A-48A0-46C6-8332-F98584099070}" destId="{1652702E-A091-43FF-B024-6D076EE8EC91}" srcOrd="0" destOrd="0" presId="urn:microsoft.com/office/officeart/2008/layout/LinedList"/>
    <dgm:cxn modelId="{6FE9ADBF-D485-40AC-85C8-47FDE47E95BC}" srcId="{9D7E9F20-9352-4D33-A531-94C9D8C84630}" destId="{98DE1BBA-AE9E-4B0C-8F0F-17FC6B8C55C3}" srcOrd="0" destOrd="0" parTransId="{957C4D89-4EC9-4062-9AC5-6C1088CEA2E9}" sibTransId="{C6D7A0E1-89F3-457A-B8FB-CDD771634AAF}"/>
    <dgm:cxn modelId="{C49F90D3-EB4B-48BE-9BBE-0240F34F6835}" srcId="{9D7E9F20-9352-4D33-A531-94C9D8C84630}" destId="{FAD7F9BE-3F05-4CC1-9591-90E156E2F32E}" srcOrd="1" destOrd="0" parTransId="{B8966D25-8394-469B-89A1-687662458793}" sibTransId="{A28ABE5B-A395-40B5-814D-CDBEB16BE187}"/>
    <dgm:cxn modelId="{645599E8-D6DD-41F0-8264-689823D25523}" type="presOf" srcId="{98DE1BBA-AE9E-4B0C-8F0F-17FC6B8C55C3}" destId="{651FECDD-52C1-4E4A-98DA-96922BDC03B5}" srcOrd="0" destOrd="0" presId="urn:microsoft.com/office/officeart/2008/layout/LinedList"/>
    <dgm:cxn modelId="{7E8611A5-BD1F-4C93-883B-FB03F97F179E}" type="presParOf" srcId="{FECBAB5B-DC13-449D-8035-08DC4C6A2973}" destId="{10CA928A-0E00-40CE-AA9B-A756911E8C5A}" srcOrd="0" destOrd="0" presId="urn:microsoft.com/office/officeart/2008/layout/LinedList"/>
    <dgm:cxn modelId="{9F923144-EAE9-4E76-8CF9-98993E2D07CB}" type="presParOf" srcId="{FECBAB5B-DC13-449D-8035-08DC4C6A2973}" destId="{67EFE589-C710-4F2E-B780-41E92384A674}" srcOrd="1" destOrd="0" presId="urn:microsoft.com/office/officeart/2008/layout/LinedList"/>
    <dgm:cxn modelId="{D75C6814-2F38-4E01-A9AB-1DC1B17BB421}" type="presParOf" srcId="{67EFE589-C710-4F2E-B780-41E92384A674}" destId="{651FECDD-52C1-4E4A-98DA-96922BDC03B5}" srcOrd="0" destOrd="0" presId="urn:microsoft.com/office/officeart/2008/layout/LinedList"/>
    <dgm:cxn modelId="{C50222A1-3CD8-4E99-A5DD-EE80EDF7F0A1}" type="presParOf" srcId="{67EFE589-C710-4F2E-B780-41E92384A674}" destId="{AD735296-E5A4-4359-A6CD-2DF24C8C8A8C}" srcOrd="1" destOrd="0" presId="urn:microsoft.com/office/officeart/2008/layout/LinedList"/>
    <dgm:cxn modelId="{3072D09A-2D31-48F6-953A-07131C2D83AC}" type="presParOf" srcId="{AD735296-E5A4-4359-A6CD-2DF24C8C8A8C}" destId="{6997131A-8965-46CE-937E-01810C41C77A}" srcOrd="0" destOrd="0" presId="urn:microsoft.com/office/officeart/2008/layout/LinedList"/>
    <dgm:cxn modelId="{5FE9C7ED-2382-43CD-A5A8-7ABC3F13DD44}" type="presParOf" srcId="{AD735296-E5A4-4359-A6CD-2DF24C8C8A8C}" destId="{40F6BA2B-057E-426B-A98F-23F191C5BF3C}" srcOrd="1" destOrd="0" presId="urn:microsoft.com/office/officeart/2008/layout/LinedList"/>
    <dgm:cxn modelId="{300F1A91-DEC6-4FBA-B148-F17C798B57FA}" type="presParOf" srcId="{40F6BA2B-057E-426B-A98F-23F191C5BF3C}" destId="{0730AE8D-099D-49E5-9147-A971981C2D93}" srcOrd="0" destOrd="0" presId="urn:microsoft.com/office/officeart/2008/layout/LinedList"/>
    <dgm:cxn modelId="{3C0B5901-9195-4DB1-85D3-BBCACC92B0D3}" type="presParOf" srcId="{40F6BA2B-057E-426B-A98F-23F191C5BF3C}" destId="{D8716031-A70B-4614-A0A2-DD1BF020A675}" srcOrd="1" destOrd="0" presId="urn:microsoft.com/office/officeart/2008/layout/LinedList"/>
    <dgm:cxn modelId="{4EA24EA4-5AAB-405C-9177-34CCFE462C59}" type="presParOf" srcId="{40F6BA2B-057E-426B-A98F-23F191C5BF3C}" destId="{9DE3F3FF-A701-404D-8F6F-E46D65E434A3}" srcOrd="2" destOrd="0" presId="urn:microsoft.com/office/officeart/2008/layout/LinedList"/>
    <dgm:cxn modelId="{7F05DF94-0F8F-46E6-8B4A-ACADC72BBD31}" type="presParOf" srcId="{AD735296-E5A4-4359-A6CD-2DF24C8C8A8C}" destId="{29F2D1B4-F82B-448B-9B63-1E4AA9FF398A}" srcOrd="2" destOrd="0" presId="urn:microsoft.com/office/officeart/2008/layout/LinedList"/>
    <dgm:cxn modelId="{F5CE93E2-6538-4736-A259-B90040FF4679}" type="presParOf" srcId="{AD735296-E5A4-4359-A6CD-2DF24C8C8A8C}" destId="{3EB6CE14-8DAB-424C-A83B-81220604C4DD}" srcOrd="3" destOrd="0" presId="urn:microsoft.com/office/officeart/2008/layout/LinedList"/>
    <dgm:cxn modelId="{56F6C01B-C3C2-46F8-A805-1D822F8EE538}" type="presParOf" srcId="{FECBAB5B-DC13-449D-8035-08DC4C6A2973}" destId="{7F9CF8E1-5C4D-4801-85FA-9CC7F13A7207}" srcOrd="2" destOrd="0" presId="urn:microsoft.com/office/officeart/2008/layout/LinedList"/>
    <dgm:cxn modelId="{E49A2218-E65A-4023-ACD5-54016C346E8E}" type="presParOf" srcId="{FECBAB5B-DC13-449D-8035-08DC4C6A2973}" destId="{B068A2AD-48FC-4331-8411-C0CA0446C5EB}" srcOrd="3" destOrd="0" presId="urn:microsoft.com/office/officeart/2008/layout/LinedList"/>
    <dgm:cxn modelId="{4CC91D3F-92C6-425B-B1CE-2BC847288C7A}" type="presParOf" srcId="{B068A2AD-48FC-4331-8411-C0CA0446C5EB}" destId="{DD4D5870-A26C-41B4-8515-D5EF805D812B}" srcOrd="0" destOrd="0" presId="urn:microsoft.com/office/officeart/2008/layout/LinedList"/>
    <dgm:cxn modelId="{07A3B265-B19D-43BB-8E00-2F9F3083B4E6}" type="presParOf" srcId="{B068A2AD-48FC-4331-8411-C0CA0446C5EB}" destId="{EBC0FE8D-C265-4909-9C0D-76104B1C6BA9}" srcOrd="1" destOrd="0" presId="urn:microsoft.com/office/officeart/2008/layout/LinedList"/>
    <dgm:cxn modelId="{3B27014C-A156-405C-9F3E-9E0349DC9FA4}" type="presParOf" srcId="{EBC0FE8D-C265-4909-9C0D-76104B1C6BA9}" destId="{C04DC9AE-945B-4D1E-A415-83681EC2897D}" srcOrd="0" destOrd="0" presId="urn:microsoft.com/office/officeart/2008/layout/LinedList"/>
    <dgm:cxn modelId="{FCB8238C-6893-49DC-90FB-7BC8F19B52BB}" type="presParOf" srcId="{EBC0FE8D-C265-4909-9C0D-76104B1C6BA9}" destId="{BE167A16-3D96-40ED-9DC1-FCA805161004}" srcOrd="1" destOrd="0" presId="urn:microsoft.com/office/officeart/2008/layout/LinedList"/>
    <dgm:cxn modelId="{86F7E0D3-4428-4554-9B84-698A3A9D5161}" type="presParOf" srcId="{BE167A16-3D96-40ED-9DC1-FCA805161004}" destId="{69E3A559-ECE9-461A-9CF6-A336960140D9}" srcOrd="0" destOrd="0" presId="urn:microsoft.com/office/officeart/2008/layout/LinedList"/>
    <dgm:cxn modelId="{642BCE03-43DC-4A71-A189-88E92BE47DEF}" type="presParOf" srcId="{BE167A16-3D96-40ED-9DC1-FCA805161004}" destId="{E00F0EB3-973D-411F-BC05-70F18C77274B}" srcOrd="1" destOrd="0" presId="urn:microsoft.com/office/officeart/2008/layout/LinedList"/>
    <dgm:cxn modelId="{4FA30A7B-0337-465E-B3DE-0367B7BE2696}" type="presParOf" srcId="{BE167A16-3D96-40ED-9DC1-FCA805161004}" destId="{D0023378-4AD9-43E9-8EC2-500548870374}" srcOrd="2" destOrd="0" presId="urn:microsoft.com/office/officeart/2008/layout/LinedList"/>
    <dgm:cxn modelId="{185D6174-7FCC-484C-804F-6DCBDD540A00}" type="presParOf" srcId="{EBC0FE8D-C265-4909-9C0D-76104B1C6BA9}" destId="{47647924-B126-4DBD-B059-D8BE19E9F5E5}" srcOrd="2" destOrd="0" presId="urn:microsoft.com/office/officeart/2008/layout/LinedList"/>
    <dgm:cxn modelId="{88B38ECC-79B6-409E-9A84-099E5A7EA44C}" type="presParOf" srcId="{EBC0FE8D-C265-4909-9C0D-76104B1C6BA9}" destId="{149CE248-14E6-4230-B051-F9B360A00321}" srcOrd="3" destOrd="0" presId="urn:microsoft.com/office/officeart/2008/layout/LinedList"/>
    <dgm:cxn modelId="{212DEF3B-EBA6-474D-95FD-9F147FE4F7FF}" type="presParOf" srcId="{FECBAB5B-DC13-449D-8035-08DC4C6A2973}" destId="{1CD40F09-03A8-47D5-A590-8BCFE6FDC331}" srcOrd="4" destOrd="0" presId="urn:microsoft.com/office/officeart/2008/layout/LinedList"/>
    <dgm:cxn modelId="{6C457498-DEE6-4260-9C01-44538B5543AE}" type="presParOf" srcId="{FECBAB5B-DC13-449D-8035-08DC4C6A2973}" destId="{D27B75D7-7693-4948-96A8-C945518EF0DE}" srcOrd="5" destOrd="0" presId="urn:microsoft.com/office/officeart/2008/layout/LinedList"/>
    <dgm:cxn modelId="{463CDEB9-704C-4687-AB62-917D7D1E0440}" type="presParOf" srcId="{D27B75D7-7693-4948-96A8-C945518EF0DE}" destId="{1652702E-A091-43FF-B024-6D076EE8EC91}" srcOrd="0" destOrd="0" presId="urn:microsoft.com/office/officeart/2008/layout/LinedList"/>
    <dgm:cxn modelId="{42BAC58D-BE9E-43E4-B9A0-6FC0BC1314C9}" type="presParOf" srcId="{D27B75D7-7693-4948-96A8-C945518EF0DE}" destId="{A4E6B6BE-54A8-4BF7-AB9E-48938D0BC66C}" srcOrd="1" destOrd="0" presId="urn:microsoft.com/office/officeart/2008/layout/LinedList"/>
    <dgm:cxn modelId="{B394C680-7CCE-47B4-BF3B-AB4688CBA475}" type="presParOf" srcId="{A4E6B6BE-54A8-4BF7-AB9E-48938D0BC66C}" destId="{65177094-6AF3-4287-8170-83731F671CB4}" srcOrd="0" destOrd="0" presId="urn:microsoft.com/office/officeart/2008/layout/LinedList"/>
    <dgm:cxn modelId="{C1E602AD-56D1-4C43-AE48-433E50926AE5}" type="presParOf" srcId="{A4E6B6BE-54A8-4BF7-AB9E-48938D0BC66C}" destId="{07927EBE-A430-46F7-BAA7-CD4333AB0AAA}" srcOrd="1" destOrd="0" presId="urn:microsoft.com/office/officeart/2008/layout/LinedList"/>
    <dgm:cxn modelId="{74509DC1-2162-4B76-BAE7-1484C95451E7}" type="presParOf" srcId="{07927EBE-A430-46F7-BAA7-CD4333AB0AAA}" destId="{9585499C-7261-4277-B3FC-68227582294E}" srcOrd="0" destOrd="0" presId="urn:microsoft.com/office/officeart/2008/layout/LinedList"/>
    <dgm:cxn modelId="{508D2A5A-F773-4F52-A0E6-75CE06DD6795}" type="presParOf" srcId="{07927EBE-A430-46F7-BAA7-CD4333AB0AAA}" destId="{6F14371C-D4BB-463E-A105-94AC3DEB67D9}" srcOrd="1" destOrd="0" presId="urn:microsoft.com/office/officeart/2008/layout/LinedList"/>
    <dgm:cxn modelId="{0BFF6CC6-3D95-43B5-88DC-91156CE1488A}" type="presParOf" srcId="{07927EBE-A430-46F7-BAA7-CD4333AB0AAA}" destId="{A5BA8B7F-0762-4FCB-9EDE-FF2B54EA98DF}" srcOrd="2" destOrd="0" presId="urn:microsoft.com/office/officeart/2008/layout/LinedList"/>
    <dgm:cxn modelId="{E6E47B95-C006-4AD7-A196-F9C61BB34D7E}" type="presParOf" srcId="{A4E6B6BE-54A8-4BF7-AB9E-48938D0BC66C}" destId="{F80AB715-90B5-46B4-85A6-6A31B64830F0}" srcOrd="2" destOrd="0" presId="urn:microsoft.com/office/officeart/2008/layout/LinedList"/>
    <dgm:cxn modelId="{F2DFCEFD-9AA5-4CE2-9147-0816589DE814}" type="presParOf" srcId="{A4E6B6BE-54A8-4BF7-AB9E-48938D0BC66C}" destId="{CE7E0A7F-29D0-4E2A-9A43-6A972A8B365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5B6611-E534-40A7-98DA-B40B3FAC9F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9153167-2F1B-42A0-A9F4-9547426E5586}">
      <dgm:prSet/>
      <dgm:spPr/>
      <dgm:t>
        <a:bodyPr/>
        <a:lstStyle/>
        <a:p>
          <a:r>
            <a:rPr lang="it-IT"/>
            <a:t>+1,25</a:t>
          </a:r>
        </a:p>
      </dgm:t>
    </dgm:pt>
    <dgm:pt modelId="{DFD50742-7265-4D37-B3FE-ED6E1AD5BBCC}" type="parTrans" cxnId="{6F0D6290-3A2A-429F-9F7D-2953E02FD5A0}">
      <dgm:prSet/>
      <dgm:spPr/>
      <dgm:t>
        <a:bodyPr/>
        <a:lstStyle/>
        <a:p>
          <a:endParaRPr lang="it-IT"/>
        </a:p>
      </dgm:t>
    </dgm:pt>
    <dgm:pt modelId="{76124F78-8EBE-4A8F-832E-9C46F45D2538}" type="sibTrans" cxnId="{6F0D6290-3A2A-429F-9F7D-2953E02FD5A0}">
      <dgm:prSet/>
      <dgm:spPr/>
      <dgm:t>
        <a:bodyPr/>
        <a:lstStyle/>
        <a:p>
          <a:endParaRPr lang="it-IT"/>
        </a:p>
      </dgm:t>
    </dgm:pt>
    <dgm:pt modelId="{4B5CCD6B-7CD6-4647-86A1-1DCCBF6EE1D1}">
      <dgm:prSet/>
      <dgm:spPr/>
      <dgm:t>
        <a:bodyPr/>
        <a:lstStyle/>
        <a:p>
          <a:r>
            <a:rPr lang="it-IT"/>
            <a:t>00000001.00011001</a:t>
          </a:r>
        </a:p>
      </dgm:t>
    </dgm:pt>
    <dgm:pt modelId="{0231CFEF-E53B-43DD-8119-F71B97A0C723}" type="parTrans" cxnId="{CC69B097-373E-4D2B-B2FE-74B5681C61E3}">
      <dgm:prSet/>
      <dgm:spPr/>
      <dgm:t>
        <a:bodyPr/>
        <a:lstStyle/>
        <a:p>
          <a:endParaRPr lang="it-IT"/>
        </a:p>
      </dgm:t>
    </dgm:pt>
    <dgm:pt modelId="{6C5F366F-13A3-4342-9521-5308C348FDE2}" type="sibTrans" cxnId="{CC69B097-373E-4D2B-B2FE-74B5681C61E3}">
      <dgm:prSet/>
      <dgm:spPr/>
      <dgm:t>
        <a:bodyPr/>
        <a:lstStyle/>
        <a:p>
          <a:endParaRPr lang="it-IT"/>
        </a:p>
      </dgm:t>
    </dgm:pt>
    <dgm:pt modelId="{FE101EB6-EFED-4062-92AB-E7C9D35944B0}">
      <dgm:prSet/>
      <dgm:spPr/>
      <dgm:t>
        <a:bodyPr/>
        <a:lstStyle/>
        <a:p>
          <a:r>
            <a:rPr lang="it-IT"/>
            <a:t>-8,0</a:t>
          </a:r>
        </a:p>
      </dgm:t>
    </dgm:pt>
    <dgm:pt modelId="{52FD1736-AAE3-4D2C-9337-2F65837349A2}" type="parTrans" cxnId="{3289D9A6-705F-46A6-B0D2-58235611CE8C}">
      <dgm:prSet/>
      <dgm:spPr/>
      <dgm:t>
        <a:bodyPr/>
        <a:lstStyle/>
        <a:p>
          <a:endParaRPr lang="it-IT"/>
        </a:p>
      </dgm:t>
    </dgm:pt>
    <dgm:pt modelId="{B18F51F9-36B2-4AD0-BFC7-2C225B653590}" type="sibTrans" cxnId="{3289D9A6-705F-46A6-B0D2-58235611CE8C}">
      <dgm:prSet/>
      <dgm:spPr/>
      <dgm:t>
        <a:bodyPr/>
        <a:lstStyle/>
        <a:p>
          <a:endParaRPr lang="it-IT"/>
        </a:p>
      </dgm:t>
    </dgm:pt>
    <dgm:pt modelId="{1E7941F9-2AC9-4403-AB00-4BDF05C42F0A}">
      <dgm:prSet/>
      <dgm:spPr/>
      <dgm:t>
        <a:bodyPr/>
        <a:lstStyle/>
        <a:p>
          <a:r>
            <a:rPr lang="it-IT"/>
            <a:t>10001000.00000000</a:t>
          </a:r>
        </a:p>
      </dgm:t>
    </dgm:pt>
    <dgm:pt modelId="{E7A62914-24C2-44F8-9639-1C2B179C6487}" type="parTrans" cxnId="{4A6CEFFF-CA55-4D3D-973A-19822026872C}">
      <dgm:prSet/>
      <dgm:spPr/>
      <dgm:t>
        <a:bodyPr/>
        <a:lstStyle/>
        <a:p>
          <a:endParaRPr lang="it-IT"/>
        </a:p>
      </dgm:t>
    </dgm:pt>
    <dgm:pt modelId="{860A6FAA-29AF-4BB2-A9FD-92791C945A14}" type="sibTrans" cxnId="{4A6CEFFF-CA55-4D3D-973A-19822026872C}">
      <dgm:prSet/>
      <dgm:spPr/>
      <dgm:t>
        <a:bodyPr/>
        <a:lstStyle/>
        <a:p>
          <a:endParaRPr lang="it-IT"/>
        </a:p>
      </dgm:t>
    </dgm:pt>
    <dgm:pt modelId="{2B730CA5-82B8-4044-8DF4-32088A92CC16}" type="pres">
      <dgm:prSet presAssocID="{2C5B6611-E534-40A7-98DA-B40B3FAC9F9D}" presName="vert0" presStyleCnt="0">
        <dgm:presLayoutVars>
          <dgm:dir/>
          <dgm:animOne val="branch"/>
          <dgm:animLvl val="lvl"/>
        </dgm:presLayoutVars>
      </dgm:prSet>
      <dgm:spPr/>
    </dgm:pt>
    <dgm:pt modelId="{90DB17E1-1206-485B-B20C-D69C86AA30E9}" type="pres">
      <dgm:prSet presAssocID="{99153167-2F1B-42A0-A9F4-9547426E5586}" presName="thickLine" presStyleLbl="alignNode1" presStyleIdx="0" presStyleCnt="2"/>
      <dgm:spPr/>
    </dgm:pt>
    <dgm:pt modelId="{05519F1B-41B1-4CAC-B4DA-4C95DF5335A6}" type="pres">
      <dgm:prSet presAssocID="{99153167-2F1B-42A0-A9F4-9547426E5586}" presName="horz1" presStyleCnt="0"/>
      <dgm:spPr/>
    </dgm:pt>
    <dgm:pt modelId="{74EBBF74-B870-42D3-A8D5-F82C83C68E36}" type="pres">
      <dgm:prSet presAssocID="{99153167-2F1B-42A0-A9F4-9547426E5586}" presName="tx1" presStyleLbl="revTx" presStyleIdx="0" presStyleCnt="4"/>
      <dgm:spPr/>
    </dgm:pt>
    <dgm:pt modelId="{AA316AB5-FAE1-4CFD-BA8D-A8706BC9F1FA}" type="pres">
      <dgm:prSet presAssocID="{99153167-2F1B-42A0-A9F4-9547426E5586}" presName="vert1" presStyleCnt="0"/>
      <dgm:spPr/>
    </dgm:pt>
    <dgm:pt modelId="{01708F57-3C71-4E76-9A51-88437E440ABF}" type="pres">
      <dgm:prSet presAssocID="{4B5CCD6B-7CD6-4647-86A1-1DCCBF6EE1D1}" presName="vertSpace2a" presStyleCnt="0"/>
      <dgm:spPr/>
    </dgm:pt>
    <dgm:pt modelId="{04B47914-6905-408B-B21F-C8C9CCA22023}" type="pres">
      <dgm:prSet presAssocID="{4B5CCD6B-7CD6-4647-86A1-1DCCBF6EE1D1}" presName="horz2" presStyleCnt="0"/>
      <dgm:spPr/>
    </dgm:pt>
    <dgm:pt modelId="{09BDC560-0D76-4BC0-A38B-9079EB0707CB}" type="pres">
      <dgm:prSet presAssocID="{4B5CCD6B-7CD6-4647-86A1-1DCCBF6EE1D1}" presName="horzSpace2" presStyleCnt="0"/>
      <dgm:spPr/>
    </dgm:pt>
    <dgm:pt modelId="{12393A9C-7350-46FF-A02E-AD6B6C268E18}" type="pres">
      <dgm:prSet presAssocID="{4B5CCD6B-7CD6-4647-86A1-1DCCBF6EE1D1}" presName="tx2" presStyleLbl="revTx" presStyleIdx="1" presStyleCnt="4"/>
      <dgm:spPr/>
    </dgm:pt>
    <dgm:pt modelId="{493985CE-6483-4338-8DA2-2CB1DC78DD74}" type="pres">
      <dgm:prSet presAssocID="{4B5CCD6B-7CD6-4647-86A1-1DCCBF6EE1D1}" presName="vert2" presStyleCnt="0"/>
      <dgm:spPr/>
    </dgm:pt>
    <dgm:pt modelId="{6DDEBDFB-DB0A-43E2-B8D2-1288280A77F4}" type="pres">
      <dgm:prSet presAssocID="{4B5CCD6B-7CD6-4647-86A1-1DCCBF6EE1D1}" presName="thinLine2b" presStyleLbl="callout" presStyleIdx="0" presStyleCnt="2"/>
      <dgm:spPr/>
    </dgm:pt>
    <dgm:pt modelId="{51A44039-1202-451C-A165-FD7378028D0F}" type="pres">
      <dgm:prSet presAssocID="{4B5CCD6B-7CD6-4647-86A1-1DCCBF6EE1D1}" presName="vertSpace2b" presStyleCnt="0"/>
      <dgm:spPr/>
    </dgm:pt>
    <dgm:pt modelId="{354242CC-F95F-4A51-B26B-FB983BE56D64}" type="pres">
      <dgm:prSet presAssocID="{FE101EB6-EFED-4062-92AB-E7C9D35944B0}" presName="thickLine" presStyleLbl="alignNode1" presStyleIdx="1" presStyleCnt="2"/>
      <dgm:spPr/>
    </dgm:pt>
    <dgm:pt modelId="{D7C6DCF3-74D3-4962-B56B-1617745838AA}" type="pres">
      <dgm:prSet presAssocID="{FE101EB6-EFED-4062-92AB-E7C9D35944B0}" presName="horz1" presStyleCnt="0"/>
      <dgm:spPr/>
    </dgm:pt>
    <dgm:pt modelId="{2178C795-E90B-49EC-811A-9FCEDE4EDBE2}" type="pres">
      <dgm:prSet presAssocID="{FE101EB6-EFED-4062-92AB-E7C9D35944B0}" presName="tx1" presStyleLbl="revTx" presStyleIdx="2" presStyleCnt="4"/>
      <dgm:spPr/>
    </dgm:pt>
    <dgm:pt modelId="{C05886E9-AC37-4E8A-92E1-A8233310C861}" type="pres">
      <dgm:prSet presAssocID="{FE101EB6-EFED-4062-92AB-E7C9D35944B0}" presName="vert1" presStyleCnt="0"/>
      <dgm:spPr/>
    </dgm:pt>
    <dgm:pt modelId="{33D3CD45-8AB1-4816-BC62-E205F3C67055}" type="pres">
      <dgm:prSet presAssocID="{1E7941F9-2AC9-4403-AB00-4BDF05C42F0A}" presName="vertSpace2a" presStyleCnt="0"/>
      <dgm:spPr/>
    </dgm:pt>
    <dgm:pt modelId="{B32D216E-DCE7-443E-BDE2-B1525AAA45E5}" type="pres">
      <dgm:prSet presAssocID="{1E7941F9-2AC9-4403-AB00-4BDF05C42F0A}" presName="horz2" presStyleCnt="0"/>
      <dgm:spPr/>
    </dgm:pt>
    <dgm:pt modelId="{EB699CBA-1B97-4D74-91B8-69E6BA775455}" type="pres">
      <dgm:prSet presAssocID="{1E7941F9-2AC9-4403-AB00-4BDF05C42F0A}" presName="horzSpace2" presStyleCnt="0"/>
      <dgm:spPr/>
    </dgm:pt>
    <dgm:pt modelId="{58491575-68BE-4407-B6F2-4F06DCE7A072}" type="pres">
      <dgm:prSet presAssocID="{1E7941F9-2AC9-4403-AB00-4BDF05C42F0A}" presName="tx2" presStyleLbl="revTx" presStyleIdx="3" presStyleCnt="4"/>
      <dgm:spPr/>
    </dgm:pt>
    <dgm:pt modelId="{A079620F-F049-46A5-ACE9-918BF5F9EE05}" type="pres">
      <dgm:prSet presAssocID="{1E7941F9-2AC9-4403-AB00-4BDF05C42F0A}" presName="vert2" presStyleCnt="0"/>
      <dgm:spPr/>
    </dgm:pt>
    <dgm:pt modelId="{C7E67978-F8C7-4028-9758-76BC7BC73F5E}" type="pres">
      <dgm:prSet presAssocID="{1E7941F9-2AC9-4403-AB00-4BDF05C42F0A}" presName="thinLine2b" presStyleLbl="callout" presStyleIdx="1" presStyleCnt="2"/>
      <dgm:spPr/>
    </dgm:pt>
    <dgm:pt modelId="{84EDF014-C69C-44C9-A11B-34E721FAC360}" type="pres">
      <dgm:prSet presAssocID="{1E7941F9-2AC9-4403-AB00-4BDF05C42F0A}" presName="vertSpace2b" presStyleCnt="0"/>
      <dgm:spPr/>
    </dgm:pt>
  </dgm:ptLst>
  <dgm:cxnLst>
    <dgm:cxn modelId="{DA6B8106-102A-4928-9EB3-3DB46AF75B35}" type="presOf" srcId="{FE101EB6-EFED-4062-92AB-E7C9D35944B0}" destId="{2178C795-E90B-49EC-811A-9FCEDE4EDBE2}" srcOrd="0" destOrd="0" presId="urn:microsoft.com/office/officeart/2008/layout/LinedList"/>
    <dgm:cxn modelId="{768D2028-A464-403B-A21D-A982C8FD2605}" type="presOf" srcId="{1E7941F9-2AC9-4403-AB00-4BDF05C42F0A}" destId="{58491575-68BE-4407-B6F2-4F06DCE7A072}" srcOrd="0" destOrd="0" presId="urn:microsoft.com/office/officeart/2008/layout/LinedList"/>
    <dgm:cxn modelId="{B9EF4443-0C7C-423A-9743-44E2BDFBBC3D}" type="presOf" srcId="{2C5B6611-E534-40A7-98DA-B40B3FAC9F9D}" destId="{2B730CA5-82B8-4044-8DF4-32088A92CC16}" srcOrd="0" destOrd="0" presId="urn:microsoft.com/office/officeart/2008/layout/LinedList"/>
    <dgm:cxn modelId="{55826366-5F87-4419-9336-5F1F9413DF73}" type="presOf" srcId="{4B5CCD6B-7CD6-4647-86A1-1DCCBF6EE1D1}" destId="{12393A9C-7350-46FF-A02E-AD6B6C268E18}" srcOrd="0" destOrd="0" presId="urn:microsoft.com/office/officeart/2008/layout/LinedList"/>
    <dgm:cxn modelId="{6F0D6290-3A2A-429F-9F7D-2953E02FD5A0}" srcId="{2C5B6611-E534-40A7-98DA-B40B3FAC9F9D}" destId="{99153167-2F1B-42A0-A9F4-9547426E5586}" srcOrd="0" destOrd="0" parTransId="{DFD50742-7265-4D37-B3FE-ED6E1AD5BBCC}" sibTransId="{76124F78-8EBE-4A8F-832E-9C46F45D2538}"/>
    <dgm:cxn modelId="{CC69B097-373E-4D2B-B2FE-74B5681C61E3}" srcId="{99153167-2F1B-42A0-A9F4-9547426E5586}" destId="{4B5CCD6B-7CD6-4647-86A1-1DCCBF6EE1D1}" srcOrd="0" destOrd="0" parTransId="{0231CFEF-E53B-43DD-8119-F71B97A0C723}" sibTransId="{6C5F366F-13A3-4342-9521-5308C348FDE2}"/>
    <dgm:cxn modelId="{3289D9A6-705F-46A6-B0D2-58235611CE8C}" srcId="{2C5B6611-E534-40A7-98DA-B40B3FAC9F9D}" destId="{FE101EB6-EFED-4062-92AB-E7C9D35944B0}" srcOrd="1" destOrd="0" parTransId="{52FD1736-AAE3-4D2C-9337-2F65837349A2}" sibTransId="{B18F51F9-36B2-4AD0-BFC7-2C225B653590}"/>
    <dgm:cxn modelId="{0F408FD7-08D0-43B2-A522-569029DA7A77}" type="presOf" srcId="{99153167-2F1B-42A0-A9F4-9547426E5586}" destId="{74EBBF74-B870-42D3-A8D5-F82C83C68E36}" srcOrd="0" destOrd="0" presId="urn:microsoft.com/office/officeart/2008/layout/LinedList"/>
    <dgm:cxn modelId="{4A6CEFFF-CA55-4D3D-973A-19822026872C}" srcId="{FE101EB6-EFED-4062-92AB-E7C9D35944B0}" destId="{1E7941F9-2AC9-4403-AB00-4BDF05C42F0A}" srcOrd="0" destOrd="0" parTransId="{E7A62914-24C2-44F8-9639-1C2B179C6487}" sibTransId="{860A6FAA-29AF-4BB2-A9FD-92791C945A14}"/>
    <dgm:cxn modelId="{0D43E504-5054-400C-B4AD-3D65C186C127}" type="presParOf" srcId="{2B730CA5-82B8-4044-8DF4-32088A92CC16}" destId="{90DB17E1-1206-485B-B20C-D69C86AA30E9}" srcOrd="0" destOrd="0" presId="urn:microsoft.com/office/officeart/2008/layout/LinedList"/>
    <dgm:cxn modelId="{2EE7A097-4DD5-4357-94FD-48BC48628A18}" type="presParOf" srcId="{2B730CA5-82B8-4044-8DF4-32088A92CC16}" destId="{05519F1B-41B1-4CAC-B4DA-4C95DF5335A6}" srcOrd="1" destOrd="0" presId="urn:microsoft.com/office/officeart/2008/layout/LinedList"/>
    <dgm:cxn modelId="{D47650B9-82FD-4832-A705-210DAF84CD08}" type="presParOf" srcId="{05519F1B-41B1-4CAC-B4DA-4C95DF5335A6}" destId="{74EBBF74-B870-42D3-A8D5-F82C83C68E36}" srcOrd="0" destOrd="0" presId="urn:microsoft.com/office/officeart/2008/layout/LinedList"/>
    <dgm:cxn modelId="{BE7BF42F-C6DC-448F-852E-3B42240CC774}" type="presParOf" srcId="{05519F1B-41B1-4CAC-B4DA-4C95DF5335A6}" destId="{AA316AB5-FAE1-4CFD-BA8D-A8706BC9F1FA}" srcOrd="1" destOrd="0" presId="urn:microsoft.com/office/officeart/2008/layout/LinedList"/>
    <dgm:cxn modelId="{A036C2C5-F66C-4AD3-BB41-D01197085320}" type="presParOf" srcId="{AA316AB5-FAE1-4CFD-BA8D-A8706BC9F1FA}" destId="{01708F57-3C71-4E76-9A51-88437E440ABF}" srcOrd="0" destOrd="0" presId="urn:microsoft.com/office/officeart/2008/layout/LinedList"/>
    <dgm:cxn modelId="{873F566B-C32F-4261-94F1-195B3E70FCF7}" type="presParOf" srcId="{AA316AB5-FAE1-4CFD-BA8D-A8706BC9F1FA}" destId="{04B47914-6905-408B-B21F-C8C9CCA22023}" srcOrd="1" destOrd="0" presId="urn:microsoft.com/office/officeart/2008/layout/LinedList"/>
    <dgm:cxn modelId="{9015647C-51EC-4BA1-8B57-ACEB2E193E89}" type="presParOf" srcId="{04B47914-6905-408B-B21F-C8C9CCA22023}" destId="{09BDC560-0D76-4BC0-A38B-9079EB0707CB}" srcOrd="0" destOrd="0" presId="urn:microsoft.com/office/officeart/2008/layout/LinedList"/>
    <dgm:cxn modelId="{950F4D97-EC7A-496B-BD94-51E3A7D09188}" type="presParOf" srcId="{04B47914-6905-408B-B21F-C8C9CCA22023}" destId="{12393A9C-7350-46FF-A02E-AD6B6C268E18}" srcOrd="1" destOrd="0" presId="urn:microsoft.com/office/officeart/2008/layout/LinedList"/>
    <dgm:cxn modelId="{1915E0F9-DEE7-4414-80BB-D01E30E5E3C2}" type="presParOf" srcId="{04B47914-6905-408B-B21F-C8C9CCA22023}" destId="{493985CE-6483-4338-8DA2-2CB1DC78DD74}" srcOrd="2" destOrd="0" presId="urn:microsoft.com/office/officeart/2008/layout/LinedList"/>
    <dgm:cxn modelId="{84798319-38C6-4B18-9E8F-D1D36F7D87D5}" type="presParOf" srcId="{AA316AB5-FAE1-4CFD-BA8D-A8706BC9F1FA}" destId="{6DDEBDFB-DB0A-43E2-B8D2-1288280A77F4}" srcOrd="2" destOrd="0" presId="urn:microsoft.com/office/officeart/2008/layout/LinedList"/>
    <dgm:cxn modelId="{92901366-8F11-40FD-B3F2-C1C3E1248520}" type="presParOf" srcId="{AA316AB5-FAE1-4CFD-BA8D-A8706BC9F1FA}" destId="{51A44039-1202-451C-A165-FD7378028D0F}" srcOrd="3" destOrd="0" presId="urn:microsoft.com/office/officeart/2008/layout/LinedList"/>
    <dgm:cxn modelId="{9DF4EA81-1210-4D98-ADA3-D0D9D8B02139}" type="presParOf" srcId="{2B730CA5-82B8-4044-8DF4-32088A92CC16}" destId="{354242CC-F95F-4A51-B26B-FB983BE56D64}" srcOrd="2" destOrd="0" presId="urn:microsoft.com/office/officeart/2008/layout/LinedList"/>
    <dgm:cxn modelId="{F80FF213-B405-48E7-8BAB-08DA16708DF4}" type="presParOf" srcId="{2B730CA5-82B8-4044-8DF4-32088A92CC16}" destId="{D7C6DCF3-74D3-4962-B56B-1617745838AA}" srcOrd="3" destOrd="0" presId="urn:microsoft.com/office/officeart/2008/layout/LinedList"/>
    <dgm:cxn modelId="{3C7ADD08-E58A-446A-916E-6C3B9369376B}" type="presParOf" srcId="{D7C6DCF3-74D3-4962-B56B-1617745838AA}" destId="{2178C795-E90B-49EC-811A-9FCEDE4EDBE2}" srcOrd="0" destOrd="0" presId="urn:microsoft.com/office/officeart/2008/layout/LinedList"/>
    <dgm:cxn modelId="{31C1EBD6-2FD4-4F96-9417-D9F1F5634D59}" type="presParOf" srcId="{D7C6DCF3-74D3-4962-B56B-1617745838AA}" destId="{C05886E9-AC37-4E8A-92E1-A8233310C861}" srcOrd="1" destOrd="0" presId="urn:microsoft.com/office/officeart/2008/layout/LinedList"/>
    <dgm:cxn modelId="{55DF59DD-D8F2-43F2-9807-BFCAFF48E70F}" type="presParOf" srcId="{C05886E9-AC37-4E8A-92E1-A8233310C861}" destId="{33D3CD45-8AB1-4816-BC62-E205F3C67055}" srcOrd="0" destOrd="0" presId="urn:microsoft.com/office/officeart/2008/layout/LinedList"/>
    <dgm:cxn modelId="{E1B1C0D2-92CC-4BF9-A813-74572CB8D0AF}" type="presParOf" srcId="{C05886E9-AC37-4E8A-92E1-A8233310C861}" destId="{B32D216E-DCE7-443E-BDE2-B1525AAA45E5}" srcOrd="1" destOrd="0" presId="urn:microsoft.com/office/officeart/2008/layout/LinedList"/>
    <dgm:cxn modelId="{CEFA39DD-DEFE-4BD2-8A88-59D70061F485}" type="presParOf" srcId="{B32D216E-DCE7-443E-BDE2-B1525AAA45E5}" destId="{EB699CBA-1B97-4D74-91B8-69E6BA775455}" srcOrd="0" destOrd="0" presId="urn:microsoft.com/office/officeart/2008/layout/LinedList"/>
    <dgm:cxn modelId="{0BA426A6-4F16-4049-846D-E89773C49196}" type="presParOf" srcId="{B32D216E-DCE7-443E-BDE2-B1525AAA45E5}" destId="{58491575-68BE-4407-B6F2-4F06DCE7A072}" srcOrd="1" destOrd="0" presId="urn:microsoft.com/office/officeart/2008/layout/LinedList"/>
    <dgm:cxn modelId="{A9BE721C-E91C-4F9F-8B00-56FB28A73F64}" type="presParOf" srcId="{B32D216E-DCE7-443E-BDE2-B1525AAA45E5}" destId="{A079620F-F049-46A5-ACE9-918BF5F9EE05}" srcOrd="2" destOrd="0" presId="urn:microsoft.com/office/officeart/2008/layout/LinedList"/>
    <dgm:cxn modelId="{120116D9-BE85-4415-8FD8-8D3753D144D6}" type="presParOf" srcId="{C05886E9-AC37-4E8A-92E1-A8233310C861}" destId="{C7E67978-F8C7-4028-9758-76BC7BC73F5E}" srcOrd="2" destOrd="0" presId="urn:microsoft.com/office/officeart/2008/layout/LinedList"/>
    <dgm:cxn modelId="{15C82179-27B0-473B-A7A1-B560219E4EFC}" type="presParOf" srcId="{C05886E9-AC37-4E8A-92E1-A8233310C861}" destId="{84EDF014-C69C-44C9-A11B-34E721FAC360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824D3E-75FB-4B27-BF5C-32200E8856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C73342-A319-4C74-9C0F-35BBFEA61A81}">
      <dgm:prSet/>
      <dgm:spPr/>
      <dgm:t>
        <a:bodyPr/>
        <a:lstStyle/>
        <a:p>
          <a:r>
            <a:rPr lang="it-IT"/>
            <a:t>1 bit per il segno</a:t>
          </a:r>
        </a:p>
      </dgm:t>
    </dgm:pt>
    <dgm:pt modelId="{A8FCFCE9-9157-408E-BA8E-757F04D5C23A}" type="parTrans" cxnId="{916676D3-43AC-4705-A584-8118CD28A1C4}">
      <dgm:prSet/>
      <dgm:spPr/>
      <dgm:t>
        <a:bodyPr/>
        <a:lstStyle/>
        <a:p>
          <a:endParaRPr lang="it-IT"/>
        </a:p>
      </dgm:t>
    </dgm:pt>
    <dgm:pt modelId="{F56C0E6B-CC63-443F-9D6E-18570BD94E0C}" type="sibTrans" cxnId="{916676D3-43AC-4705-A584-8118CD28A1C4}">
      <dgm:prSet/>
      <dgm:spPr/>
      <dgm:t>
        <a:bodyPr/>
        <a:lstStyle/>
        <a:p>
          <a:endParaRPr lang="it-IT"/>
        </a:p>
      </dgm:t>
    </dgm:pt>
    <dgm:pt modelId="{CE75221F-9658-41ED-92E0-D5FE81F38C22}">
      <dgm:prSet/>
      <dgm:spPr/>
      <dgm:t>
        <a:bodyPr/>
        <a:lstStyle/>
        <a:p>
          <a:r>
            <a:rPr lang="it-IT" dirty="0"/>
            <a:t>8 bit di esponente in eccesso 127 (ossia sommo l’esponente con 127)</a:t>
          </a:r>
        </a:p>
      </dgm:t>
    </dgm:pt>
    <dgm:pt modelId="{FEC8C404-6E05-4350-8764-787668538704}" type="parTrans" cxnId="{6CF62CBC-4B98-4CBE-8024-B967E8E54FFC}">
      <dgm:prSet/>
      <dgm:spPr/>
      <dgm:t>
        <a:bodyPr/>
        <a:lstStyle/>
        <a:p>
          <a:endParaRPr lang="it-IT"/>
        </a:p>
      </dgm:t>
    </dgm:pt>
    <dgm:pt modelId="{4E221ED6-E09C-44BB-A5F3-D02840156968}" type="sibTrans" cxnId="{6CF62CBC-4B98-4CBE-8024-B967E8E54FFC}">
      <dgm:prSet/>
      <dgm:spPr/>
      <dgm:t>
        <a:bodyPr/>
        <a:lstStyle/>
        <a:p>
          <a:endParaRPr lang="it-IT"/>
        </a:p>
      </dgm:t>
    </dgm:pt>
    <dgm:pt modelId="{6F6D5889-5147-4A4A-BA76-7FCCCA09B60E}">
      <dgm:prSet/>
      <dgm:spPr/>
      <dgm:t>
        <a:bodyPr/>
        <a:lstStyle/>
        <a:p>
          <a:r>
            <a:rPr lang="it-IT"/>
            <a:t>23 bit di parte frazionaria</a:t>
          </a:r>
        </a:p>
      </dgm:t>
    </dgm:pt>
    <dgm:pt modelId="{7EB3D4EB-3F58-42FF-8606-2334BD1B0B40}" type="parTrans" cxnId="{B3FC4BE6-CAFC-42E8-B0A1-23F7A5DB517C}">
      <dgm:prSet/>
      <dgm:spPr/>
      <dgm:t>
        <a:bodyPr/>
        <a:lstStyle/>
        <a:p>
          <a:endParaRPr lang="it-IT"/>
        </a:p>
      </dgm:t>
    </dgm:pt>
    <dgm:pt modelId="{4CCB79ED-2FD2-4799-A43B-BE836B23CCB6}" type="sibTrans" cxnId="{B3FC4BE6-CAFC-42E8-B0A1-23F7A5DB517C}">
      <dgm:prSet/>
      <dgm:spPr/>
      <dgm:t>
        <a:bodyPr/>
        <a:lstStyle/>
        <a:p>
          <a:endParaRPr lang="it-IT"/>
        </a:p>
      </dgm:t>
    </dgm:pt>
    <dgm:pt modelId="{560E4501-2414-47A1-BED0-81FB44346CD8}" type="pres">
      <dgm:prSet presAssocID="{14824D3E-75FB-4B27-BF5C-32200E8856D3}" presName="vert0" presStyleCnt="0">
        <dgm:presLayoutVars>
          <dgm:dir/>
          <dgm:animOne val="branch"/>
          <dgm:animLvl val="lvl"/>
        </dgm:presLayoutVars>
      </dgm:prSet>
      <dgm:spPr/>
    </dgm:pt>
    <dgm:pt modelId="{CE207E2D-2D41-4D18-A579-78388F68CD0F}" type="pres">
      <dgm:prSet presAssocID="{13C73342-A319-4C74-9C0F-35BBFEA61A81}" presName="thickLine" presStyleLbl="alignNode1" presStyleIdx="0" presStyleCnt="3"/>
      <dgm:spPr/>
    </dgm:pt>
    <dgm:pt modelId="{4B4484D9-9C10-4449-B622-2E793350FE48}" type="pres">
      <dgm:prSet presAssocID="{13C73342-A319-4C74-9C0F-35BBFEA61A81}" presName="horz1" presStyleCnt="0"/>
      <dgm:spPr/>
    </dgm:pt>
    <dgm:pt modelId="{96F0BB54-4302-4584-B3CE-8FE3828C443D}" type="pres">
      <dgm:prSet presAssocID="{13C73342-A319-4C74-9C0F-35BBFEA61A81}" presName="tx1" presStyleLbl="revTx" presStyleIdx="0" presStyleCnt="3"/>
      <dgm:spPr/>
    </dgm:pt>
    <dgm:pt modelId="{A6B25A80-165B-4963-B8F3-F45E47F0FEB0}" type="pres">
      <dgm:prSet presAssocID="{13C73342-A319-4C74-9C0F-35BBFEA61A81}" presName="vert1" presStyleCnt="0"/>
      <dgm:spPr/>
    </dgm:pt>
    <dgm:pt modelId="{0210E8FB-B5A4-4653-95BE-D2061B2C8396}" type="pres">
      <dgm:prSet presAssocID="{CE75221F-9658-41ED-92E0-D5FE81F38C22}" presName="thickLine" presStyleLbl="alignNode1" presStyleIdx="1" presStyleCnt="3"/>
      <dgm:spPr/>
    </dgm:pt>
    <dgm:pt modelId="{3EBFCC44-0BF6-4CE8-9F71-28F3725A08A8}" type="pres">
      <dgm:prSet presAssocID="{CE75221F-9658-41ED-92E0-D5FE81F38C22}" presName="horz1" presStyleCnt="0"/>
      <dgm:spPr/>
    </dgm:pt>
    <dgm:pt modelId="{D2029843-EA1D-4D92-9826-056233A074DE}" type="pres">
      <dgm:prSet presAssocID="{CE75221F-9658-41ED-92E0-D5FE81F38C22}" presName="tx1" presStyleLbl="revTx" presStyleIdx="1" presStyleCnt="3"/>
      <dgm:spPr/>
    </dgm:pt>
    <dgm:pt modelId="{CB342DEA-1683-4B34-BDFA-6936C0F50D5F}" type="pres">
      <dgm:prSet presAssocID="{CE75221F-9658-41ED-92E0-D5FE81F38C22}" presName="vert1" presStyleCnt="0"/>
      <dgm:spPr/>
    </dgm:pt>
    <dgm:pt modelId="{56856D8D-8EF3-4CE1-A4B4-8780AB02999A}" type="pres">
      <dgm:prSet presAssocID="{6F6D5889-5147-4A4A-BA76-7FCCCA09B60E}" presName="thickLine" presStyleLbl="alignNode1" presStyleIdx="2" presStyleCnt="3"/>
      <dgm:spPr/>
    </dgm:pt>
    <dgm:pt modelId="{A2BCE2D7-593E-412E-B128-9AEA9F8E6EC8}" type="pres">
      <dgm:prSet presAssocID="{6F6D5889-5147-4A4A-BA76-7FCCCA09B60E}" presName="horz1" presStyleCnt="0"/>
      <dgm:spPr/>
    </dgm:pt>
    <dgm:pt modelId="{CEF426D4-0DB2-444A-8C27-F50C67041194}" type="pres">
      <dgm:prSet presAssocID="{6F6D5889-5147-4A4A-BA76-7FCCCA09B60E}" presName="tx1" presStyleLbl="revTx" presStyleIdx="2" presStyleCnt="3"/>
      <dgm:spPr/>
    </dgm:pt>
    <dgm:pt modelId="{22BACD77-117E-435B-BD3C-D1B538838107}" type="pres">
      <dgm:prSet presAssocID="{6F6D5889-5147-4A4A-BA76-7FCCCA09B60E}" presName="vert1" presStyleCnt="0"/>
      <dgm:spPr/>
    </dgm:pt>
  </dgm:ptLst>
  <dgm:cxnLst>
    <dgm:cxn modelId="{8FDF6411-51A5-4482-ACFA-007BB9FC6BED}" type="presOf" srcId="{6F6D5889-5147-4A4A-BA76-7FCCCA09B60E}" destId="{CEF426D4-0DB2-444A-8C27-F50C67041194}" srcOrd="0" destOrd="0" presId="urn:microsoft.com/office/officeart/2008/layout/LinedList"/>
    <dgm:cxn modelId="{01C2C65B-79A1-42CE-A5E6-E7A7AC4B4663}" type="presOf" srcId="{13C73342-A319-4C74-9C0F-35BBFEA61A81}" destId="{96F0BB54-4302-4584-B3CE-8FE3828C443D}" srcOrd="0" destOrd="0" presId="urn:microsoft.com/office/officeart/2008/layout/LinedList"/>
    <dgm:cxn modelId="{1F969D61-8CC1-4F8D-99D6-E35219F2F7E2}" type="presOf" srcId="{14824D3E-75FB-4B27-BF5C-32200E8856D3}" destId="{560E4501-2414-47A1-BED0-81FB44346CD8}" srcOrd="0" destOrd="0" presId="urn:microsoft.com/office/officeart/2008/layout/LinedList"/>
    <dgm:cxn modelId="{6CF62CBC-4B98-4CBE-8024-B967E8E54FFC}" srcId="{14824D3E-75FB-4B27-BF5C-32200E8856D3}" destId="{CE75221F-9658-41ED-92E0-D5FE81F38C22}" srcOrd="1" destOrd="0" parTransId="{FEC8C404-6E05-4350-8764-787668538704}" sibTransId="{4E221ED6-E09C-44BB-A5F3-D02840156968}"/>
    <dgm:cxn modelId="{916676D3-43AC-4705-A584-8118CD28A1C4}" srcId="{14824D3E-75FB-4B27-BF5C-32200E8856D3}" destId="{13C73342-A319-4C74-9C0F-35BBFEA61A81}" srcOrd="0" destOrd="0" parTransId="{A8FCFCE9-9157-408E-BA8E-757F04D5C23A}" sibTransId="{F56C0E6B-CC63-443F-9D6E-18570BD94E0C}"/>
    <dgm:cxn modelId="{B3FC4BE6-CAFC-42E8-B0A1-23F7A5DB517C}" srcId="{14824D3E-75FB-4B27-BF5C-32200E8856D3}" destId="{6F6D5889-5147-4A4A-BA76-7FCCCA09B60E}" srcOrd="2" destOrd="0" parTransId="{7EB3D4EB-3F58-42FF-8606-2334BD1B0B40}" sibTransId="{4CCB79ED-2FD2-4799-A43B-BE836B23CCB6}"/>
    <dgm:cxn modelId="{0719FBFF-C0CC-455E-9794-D6F7FD314FAC}" type="presOf" srcId="{CE75221F-9658-41ED-92E0-D5FE81F38C22}" destId="{D2029843-EA1D-4D92-9826-056233A074DE}" srcOrd="0" destOrd="0" presId="urn:microsoft.com/office/officeart/2008/layout/LinedList"/>
    <dgm:cxn modelId="{268D05C7-5F7F-44C4-A4B7-2D15826EF8B1}" type="presParOf" srcId="{560E4501-2414-47A1-BED0-81FB44346CD8}" destId="{CE207E2D-2D41-4D18-A579-78388F68CD0F}" srcOrd="0" destOrd="0" presId="urn:microsoft.com/office/officeart/2008/layout/LinedList"/>
    <dgm:cxn modelId="{57E733B7-327C-4137-93DA-811DC76380E7}" type="presParOf" srcId="{560E4501-2414-47A1-BED0-81FB44346CD8}" destId="{4B4484D9-9C10-4449-B622-2E793350FE48}" srcOrd="1" destOrd="0" presId="urn:microsoft.com/office/officeart/2008/layout/LinedList"/>
    <dgm:cxn modelId="{E4AEDB7F-688C-4051-B947-BF1CD21EFF59}" type="presParOf" srcId="{4B4484D9-9C10-4449-B622-2E793350FE48}" destId="{96F0BB54-4302-4584-B3CE-8FE3828C443D}" srcOrd="0" destOrd="0" presId="urn:microsoft.com/office/officeart/2008/layout/LinedList"/>
    <dgm:cxn modelId="{CEF7E994-3E27-46EB-9EDD-2F0EF602BA95}" type="presParOf" srcId="{4B4484D9-9C10-4449-B622-2E793350FE48}" destId="{A6B25A80-165B-4963-B8F3-F45E47F0FEB0}" srcOrd="1" destOrd="0" presId="urn:microsoft.com/office/officeart/2008/layout/LinedList"/>
    <dgm:cxn modelId="{A9792F1C-DBED-442B-AEEC-B247EEAEF0C6}" type="presParOf" srcId="{560E4501-2414-47A1-BED0-81FB44346CD8}" destId="{0210E8FB-B5A4-4653-95BE-D2061B2C8396}" srcOrd="2" destOrd="0" presId="urn:microsoft.com/office/officeart/2008/layout/LinedList"/>
    <dgm:cxn modelId="{19115D11-788B-4402-9077-29A4443771BA}" type="presParOf" srcId="{560E4501-2414-47A1-BED0-81FB44346CD8}" destId="{3EBFCC44-0BF6-4CE8-9F71-28F3725A08A8}" srcOrd="3" destOrd="0" presId="urn:microsoft.com/office/officeart/2008/layout/LinedList"/>
    <dgm:cxn modelId="{D831E90E-0CF4-4D33-A0CE-5ED8D0634AB0}" type="presParOf" srcId="{3EBFCC44-0BF6-4CE8-9F71-28F3725A08A8}" destId="{D2029843-EA1D-4D92-9826-056233A074DE}" srcOrd="0" destOrd="0" presId="urn:microsoft.com/office/officeart/2008/layout/LinedList"/>
    <dgm:cxn modelId="{C921B2AB-49A9-401A-B849-2C3F7C8A486A}" type="presParOf" srcId="{3EBFCC44-0BF6-4CE8-9F71-28F3725A08A8}" destId="{CB342DEA-1683-4B34-BDFA-6936C0F50D5F}" srcOrd="1" destOrd="0" presId="urn:microsoft.com/office/officeart/2008/layout/LinedList"/>
    <dgm:cxn modelId="{57EFDA35-A332-4B33-B5CC-E989BCFA8C19}" type="presParOf" srcId="{560E4501-2414-47A1-BED0-81FB44346CD8}" destId="{56856D8D-8EF3-4CE1-A4B4-8780AB02999A}" srcOrd="4" destOrd="0" presId="urn:microsoft.com/office/officeart/2008/layout/LinedList"/>
    <dgm:cxn modelId="{D73D61DA-7A5F-49B2-A5DC-EBACDAB76208}" type="presParOf" srcId="{560E4501-2414-47A1-BED0-81FB44346CD8}" destId="{A2BCE2D7-593E-412E-B128-9AEA9F8E6EC8}" srcOrd="5" destOrd="0" presId="urn:microsoft.com/office/officeart/2008/layout/LinedList"/>
    <dgm:cxn modelId="{88CF591C-FFEC-4DD0-8FFC-53D6DDF6B715}" type="presParOf" srcId="{A2BCE2D7-593E-412E-B128-9AEA9F8E6EC8}" destId="{CEF426D4-0DB2-444A-8C27-F50C67041194}" srcOrd="0" destOrd="0" presId="urn:microsoft.com/office/officeart/2008/layout/LinedList"/>
    <dgm:cxn modelId="{7E7039D2-E031-433B-820E-B0AF770786C3}" type="presParOf" srcId="{A2BCE2D7-593E-412E-B128-9AEA9F8E6EC8}" destId="{22BACD77-117E-435B-BD3C-D1B538838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7266F2-02BB-4837-B37A-3E0861048968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it-IT"/>
        </a:p>
      </dgm:t>
    </dgm:pt>
    <dgm:pt modelId="{62393E7A-7935-4FCD-B3A9-B363911F091B}">
      <dgm:prSet/>
      <dgm:spPr/>
      <dgm:t>
        <a:bodyPr/>
        <a:lstStyle/>
        <a:p>
          <a:r>
            <a:rPr lang="it-IT" dirty="0"/>
            <a:t>Rappresentiamo in virgola mobile il numero 43,6875 </a:t>
          </a:r>
        </a:p>
      </dgm:t>
    </dgm:pt>
    <dgm:pt modelId="{0EB2E205-BA75-4DB6-9B22-7F111C58C1A2}" type="parTrans" cxnId="{C74B3F19-DA9F-45DB-934C-25D56B838C50}">
      <dgm:prSet/>
      <dgm:spPr/>
      <dgm:t>
        <a:bodyPr/>
        <a:lstStyle/>
        <a:p>
          <a:endParaRPr lang="it-IT"/>
        </a:p>
      </dgm:t>
    </dgm:pt>
    <dgm:pt modelId="{9C8BFBB0-EE99-4A6E-9948-29887C421CDC}" type="sibTrans" cxnId="{C74B3F19-DA9F-45DB-934C-25D56B838C50}">
      <dgm:prSet/>
      <dgm:spPr/>
      <dgm:t>
        <a:bodyPr/>
        <a:lstStyle/>
        <a:p>
          <a:endParaRPr lang="it-IT"/>
        </a:p>
      </dgm:t>
    </dgm:pt>
    <dgm:pt modelId="{386923AC-60BB-4B8B-87EB-4F599DAA0884}" type="pres">
      <dgm:prSet presAssocID="{637266F2-02BB-4837-B37A-3E0861048968}" presName="vert0" presStyleCnt="0">
        <dgm:presLayoutVars>
          <dgm:dir/>
          <dgm:animOne val="branch"/>
          <dgm:animLvl val="lvl"/>
        </dgm:presLayoutVars>
      </dgm:prSet>
      <dgm:spPr/>
    </dgm:pt>
    <dgm:pt modelId="{7D13E800-9215-454B-BBBC-8F78241E73EE}" type="pres">
      <dgm:prSet presAssocID="{62393E7A-7935-4FCD-B3A9-B363911F091B}" presName="thickLine" presStyleLbl="alignNode1" presStyleIdx="0" presStyleCnt="1"/>
      <dgm:spPr/>
    </dgm:pt>
    <dgm:pt modelId="{D76185E1-05DF-4A1F-8A8A-CD38CF3A0D74}" type="pres">
      <dgm:prSet presAssocID="{62393E7A-7935-4FCD-B3A9-B363911F091B}" presName="horz1" presStyleCnt="0"/>
      <dgm:spPr/>
    </dgm:pt>
    <dgm:pt modelId="{6038B04F-44B9-4B10-AD4A-5AE8B46ED364}" type="pres">
      <dgm:prSet presAssocID="{62393E7A-7935-4FCD-B3A9-B363911F091B}" presName="tx1" presStyleLbl="revTx" presStyleIdx="0" presStyleCnt="1"/>
      <dgm:spPr/>
    </dgm:pt>
    <dgm:pt modelId="{B0FE7CC2-8C3E-4987-A6CD-EBEBAC090F73}" type="pres">
      <dgm:prSet presAssocID="{62393E7A-7935-4FCD-B3A9-B363911F091B}" presName="vert1" presStyleCnt="0"/>
      <dgm:spPr/>
    </dgm:pt>
  </dgm:ptLst>
  <dgm:cxnLst>
    <dgm:cxn modelId="{C74B3F19-DA9F-45DB-934C-25D56B838C50}" srcId="{637266F2-02BB-4837-B37A-3E0861048968}" destId="{62393E7A-7935-4FCD-B3A9-B363911F091B}" srcOrd="0" destOrd="0" parTransId="{0EB2E205-BA75-4DB6-9B22-7F111C58C1A2}" sibTransId="{9C8BFBB0-EE99-4A6E-9948-29887C421CDC}"/>
    <dgm:cxn modelId="{5FF4933E-BF7D-4D09-8CD8-7E750E2A73D4}" type="presOf" srcId="{62393E7A-7935-4FCD-B3A9-B363911F091B}" destId="{6038B04F-44B9-4B10-AD4A-5AE8B46ED364}" srcOrd="0" destOrd="0" presId="urn:microsoft.com/office/officeart/2008/layout/LinedList"/>
    <dgm:cxn modelId="{32566D4A-FB07-43FA-8D0C-6CDCC7862D5F}" type="presOf" srcId="{637266F2-02BB-4837-B37A-3E0861048968}" destId="{386923AC-60BB-4B8B-87EB-4F599DAA0884}" srcOrd="0" destOrd="0" presId="urn:microsoft.com/office/officeart/2008/layout/LinedList"/>
    <dgm:cxn modelId="{D0385F31-A6D1-40A4-9509-0A67042C3FF7}" type="presParOf" srcId="{386923AC-60BB-4B8B-87EB-4F599DAA0884}" destId="{7D13E800-9215-454B-BBBC-8F78241E73EE}" srcOrd="0" destOrd="0" presId="urn:microsoft.com/office/officeart/2008/layout/LinedList"/>
    <dgm:cxn modelId="{19A9178F-4199-40AD-BC36-FE3AE3A6B8C9}" type="presParOf" srcId="{386923AC-60BB-4B8B-87EB-4F599DAA0884}" destId="{D76185E1-05DF-4A1F-8A8A-CD38CF3A0D74}" srcOrd="1" destOrd="0" presId="urn:microsoft.com/office/officeart/2008/layout/LinedList"/>
    <dgm:cxn modelId="{F7EBC601-73C4-4AA3-BE47-F59AA79A8106}" type="presParOf" srcId="{D76185E1-05DF-4A1F-8A8A-CD38CF3A0D74}" destId="{6038B04F-44B9-4B10-AD4A-5AE8B46ED364}" srcOrd="0" destOrd="0" presId="urn:microsoft.com/office/officeart/2008/layout/LinedList"/>
    <dgm:cxn modelId="{4D717614-4E29-4C08-B9CB-4D50DA4EB55A}" type="presParOf" srcId="{D76185E1-05DF-4A1F-8A8A-CD38CF3A0D74}" destId="{B0FE7CC2-8C3E-4987-A6CD-EBEBAC090F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AA0171-A6E1-4D7F-AD7E-ECB313BDCC9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ADBC95C-C129-438E-AA8A-C1E73DB03C95}">
      <dgm:prSet/>
      <dgm:spPr/>
      <dgm:t>
        <a:bodyPr/>
        <a:lstStyle/>
        <a:p>
          <a:r>
            <a:rPr lang="it-IT" dirty="0"/>
            <a:t>Calcola il segno del numero</a:t>
          </a:r>
        </a:p>
      </dgm:t>
    </dgm:pt>
    <dgm:pt modelId="{D109E3B5-E23D-4837-9639-371B7DB80366}" type="parTrans" cxnId="{97F4EEF7-60BB-4C26-9D64-89C1DD08340A}">
      <dgm:prSet/>
      <dgm:spPr/>
      <dgm:t>
        <a:bodyPr/>
        <a:lstStyle/>
        <a:p>
          <a:endParaRPr lang="it-IT"/>
        </a:p>
      </dgm:t>
    </dgm:pt>
    <dgm:pt modelId="{924D9557-CAD1-4B79-9F7F-55B247584171}" type="sibTrans" cxnId="{97F4EEF7-60BB-4C26-9D64-89C1DD08340A}">
      <dgm:prSet/>
      <dgm:spPr/>
      <dgm:t>
        <a:bodyPr/>
        <a:lstStyle/>
        <a:p>
          <a:endParaRPr lang="it-IT"/>
        </a:p>
      </dgm:t>
    </dgm:pt>
    <dgm:pt modelId="{160A8047-A3AC-43C0-8B1A-C0237D738250}">
      <dgm:prSet/>
      <dgm:spPr/>
      <dgm:t>
        <a:bodyPr/>
        <a:lstStyle/>
        <a:p>
          <a:r>
            <a:rPr lang="it-IT"/>
            <a:t>0 se positivo</a:t>
          </a:r>
        </a:p>
      </dgm:t>
    </dgm:pt>
    <dgm:pt modelId="{C0531588-94CF-4246-A961-1825C3898CF2}" type="parTrans" cxnId="{628DCB85-BA97-4E58-913D-F885814F050D}">
      <dgm:prSet/>
      <dgm:spPr/>
      <dgm:t>
        <a:bodyPr/>
        <a:lstStyle/>
        <a:p>
          <a:endParaRPr lang="it-IT"/>
        </a:p>
      </dgm:t>
    </dgm:pt>
    <dgm:pt modelId="{542C7750-0ACC-43DA-B486-D46BD8C2DC6F}" type="sibTrans" cxnId="{628DCB85-BA97-4E58-913D-F885814F050D}">
      <dgm:prSet/>
      <dgm:spPr/>
      <dgm:t>
        <a:bodyPr/>
        <a:lstStyle/>
        <a:p>
          <a:endParaRPr lang="it-IT"/>
        </a:p>
      </dgm:t>
    </dgm:pt>
    <dgm:pt modelId="{5CE847F8-405B-48E6-9AAB-EF482BE46564}">
      <dgm:prSet/>
      <dgm:spPr/>
      <dgm:t>
        <a:bodyPr/>
        <a:lstStyle/>
        <a:p>
          <a:r>
            <a:rPr lang="it-IT"/>
            <a:t>1 se negativo</a:t>
          </a:r>
        </a:p>
      </dgm:t>
    </dgm:pt>
    <dgm:pt modelId="{1AA3C232-6F83-49AE-96E4-1CE3A7B8ACF1}" type="parTrans" cxnId="{5380D362-B8AD-4730-BD5D-959AA1409A89}">
      <dgm:prSet/>
      <dgm:spPr/>
      <dgm:t>
        <a:bodyPr/>
        <a:lstStyle/>
        <a:p>
          <a:endParaRPr lang="it-IT"/>
        </a:p>
      </dgm:t>
    </dgm:pt>
    <dgm:pt modelId="{4B3CAE75-7E60-410C-9D71-832BE7451FB4}" type="sibTrans" cxnId="{5380D362-B8AD-4730-BD5D-959AA1409A89}">
      <dgm:prSet/>
      <dgm:spPr/>
      <dgm:t>
        <a:bodyPr/>
        <a:lstStyle/>
        <a:p>
          <a:endParaRPr lang="it-IT"/>
        </a:p>
      </dgm:t>
    </dgm:pt>
    <dgm:pt modelId="{30F99535-95E0-4719-8F35-6023619A6440}" type="pres">
      <dgm:prSet presAssocID="{47AA0171-A6E1-4D7F-AD7E-ECB313BDCC9B}" presName="vert0" presStyleCnt="0">
        <dgm:presLayoutVars>
          <dgm:dir/>
          <dgm:animOne val="branch"/>
          <dgm:animLvl val="lvl"/>
        </dgm:presLayoutVars>
      </dgm:prSet>
      <dgm:spPr/>
    </dgm:pt>
    <dgm:pt modelId="{AF264167-1E01-416D-8D71-480F0AE5F6AC}" type="pres">
      <dgm:prSet presAssocID="{BADBC95C-C129-438E-AA8A-C1E73DB03C95}" presName="thickLine" presStyleLbl="alignNode1" presStyleIdx="0" presStyleCnt="1"/>
      <dgm:spPr/>
    </dgm:pt>
    <dgm:pt modelId="{44316F85-2144-4303-A96D-938BE770EE0B}" type="pres">
      <dgm:prSet presAssocID="{BADBC95C-C129-438E-AA8A-C1E73DB03C95}" presName="horz1" presStyleCnt="0"/>
      <dgm:spPr/>
    </dgm:pt>
    <dgm:pt modelId="{F09BF3C6-D7D8-43BC-A48C-B2C39E89927A}" type="pres">
      <dgm:prSet presAssocID="{BADBC95C-C129-438E-AA8A-C1E73DB03C95}" presName="tx1" presStyleLbl="revTx" presStyleIdx="0" presStyleCnt="3"/>
      <dgm:spPr/>
    </dgm:pt>
    <dgm:pt modelId="{BA729A51-E57A-49B4-87F1-AF02A9176DFC}" type="pres">
      <dgm:prSet presAssocID="{BADBC95C-C129-438E-AA8A-C1E73DB03C95}" presName="vert1" presStyleCnt="0"/>
      <dgm:spPr/>
    </dgm:pt>
    <dgm:pt modelId="{1B2DDA71-0BCD-4096-B292-1731A22F7167}" type="pres">
      <dgm:prSet presAssocID="{160A8047-A3AC-43C0-8B1A-C0237D738250}" presName="vertSpace2a" presStyleCnt="0"/>
      <dgm:spPr/>
    </dgm:pt>
    <dgm:pt modelId="{F0DAF5C9-2EA7-4714-956F-9977D128E93B}" type="pres">
      <dgm:prSet presAssocID="{160A8047-A3AC-43C0-8B1A-C0237D738250}" presName="horz2" presStyleCnt="0"/>
      <dgm:spPr/>
    </dgm:pt>
    <dgm:pt modelId="{4856EA51-E597-4653-83BE-02903B61FDB1}" type="pres">
      <dgm:prSet presAssocID="{160A8047-A3AC-43C0-8B1A-C0237D738250}" presName="horzSpace2" presStyleCnt="0"/>
      <dgm:spPr/>
    </dgm:pt>
    <dgm:pt modelId="{15704EB0-709A-4A6E-A4D7-01B0D74E88EC}" type="pres">
      <dgm:prSet presAssocID="{160A8047-A3AC-43C0-8B1A-C0237D738250}" presName="tx2" presStyleLbl="revTx" presStyleIdx="1" presStyleCnt="3"/>
      <dgm:spPr/>
    </dgm:pt>
    <dgm:pt modelId="{F2A30CD4-B4CD-48F2-AF38-93909E1D4BE7}" type="pres">
      <dgm:prSet presAssocID="{160A8047-A3AC-43C0-8B1A-C0237D738250}" presName="vert2" presStyleCnt="0"/>
      <dgm:spPr/>
    </dgm:pt>
    <dgm:pt modelId="{3731AC54-3AA7-412A-A2F4-2A10CB46EA01}" type="pres">
      <dgm:prSet presAssocID="{160A8047-A3AC-43C0-8B1A-C0237D738250}" presName="thinLine2b" presStyleLbl="callout" presStyleIdx="0" presStyleCnt="2"/>
      <dgm:spPr/>
    </dgm:pt>
    <dgm:pt modelId="{E4E2AD85-B2D6-4B19-8BED-C0E45D95785A}" type="pres">
      <dgm:prSet presAssocID="{160A8047-A3AC-43C0-8B1A-C0237D738250}" presName="vertSpace2b" presStyleCnt="0"/>
      <dgm:spPr/>
    </dgm:pt>
    <dgm:pt modelId="{0DADEA05-F5B8-4DA8-93FA-AFB2A915075F}" type="pres">
      <dgm:prSet presAssocID="{5CE847F8-405B-48E6-9AAB-EF482BE46564}" presName="horz2" presStyleCnt="0"/>
      <dgm:spPr/>
    </dgm:pt>
    <dgm:pt modelId="{86BC3F3F-7694-4FE5-B90C-503F0E9CB860}" type="pres">
      <dgm:prSet presAssocID="{5CE847F8-405B-48E6-9AAB-EF482BE46564}" presName="horzSpace2" presStyleCnt="0"/>
      <dgm:spPr/>
    </dgm:pt>
    <dgm:pt modelId="{50C0D2AB-82A9-4A61-B366-04196854B8D0}" type="pres">
      <dgm:prSet presAssocID="{5CE847F8-405B-48E6-9AAB-EF482BE46564}" presName="tx2" presStyleLbl="revTx" presStyleIdx="2" presStyleCnt="3"/>
      <dgm:spPr/>
    </dgm:pt>
    <dgm:pt modelId="{E59FFB2A-7552-4A89-A160-D7D242A5F85B}" type="pres">
      <dgm:prSet presAssocID="{5CE847F8-405B-48E6-9AAB-EF482BE46564}" presName="vert2" presStyleCnt="0"/>
      <dgm:spPr/>
    </dgm:pt>
    <dgm:pt modelId="{0E607352-A6C1-4658-9DBC-B5C11A69E579}" type="pres">
      <dgm:prSet presAssocID="{5CE847F8-405B-48E6-9AAB-EF482BE46564}" presName="thinLine2b" presStyleLbl="callout" presStyleIdx="1" presStyleCnt="2"/>
      <dgm:spPr/>
    </dgm:pt>
    <dgm:pt modelId="{92877FF6-A9B6-4ECA-BEA2-6394E31AD98C}" type="pres">
      <dgm:prSet presAssocID="{5CE847F8-405B-48E6-9AAB-EF482BE46564}" presName="vertSpace2b" presStyleCnt="0"/>
      <dgm:spPr/>
    </dgm:pt>
  </dgm:ptLst>
  <dgm:cxnLst>
    <dgm:cxn modelId="{BA881A5D-FB4E-411D-A095-796474FF494A}" type="presOf" srcId="{5CE847F8-405B-48E6-9AAB-EF482BE46564}" destId="{50C0D2AB-82A9-4A61-B366-04196854B8D0}" srcOrd="0" destOrd="0" presId="urn:microsoft.com/office/officeart/2008/layout/LinedList"/>
    <dgm:cxn modelId="{5380D362-B8AD-4730-BD5D-959AA1409A89}" srcId="{BADBC95C-C129-438E-AA8A-C1E73DB03C95}" destId="{5CE847F8-405B-48E6-9AAB-EF482BE46564}" srcOrd="1" destOrd="0" parTransId="{1AA3C232-6F83-49AE-96E4-1CE3A7B8ACF1}" sibTransId="{4B3CAE75-7E60-410C-9D71-832BE7451FB4}"/>
    <dgm:cxn modelId="{628DCB85-BA97-4E58-913D-F885814F050D}" srcId="{BADBC95C-C129-438E-AA8A-C1E73DB03C95}" destId="{160A8047-A3AC-43C0-8B1A-C0237D738250}" srcOrd="0" destOrd="0" parTransId="{C0531588-94CF-4246-A961-1825C3898CF2}" sibTransId="{542C7750-0ACC-43DA-B486-D46BD8C2DC6F}"/>
    <dgm:cxn modelId="{2EDAEC8A-76BC-474B-BD89-49A3B30CCAB8}" type="presOf" srcId="{160A8047-A3AC-43C0-8B1A-C0237D738250}" destId="{15704EB0-709A-4A6E-A4D7-01B0D74E88EC}" srcOrd="0" destOrd="0" presId="urn:microsoft.com/office/officeart/2008/layout/LinedList"/>
    <dgm:cxn modelId="{A9F0B78E-B276-4460-B213-5F4464D4B08B}" type="presOf" srcId="{BADBC95C-C129-438E-AA8A-C1E73DB03C95}" destId="{F09BF3C6-D7D8-43BC-A48C-B2C39E89927A}" srcOrd="0" destOrd="0" presId="urn:microsoft.com/office/officeart/2008/layout/LinedList"/>
    <dgm:cxn modelId="{B538E1C5-EE95-4F5E-BD2D-CAAE2596F2A7}" type="presOf" srcId="{47AA0171-A6E1-4D7F-AD7E-ECB313BDCC9B}" destId="{30F99535-95E0-4719-8F35-6023619A6440}" srcOrd="0" destOrd="0" presId="urn:microsoft.com/office/officeart/2008/layout/LinedList"/>
    <dgm:cxn modelId="{97F4EEF7-60BB-4C26-9D64-89C1DD08340A}" srcId="{47AA0171-A6E1-4D7F-AD7E-ECB313BDCC9B}" destId="{BADBC95C-C129-438E-AA8A-C1E73DB03C95}" srcOrd="0" destOrd="0" parTransId="{D109E3B5-E23D-4837-9639-371B7DB80366}" sibTransId="{924D9557-CAD1-4B79-9F7F-55B247584171}"/>
    <dgm:cxn modelId="{0C061552-BE1D-464E-852A-7B28D16654EE}" type="presParOf" srcId="{30F99535-95E0-4719-8F35-6023619A6440}" destId="{AF264167-1E01-416D-8D71-480F0AE5F6AC}" srcOrd="0" destOrd="0" presId="urn:microsoft.com/office/officeart/2008/layout/LinedList"/>
    <dgm:cxn modelId="{258609D3-7C30-4307-B1CD-8972A9DE1306}" type="presParOf" srcId="{30F99535-95E0-4719-8F35-6023619A6440}" destId="{44316F85-2144-4303-A96D-938BE770EE0B}" srcOrd="1" destOrd="0" presId="urn:microsoft.com/office/officeart/2008/layout/LinedList"/>
    <dgm:cxn modelId="{5C617CBF-5694-4CC8-BAAB-598D861F08D2}" type="presParOf" srcId="{44316F85-2144-4303-A96D-938BE770EE0B}" destId="{F09BF3C6-D7D8-43BC-A48C-B2C39E89927A}" srcOrd="0" destOrd="0" presId="urn:microsoft.com/office/officeart/2008/layout/LinedList"/>
    <dgm:cxn modelId="{5A8A6143-3CD7-49D2-A51A-1A28D425317F}" type="presParOf" srcId="{44316F85-2144-4303-A96D-938BE770EE0B}" destId="{BA729A51-E57A-49B4-87F1-AF02A9176DFC}" srcOrd="1" destOrd="0" presId="urn:microsoft.com/office/officeart/2008/layout/LinedList"/>
    <dgm:cxn modelId="{639ECBB2-072F-4664-AD76-6C2D759FC08F}" type="presParOf" srcId="{BA729A51-E57A-49B4-87F1-AF02A9176DFC}" destId="{1B2DDA71-0BCD-4096-B292-1731A22F7167}" srcOrd="0" destOrd="0" presId="urn:microsoft.com/office/officeart/2008/layout/LinedList"/>
    <dgm:cxn modelId="{E0A8D9D4-A463-409D-B67B-6921D2DBB2D3}" type="presParOf" srcId="{BA729A51-E57A-49B4-87F1-AF02A9176DFC}" destId="{F0DAF5C9-2EA7-4714-956F-9977D128E93B}" srcOrd="1" destOrd="0" presId="urn:microsoft.com/office/officeart/2008/layout/LinedList"/>
    <dgm:cxn modelId="{02E56481-0EB8-4B28-ADF1-F35CB7E84AE0}" type="presParOf" srcId="{F0DAF5C9-2EA7-4714-956F-9977D128E93B}" destId="{4856EA51-E597-4653-83BE-02903B61FDB1}" srcOrd="0" destOrd="0" presId="urn:microsoft.com/office/officeart/2008/layout/LinedList"/>
    <dgm:cxn modelId="{9CBEA36B-5AC4-4A83-A816-7AE2A1962EA6}" type="presParOf" srcId="{F0DAF5C9-2EA7-4714-956F-9977D128E93B}" destId="{15704EB0-709A-4A6E-A4D7-01B0D74E88EC}" srcOrd="1" destOrd="0" presId="urn:microsoft.com/office/officeart/2008/layout/LinedList"/>
    <dgm:cxn modelId="{2136E626-394D-41EB-9306-5144B86D085A}" type="presParOf" srcId="{F0DAF5C9-2EA7-4714-956F-9977D128E93B}" destId="{F2A30CD4-B4CD-48F2-AF38-93909E1D4BE7}" srcOrd="2" destOrd="0" presId="urn:microsoft.com/office/officeart/2008/layout/LinedList"/>
    <dgm:cxn modelId="{FA0604C2-8E27-4E8A-A2A9-2725DCAA5839}" type="presParOf" srcId="{BA729A51-E57A-49B4-87F1-AF02A9176DFC}" destId="{3731AC54-3AA7-412A-A2F4-2A10CB46EA01}" srcOrd="2" destOrd="0" presId="urn:microsoft.com/office/officeart/2008/layout/LinedList"/>
    <dgm:cxn modelId="{7EACAEE1-A7FE-4DD5-8955-720EE43308C4}" type="presParOf" srcId="{BA729A51-E57A-49B4-87F1-AF02A9176DFC}" destId="{E4E2AD85-B2D6-4B19-8BED-C0E45D95785A}" srcOrd="3" destOrd="0" presId="urn:microsoft.com/office/officeart/2008/layout/LinedList"/>
    <dgm:cxn modelId="{0CE7F10F-EC46-4618-A684-83D8F5E4EFD0}" type="presParOf" srcId="{BA729A51-E57A-49B4-87F1-AF02A9176DFC}" destId="{0DADEA05-F5B8-4DA8-93FA-AFB2A915075F}" srcOrd="4" destOrd="0" presId="urn:microsoft.com/office/officeart/2008/layout/LinedList"/>
    <dgm:cxn modelId="{CF0DE7CF-74A7-48BD-B678-F64DE2EDEF78}" type="presParOf" srcId="{0DADEA05-F5B8-4DA8-93FA-AFB2A915075F}" destId="{86BC3F3F-7694-4FE5-B90C-503F0E9CB860}" srcOrd="0" destOrd="0" presId="urn:microsoft.com/office/officeart/2008/layout/LinedList"/>
    <dgm:cxn modelId="{C57142A3-402D-42CB-8135-0C1CD35971DF}" type="presParOf" srcId="{0DADEA05-F5B8-4DA8-93FA-AFB2A915075F}" destId="{50C0D2AB-82A9-4A61-B366-04196854B8D0}" srcOrd="1" destOrd="0" presId="urn:microsoft.com/office/officeart/2008/layout/LinedList"/>
    <dgm:cxn modelId="{C453C389-F536-469C-B9DB-8C652AD29C34}" type="presParOf" srcId="{0DADEA05-F5B8-4DA8-93FA-AFB2A915075F}" destId="{E59FFB2A-7552-4A89-A160-D7D242A5F85B}" srcOrd="2" destOrd="0" presId="urn:microsoft.com/office/officeart/2008/layout/LinedList"/>
    <dgm:cxn modelId="{7D449DC3-BA7A-4E18-A08B-02C0F7F4E598}" type="presParOf" srcId="{BA729A51-E57A-49B4-87F1-AF02A9176DFC}" destId="{0E607352-A6C1-4658-9DBC-B5C11A69E579}" srcOrd="5" destOrd="0" presId="urn:microsoft.com/office/officeart/2008/layout/LinedList"/>
    <dgm:cxn modelId="{56D2AC1C-B9C5-4575-B1C9-0D9F220C9EDA}" type="presParOf" srcId="{BA729A51-E57A-49B4-87F1-AF02A9176DFC}" destId="{92877FF6-A9B6-4ECA-BEA2-6394E31AD98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8752E1-5E82-446D-BE13-90D786DF96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5E37011-304F-438B-AC4C-D18BC7AD8B0E}">
      <dgm:prSet/>
      <dgm:spPr/>
      <dgm:t>
        <a:bodyPr/>
        <a:lstStyle/>
        <a:p>
          <a:r>
            <a:rPr lang="it-IT"/>
            <a:t>Scriviamo il numero in notazione scientifica</a:t>
          </a:r>
        </a:p>
      </dgm:t>
    </dgm:pt>
    <dgm:pt modelId="{3E71D22C-90F9-4E91-90E0-FA04B10498A6}" type="parTrans" cxnId="{1BA1DD5F-F297-4871-87AF-1B75D10A788E}">
      <dgm:prSet/>
      <dgm:spPr/>
      <dgm:t>
        <a:bodyPr/>
        <a:lstStyle/>
        <a:p>
          <a:endParaRPr lang="it-IT"/>
        </a:p>
      </dgm:t>
    </dgm:pt>
    <dgm:pt modelId="{B16C6C29-A44A-42BC-9431-FA1729DA0687}" type="sibTrans" cxnId="{1BA1DD5F-F297-4871-87AF-1B75D10A788E}">
      <dgm:prSet/>
      <dgm:spPr/>
      <dgm:t>
        <a:bodyPr/>
        <a:lstStyle/>
        <a:p>
          <a:endParaRPr lang="it-IT"/>
        </a:p>
      </dgm:t>
    </dgm:pt>
    <dgm:pt modelId="{BB26EB1A-A94D-4603-B007-0B4809B27FE1}">
      <dgm:prSet/>
      <dgm:spPr/>
      <dgm:t>
        <a:bodyPr/>
        <a:lstStyle/>
        <a:p>
          <a:r>
            <a:rPr lang="it-IT"/>
            <a:t>1.010111011x10</a:t>
          </a:r>
          <a:r>
            <a:rPr lang="it-IT" baseline="30000"/>
            <a:t>5</a:t>
          </a:r>
          <a:endParaRPr lang="it-IT"/>
        </a:p>
      </dgm:t>
    </dgm:pt>
    <dgm:pt modelId="{DDC5D506-3470-4749-945D-3AF35462D6A1}" type="parTrans" cxnId="{06BC9290-EB25-4685-964A-0A70597BA924}">
      <dgm:prSet/>
      <dgm:spPr/>
      <dgm:t>
        <a:bodyPr/>
        <a:lstStyle/>
        <a:p>
          <a:endParaRPr lang="it-IT"/>
        </a:p>
      </dgm:t>
    </dgm:pt>
    <dgm:pt modelId="{9F3B1173-030E-4CF4-91CD-49224850F912}" type="sibTrans" cxnId="{06BC9290-EB25-4685-964A-0A70597BA924}">
      <dgm:prSet/>
      <dgm:spPr/>
      <dgm:t>
        <a:bodyPr/>
        <a:lstStyle/>
        <a:p>
          <a:endParaRPr lang="it-IT"/>
        </a:p>
      </dgm:t>
    </dgm:pt>
    <dgm:pt modelId="{D7CB3CAE-8FC9-4300-8E22-501AAF1714BE}" type="pres">
      <dgm:prSet presAssocID="{CF8752E1-5E82-446D-BE13-90D786DF9667}" presName="vert0" presStyleCnt="0">
        <dgm:presLayoutVars>
          <dgm:dir/>
          <dgm:animOne val="branch"/>
          <dgm:animLvl val="lvl"/>
        </dgm:presLayoutVars>
      </dgm:prSet>
      <dgm:spPr/>
    </dgm:pt>
    <dgm:pt modelId="{587FD927-6308-44EA-A510-217CD57F79B2}" type="pres">
      <dgm:prSet presAssocID="{F5E37011-304F-438B-AC4C-D18BC7AD8B0E}" presName="thickLine" presStyleLbl="alignNode1" presStyleIdx="0" presStyleCnt="2"/>
      <dgm:spPr/>
    </dgm:pt>
    <dgm:pt modelId="{DDC86CE4-8FA7-4BEA-B457-82EE6EC50C23}" type="pres">
      <dgm:prSet presAssocID="{F5E37011-304F-438B-AC4C-D18BC7AD8B0E}" presName="horz1" presStyleCnt="0"/>
      <dgm:spPr/>
    </dgm:pt>
    <dgm:pt modelId="{38802E65-56A5-47CC-9229-7CF13D953EFF}" type="pres">
      <dgm:prSet presAssocID="{F5E37011-304F-438B-AC4C-D18BC7AD8B0E}" presName="tx1" presStyleLbl="revTx" presStyleIdx="0" presStyleCnt="2"/>
      <dgm:spPr/>
    </dgm:pt>
    <dgm:pt modelId="{F0BE8AD0-BF36-41F9-BD62-CF55BB94694B}" type="pres">
      <dgm:prSet presAssocID="{F5E37011-304F-438B-AC4C-D18BC7AD8B0E}" presName="vert1" presStyleCnt="0"/>
      <dgm:spPr/>
    </dgm:pt>
    <dgm:pt modelId="{85AE78DE-0091-465D-AC65-DFEC7E1610BF}" type="pres">
      <dgm:prSet presAssocID="{BB26EB1A-A94D-4603-B007-0B4809B27FE1}" presName="thickLine" presStyleLbl="alignNode1" presStyleIdx="1" presStyleCnt="2"/>
      <dgm:spPr/>
    </dgm:pt>
    <dgm:pt modelId="{8EFD6A03-5D6C-4999-B814-CEBC0B7FA0B0}" type="pres">
      <dgm:prSet presAssocID="{BB26EB1A-A94D-4603-B007-0B4809B27FE1}" presName="horz1" presStyleCnt="0"/>
      <dgm:spPr/>
    </dgm:pt>
    <dgm:pt modelId="{AE687583-A905-4E71-A8F8-8C6CA03F191C}" type="pres">
      <dgm:prSet presAssocID="{BB26EB1A-A94D-4603-B007-0B4809B27FE1}" presName="tx1" presStyleLbl="revTx" presStyleIdx="1" presStyleCnt="2"/>
      <dgm:spPr/>
    </dgm:pt>
    <dgm:pt modelId="{1730CA0E-D073-4DF4-9EE4-DD8C0DF2D5AD}" type="pres">
      <dgm:prSet presAssocID="{BB26EB1A-A94D-4603-B007-0B4809B27FE1}" presName="vert1" presStyleCnt="0"/>
      <dgm:spPr/>
    </dgm:pt>
  </dgm:ptLst>
  <dgm:cxnLst>
    <dgm:cxn modelId="{4C335D1B-F47C-40D4-863F-9281C431E617}" type="presOf" srcId="{F5E37011-304F-438B-AC4C-D18BC7AD8B0E}" destId="{38802E65-56A5-47CC-9229-7CF13D953EFF}" srcOrd="0" destOrd="0" presId="urn:microsoft.com/office/officeart/2008/layout/LinedList"/>
    <dgm:cxn modelId="{1BA1DD5F-F297-4871-87AF-1B75D10A788E}" srcId="{CF8752E1-5E82-446D-BE13-90D786DF9667}" destId="{F5E37011-304F-438B-AC4C-D18BC7AD8B0E}" srcOrd="0" destOrd="0" parTransId="{3E71D22C-90F9-4E91-90E0-FA04B10498A6}" sibTransId="{B16C6C29-A44A-42BC-9431-FA1729DA0687}"/>
    <dgm:cxn modelId="{10583486-0D63-4626-A5DE-BFAFB488905D}" type="presOf" srcId="{BB26EB1A-A94D-4603-B007-0B4809B27FE1}" destId="{AE687583-A905-4E71-A8F8-8C6CA03F191C}" srcOrd="0" destOrd="0" presId="urn:microsoft.com/office/officeart/2008/layout/LinedList"/>
    <dgm:cxn modelId="{06BC9290-EB25-4685-964A-0A70597BA924}" srcId="{CF8752E1-5E82-446D-BE13-90D786DF9667}" destId="{BB26EB1A-A94D-4603-B007-0B4809B27FE1}" srcOrd="1" destOrd="0" parTransId="{DDC5D506-3470-4749-945D-3AF35462D6A1}" sibTransId="{9F3B1173-030E-4CF4-91CD-49224850F912}"/>
    <dgm:cxn modelId="{DF77C5A4-5F49-4387-8858-4C34827A41CE}" type="presOf" srcId="{CF8752E1-5E82-446D-BE13-90D786DF9667}" destId="{D7CB3CAE-8FC9-4300-8E22-501AAF1714BE}" srcOrd="0" destOrd="0" presId="urn:microsoft.com/office/officeart/2008/layout/LinedList"/>
    <dgm:cxn modelId="{761EC06D-41DB-47D9-8E64-5DEDEC376507}" type="presParOf" srcId="{D7CB3CAE-8FC9-4300-8E22-501AAF1714BE}" destId="{587FD927-6308-44EA-A510-217CD57F79B2}" srcOrd="0" destOrd="0" presId="urn:microsoft.com/office/officeart/2008/layout/LinedList"/>
    <dgm:cxn modelId="{CEF47A6B-64FF-42D0-AEA5-4C2318AF68FB}" type="presParOf" srcId="{D7CB3CAE-8FC9-4300-8E22-501AAF1714BE}" destId="{DDC86CE4-8FA7-4BEA-B457-82EE6EC50C23}" srcOrd="1" destOrd="0" presId="urn:microsoft.com/office/officeart/2008/layout/LinedList"/>
    <dgm:cxn modelId="{289BC5BA-9236-4067-A321-ADF76116D31D}" type="presParOf" srcId="{DDC86CE4-8FA7-4BEA-B457-82EE6EC50C23}" destId="{38802E65-56A5-47CC-9229-7CF13D953EFF}" srcOrd="0" destOrd="0" presId="urn:microsoft.com/office/officeart/2008/layout/LinedList"/>
    <dgm:cxn modelId="{28F32E62-477F-4E04-A010-26E0F0AC4FBD}" type="presParOf" srcId="{DDC86CE4-8FA7-4BEA-B457-82EE6EC50C23}" destId="{F0BE8AD0-BF36-41F9-BD62-CF55BB94694B}" srcOrd="1" destOrd="0" presId="urn:microsoft.com/office/officeart/2008/layout/LinedList"/>
    <dgm:cxn modelId="{84FBA453-5A0A-4637-9C3E-BA329D9D66D3}" type="presParOf" srcId="{D7CB3CAE-8FC9-4300-8E22-501AAF1714BE}" destId="{85AE78DE-0091-465D-AC65-DFEC7E1610BF}" srcOrd="2" destOrd="0" presId="urn:microsoft.com/office/officeart/2008/layout/LinedList"/>
    <dgm:cxn modelId="{A10DFCE7-BF2A-46F5-A1A4-A5911B26F712}" type="presParOf" srcId="{D7CB3CAE-8FC9-4300-8E22-501AAF1714BE}" destId="{8EFD6A03-5D6C-4999-B814-CEBC0B7FA0B0}" srcOrd="3" destOrd="0" presId="urn:microsoft.com/office/officeart/2008/layout/LinedList"/>
    <dgm:cxn modelId="{B5B5502A-9C5C-4777-B1FF-4BD78ECCC2F3}" type="presParOf" srcId="{8EFD6A03-5D6C-4999-B814-CEBC0B7FA0B0}" destId="{AE687583-A905-4E71-A8F8-8C6CA03F191C}" srcOrd="0" destOrd="0" presId="urn:microsoft.com/office/officeart/2008/layout/LinedList"/>
    <dgm:cxn modelId="{890AAB4C-E538-4721-A67F-2FE6301233FA}" type="presParOf" srcId="{8EFD6A03-5D6C-4999-B814-CEBC0B7FA0B0}" destId="{1730CA0E-D073-4DF4-9EE4-DD8C0DF2D5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EA110-5054-4D2A-B267-E0903041D7C3}">
      <dsp:nvSpPr>
        <dsp:cNvPr id="0" name=""/>
        <dsp:cNvSpPr/>
      </dsp:nvSpPr>
      <dsp:spPr>
        <a:xfrm>
          <a:off x="0" y="1766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1F96-EDF7-4592-BEEA-BE1623B764E1}">
      <dsp:nvSpPr>
        <dsp:cNvPr id="0" name=""/>
        <dsp:cNvSpPr/>
      </dsp:nvSpPr>
      <dsp:spPr>
        <a:xfrm>
          <a:off x="0" y="1766"/>
          <a:ext cx="2011680" cy="120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Trasforma da decimale a binario i seguenti numeri</a:t>
          </a:r>
        </a:p>
      </dsp:txBody>
      <dsp:txXfrm>
        <a:off x="0" y="1766"/>
        <a:ext cx="2011680" cy="1204770"/>
      </dsp:txXfrm>
    </dsp:sp>
    <dsp:sp modelId="{8BA16A78-E7CF-41FC-84A6-A2D1B47FAE81}">
      <dsp:nvSpPr>
        <dsp:cNvPr id="0" name=""/>
        <dsp:cNvSpPr/>
      </dsp:nvSpPr>
      <dsp:spPr>
        <a:xfrm>
          <a:off x="2162556" y="56475"/>
          <a:ext cx="7895844" cy="109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1, 7, 21, 100, 158, 269, 1203</a:t>
          </a:r>
        </a:p>
      </dsp:txBody>
      <dsp:txXfrm>
        <a:off x="2162556" y="56475"/>
        <a:ext cx="7895844" cy="1094176"/>
      </dsp:txXfrm>
    </dsp:sp>
    <dsp:sp modelId="{918471A1-B969-41F4-9960-C0E4E8B175DA}">
      <dsp:nvSpPr>
        <dsp:cNvPr id="0" name=""/>
        <dsp:cNvSpPr/>
      </dsp:nvSpPr>
      <dsp:spPr>
        <a:xfrm>
          <a:off x="2011680" y="1150651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47941-5811-467C-963D-66083832A3E8}">
      <dsp:nvSpPr>
        <dsp:cNvPr id="0" name=""/>
        <dsp:cNvSpPr/>
      </dsp:nvSpPr>
      <dsp:spPr>
        <a:xfrm>
          <a:off x="0" y="1206537"/>
          <a:ext cx="10058399" cy="0"/>
        </a:xfrm>
        <a:prstGeom prst="line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67C42-D950-4B54-BD77-2CC7D4CB7189}">
      <dsp:nvSpPr>
        <dsp:cNvPr id="0" name=""/>
        <dsp:cNvSpPr/>
      </dsp:nvSpPr>
      <dsp:spPr>
        <a:xfrm>
          <a:off x="0" y="1206537"/>
          <a:ext cx="2011680" cy="120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Trasforma da binario a decimale i seguenti numeri</a:t>
          </a:r>
        </a:p>
      </dsp:txBody>
      <dsp:txXfrm>
        <a:off x="0" y="1206537"/>
        <a:ext cx="2011680" cy="1204770"/>
      </dsp:txXfrm>
    </dsp:sp>
    <dsp:sp modelId="{A303F032-9ED0-4ED7-92FB-A72D42A40A2B}">
      <dsp:nvSpPr>
        <dsp:cNvPr id="0" name=""/>
        <dsp:cNvSpPr/>
      </dsp:nvSpPr>
      <dsp:spPr>
        <a:xfrm>
          <a:off x="2162556" y="1261245"/>
          <a:ext cx="7895844" cy="109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11101, 100001, 100110, 10111101</a:t>
          </a:r>
        </a:p>
      </dsp:txBody>
      <dsp:txXfrm>
        <a:off x="2162556" y="1261245"/>
        <a:ext cx="7895844" cy="1094176"/>
      </dsp:txXfrm>
    </dsp:sp>
    <dsp:sp modelId="{8A513D16-7567-4495-BE28-09B62C568067}">
      <dsp:nvSpPr>
        <dsp:cNvPr id="0" name=""/>
        <dsp:cNvSpPr/>
      </dsp:nvSpPr>
      <dsp:spPr>
        <a:xfrm>
          <a:off x="2011680" y="2355422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AEDD4-6666-49EA-9EC7-F417110F1D70}">
      <dsp:nvSpPr>
        <dsp:cNvPr id="0" name=""/>
        <dsp:cNvSpPr/>
      </dsp:nvSpPr>
      <dsp:spPr>
        <a:xfrm>
          <a:off x="0" y="2411307"/>
          <a:ext cx="10058399" cy="0"/>
        </a:xfrm>
        <a:prstGeom prst="line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61D1F-BC28-47D1-9BEB-603D7D3D4F8F}">
      <dsp:nvSpPr>
        <dsp:cNvPr id="0" name=""/>
        <dsp:cNvSpPr/>
      </dsp:nvSpPr>
      <dsp:spPr>
        <a:xfrm>
          <a:off x="0" y="2411307"/>
          <a:ext cx="2011680" cy="120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Fai il complemento a due dei seguenti numeri</a:t>
          </a:r>
        </a:p>
      </dsp:txBody>
      <dsp:txXfrm>
        <a:off x="0" y="2411307"/>
        <a:ext cx="2011680" cy="1204770"/>
      </dsp:txXfrm>
    </dsp:sp>
    <dsp:sp modelId="{47B6F6FF-BD0D-4315-B03E-D8EB4559D322}">
      <dsp:nvSpPr>
        <dsp:cNvPr id="0" name=""/>
        <dsp:cNvSpPr/>
      </dsp:nvSpPr>
      <dsp:spPr>
        <a:xfrm>
          <a:off x="2162556" y="2466016"/>
          <a:ext cx="7895844" cy="109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 dirty="0"/>
            <a:t>19, 12 </a:t>
          </a:r>
        </a:p>
      </dsp:txBody>
      <dsp:txXfrm>
        <a:off x="2162556" y="2466016"/>
        <a:ext cx="7895844" cy="1094176"/>
      </dsp:txXfrm>
    </dsp:sp>
    <dsp:sp modelId="{DB3F5D34-505C-4BD1-AA17-11C9E41E0193}">
      <dsp:nvSpPr>
        <dsp:cNvPr id="0" name=""/>
        <dsp:cNvSpPr/>
      </dsp:nvSpPr>
      <dsp:spPr>
        <a:xfrm>
          <a:off x="2011680" y="3560193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1E8F9-1694-4701-996D-1D6A496A486A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97322-28C3-48DB-B0F6-1001CD0D597B}">
      <dsp:nvSpPr>
        <dsp:cNvPr id="0" name=""/>
        <dsp:cNvSpPr/>
      </dsp:nvSpPr>
      <dsp:spPr>
        <a:xfrm>
          <a:off x="0" y="0"/>
          <a:ext cx="192024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Completa la mantissa</a:t>
          </a:r>
        </a:p>
      </dsp:txBody>
      <dsp:txXfrm>
        <a:off x="0" y="0"/>
        <a:ext cx="1920240" cy="3317875"/>
      </dsp:txXfrm>
    </dsp:sp>
    <dsp:sp modelId="{4571AB16-A1E0-45A8-B33B-CC2CC088DB79}">
      <dsp:nvSpPr>
        <dsp:cNvPr id="0" name=""/>
        <dsp:cNvSpPr/>
      </dsp:nvSpPr>
      <dsp:spPr>
        <a:xfrm>
          <a:off x="2064258" y="77114"/>
          <a:ext cx="7536942" cy="15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Prendi la parte frazionaria del numero in notazione scientifica</a:t>
          </a:r>
        </a:p>
      </dsp:txBody>
      <dsp:txXfrm>
        <a:off x="2064258" y="77114"/>
        <a:ext cx="7536942" cy="1542293"/>
      </dsp:txXfrm>
    </dsp:sp>
    <dsp:sp modelId="{E7E04318-67A2-4E55-B508-329C07390ED2}">
      <dsp:nvSpPr>
        <dsp:cNvPr id="0" name=""/>
        <dsp:cNvSpPr/>
      </dsp:nvSpPr>
      <dsp:spPr>
        <a:xfrm>
          <a:off x="1920240" y="1619408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6C737-7AC6-4762-9974-D7EA748B7DC6}">
      <dsp:nvSpPr>
        <dsp:cNvPr id="0" name=""/>
        <dsp:cNvSpPr/>
      </dsp:nvSpPr>
      <dsp:spPr>
        <a:xfrm>
          <a:off x="2064258" y="1696522"/>
          <a:ext cx="7536942" cy="15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Allunga a destra, se necessario, con degli 0 fino ad avere, in totale, 23 bit</a:t>
          </a:r>
        </a:p>
      </dsp:txBody>
      <dsp:txXfrm>
        <a:off x="2064258" y="1696522"/>
        <a:ext cx="7536942" cy="1542293"/>
      </dsp:txXfrm>
    </dsp:sp>
    <dsp:sp modelId="{5C961D26-970F-4EA8-8A07-FF75233917B7}">
      <dsp:nvSpPr>
        <dsp:cNvPr id="0" name=""/>
        <dsp:cNvSpPr/>
      </dsp:nvSpPr>
      <dsp:spPr>
        <a:xfrm>
          <a:off x="1920240" y="323881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C8D76-3044-47CF-A649-10E89DE1663F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7DBE0-8987-404C-856A-634C4B5C0528}">
      <dsp:nvSpPr>
        <dsp:cNvPr id="0" name=""/>
        <dsp:cNvSpPr/>
      </dsp:nvSpPr>
      <dsp:spPr>
        <a:xfrm>
          <a:off x="0" y="0"/>
          <a:ext cx="192024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Converti l’esponente in binario eccesso 127</a:t>
          </a:r>
        </a:p>
      </dsp:txBody>
      <dsp:txXfrm>
        <a:off x="0" y="0"/>
        <a:ext cx="1920240" cy="1658937"/>
      </dsp:txXfrm>
    </dsp:sp>
    <dsp:sp modelId="{70527429-6C6D-4A69-AE7B-1846DB41BECC}">
      <dsp:nvSpPr>
        <dsp:cNvPr id="0" name=""/>
        <dsp:cNvSpPr/>
      </dsp:nvSpPr>
      <dsp:spPr>
        <a:xfrm>
          <a:off x="2064258" y="38557"/>
          <a:ext cx="7536942" cy="77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Prendo quindi l’esponente e gli sommo 127</a:t>
          </a:r>
        </a:p>
      </dsp:txBody>
      <dsp:txXfrm>
        <a:off x="2064258" y="38557"/>
        <a:ext cx="7536942" cy="771146"/>
      </dsp:txXfrm>
    </dsp:sp>
    <dsp:sp modelId="{79B86734-347B-4DCC-A8BC-A0241BAE7A89}">
      <dsp:nvSpPr>
        <dsp:cNvPr id="0" name=""/>
        <dsp:cNvSpPr/>
      </dsp:nvSpPr>
      <dsp:spPr>
        <a:xfrm>
          <a:off x="1920240" y="80970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666D2-9F55-48AC-B54A-AA9AA2C74A2F}">
      <dsp:nvSpPr>
        <dsp:cNvPr id="0" name=""/>
        <dsp:cNvSpPr/>
      </dsp:nvSpPr>
      <dsp:spPr>
        <a:xfrm>
          <a:off x="2064258" y="848261"/>
          <a:ext cx="7536942" cy="77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5 + 127 = 132</a:t>
          </a:r>
        </a:p>
      </dsp:txBody>
      <dsp:txXfrm>
        <a:off x="2064258" y="848261"/>
        <a:ext cx="7536942" cy="771146"/>
      </dsp:txXfrm>
    </dsp:sp>
    <dsp:sp modelId="{F8FE251D-26D1-4D4C-A210-FA37D9EB3475}">
      <dsp:nvSpPr>
        <dsp:cNvPr id="0" name=""/>
        <dsp:cNvSpPr/>
      </dsp:nvSpPr>
      <dsp:spPr>
        <a:xfrm>
          <a:off x="1920240" y="1619408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6DF85-AD35-40EB-8130-D9D9D1A60A3D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F3C8B-9B8F-41FC-B5E0-0B7FCFDCC499}">
      <dsp:nvSpPr>
        <dsp:cNvPr id="0" name=""/>
        <dsp:cNvSpPr/>
      </dsp:nvSpPr>
      <dsp:spPr>
        <a:xfrm>
          <a:off x="0" y="1658937"/>
          <a:ext cx="192024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Trasformo 132 in binario</a:t>
          </a:r>
        </a:p>
      </dsp:txBody>
      <dsp:txXfrm>
        <a:off x="0" y="1658937"/>
        <a:ext cx="1920240" cy="1658937"/>
      </dsp:txXfrm>
    </dsp:sp>
    <dsp:sp modelId="{8A7C2B6A-EBBB-44C9-8F9C-9BAF169BE7D8}">
      <dsp:nvSpPr>
        <dsp:cNvPr id="0" name=""/>
        <dsp:cNvSpPr/>
      </dsp:nvSpPr>
      <dsp:spPr>
        <a:xfrm>
          <a:off x="2064258" y="1734270"/>
          <a:ext cx="7536942" cy="150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/>
            <a:t>(132)</a:t>
          </a:r>
          <a:r>
            <a:rPr lang="it-IT" sz="3400" kern="1200" baseline="-25000"/>
            <a:t>10</a:t>
          </a:r>
          <a:r>
            <a:rPr lang="it-IT" sz="3400" kern="1200"/>
            <a:t>=(10000100)</a:t>
          </a:r>
          <a:r>
            <a:rPr lang="it-IT" sz="3400" kern="1200" baseline="-25000"/>
            <a:t>2</a:t>
          </a:r>
          <a:endParaRPr lang="it-IT" sz="3400" kern="1200"/>
        </a:p>
      </dsp:txBody>
      <dsp:txXfrm>
        <a:off x="2064258" y="1734270"/>
        <a:ext cx="7536942" cy="1506652"/>
      </dsp:txXfrm>
    </dsp:sp>
    <dsp:sp modelId="{F3DA45DC-6E8E-4004-9567-AF62F7A8F35E}">
      <dsp:nvSpPr>
        <dsp:cNvPr id="0" name=""/>
        <dsp:cNvSpPr/>
      </dsp:nvSpPr>
      <dsp:spPr>
        <a:xfrm>
          <a:off x="1920240" y="3240922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7FAFC-8131-41D3-8185-4412408238BD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C0DB3-F945-4185-9DFC-8FBE39C7CC49}">
      <dsp:nvSpPr>
        <dsp:cNvPr id="0" name=""/>
        <dsp:cNvSpPr/>
      </dsp:nvSpPr>
      <dsp:spPr>
        <a:xfrm>
          <a:off x="0" y="0"/>
          <a:ext cx="960120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Esprimi in binario virgola mobile il seguente numero: 23,275</a:t>
          </a:r>
        </a:p>
      </dsp:txBody>
      <dsp:txXfrm>
        <a:off x="0" y="0"/>
        <a:ext cx="9601200" cy="3317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393C9-E085-41D3-A4B3-8926D549988A}">
      <dsp:nvSpPr>
        <dsp:cNvPr id="0" name=""/>
        <dsp:cNvSpPr/>
      </dsp:nvSpPr>
      <dsp:spPr>
        <a:xfrm>
          <a:off x="0" y="2024986"/>
          <a:ext cx="5843539" cy="1328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Uso la tabella di prima</a:t>
          </a:r>
        </a:p>
      </dsp:txBody>
      <dsp:txXfrm>
        <a:off x="0" y="2024986"/>
        <a:ext cx="5843539" cy="1328610"/>
      </dsp:txXfrm>
    </dsp:sp>
    <dsp:sp modelId="{6DBE86E6-2934-46E2-8A62-F132E1FD6EDE}">
      <dsp:nvSpPr>
        <dsp:cNvPr id="0" name=""/>
        <dsp:cNvSpPr/>
      </dsp:nvSpPr>
      <dsp:spPr>
        <a:xfrm rot="10800000">
          <a:off x="0" y="0"/>
          <a:ext cx="5843539" cy="20434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A partire da destra, si creano gruppi di 4 bit</a:t>
          </a:r>
        </a:p>
      </dsp:txBody>
      <dsp:txXfrm rot="-10800000">
        <a:off x="0" y="0"/>
        <a:ext cx="5843539" cy="717234"/>
      </dsp:txXfrm>
    </dsp:sp>
    <dsp:sp modelId="{A1B44888-38B2-442B-ADF9-E5326279476B}">
      <dsp:nvSpPr>
        <dsp:cNvPr id="0" name=""/>
        <dsp:cNvSpPr/>
      </dsp:nvSpPr>
      <dsp:spPr>
        <a:xfrm>
          <a:off x="0" y="718747"/>
          <a:ext cx="5843539" cy="610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Se non ho abbastanza bit alla fine, aggiungo degli 0 all’inizio</a:t>
          </a:r>
        </a:p>
      </dsp:txBody>
      <dsp:txXfrm>
        <a:off x="0" y="718747"/>
        <a:ext cx="5843539" cy="610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F8781-46E5-4F4D-AC57-007D1CDD1A67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34509-56D6-4BD2-B759-F1A0D75C2E6A}">
      <dsp:nvSpPr>
        <dsp:cNvPr id="0" name=""/>
        <dsp:cNvSpPr/>
      </dsp:nvSpPr>
      <dsp:spPr>
        <a:xfrm>
          <a:off x="0" y="0"/>
          <a:ext cx="192024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Trasforma i seguenti numeri decimali in esadecimali</a:t>
          </a:r>
        </a:p>
      </dsp:txBody>
      <dsp:txXfrm>
        <a:off x="0" y="0"/>
        <a:ext cx="1920240" cy="3317875"/>
      </dsp:txXfrm>
    </dsp:sp>
    <dsp:sp modelId="{DD57342A-394E-4B7E-A07C-EF2057BE700F}">
      <dsp:nvSpPr>
        <dsp:cNvPr id="0" name=""/>
        <dsp:cNvSpPr/>
      </dsp:nvSpPr>
      <dsp:spPr>
        <a:xfrm>
          <a:off x="2064258" y="150665"/>
          <a:ext cx="7536942" cy="3013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28, 57, 100, 1547</a:t>
          </a:r>
        </a:p>
      </dsp:txBody>
      <dsp:txXfrm>
        <a:off x="2064258" y="150665"/>
        <a:ext cx="7536942" cy="3013304"/>
      </dsp:txXfrm>
    </dsp:sp>
    <dsp:sp modelId="{87688398-936F-4677-8948-860BB6E87D16}">
      <dsp:nvSpPr>
        <dsp:cNvPr id="0" name=""/>
        <dsp:cNvSpPr/>
      </dsp:nvSpPr>
      <dsp:spPr>
        <a:xfrm>
          <a:off x="1920240" y="3163969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A928A-0E00-40CE-AA9B-A756911E8C5A}">
      <dsp:nvSpPr>
        <dsp:cNvPr id="0" name=""/>
        <dsp:cNvSpPr/>
      </dsp:nvSpPr>
      <dsp:spPr>
        <a:xfrm>
          <a:off x="0" y="176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1FECDD-52C1-4E4A-98DA-96922BDC03B5}">
      <dsp:nvSpPr>
        <dsp:cNvPr id="0" name=""/>
        <dsp:cNvSpPr/>
      </dsp:nvSpPr>
      <dsp:spPr>
        <a:xfrm>
          <a:off x="0" y="1766"/>
          <a:ext cx="2011680" cy="120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 certo numero di cifre per la parte intera</a:t>
          </a:r>
        </a:p>
      </dsp:txBody>
      <dsp:txXfrm>
        <a:off x="0" y="1766"/>
        <a:ext cx="2011680" cy="1204770"/>
      </dsp:txXfrm>
    </dsp:sp>
    <dsp:sp modelId="{D8716031-A70B-4614-A0A2-DD1BF020A675}">
      <dsp:nvSpPr>
        <dsp:cNvPr id="0" name=""/>
        <dsp:cNvSpPr/>
      </dsp:nvSpPr>
      <dsp:spPr>
        <a:xfrm>
          <a:off x="2162556" y="56475"/>
          <a:ext cx="7895844" cy="109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7 bit</a:t>
          </a:r>
        </a:p>
      </dsp:txBody>
      <dsp:txXfrm>
        <a:off x="2162556" y="56475"/>
        <a:ext cx="7895844" cy="1094176"/>
      </dsp:txXfrm>
    </dsp:sp>
    <dsp:sp modelId="{29F2D1B4-F82B-448B-9B63-1E4AA9FF398A}">
      <dsp:nvSpPr>
        <dsp:cNvPr id="0" name=""/>
        <dsp:cNvSpPr/>
      </dsp:nvSpPr>
      <dsp:spPr>
        <a:xfrm>
          <a:off x="2011680" y="1150651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F9CF8E1-5C4D-4801-85FA-9CC7F13A7207}">
      <dsp:nvSpPr>
        <dsp:cNvPr id="0" name=""/>
        <dsp:cNvSpPr/>
      </dsp:nvSpPr>
      <dsp:spPr>
        <a:xfrm>
          <a:off x="0" y="120653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4D5870-A26C-41B4-8515-D5EF805D812B}">
      <dsp:nvSpPr>
        <dsp:cNvPr id="0" name=""/>
        <dsp:cNvSpPr/>
      </dsp:nvSpPr>
      <dsp:spPr>
        <a:xfrm>
          <a:off x="0" y="1206537"/>
          <a:ext cx="2011680" cy="120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 certo numero di cifre per la parte frazionaria</a:t>
          </a:r>
        </a:p>
      </dsp:txBody>
      <dsp:txXfrm>
        <a:off x="0" y="1206537"/>
        <a:ext cx="2011680" cy="1204770"/>
      </dsp:txXfrm>
    </dsp:sp>
    <dsp:sp modelId="{E00F0EB3-973D-411F-BC05-70F18C77274B}">
      <dsp:nvSpPr>
        <dsp:cNvPr id="0" name=""/>
        <dsp:cNvSpPr/>
      </dsp:nvSpPr>
      <dsp:spPr>
        <a:xfrm>
          <a:off x="2162556" y="1261245"/>
          <a:ext cx="7895844" cy="109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8 bit</a:t>
          </a:r>
        </a:p>
      </dsp:txBody>
      <dsp:txXfrm>
        <a:off x="2162556" y="1261245"/>
        <a:ext cx="7895844" cy="1094176"/>
      </dsp:txXfrm>
    </dsp:sp>
    <dsp:sp modelId="{47647924-B126-4DBD-B059-D8BE19E9F5E5}">
      <dsp:nvSpPr>
        <dsp:cNvPr id="0" name=""/>
        <dsp:cNvSpPr/>
      </dsp:nvSpPr>
      <dsp:spPr>
        <a:xfrm>
          <a:off x="2011680" y="2355422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D40F09-03A8-47D5-A590-8BCFE6FDC331}">
      <dsp:nvSpPr>
        <dsp:cNvPr id="0" name=""/>
        <dsp:cNvSpPr/>
      </dsp:nvSpPr>
      <dsp:spPr>
        <a:xfrm>
          <a:off x="0" y="241130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52702E-A091-43FF-B024-6D076EE8EC91}">
      <dsp:nvSpPr>
        <dsp:cNvPr id="0" name=""/>
        <dsp:cNvSpPr/>
      </dsp:nvSpPr>
      <dsp:spPr>
        <a:xfrm>
          <a:off x="0" y="2411307"/>
          <a:ext cx="2011680" cy="120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Un bit per rappresentare il segno</a:t>
          </a:r>
        </a:p>
      </dsp:txBody>
      <dsp:txXfrm>
        <a:off x="0" y="2411307"/>
        <a:ext cx="2011680" cy="1204770"/>
      </dsp:txXfrm>
    </dsp:sp>
    <dsp:sp modelId="{6F14371C-D4BB-463E-A105-94AC3DEB67D9}">
      <dsp:nvSpPr>
        <dsp:cNvPr id="0" name=""/>
        <dsp:cNvSpPr/>
      </dsp:nvSpPr>
      <dsp:spPr>
        <a:xfrm>
          <a:off x="2162556" y="2466016"/>
          <a:ext cx="7895844" cy="109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Quello più a sinistra</a:t>
          </a:r>
        </a:p>
      </dsp:txBody>
      <dsp:txXfrm>
        <a:off x="2162556" y="2466016"/>
        <a:ext cx="7895844" cy="1094176"/>
      </dsp:txXfrm>
    </dsp:sp>
    <dsp:sp modelId="{F80AB715-90B5-46B4-85A6-6A31B64830F0}">
      <dsp:nvSpPr>
        <dsp:cNvPr id="0" name=""/>
        <dsp:cNvSpPr/>
      </dsp:nvSpPr>
      <dsp:spPr>
        <a:xfrm>
          <a:off x="2011680" y="3560193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B17E1-1206-485B-B20C-D69C86AA30E9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BBF74-B870-42D3-A8D5-F82C83C68E36}">
      <dsp:nvSpPr>
        <dsp:cNvPr id="0" name=""/>
        <dsp:cNvSpPr/>
      </dsp:nvSpPr>
      <dsp:spPr>
        <a:xfrm>
          <a:off x="0" y="0"/>
          <a:ext cx="192024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+1,25</a:t>
          </a:r>
        </a:p>
      </dsp:txBody>
      <dsp:txXfrm>
        <a:off x="0" y="0"/>
        <a:ext cx="1920240" cy="1658937"/>
      </dsp:txXfrm>
    </dsp:sp>
    <dsp:sp modelId="{12393A9C-7350-46FF-A02E-AD6B6C268E18}">
      <dsp:nvSpPr>
        <dsp:cNvPr id="0" name=""/>
        <dsp:cNvSpPr/>
      </dsp:nvSpPr>
      <dsp:spPr>
        <a:xfrm>
          <a:off x="2064258" y="75332"/>
          <a:ext cx="7536942" cy="150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00000001.00011001</a:t>
          </a:r>
        </a:p>
      </dsp:txBody>
      <dsp:txXfrm>
        <a:off x="2064258" y="75332"/>
        <a:ext cx="7536942" cy="1506652"/>
      </dsp:txXfrm>
    </dsp:sp>
    <dsp:sp modelId="{6DDEBDFB-DB0A-43E2-B8D2-1288280A77F4}">
      <dsp:nvSpPr>
        <dsp:cNvPr id="0" name=""/>
        <dsp:cNvSpPr/>
      </dsp:nvSpPr>
      <dsp:spPr>
        <a:xfrm>
          <a:off x="1920240" y="158198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242CC-F95F-4A51-B26B-FB983BE56D64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8C795-E90B-49EC-811A-9FCEDE4EDBE2}">
      <dsp:nvSpPr>
        <dsp:cNvPr id="0" name=""/>
        <dsp:cNvSpPr/>
      </dsp:nvSpPr>
      <dsp:spPr>
        <a:xfrm>
          <a:off x="0" y="1658937"/>
          <a:ext cx="192024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-8,0</a:t>
          </a:r>
        </a:p>
      </dsp:txBody>
      <dsp:txXfrm>
        <a:off x="0" y="1658937"/>
        <a:ext cx="1920240" cy="1658937"/>
      </dsp:txXfrm>
    </dsp:sp>
    <dsp:sp modelId="{58491575-68BE-4407-B6F2-4F06DCE7A072}">
      <dsp:nvSpPr>
        <dsp:cNvPr id="0" name=""/>
        <dsp:cNvSpPr/>
      </dsp:nvSpPr>
      <dsp:spPr>
        <a:xfrm>
          <a:off x="2064258" y="1734270"/>
          <a:ext cx="7536942" cy="150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10001000.00000000</a:t>
          </a:r>
        </a:p>
      </dsp:txBody>
      <dsp:txXfrm>
        <a:off x="2064258" y="1734270"/>
        <a:ext cx="7536942" cy="1506652"/>
      </dsp:txXfrm>
    </dsp:sp>
    <dsp:sp modelId="{C7E67978-F8C7-4028-9758-76BC7BC73F5E}">
      <dsp:nvSpPr>
        <dsp:cNvPr id="0" name=""/>
        <dsp:cNvSpPr/>
      </dsp:nvSpPr>
      <dsp:spPr>
        <a:xfrm>
          <a:off x="1920240" y="3240922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07E2D-2D41-4D18-A579-78388F68CD0F}">
      <dsp:nvSpPr>
        <dsp:cNvPr id="0" name=""/>
        <dsp:cNvSpPr/>
      </dsp:nvSpPr>
      <dsp:spPr>
        <a:xfrm>
          <a:off x="0" y="162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0BB54-4302-4584-B3CE-8FE3828C443D}">
      <dsp:nvSpPr>
        <dsp:cNvPr id="0" name=""/>
        <dsp:cNvSpPr/>
      </dsp:nvSpPr>
      <dsp:spPr>
        <a:xfrm>
          <a:off x="0" y="1620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1 bit per il segno</a:t>
          </a:r>
        </a:p>
      </dsp:txBody>
      <dsp:txXfrm>
        <a:off x="0" y="1620"/>
        <a:ext cx="9601200" cy="1104878"/>
      </dsp:txXfrm>
    </dsp:sp>
    <dsp:sp modelId="{0210E8FB-B5A4-4653-95BE-D2061B2C8396}">
      <dsp:nvSpPr>
        <dsp:cNvPr id="0" name=""/>
        <dsp:cNvSpPr/>
      </dsp:nvSpPr>
      <dsp:spPr>
        <a:xfrm>
          <a:off x="0" y="11064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29843-EA1D-4D92-9826-056233A074DE}">
      <dsp:nvSpPr>
        <dsp:cNvPr id="0" name=""/>
        <dsp:cNvSpPr/>
      </dsp:nvSpPr>
      <dsp:spPr>
        <a:xfrm>
          <a:off x="0" y="1106498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8 bit di esponente in eccesso 127 (ossia sommo l’esponente con 127)</a:t>
          </a:r>
        </a:p>
      </dsp:txBody>
      <dsp:txXfrm>
        <a:off x="0" y="1106498"/>
        <a:ext cx="9601200" cy="1104878"/>
      </dsp:txXfrm>
    </dsp:sp>
    <dsp:sp modelId="{56856D8D-8EF3-4CE1-A4B4-8780AB02999A}">
      <dsp:nvSpPr>
        <dsp:cNvPr id="0" name=""/>
        <dsp:cNvSpPr/>
      </dsp:nvSpPr>
      <dsp:spPr>
        <a:xfrm>
          <a:off x="0" y="2211376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426D4-0DB2-444A-8C27-F50C67041194}">
      <dsp:nvSpPr>
        <dsp:cNvPr id="0" name=""/>
        <dsp:cNvSpPr/>
      </dsp:nvSpPr>
      <dsp:spPr>
        <a:xfrm>
          <a:off x="0" y="2211376"/>
          <a:ext cx="9601200" cy="110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23 bit di parte frazionaria</a:t>
          </a:r>
        </a:p>
      </dsp:txBody>
      <dsp:txXfrm>
        <a:off x="0" y="2211376"/>
        <a:ext cx="9601200" cy="11048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3E800-9215-454B-BBBC-8F78241E73EE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38B04F-44B9-4B10-AD4A-5AE8B46ED364}">
      <dsp:nvSpPr>
        <dsp:cNvPr id="0" name=""/>
        <dsp:cNvSpPr/>
      </dsp:nvSpPr>
      <dsp:spPr>
        <a:xfrm>
          <a:off x="0" y="0"/>
          <a:ext cx="960120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Rappresentiamo in virgola mobile il numero 43,6875 </a:t>
          </a:r>
        </a:p>
      </dsp:txBody>
      <dsp:txXfrm>
        <a:off x="0" y="0"/>
        <a:ext cx="9601200" cy="33178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64167-1E01-416D-8D71-480F0AE5F6AC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BF3C6-D7D8-43BC-A48C-B2C39E89927A}">
      <dsp:nvSpPr>
        <dsp:cNvPr id="0" name=""/>
        <dsp:cNvSpPr/>
      </dsp:nvSpPr>
      <dsp:spPr>
        <a:xfrm>
          <a:off x="0" y="0"/>
          <a:ext cx="192024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Calcola il segno del numero</a:t>
          </a:r>
        </a:p>
      </dsp:txBody>
      <dsp:txXfrm>
        <a:off x="0" y="0"/>
        <a:ext cx="1920240" cy="3317875"/>
      </dsp:txXfrm>
    </dsp:sp>
    <dsp:sp modelId="{15704EB0-709A-4A6E-A4D7-01B0D74E88EC}">
      <dsp:nvSpPr>
        <dsp:cNvPr id="0" name=""/>
        <dsp:cNvSpPr/>
      </dsp:nvSpPr>
      <dsp:spPr>
        <a:xfrm>
          <a:off x="2064258" y="77114"/>
          <a:ext cx="7536942" cy="15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0 se positivo</a:t>
          </a:r>
        </a:p>
      </dsp:txBody>
      <dsp:txXfrm>
        <a:off x="2064258" y="77114"/>
        <a:ext cx="7536942" cy="1542293"/>
      </dsp:txXfrm>
    </dsp:sp>
    <dsp:sp modelId="{3731AC54-3AA7-412A-A2F4-2A10CB46EA01}">
      <dsp:nvSpPr>
        <dsp:cNvPr id="0" name=""/>
        <dsp:cNvSpPr/>
      </dsp:nvSpPr>
      <dsp:spPr>
        <a:xfrm>
          <a:off x="1920240" y="1619408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0D2AB-82A9-4A61-B366-04196854B8D0}">
      <dsp:nvSpPr>
        <dsp:cNvPr id="0" name=""/>
        <dsp:cNvSpPr/>
      </dsp:nvSpPr>
      <dsp:spPr>
        <a:xfrm>
          <a:off x="2064258" y="1696522"/>
          <a:ext cx="7536942" cy="154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1 se negativo</a:t>
          </a:r>
        </a:p>
      </dsp:txBody>
      <dsp:txXfrm>
        <a:off x="2064258" y="1696522"/>
        <a:ext cx="7536942" cy="1542293"/>
      </dsp:txXfrm>
    </dsp:sp>
    <dsp:sp modelId="{0E607352-A6C1-4658-9DBC-B5C11A69E579}">
      <dsp:nvSpPr>
        <dsp:cNvPr id="0" name=""/>
        <dsp:cNvSpPr/>
      </dsp:nvSpPr>
      <dsp:spPr>
        <a:xfrm>
          <a:off x="1920240" y="323881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FD927-6308-44EA-A510-217CD57F79B2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02E65-56A5-47CC-9229-7CF13D953EFF}">
      <dsp:nvSpPr>
        <dsp:cNvPr id="0" name=""/>
        <dsp:cNvSpPr/>
      </dsp:nvSpPr>
      <dsp:spPr>
        <a:xfrm>
          <a:off x="0" y="0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Scriviamo il numero in notazione scientifica</a:t>
          </a:r>
        </a:p>
      </dsp:txBody>
      <dsp:txXfrm>
        <a:off x="0" y="0"/>
        <a:ext cx="9601200" cy="1658937"/>
      </dsp:txXfrm>
    </dsp:sp>
    <dsp:sp modelId="{85AE78DE-0091-465D-AC65-DFEC7E1610BF}">
      <dsp:nvSpPr>
        <dsp:cNvPr id="0" name=""/>
        <dsp:cNvSpPr/>
      </dsp:nvSpPr>
      <dsp:spPr>
        <a:xfrm>
          <a:off x="0" y="165893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7583-A905-4E71-A8F8-8C6CA03F191C}">
      <dsp:nvSpPr>
        <dsp:cNvPr id="0" name=""/>
        <dsp:cNvSpPr/>
      </dsp:nvSpPr>
      <dsp:spPr>
        <a:xfrm>
          <a:off x="0" y="1658937"/>
          <a:ext cx="9601200" cy="165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1.010111011x10</a:t>
          </a:r>
          <a:r>
            <a:rPr lang="it-IT" sz="4900" kern="1200" baseline="30000"/>
            <a:t>5</a:t>
          </a:r>
          <a:endParaRPr lang="it-IT" sz="4900" kern="1200"/>
        </a:p>
      </dsp:txBody>
      <dsp:txXfrm>
        <a:off x="0" y="1658937"/>
        <a:ext cx="9601200" cy="1658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A76E6-9038-4DFF-A7F2-7F138685D578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E8633-A582-485F-B49D-35AEE4CB40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75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88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9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40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2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894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09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24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5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8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291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9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716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201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855022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3935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2742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081964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2445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15537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85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8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0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4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45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2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97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56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8B4A313-414D-420C-93DE-E69036F5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Il Sistema binario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A347D5CE-55E1-4263-8B24-C4F7F8A89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Come eseguono le operazioni i computer?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C873C-A5EA-4C8E-969C-42D631D2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96A809-4316-47DA-8047-D9C933C4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84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19A3B-4CE2-4903-B730-AA10B52B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 se voglio considerare il segno?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DBF640-26E3-4235-9624-602847B7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7E62FE-D2DE-4EF7-9BA7-6478D831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10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00F3C1-71AC-4BB6-9821-2A61CEF3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dirty="0"/>
              <a:t>Si associa uno specifico bit: quello più a sinistra</a:t>
            </a:r>
          </a:p>
          <a:p>
            <a:pPr lvl="0"/>
            <a:r>
              <a:rPr lang="it-IT" dirty="0"/>
              <a:t>Se il primo bit è 0, allora il numero è positivo</a:t>
            </a:r>
          </a:p>
          <a:p>
            <a:pPr lvl="0"/>
            <a:r>
              <a:rPr lang="it-IT" dirty="0"/>
              <a:t>Se il primo bit è 1, allora il numero è negativo</a:t>
            </a:r>
          </a:p>
          <a:p>
            <a:pPr lvl="0"/>
            <a:r>
              <a:rPr lang="it-IT" dirty="0"/>
              <a:t>Se ho N bit a disposizione</a:t>
            </a:r>
          </a:p>
          <a:p>
            <a:pPr lvl="1"/>
            <a:r>
              <a:rPr lang="it-IT" dirty="0"/>
              <a:t>N-1 per il modulo (ossia il valore effettivo del numero)</a:t>
            </a:r>
          </a:p>
          <a:p>
            <a:pPr lvl="1"/>
            <a:r>
              <a:rPr lang="it-IT" dirty="0"/>
              <a:t>1 per il segno</a:t>
            </a:r>
          </a:p>
        </p:txBody>
      </p:sp>
    </p:spTree>
    <p:extLst>
      <p:ext uri="{BB962C8B-B14F-4D97-AF65-F5344CB8AC3E}">
        <p14:creationId xmlns:p14="http://schemas.microsoft.com/office/powerpoint/2010/main" val="19732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3B304-ADE2-4831-9DBB-C3DC3E03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Rappresentazione col segno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17537D-BFE4-4B7C-84E3-A1EB6EA6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A6E652-95ED-47A0-9364-61BC9DC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11</a:t>
            </a:fld>
            <a:endParaRPr lang="it-IT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C6F857A-27A4-4906-A077-4C534AEF4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03972"/>
              </p:ext>
            </p:extLst>
          </p:nvPr>
        </p:nvGraphicFramePr>
        <p:xfrm>
          <a:off x="1295400" y="2285998"/>
          <a:ext cx="9721596" cy="358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99">
                  <a:extLst>
                    <a:ext uri="{9D8B030D-6E8A-4147-A177-3AD203B41FA5}">
                      <a16:colId xmlns:a16="http://schemas.microsoft.com/office/drawing/2014/main" val="3263838945"/>
                    </a:ext>
                  </a:extLst>
                </a:gridCol>
                <a:gridCol w="2430399">
                  <a:extLst>
                    <a:ext uri="{9D8B030D-6E8A-4147-A177-3AD203B41FA5}">
                      <a16:colId xmlns:a16="http://schemas.microsoft.com/office/drawing/2014/main" val="2095743417"/>
                    </a:ext>
                  </a:extLst>
                </a:gridCol>
                <a:gridCol w="2430399">
                  <a:extLst>
                    <a:ext uri="{9D8B030D-6E8A-4147-A177-3AD203B41FA5}">
                      <a16:colId xmlns:a16="http://schemas.microsoft.com/office/drawing/2014/main" val="1625404305"/>
                    </a:ext>
                  </a:extLst>
                </a:gridCol>
                <a:gridCol w="2430399">
                  <a:extLst>
                    <a:ext uri="{9D8B030D-6E8A-4147-A177-3AD203B41FA5}">
                      <a16:colId xmlns:a16="http://schemas.microsoft.com/office/drawing/2014/main" val="3228098032"/>
                    </a:ext>
                  </a:extLst>
                </a:gridCol>
              </a:tblGrid>
              <a:tr h="694354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POSITIVI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NEGATIVI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49235"/>
                  </a:ext>
                </a:extLst>
              </a:tr>
              <a:tr h="723286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sz="3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it-IT" sz="3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02374"/>
                  </a:ext>
                </a:extLst>
              </a:tr>
              <a:tr h="723286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sz="3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it-IT" sz="32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14590"/>
                  </a:ext>
                </a:extLst>
              </a:tr>
              <a:tr h="723286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it-IT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9997"/>
                  </a:ext>
                </a:extLst>
              </a:tr>
              <a:tr h="723286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it-IT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8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9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C67CB2-5B6E-4F86-90C9-3BA8701A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RAPPRESENTAZIONE COL SEGNO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04D1A7-AD82-47C3-95BF-295E9564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rgbClr val="FF0000"/>
                </a:solidFill>
              </a:rPr>
              <a:t>Problema</a:t>
            </a:r>
            <a:r>
              <a:rPr lang="it-IT" sz="2800" dirty="0"/>
              <a:t>!! </a:t>
            </a:r>
          </a:p>
          <a:p>
            <a:pPr algn="ctr"/>
            <a:endParaRPr lang="it-IT" sz="2800" dirty="0"/>
          </a:p>
          <a:p>
            <a:pPr algn="ctr"/>
            <a:endParaRPr lang="it-IT" sz="2800" dirty="0"/>
          </a:p>
          <a:p>
            <a:pPr algn="ctr"/>
            <a:endParaRPr lang="it-IT" sz="2800" dirty="0"/>
          </a:p>
          <a:p>
            <a:r>
              <a:rPr lang="it-IT" sz="2800" dirty="0"/>
              <a:t>Doppia rappresentazione per lo zero!!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5CD5B5-9660-4DE7-8D5F-A64663FE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66ADC6-3109-4188-95AC-B0139385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12</a:t>
            </a:fld>
            <a:endParaRPr lang="it-IT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FED4B67-4965-4A26-A483-EA31004AD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91928"/>
              </p:ext>
            </p:extLst>
          </p:nvPr>
        </p:nvGraphicFramePr>
        <p:xfrm>
          <a:off x="1063752" y="2653284"/>
          <a:ext cx="984199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498">
                  <a:extLst>
                    <a:ext uri="{9D8B030D-6E8A-4147-A177-3AD203B41FA5}">
                      <a16:colId xmlns:a16="http://schemas.microsoft.com/office/drawing/2014/main" val="3486404517"/>
                    </a:ext>
                  </a:extLst>
                </a:gridCol>
                <a:gridCol w="2460498">
                  <a:extLst>
                    <a:ext uri="{9D8B030D-6E8A-4147-A177-3AD203B41FA5}">
                      <a16:colId xmlns:a16="http://schemas.microsoft.com/office/drawing/2014/main" val="775078594"/>
                    </a:ext>
                  </a:extLst>
                </a:gridCol>
                <a:gridCol w="2460498">
                  <a:extLst>
                    <a:ext uri="{9D8B030D-6E8A-4147-A177-3AD203B41FA5}">
                      <a16:colId xmlns:a16="http://schemas.microsoft.com/office/drawing/2014/main" val="4137960125"/>
                    </a:ext>
                  </a:extLst>
                </a:gridCol>
                <a:gridCol w="2460498">
                  <a:extLst>
                    <a:ext uri="{9D8B030D-6E8A-4147-A177-3AD203B41FA5}">
                      <a16:colId xmlns:a16="http://schemas.microsoft.com/office/drawing/2014/main" val="1351491662"/>
                    </a:ext>
                  </a:extLst>
                </a:gridCol>
              </a:tblGrid>
              <a:tr h="73152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POSITIVI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NEGATIVI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48137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-IT" sz="3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it-IT" sz="3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2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F79AA-A928-460E-B57D-50E4064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Complemento a due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D115EB-F6BC-4F12-BFF6-CC93AD3D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it-IT" sz="2800" dirty="0"/>
              <a:t>Si prende il numero positivo (usando anche il bit del segno)</a:t>
            </a:r>
          </a:p>
          <a:p>
            <a:pPr lvl="0"/>
            <a:r>
              <a:rPr lang="it-IT" sz="2800" dirty="0"/>
              <a:t>Si cambiano gli 0 in 1 e gli 1 in 0 (complemento a 1)</a:t>
            </a:r>
          </a:p>
          <a:p>
            <a:pPr lvl="0"/>
            <a:r>
              <a:rPr lang="it-IT" sz="2800" dirty="0"/>
              <a:t>Si somma il valore 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82CC943-F1B5-4942-9E6D-AD09C293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1D9D02-C9CD-480F-81E6-50496C55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26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43FBB-3574-4155-851A-002F4E7A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 4 bit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09560AF-8002-42D1-B57A-43F1D0689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451995"/>
              </p:ext>
            </p:extLst>
          </p:nvPr>
        </p:nvGraphicFramePr>
        <p:xfrm>
          <a:off x="1295401" y="2431628"/>
          <a:ext cx="960119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1030760772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95926058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15146535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39695697"/>
                    </a:ext>
                  </a:extLst>
                </a:gridCol>
              </a:tblGrid>
              <a:tr h="514339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VALORE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RAPPRESENTAZIONE IN COMPLEMENTO A DUE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VALORE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RAPPRESENTAZIONE IN COMPLEMENTO A DUE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302099151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+7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166043870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+6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072760233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+5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-3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540422514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+4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-4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039228742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+3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-5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227041552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-6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048930731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068311663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045943171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519105-8F73-44CA-9352-CB2588CF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EF9E57-F999-4DB6-B584-9C8AEB0E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00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7C29B-8884-4A43-8E99-DFE4BFC6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 complemento a due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867D69C0-0ED2-44F3-B7A0-A96AD3F43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011243"/>
              </p:ext>
            </p:extLst>
          </p:nvPr>
        </p:nvGraphicFramePr>
        <p:xfrm>
          <a:off x="1295400" y="2557463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85191172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2936342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30095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NUMERO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OPERAZIONE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8183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5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CONVERTO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00000101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5312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00000101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INVERTO BIT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11111010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31202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11111010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SOMMO 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11111011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549716477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ADAD3A-51D0-43C4-88E1-BC4B626D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048616-6F5C-4397-91D8-6AEFDCA2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15</a:t>
            </a:fld>
            <a:endParaRPr lang="it-IT"/>
          </a:p>
        </p:txBody>
      </p:sp>
      <p:graphicFrame>
        <p:nvGraphicFramePr>
          <p:cNvPr id="7" name="Segnaposto contenuto 5">
            <a:extLst>
              <a:ext uri="{FF2B5EF4-FFF2-40B4-BE49-F238E27FC236}">
                <a16:creationId xmlns:a16="http://schemas.microsoft.com/office/drawing/2014/main" id="{D82B00E7-8239-4119-B3CD-1880F1A40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451975"/>
              </p:ext>
            </p:extLst>
          </p:nvPr>
        </p:nvGraphicFramePr>
        <p:xfrm>
          <a:off x="1069975" y="4196842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85191172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2936342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0095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INVERTO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SOMMO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00000101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2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CONVERTO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1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40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0971B-B9E8-404B-9B0D-CF37D1A9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Esercizi</a:t>
            </a:r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3B4B6AF-E485-4A56-BF57-2C2B71D6D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5919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63C7DE-A321-4C3E-A440-951D3C45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AD7F26-D194-4794-90AF-5C9DE9DE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92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D6A17F2-E0C0-4D3E-B58B-6A95B1C5C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Esadecimale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D60734E-BC28-418E-A6A5-2907A6CC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2E67B4E-BCAB-422A-8774-36901DDD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64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23407-18FF-4322-963D-A818552C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Alfabeto esadecimale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D426FD70-5214-43CB-BCBC-F0DFAF2C5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636511"/>
              </p:ext>
            </p:extLst>
          </p:nvPr>
        </p:nvGraphicFramePr>
        <p:xfrm>
          <a:off x="1295400" y="2557463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19607610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93353584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80114748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64391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BINARIO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ESADECIMALE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BINARIO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ESADECIMALE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4933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59426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0540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20598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79068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9040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47349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0756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45390603"/>
                  </a:ext>
                </a:extLst>
              </a:tr>
            </a:tbl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B5BEFC1-BA11-4E04-A010-55138063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7567EF-BFBD-4C41-8701-E23E402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34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F9E64-68BE-48B5-A26B-C497405A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Da binario a esadecimale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70C7B4F-34CA-4941-99A0-B16509BC9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306061"/>
              </p:ext>
            </p:extLst>
          </p:nvPr>
        </p:nvGraphicFramePr>
        <p:xfrm>
          <a:off x="1514763" y="2567708"/>
          <a:ext cx="5843539" cy="335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799EB7-ECDB-4EE6-800B-36EA7D6F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53F8E2-A83A-47E7-8538-66F4FF29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19</a:t>
            </a:fld>
            <a:endParaRPr lang="it-IT"/>
          </a:p>
        </p:txBody>
      </p:sp>
      <p:pic>
        <p:nvPicPr>
          <p:cNvPr id="4102" name="Picture 6" descr="Risultati immagini per esadecimale a binario">
            <a:extLst>
              <a:ext uri="{FF2B5EF4-FFF2-40B4-BE49-F238E27FC236}">
                <a16:creationId xmlns:a16="http://schemas.microsoft.com/office/drawing/2014/main" id="{3EEC30F1-DE0B-4C20-8EF6-45E4C5103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0" t="32822" r="-1603" b="21837"/>
          <a:stretch/>
        </p:blipFill>
        <p:spPr bwMode="auto">
          <a:xfrm>
            <a:off x="7872307" y="3323206"/>
            <a:ext cx="3261974" cy="13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59F10-C7FC-43DC-8B06-D6D44B2D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40B10B-5127-4DF4-84C5-2E9F4740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fontAlgn="base"/>
            <a:r>
              <a:rPr lang="it-IT" sz="3200" dirty="0"/>
              <a:t>Sapere cos’è un sistema di numerazione</a:t>
            </a:r>
          </a:p>
          <a:p>
            <a:pPr fontAlgn="base"/>
            <a:r>
              <a:rPr lang="it-IT" sz="3200" dirty="0"/>
              <a:t>Avere un’idea di cosa sia il sistema numerico binario</a:t>
            </a:r>
          </a:p>
          <a:p>
            <a:pPr fontAlgn="base"/>
            <a:r>
              <a:rPr lang="it-IT" sz="3200" dirty="0"/>
              <a:t>Fare semplici operazioni con esso</a:t>
            </a:r>
          </a:p>
          <a:p>
            <a:pPr fontAlgn="base"/>
            <a:r>
              <a:rPr lang="it-IT" sz="3200" dirty="0"/>
              <a:t>Utilizzi in campo reale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3F9515-648A-46A3-B4B5-87FDE447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8DD065-E15F-4C4C-BE04-B0168EFE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38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C1193-6F58-4221-865D-CCDA9F2B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ESEMPIO DA BINARIO A ESADECIMALE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32B0340-53DB-4C6F-956F-97213718E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455539"/>
              </p:ext>
            </p:extLst>
          </p:nvPr>
        </p:nvGraphicFramePr>
        <p:xfrm>
          <a:off x="1066800" y="2231898"/>
          <a:ext cx="10058400" cy="3902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91354136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5368858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249060731"/>
                    </a:ext>
                  </a:extLst>
                </a:gridCol>
              </a:tblGrid>
              <a:tr h="68161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59101"/>
                  </a:ext>
                </a:extLst>
              </a:tr>
              <a:tr h="1176491"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11101100101001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AGGIUNGO BIT PER ARRIVARE A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0011101100101001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17934"/>
                  </a:ext>
                </a:extLst>
              </a:tr>
              <a:tr h="681618"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0011101100101001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FACCIO GRUPPI DA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0011 1011 0010 1001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20262"/>
                  </a:ext>
                </a:extLst>
              </a:tr>
              <a:tr h="681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0011 1011 0010 1001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CONVERTO I GRUPPI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 B 2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14910"/>
                  </a:ext>
                </a:extLst>
              </a:tr>
              <a:tr h="681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B 2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METTO ASSIEME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3B29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74388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795B15-01A5-412F-B42B-726408D3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7AD647-A627-47F4-8854-B00251A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2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1445D-C857-43B0-B7F3-D31E3C35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esercizi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C54EC11-7DA8-49D5-B366-1F5237E45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1564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C9BE7A-30C6-464B-94C4-29880B97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B9CD3C-BD71-4A05-B13F-233DFECC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31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C561FEC-B9DF-405A-AD31-C2284C3C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rappresentiamo i numeri con la virgola?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C686E0-1C8C-4678-8044-088E706D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252B93-0D23-40F8-912C-1BF42D04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22</a:t>
            </a:fld>
            <a:endParaRPr lang="it-IT"/>
          </a:p>
        </p:txBody>
      </p:sp>
      <p:pic>
        <p:nvPicPr>
          <p:cNvPr id="2050" name="Picture 2" descr="Risultati immagini per numeri virgola">
            <a:extLst>
              <a:ext uri="{FF2B5EF4-FFF2-40B4-BE49-F238E27FC236}">
                <a16:creationId xmlns:a16="http://schemas.microsoft.com/office/drawing/2014/main" id="{9480E58D-F66E-4327-9C5D-D1032193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4057685"/>
            <a:ext cx="488632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4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356AE-28D5-4B47-9E32-53FC87AB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Virgola fissa</a:t>
            </a:r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AAFE275-5514-4036-BBA4-04562C247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96805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2D7424-0175-45A7-AC0A-0816A510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1DB20D-9352-4999-9E9D-00EC7DF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64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9068D-9DFD-4FD5-9385-CCA62E01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Esempio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DE0A466-DF43-4E55-B655-E0E8CCC39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45116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FAA0D0B-7AC7-4751-98BA-99F38263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9878DF-EAA4-460F-A55E-1D7367E5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46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D8103-BB80-4CC7-A9AD-45B1FCC3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AF14B1-D426-4993-8C67-D45D46B5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DA5118-BA61-4821-9BBC-DF3CCA18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9B3F10-084E-4188-B26D-9E77E49C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it-IT" sz="3200" dirty="0"/>
              <a:t>Esprimi in binario virgola fissa i seguenti numeri decimali</a:t>
            </a:r>
          </a:p>
          <a:p>
            <a:pPr lvl="1"/>
            <a:r>
              <a:rPr lang="it-IT" sz="2800" dirty="0"/>
              <a:t>9,22 / 12,3 / -2,75</a:t>
            </a:r>
          </a:p>
        </p:txBody>
      </p:sp>
    </p:spTree>
    <p:extLst>
      <p:ext uri="{BB962C8B-B14F-4D97-AF65-F5344CB8AC3E}">
        <p14:creationId xmlns:p14="http://schemas.microsoft.com/office/powerpoint/2010/main" val="392720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78F63-E723-406B-A5B6-9A83D961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Virgola mobile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63913F-990F-437F-AD4D-632AFD94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t-IT" sz="3600" dirty="0"/>
              <a:t>La posizione della virgola può cambiare…  ma come?</a:t>
            </a:r>
          </a:p>
          <a:p>
            <a:pPr lvl="0"/>
            <a:r>
              <a:rPr lang="it-IT" sz="3600" dirty="0"/>
              <a:t>Uso la </a:t>
            </a:r>
            <a:r>
              <a:rPr lang="it-IT" sz="3600" b="1" dirty="0"/>
              <a:t>notazione scientifica</a:t>
            </a:r>
          </a:p>
          <a:p>
            <a:pPr lvl="1"/>
            <a:r>
              <a:rPr lang="it-IT" sz="3200" b="1" dirty="0"/>
              <a:t>Mantissa</a:t>
            </a:r>
          </a:p>
          <a:p>
            <a:pPr lvl="2"/>
            <a:r>
              <a:rPr lang="it-IT" sz="2800" dirty="0"/>
              <a:t>Rappresenta un numero tra 0,100000 e 0,99999 (parte frazionaria)</a:t>
            </a:r>
          </a:p>
          <a:p>
            <a:pPr lvl="1"/>
            <a:r>
              <a:rPr lang="it-IT" sz="3200" b="1" dirty="0"/>
              <a:t>Esponente</a:t>
            </a:r>
          </a:p>
          <a:p>
            <a:pPr lvl="2"/>
            <a:r>
              <a:rPr lang="it-IT" sz="2800" dirty="0"/>
              <a:t>Indica la potenza di 10 per cui occorre moltiplicare la mantissa al fine di ottenere il numero che si intende rappresentare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7F487F-C72C-4C77-BEFB-B13FAFF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12F5C5-21A0-4EE6-846E-9F003E9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732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13A08-FD4F-4185-96B8-E1CE7940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Virgola mobile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E4809CD-5680-4D60-98F4-C1B8D7A0B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27322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EF04D6-05F4-4ED0-AF49-02D3B80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33C40E-78F1-4858-B47D-8015B0CB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77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60FF6-812C-4BCA-82A1-50C20D34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8AC19EA-028E-4DA5-9619-B736D5BFE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61832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333CCF-1C29-44C0-9BAE-ABA7C082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BBB53F-D2EF-4695-8454-7F60E97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010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FD1AB-E630-4CA7-ACF1-BD510838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Passo 1 – BIT DEL SEGNO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1CBF171-68E8-4CC7-BB1F-9F4A43AE6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0153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AEAED8-06FC-4332-945C-541BA4A1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701C39-91B7-4E61-9A45-965DB3E2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59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94699-52E3-4C2B-993E-2DBE0EC5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Cos’è un sistema di numerazione?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28A2E0-134F-4BCF-8EB7-9ABE2484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it-IT" dirty="0"/>
              <a:t>Un sistema di numerazione è un modo di esprimere e rappresentare i numeri attraverso un insieme di simboli</a:t>
            </a:r>
          </a:p>
          <a:p>
            <a:pPr fontAlgn="base"/>
            <a:r>
              <a:rPr lang="it-IT" dirty="0"/>
              <a:t>L’uomo usa il sistema numerico decimale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C81D4E-6C1F-46A3-8048-9765DD57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644ABE-9ADD-4FCF-8BE4-4479740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028" name="Picture 4" descr="Risultati immagini per sistema numerico decimale">
            <a:extLst>
              <a:ext uri="{FF2B5EF4-FFF2-40B4-BE49-F238E27FC236}">
                <a16:creationId xmlns:a16="http://schemas.microsoft.com/office/drawing/2014/main" id="{56A001AC-FF2C-496B-B43A-4AEAE28B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29" y="3927835"/>
            <a:ext cx="4445291" cy="19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88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FA4EC3-4FE2-45D7-B5E9-B9DE1BBC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Passo 2.1 – BINARIO DELLA PARTE INTERA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124E9A-928A-408A-8D5A-349BB1D9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Trasforma il numero intero senza segno in forma binaria</a:t>
            </a:r>
          </a:p>
          <a:p>
            <a:pPr lvl="1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EC7A6D-3DD3-4F75-81D8-BB1AA880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F35F7-4D80-44D6-A3BE-9EF8EF71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30</a:t>
            </a:fld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DCD1F85-05F3-4B2C-B21E-26F557602E42}"/>
              </a:ext>
            </a:extLst>
          </p:cNvPr>
          <p:cNvCxnSpPr/>
          <p:nvPr/>
        </p:nvCxnSpPr>
        <p:spPr>
          <a:xfrm flipV="1">
            <a:off x="10348128" y="2804265"/>
            <a:ext cx="0" cy="3252354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2311687-74EA-4030-9C37-50945E2E2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83194"/>
              </p:ext>
            </p:extLst>
          </p:nvPr>
        </p:nvGraphicFramePr>
        <p:xfrm>
          <a:off x="1476087" y="3053140"/>
          <a:ext cx="8589303" cy="275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01">
                  <a:extLst>
                    <a:ext uri="{9D8B030D-6E8A-4147-A177-3AD203B41FA5}">
                      <a16:colId xmlns:a16="http://schemas.microsoft.com/office/drawing/2014/main" val="2123774758"/>
                    </a:ext>
                  </a:extLst>
                </a:gridCol>
                <a:gridCol w="2863101">
                  <a:extLst>
                    <a:ext uri="{9D8B030D-6E8A-4147-A177-3AD203B41FA5}">
                      <a16:colId xmlns:a16="http://schemas.microsoft.com/office/drawing/2014/main" val="2997194765"/>
                    </a:ext>
                  </a:extLst>
                </a:gridCol>
                <a:gridCol w="2863101">
                  <a:extLst>
                    <a:ext uri="{9D8B030D-6E8A-4147-A177-3AD203B41FA5}">
                      <a16:colId xmlns:a16="http://schemas.microsoft.com/office/drawing/2014/main" val="202526784"/>
                    </a:ext>
                  </a:extLst>
                </a:gridCol>
              </a:tblGrid>
              <a:tr h="39351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Dividendo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Divisore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37952"/>
                  </a:ext>
                </a:extLst>
              </a:tr>
              <a:tr h="39351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57050"/>
                  </a:ext>
                </a:extLst>
              </a:tr>
              <a:tr h="39351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835920"/>
                  </a:ext>
                </a:extLst>
              </a:tr>
              <a:tr h="39351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76308"/>
                  </a:ext>
                </a:extLst>
              </a:tr>
              <a:tr h="39351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6091"/>
                  </a:ext>
                </a:extLst>
              </a:tr>
              <a:tr h="39351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53710"/>
                  </a:ext>
                </a:extLst>
              </a:tr>
              <a:tr h="39351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3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41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16389-19C3-4113-83B9-A8275AF6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Passo 2.2 – BINARIO DELLA PARTE DECIMALE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ACAB7D-CD27-468E-AAC0-37EAD3AD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Trasforma il numero decimale senza segno in forma binaria</a:t>
            </a:r>
          </a:p>
          <a:p>
            <a:r>
              <a:rPr lang="it-IT" dirty="0"/>
              <a:t>ATTENZIONE!! Stavolta si moltiplica la parte frazionaria fino ad ottenere 1 e si prende ogni volta la parte intera del risultato, per poi prendere i bit dall’alto verso </a:t>
            </a:r>
            <a:r>
              <a:rPr lang="it-IT"/>
              <a:t>il basso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78BB05-4027-4AA4-8AD7-BC3BE200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BCEA5-ACDA-40BB-B18C-FBD724A9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31</a:t>
            </a:fld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69440FC-9456-4B01-BCA6-BF94136E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61077"/>
              </p:ext>
            </p:extLst>
          </p:nvPr>
        </p:nvGraphicFramePr>
        <p:xfrm>
          <a:off x="1110256" y="3440100"/>
          <a:ext cx="9962988" cy="25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996">
                  <a:extLst>
                    <a:ext uri="{9D8B030D-6E8A-4147-A177-3AD203B41FA5}">
                      <a16:colId xmlns:a16="http://schemas.microsoft.com/office/drawing/2014/main" val="215092642"/>
                    </a:ext>
                  </a:extLst>
                </a:gridCol>
                <a:gridCol w="3320996">
                  <a:extLst>
                    <a:ext uri="{9D8B030D-6E8A-4147-A177-3AD203B41FA5}">
                      <a16:colId xmlns:a16="http://schemas.microsoft.com/office/drawing/2014/main" val="511097980"/>
                    </a:ext>
                  </a:extLst>
                </a:gridCol>
                <a:gridCol w="3320996">
                  <a:extLst>
                    <a:ext uri="{9D8B030D-6E8A-4147-A177-3AD203B41FA5}">
                      <a16:colId xmlns:a16="http://schemas.microsoft.com/office/drawing/2014/main" val="1634188737"/>
                    </a:ext>
                  </a:extLst>
                </a:gridCol>
              </a:tblGrid>
              <a:tr h="50578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Moltiplicando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Moltiplicatore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Parte intera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87525"/>
                  </a:ext>
                </a:extLst>
              </a:tr>
              <a:tr h="50578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61790"/>
                  </a:ext>
                </a:extLst>
              </a:tr>
              <a:tr h="50578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13592"/>
                  </a:ext>
                </a:extLst>
              </a:tr>
              <a:tr h="50578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20512"/>
                  </a:ext>
                </a:extLst>
              </a:tr>
              <a:tr h="50578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04406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8D8D946-78EF-4BBD-A5D6-CB528E9632C5}"/>
              </a:ext>
            </a:extLst>
          </p:cNvPr>
          <p:cNvCxnSpPr/>
          <p:nvPr/>
        </p:nvCxnSpPr>
        <p:spPr>
          <a:xfrm>
            <a:off x="11249891" y="3895437"/>
            <a:ext cx="0" cy="21820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45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58C71C-287B-441D-B22E-85E63AEC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Passo 2.3 – COMPLETO IL BINARIO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6CD9FA-B86E-4515-B44D-75C6486C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6000" dirty="0"/>
              <a:t>(43.6875)</a:t>
            </a:r>
            <a:r>
              <a:rPr lang="it-IT" sz="6000" baseline="-25000" dirty="0"/>
              <a:t>10</a:t>
            </a:r>
            <a:r>
              <a:rPr lang="it-IT" sz="6000" dirty="0"/>
              <a:t>=(101011.1011)</a:t>
            </a:r>
            <a:r>
              <a:rPr lang="it-IT" sz="6000" baseline="-25000" dirty="0"/>
              <a:t>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83A982-F144-4C12-984B-DE20F215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D8EEB0-28FB-47D2-A0F1-F6A8003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13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1DC72-0823-4688-8E46-D77DF629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Passo 3 – NOTAZIONE SCIENTIFICA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66F9C73-F2EE-4913-86F1-01E29633E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1450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876FAE-C1F4-464B-BB0F-C307BC31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9CCCA40-4970-4435-89D4-FC41D73B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142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9032B-5CD7-4EB4-A588-BBDC29AE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Passo 4 – MANTISSA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F9DCAFF-0365-4AA0-90E4-5DF39F7F5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45913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EF49F8-B56A-45C5-AE0C-F410E96C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8B0469-BE3B-4E68-B964-2B628734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70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B19A8-0680-4C23-ABA6-89567C94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Passo 5 - ESPONENTE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4A5174D-89E1-4F47-928E-3442CD5B8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6697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A970DB-3DB6-4883-A6DA-7D8DF218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80DAF6-A2BB-4E92-AD2A-9B7009A2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167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C3C99-675D-46EB-92E8-29011F27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Unisco il tutto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4CD49AE-95F4-43B5-A48D-3B0C54A76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826480"/>
              </p:ext>
            </p:extLst>
          </p:nvPr>
        </p:nvGraphicFramePr>
        <p:xfrm>
          <a:off x="1172845" y="3997960"/>
          <a:ext cx="995235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3544631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876329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70919495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04117006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20811452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53883040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6414513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73385576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8551388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2852331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58893482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65816648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34709415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78742649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27987658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69719919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22931179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59790653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19489667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27110929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20843853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421301666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15702777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89425416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8605434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36034261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406271436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58162057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63146978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33545593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35303884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19789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20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SEGNO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ESPONENTE (8 BIT)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MANTISSA (23 BIT)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464615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50C1B2-D7BB-4285-89CC-005DFEE2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C1074F-21B3-4011-BF54-B0AA1686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938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75586-5100-48EB-A34E-14A5497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esercizio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83007F20-C418-4AC6-B4B5-4029BA70A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32334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203082-69C5-41B7-87EC-4AA112E9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71A742-42D9-4CEF-9B1B-C75A5C45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59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D8D541A-E6BB-4A7E-9F4C-35276E8A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Sistema numerico decimale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B4D5EEE-BC7B-4C1C-9CBC-BBFA36F8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it-IT" sz="4200" dirty="0"/>
              <a:t>Nel sistema decimale il numero 1125 è il risultato dell'operazione 5x10</a:t>
            </a:r>
            <a:r>
              <a:rPr lang="it-IT" sz="4200" baseline="30000" dirty="0"/>
              <a:t>0</a:t>
            </a:r>
            <a:r>
              <a:rPr lang="it-IT" sz="4200" dirty="0"/>
              <a:t>+2x10</a:t>
            </a:r>
            <a:r>
              <a:rPr lang="it-IT" sz="4200" baseline="30000" dirty="0"/>
              <a:t>1</a:t>
            </a:r>
            <a:r>
              <a:rPr lang="it-IT" sz="4200" dirty="0"/>
              <a:t>+1x10</a:t>
            </a:r>
            <a:r>
              <a:rPr lang="it-IT" sz="4200" baseline="30000" dirty="0"/>
              <a:t>2</a:t>
            </a:r>
            <a:r>
              <a:rPr lang="it-IT" sz="4200" dirty="0"/>
              <a:t>+1x10</a:t>
            </a:r>
            <a:r>
              <a:rPr lang="it-IT" sz="4200" baseline="30000" dirty="0"/>
              <a:t>3</a:t>
            </a:r>
            <a:endParaRPr lang="it-IT" sz="4200" dirty="0"/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2552DF-5322-4CF9-AF6F-B720E642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599A06-EE81-447E-8D5B-CE3220D7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4</a:t>
            </a:fld>
            <a:endParaRPr lang="it-IT"/>
          </a:p>
        </p:txBody>
      </p:sp>
      <p:pic>
        <p:nvPicPr>
          <p:cNvPr id="1026" name="Picture 2" descr="https://lh4.googleusercontent.com/chsEQFt9JA6KuUrQ7xzj3i9S0r4NcaZKv_sDFPIAhsIZPxSTWBj8bHwn4qDqTu5iG2Uj9AzRQV_5za5wBJTKwmZZzi2poAuGD-_pGG8IirKIjVJevShaIe0f4zTaL_jRZ8cxF_eX-IU">
            <a:extLst>
              <a:ext uri="{FF2B5EF4-FFF2-40B4-BE49-F238E27FC236}">
                <a16:creationId xmlns:a16="http://schemas.microsoft.com/office/drawing/2014/main" id="{9D973E5F-C7B5-42F8-BB3E-74263D17F7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560638"/>
            <a:ext cx="4413249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0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C4403-CA05-467E-AB40-ADCB1F44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Sistema numerico binario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0360C2-8D55-4EEA-B9D5-58F2D9369A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fontAlgn="base"/>
            <a:r>
              <a:rPr lang="it-IT" dirty="0"/>
              <a:t>Il sistema numerico binario è un sistema numerico posizionale in base 2</a:t>
            </a:r>
          </a:p>
          <a:p>
            <a:pPr fontAlgn="base"/>
            <a:r>
              <a:rPr lang="it-IT" dirty="0"/>
              <a:t>Utilizza solo due simboli, di solito indicati con 0 e 1</a:t>
            </a:r>
          </a:p>
          <a:p>
            <a:pPr fontAlgn="base"/>
            <a:r>
              <a:rPr lang="it-IT" dirty="0"/>
              <a:t>Ogni cifra viene chiamata bit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F4410-A08C-471E-9124-3C697D98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631BC5-470B-411B-8EA8-5515869D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5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309D139-A0D9-44D3-81FA-4059E84A428E}"/>
              </a:ext>
            </a:extLst>
          </p:cNvPr>
          <p:cNvSpPr/>
          <p:nvPr/>
        </p:nvSpPr>
        <p:spPr>
          <a:xfrm>
            <a:off x="5992028" y="2891945"/>
            <a:ext cx="521854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&amp; 1</a:t>
            </a:r>
          </a:p>
        </p:txBody>
      </p:sp>
    </p:spTree>
    <p:extLst>
      <p:ext uri="{BB962C8B-B14F-4D97-AF65-F5344CB8AC3E}">
        <p14:creationId xmlns:p14="http://schemas.microsoft.com/office/powerpoint/2010/main" val="137900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6754B6E-E097-434F-B8DF-466D2907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 del sistema binario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7CB27B5-692A-41B4-BE7B-855A15037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Utilizzato per la rappresentazione interna dell'informazione dalla quasi totalità degli elaboratori elettronici</a:t>
            </a:r>
          </a:p>
          <a:p>
            <a:r>
              <a:rPr lang="it-IT" dirty="0"/>
              <a:t>Le caratteristiche fisiche dei circuiti digitali rendono molto conveniente la gestione di due soli valori, rappresentati fisicamente da due diversi livelli di tensione elettrica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15DA96-881A-4DE5-9FDD-41139DA8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EAED08-B1E8-4D73-9AE3-5A58C84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6</a:t>
            </a:fld>
            <a:endParaRPr lang="it-IT"/>
          </a:p>
        </p:txBody>
      </p:sp>
      <p:pic>
        <p:nvPicPr>
          <p:cNvPr id="3074" name="Picture 2" descr="Risultati immagini per circuiti digitali">
            <a:extLst>
              <a:ext uri="{FF2B5EF4-FFF2-40B4-BE49-F238E27FC236}">
                <a16:creationId xmlns:a16="http://schemas.microsoft.com/office/drawing/2014/main" id="{281DAC9D-1EEC-4F93-9E19-59006A99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51" y="4637618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3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B36BFCF6-5EE7-4D84-ABED-4EE21A7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Scala dei byte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E50FD0B1-FF1B-4DA8-AC78-3FFBB439B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580170"/>
              </p:ext>
            </p:extLst>
          </p:nvPr>
        </p:nvGraphicFramePr>
        <p:xfrm>
          <a:off x="1295400" y="2557463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18776443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95808234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6265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0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2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Kilobyte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1024 byte (2</a:t>
                      </a:r>
                      <a:r>
                        <a:rPr lang="it-IT" baseline="30000" dirty="0"/>
                        <a:t>10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0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Megabyte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1024 kilobyte (2</a:t>
                      </a:r>
                      <a:r>
                        <a:rPr lang="it-IT" baseline="30000" dirty="0"/>
                        <a:t>20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4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Gigabit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1024 megabyte (2</a:t>
                      </a:r>
                      <a:r>
                        <a:rPr lang="it-IT" baseline="30000" dirty="0"/>
                        <a:t>30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4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Terabyte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1024 gigabyte (2</a:t>
                      </a:r>
                      <a:r>
                        <a:rPr lang="it-IT" baseline="30000" dirty="0"/>
                        <a:t>40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Petabyte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1024 terabyte (2</a:t>
                      </a:r>
                      <a:r>
                        <a:rPr lang="it-IT" baseline="30000" dirty="0"/>
                        <a:t>50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4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Exabyte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1024 petabyte (2</a:t>
                      </a:r>
                      <a:r>
                        <a:rPr lang="it-IT" baseline="30000" dirty="0"/>
                        <a:t>60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5446"/>
                  </a:ext>
                </a:extLst>
              </a:tr>
            </a:tbl>
          </a:graphicData>
        </a:graphic>
      </p:graphicFrame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EBFC6-D5C6-45EB-B0AA-6FF3AF2B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7F8524-15F8-4C71-AC91-A77187F1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11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C0296-4198-4773-A59E-5EAA7B4C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 decimale a binario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5BA8512-18B2-40F9-AFA6-ABA361267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72066"/>
              </p:ext>
            </p:extLst>
          </p:nvPr>
        </p:nvGraphicFramePr>
        <p:xfrm>
          <a:off x="1295400" y="2557463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91314458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9794964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74393275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586095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NUMERO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DIVISO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RESTO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18415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406104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32168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0310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99271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44701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3948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025692403"/>
                  </a:ext>
                </a:extLst>
              </a:tr>
            </a:tbl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E9738E-AB7E-4318-96B6-44E0CD9E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50AF7E-4D32-4E9F-ADD2-4193EB77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8</a:t>
            </a:fld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D4BF848-68AB-49D8-BCCB-CDFDA45CB7E3}"/>
              </a:ext>
            </a:extLst>
          </p:cNvPr>
          <p:cNvCxnSpPr>
            <a:cxnSpLocks/>
          </p:cNvCxnSpPr>
          <p:nvPr/>
        </p:nvCxnSpPr>
        <p:spPr>
          <a:xfrm flipV="1">
            <a:off x="10515600" y="2611120"/>
            <a:ext cx="0" cy="23368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D7748556-9344-4A32-856D-0E0E57D8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55320"/>
              </p:ext>
            </p:extLst>
          </p:nvPr>
        </p:nvGraphicFramePr>
        <p:xfrm>
          <a:off x="2263648" y="5632704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664822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1595810"/>
                    </a:ext>
                  </a:extLst>
                </a:gridCol>
              </a:tblGrid>
              <a:tr h="535727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/>
                        <a:t>100</a:t>
                      </a:r>
                      <a:r>
                        <a:rPr lang="it-IT" sz="36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/>
                        <a:t>1100100</a:t>
                      </a:r>
                      <a:r>
                        <a:rPr lang="it-IT" sz="36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8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18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C4545-041C-425E-A677-C295DD7A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 binario a decimale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24152B4-8161-4E0B-A1BD-BF6E9D7F3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60286"/>
              </p:ext>
            </p:extLst>
          </p:nvPr>
        </p:nvGraphicFramePr>
        <p:xfrm>
          <a:off x="1295400" y="2557463"/>
          <a:ext cx="96012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75794198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54987739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10429623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50018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NUMERO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MOLTIPLICATO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RISULTATO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SOMMA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297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110010</a:t>
                      </a: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5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11001</a:t>
                      </a: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8987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1100</a:t>
                      </a: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203476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</a:t>
                      </a: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3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2074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4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51188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5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163928849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6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</a:t>
                      </a:r>
                    </a:p>
                  </a:txBody>
                  <a:tcPr marL="87284" marR="8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 marL="87284" marR="87284"/>
                </a:tc>
                <a:extLst>
                  <a:ext uri="{0D108BD9-81ED-4DB2-BD59-A6C34878D82A}">
                    <a16:rowId xmlns:a16="http://schemas.microsoft.com/office/drawing/2014/main" val="3464944796"/>
                  </a:ext>
                </a:extLst>
              </a:tr>
            </a:tbl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407171-B189-4A4C-B5D5-F7AE69C5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AA6569-9F7C-40DD-BC98-43A17EA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9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C33D00D-15DB-41BD-98E9-5675C2ED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6315"/>
              </p:ext>
            </p:extLst>
          </p:nvPr>
        </p:nvGraphicFramePr>
        <p:xfrm>
          <a:off x="2263648" y="5632704"/>
          <a:ext cx="8128000" cy="74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664822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1595810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/>
                        <a:t>1100100</a:t>
                      </a:r>
                      <a:r>
                        <a:rPr lang="it-IT" sz="36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dirty="0"/>
                        <a:t>100</a:t>
                      </a:r>
                      <a:r>
                        <a:rPr lang="it-IT" sz="3600" baseline="-25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8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98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1299</Words>
  <Application>Microsoft Office PowerPoint</Application>
  <PresentationFormat>Widescreen</PresentationFormat>
  <Paragraphs>489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Calibri</vt:lpstr>
      <vt:lpstr>Garamond</vt:lpstr>
      <vt:lpstr>Rockwell</vt:lpstr>
      <vt:lpstr>Rockwell Condensed</vt:lpstr>
      <vt:lpstr>Wingdings</vt:lpstr>
      <vt:lpstr>1_Legno</vt:lpstr>
      <vt:lpstr>Organico</vt:lpstr>
      <vt:lpstr>Il Sistema binario</vt:lpstr>
      <vt:lpstr>Obiettivi</vt:lpstr>
      <vt:lpstr>Cos’è un sistema di numerazione?</vt:lpstr>
      <vt:lpstr>Sistema numerico decimale</vt:lpstr>
      <vt:lpstr>Sistema numerico binario</vt:lpstr>
      <vt:lpstr>Utilizzo del sistema binario</vt:lpstr>
      <vt:lpstr>Scala dei byte</vt:lpstr>
      <vt:lpstr>Da decimale a binario</vt:lpstr>
      <vt:lpstr>Da binario a decimale</vt:lpstr>
      <vt:lpstr>E se voglio considerare il segno?</vt:lpstr>
      <vt:lpstr>Rappresentazione col segno</vt:lpstr>
      <vt:lpstr>RAPPRESENTAZIONE COL SEGNO</vt:lpstr>
      <vt:lpstr>Complemento a due</vt:lpstr>
      <vt:lpstr>Con 4 bit</vt:lpstr>
      <vt:lpstr>Esempio complemento a due</vt:lpstr>
      <vt:lpstr>Esercizi</vt:lpstr>
      <vt:lpstr>Esadecimale</vt:lpstr>
      <vt:lpstr>Alfabeto esadecimale</vt:lpstr>
      <vt:lpstr>Da binario a esadecimale</vt:lpstr>
      <vt:lpstr>ESEMPIO DA BINARIO A ESADECIMALE</vt:lpstr>
      <vt:lpstr>esercizi</vt:lpstr>
      <vt:lpstr>Come rappresentiamo i numeri con la virgola?</vt:lpstr>
      <vt:lpstr>Virgola fissa</vt:lpstr>
      <vt:lpstr>Esempio</vt:lpstr>
      <vt:lpstr>esercizio</vt:lpstr>
      <vt:lpstr>Virgola mobile</vt:lpstr>
      <vt:lpstr>Virgola mobile</vt:lpstr>
      <vt:lpstr>esempio</vt:lpstr>
      <vt:lpstr>Passo 1 – BIT DEL SEGNO</vt:lpstr>
      <vt:lpstr>Passo 2.1 – BINARIO DELLA PARTE INTERA</vt:lpstr>
      <vt:lpstr>Passo 2.2 – BINARIO DELLA PARTE DECIMALE</vt:lpstr>
      <vt:lpstr>Passo 2.3 – COMPLETO IL BINARIO</vt:lpstr>
      <vt:lpstr>Passo 3 – NOTAZIONE SCIENTIFICA</vt:lpstr>
      <vt:lpstr>Passo 4 – MANTISSA</vt:lpstr>
      <vt:lpstr>Passo 5 - ESPONENTE</vt:lpstr>
      <vt:lpstr>Unisco il tutto</vt:lpstr>
      <vt:lpstr>esercizio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binario</dc:title>
  <dc:creator>Alessandro Fuser</dc:creator>
  <cp:lastModifiedBy>Alessandro Fuser</cp:lastModifiedBy>
  <cp:revision>30</cp:revision>
  <dcterms:created xsi:type="dcterms:W3CDTF">2018-09-19T12:03:43Z</dcterms:created>
  <dcterms:modified xsi:type="dcterms:W3CDTF">2018-12-10T13:08:38Z</dcterms:modified>
</cp:coreProperties>
</file>