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10FC9D-982A-4B21-82D8-67F635780A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EEF0F46-9741-4D0F-B70D-EFD74EA5E0E3}">
      <dgm:prSet/>
      <dgm:spPr/>
      <dgm:t>
        <a:bodyPr/>
        <a:lstStyle/>
        <a:p>
          <a:r>
            <a:rPr lang="it-IT" dirty="0"/>
            <a:t>Trasforma i seguenti numeri </a:t>
          </a:r>
          <a:r>
            <a:rPr lang="it-IT" b="1" dirty="0"/>
            <a:t>decimali</a:t>
          </a:r>
          <a:r>
            <a:rPr lang="it-IT" dirty="0"/>
            <a:t> in numeri </a:t>
          </a:r>
          <a:r>
            <a:rPr lang="it-IT" b="1" dirty="0"/>
            <a:t>binari</a:t>
          </a:r>
          <a:endParaRPr lang="it-IT" dirty="0"/>
        </a:p>
      </dgm:t>
    </dgm:pt>
    <dgm:pt modelId="{E9D8EDDE-C96D-4469-86EB-410E90851464}" type="parTrans" cxnId="{C51A407F-CA21-45BF-9E7A-45DA65239938}">
      <dgm:prSet/>
      <dgm:spPr/>
      <dgm:t>
        <a:bodyPr/>
        <a:lstStyle/>
        <a:p>
          <a:endParaRPr lang="it-IT"/>
        </a:p>
      </dgm:t>
    </dgm:pt>
    <dgm:pt modelId="{A4ED4563-3F96-4D63-8D26-27A93D4BCB21}" type="sibTrans" cxnId="{C51A407F-CA21-45BF-9E7A-45DA65239938}">
      <dgm:prSet/>
      <dgm:spPr/>
      <dgm:t>
        <a:bodyPr/>
        <a:lstStyle/>
        <a:p>
          <a:endParaRPr lang="it-IT"/>
        </a:p>
      </dgm:t>
    </dgm:pt>
    <dgm:pt modelId="{A7C43AE4-316E-4C1F-9C3D-F9E0E2917C73}">
      <dgm:prSet/>
      <dgm:spPr/>
      <dgm:t>
        <a:bodyPr/>
        <a:lstStyle/>
        <a:p>
          <a:r>
            <a:rPr lang="it-IT"/>
            <a:t>3</a:t>
          </a:r>
        </a:p>
      </dgm:t>
    </dgm:pt>
    <dgm:pt modelId="{92F6D966-469D-48CA-BE27-B51725950B8E}" type="parTrans" cxnId="{BF3DF1D0-5A9D-4CD9-AD58-81EA8E037BAC}">
      <dgm:prSet/>
      <dgm:spPr/>
      <dgm:t>
        <a:bodyPr/>
        <a:lstStyle/>
        <a:p>
          <a:endParaRPr lang="it-IT"/>
        </a:p>
      </dgm:t>
    </dgm:pt>
    <dgm:pt modelId="{985EDB43-FD74-42F4-9470-D1F79109133A}" type="sibTrans" cxnId="{BF3DF1D0-5A9D-4CD9-AD58-81EA8E037BAC}">
      <dgm:prSet/>
      <dgm:spPr/>
      <dgm:t>
        <a:bodyPr/>
        <a:lstStyle/>
        <a:p>
          <a:endParaRPr lang="it-IT"/>
        </a:p>
      </dgm:t>
    </dgm:pt>
    <dgm:pt modelId="{3BC82AF8-9E45-4D3F-8614-6EFF8B2542B6}">
      <dgm:prSet/>
      <dgm:spPr/>
      <dgm:t>
        <a:bodyPr/>
        <a:lstStyle/>
        <a:p>
          <a:r>
            <a:rPr lang="it-IT"/>
            <a:t>43</a:t>
          </a:r>
        </a:p>
      </dgm:t>
    </dgm:pt>
    <dgm:pt modelId="{AA20C61F-BE02-4970-9238-BD5A8AB2851E}" type="parTrans" cxnId="{5E717D85-5472-4F9B-9141-1D75621FE5DB}">
      <dgm:prSet/>
      <dgm:spPr/>
      <dgm:t>
        <a:bodyPr/>
        <a:lstStyle/>
        <a:p>
          <a:endParaRPr lang="it-IT"/>
        </a:p>
      </dgm:t>
    </dgm:pt>
    <dgm:pt modelId="{F4244AF5-5CFD-4836-BA26-F4B365E29B3D}" type="sibTrans" cxnId="{5E717D85-5472-4F9B-9141-1D75621FE5DB}">
      <dgm:prSet/>
      <dgm:spPr/>
      <dgm:t>
        <a:bodyPr/>
        <a:lstStyle/>
        <a:p>
          <a:endParaRPr lang="it-IT"/>
        </a:p>
      </dgm:t>
    </dgm:pt>
    <dgm:pt modelId="{23063BFC-43C4-4DB7-9D51-17246EB399D2}">
      <dgm:prSet/>
      <dgm:spPr/>
      <dgm:t>
        <a:bodyPr/>
        <a:lstStyle/>
        <a:p>
          <a:r>
            <a:rPr lang="it-IT"/>
            <a:t>12</a:t>
          </a:r>
        </a:p>
      </dgm:t>
    </dgm:pt>
    <dgm:pt modelId="{4BCC68C4-3F1B-43CE-BDF5-F8F44F2E3FD0}" type="parTrans" cxnId="{88B69C64-6D1D-49E8-A2FA-D54FEF07EDD8}">
      <dgm:prSet/>
      <dgm:spPr/>
      <dgm:t>
        <a:bodyPr/>
        <a:lstStyle/>
        <a:p>
          <a:endParaRPr lang="it-IT"/>
        </a:p>
      </dgm:t>
    </dgm:pt>
    <dgm:pt modelId="{3E2B176F-F9BF-4AD7-9C72-3E59731DF5A0}" type="sibTrans" cxnId="{88B69C64-6D1D-49E8-A2FA-D54FEF07EDD8}">
      <dgm:prSet/>
      <dgm:spPr/>
      <dgm:t>
        <a:bodyPr/>
        <a:lstStyle/>
        <a:p>
          <a:endParaRPr lang="it-IT"/>
        </a:p>
      </dgm:t>
    </dgm:pt>
    <dgm:pt modelId="{7D2EF5AD-6B25-48A4-89E6-B31138181542}">
      <dgm:prSet/>
      <dgm:spPr/>
      <dgm:t>
        <a:bodyPr/>
        <a:lstStyle/>
        <a:p>
          <a:r>
            <a:rPr lang="it-IT"/>
            <a:t>63</a:t>
          </a:r>
        </a:p>
      </dgm:t>
    </dgm:pt>
    <dgm:pt modelId="{77FECCF5-A196-4629-8915-716CD172605C}" type="parTrans" cxnId="{74A1B53B-96F1-422D-B567-DDCE5F90BBBF}">
      <dgm:prSet/>
      <dgm:spPr/>
      <dgm:t>
        <a:bodyPr/>
        <a:lstStyle/>
        <a:p>
          <a:endParaRPr lang="it-IT"/>
        </a:p>
      </dgm:t>
    </dgm:pt>
    <dgm:pt modelId="{259D8901-6B65-4CD9-879F-CF80CCFEA4A6}" type="sibTrans" cxnId="{74A1B53B-96F1-422D-B567-DDCE5F90BBBF}">
      <dgm:prSet/>
      <dgm:spPr/>
      <dgm:t>
        <a:bodyPr/>
        <a:lstStyle/>
        <a:p>
          <a:endParaRPr lang="it-IT"/>
        </a:p>
      </dgm:t>
    </dgm:pt>
    <dgm:pt modelId="{10968684-66EF-42E5-B30A-7B3DE12DAC1D}">
      <dgm:prSet/>
      <dgm:spPr/>
      <dgm:t>
        <a:bodyPr/>
        <a:lstStyle/>
        <a:p>
          <a:r>
            <a:rPr lang="it-IT"/>
            <a:t>170</a:t>
          </a:r>
        </a:p>
      </dgm:t>
    </dgm:pt>
    <dgm:pt modelId="{C4CB5465-F3A6-4AF1-B451-0B07512E9D59}" type="parTrans" cxnId="{CD699AA4-A083-470F-BE24-451C08FA60EF}">
      <dgm:prSet/>
      <dgm:spPr/>
      <dgm:t>
        <a:bodyPr/>
        <a:lstStyle/>
        <a:p>
          <a:endParaRPr lang="it-IT"/>
        </a:p>
      </dgm:t>
    </dgm:pt>
    <dgm:pt modelId="{3BDF3CBC-0003-43A9-85C8-8543C6D4C77C}" type="sibTrans" cxnId="{CD699AA4-A083-470F-BE24-451C08FA60EF}">
      <dgm:prSet/>
      <dgm:spPr/>
      <dgm:t>
        <a:bodyPr/>
        <a:lstStyle/>
        <a:p>
          <a:endParaRPr lang="it-IT"/>
        </a:p>
      </dgm:t>
    </dgm:pt>
    <dgm:pt modelId="{BC01B479-C58F-46CC-8C51-75A1A928C093}" type="pres">
      <dgm:prSet presAssocID="{B910FC9D-982A-4B21-82D8-67F635780ACF}" presName="linear" presStyleCnt="0">
        <dgm:presLayoutVars>
          <dgm:animLvl val="lvl"/>
          <dgm:resizeHandles val="exact"/>
        </dgm:presLayoutVars>
      </dgm:prSet>
      <dgm:spPr/>
    </dgm:pt>
    <dgm:pt modelId="{E1ADB675-B7A9-43E8-B4A7-FB7D65C7C8C1}" type="pres">
      <dgm:prSet presAssocID="{5EEF0F46-9741-4D0F-B70D-EFD74EA5E0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DA8F6BC-AE33-4B53-AA99-144332F7479C}" type="pres">
      <dgm:prSet presAssocID="{5EEF0F46-9741-4D0F-B70D-EFD74EA5E0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B80BB1E-AB77-4512-8334-12FEC68FBDBA}" type="presOf" srcId="{10968684-66EF-42E5-B30A-7B3DE12DAC1D}" destId="{EDA8F6BC-AE33-4B53-AA99-144332F7479C}" srcOrd="0" destOrd="4" presId="urn:microsoft.com/office/officeart/2005/8/layout/vList2"/>
    <dgm:cxn modelId="{74A1B53B-96F1-422D-B567-DDCE5F90BBBF}" srcId="{5EEF0F46-9741-4D0F-B70D-EFD74EA5E0E3}" destId="{7D2EF5AD-6B25-48A4-89E6-B31138181542}" srcOrd="3" destOrd="0" parTransId="{77FECCF5-A196-4629-8915-716CD172605C}" sibTransId="{259D8901-6B65-4CD9-879F-CF80CCFEA4A6}"/>
    <dgm:cxn modelId="{88B69C64-6D1D-49E8-A2FA-D54FEF07EDD8}" srcId="{5EEF0F46-9741-4D0F-B70D-EFD74EA5E0E3}" destId="{23063BFC-43C4-4DB7-9D51-17246EB399D2}" srcOrd="2" destOrd="0" parTransId="{4BCC68C4-3F1B-43CE-BDF5-F8F44F2E3FD0}" sibTransId="{3E2B176F-F9BF-4AD7-9C72-3E59731DF5A0}"/>
    <dgm:cxn modelId="{76DEF46F-3FA1-437C-84CE-90A1ECA37618}" type="presOf" srcId="{B910FC9D-982A-4B21-82D8-67F635780ACF}" destId="{BC01B479-C58F-46CC-8C51-75A1A928C093}" srcOrd="0" destOrd="0" presId="urn:microsoft.com/office/officeart/2005/8/layout/vList2"/>
    <dgm:cxn modelId="{C51A407F-CA21-45BF-9E7A-45DA65239938}" srcId="{B910FC9D-982A-4B21-82D8-67F635780ACF}" destId="{5EEF0F46-9741-4D0F-B70D-EFD74EA5E0E3}" srcOrd="0" destOrd="0" parTransId="{E9D8EDDE-C96D-4469-86EB-410E90851464}" sibTransId="{A4ED4563-3F96-4D63-8D26-27A93D4BCB21}"/>
    <dgm:cxn modelId="{454B5B84-2877-4824-A918-4899EB2628C2}" type="presOf" srcId="{5EEF0F46-9741-4D0F-B70D-EFD74EA5E0E3}" destId="{E1ADB675-B7A9-43E8-B4A7-FB7D65C7C8C1}" srcOrd="0" destOrd="0" presId="urn:microsoft.com/office/officeart/2005/8/layout/vList2"/>
    <dgm:cxn modelId="{5E717D85-5472-4F9B-9141-1D75621FE5DB}" srcId="{5EEF0F46-9741-4D0F-B70D-EFD74EA5E0E3}" destId="{3BC82AF8-9E45-4D3F-8614-6EFF8B2542B6}" srcOrd="1" destOrd="0" parTransId="{AA20C61F-BE02-4970-9238-BD5A8AB2851E}" sibTransId="{F4244AF5-5CFD-4836-BA26-F4B365E29B3D}"/>
    <dgm:cxn modelId="{C38CDE98-B5F1-4D35-B8BD-4E1F8A24276A}" type="presOf" srcId="{A7C43AE4-316E-4C1F-9C3D-F9E0E2917C73}" destId="{EDA8F6BC-AE33-4B53-AA99-144332F7479C}" srcOrd="0" destOrd="0" presId="urn:microsoft.com/office/officeart/2005/8/layout/vList2"/>
    <dgm:cxn modelId="{CD699AA4-A083-470F-BE24-451C08FA60EF}" srcId="{5EEF0F46-9741-4D0F-B70D-EFD74EA5E0E3}" destId="{10968684-66EF-42E5-B30A-7B3DE12DAC1D}" srcOrd="4" destOrd="0" parTransId="{C4CB5465-F3A6-4AF1-B451-0B07512E9D59}" sibTransId="{3BDF3CBC-0003-43A9-85C8-8543C6D4C77C}"/>
    <dgm:cxn modelId="{CE26D6AD-7830-4F17-BF8D-2DF694BF4212}" type="presOf" srcId="{7D2EF5AD-6B25-48A4-89E6-B31138181542}" destId="{EDA8F6BC-AE33-4B53-AA99-144332F7479C}" srcOrd="0" destOrd="3" presId="urn:microsoft.com/office/officeart/2005/8/layout/vList2"/>
    <dgm:cxn modelId="{871492B9-6925-4EBB-9D09-D91F8BD6A524}" type="presOf" srcId="{23063BFC-43C4-4DB7-9D51-17246EB399D2}" destId="{EDA8F6BC-AE33-4B53-AA99-144332F7479C}" srcOrd="0" destOrd="2" presId="urn:microsoft.com/office/officeart/2005/8/layout/vList2"/>
    <dgm:cxn modelId="{BF3DF1D0-5A9D-4CD9-AD58-81EA8E037BAC}" srcId="{5EEF0F46-9741-4D0F-B70D-EFD74EA5E0E3}" destId="{A7C43AE4-316E-4C1F-9C3D-F9E0E2917C73}" srcOrd="0" destOrd="0" parTransId="{92F6D966-469D-48CA-BE27-B51725950B8E}" sibTransId="{985EDB43-FD74-42F4-9470-D1F79109133A}"/>
    <dgm:cxn modelId="{C357A0F3-CB44-466C-BB02-780A809E1725}" type="presOf" srcId="{3BC82AF8-9E45-4D3F-8614-6EFF8B2542B6}" destId="{EDA8F6BC-AE33-4B53-AA99-144332F7479C}" srcOrd="0" destOrd="1" presId="urn:microsoft.com/office/officeart/2005/8/layout/vList2"/>
    <dgm:cxn modelId="{1EB9BBBE-3F4B-4C8B-A3A4-5D5C755D3A7A}" type="presParOf" srcId="{BC01B479-C58F-46CC-8C51-75A1A928C093}" destId="{E1ADB675-B7A9-43E8-B4A7-FB7D65C7C8C1}" srcOrd="0" destOrd="0" presId="urn:microsoft.com/office/officeart/2005/8/layout/vList2"/>
    <dgm:cxn modelId="{1DC7EA0A-DCD3-4F0A-A9C0-482BF8658E89}" type="presParOf" srcId="{BC01B479-C58F-46CC-8C51-75A1A928C093}" destId="{EDA8F6BC-AE33-4B53-AA99-144332F7479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10FC9D-982A-4B21-82D8-67F635780A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EEF0F46-9741-4D0F-B70D-EFD74EA5E0E3}">
      <dgm:prSet/>
      <dgm:spPr/>
      <dgm:t>
        <a:bodyPr/>
        <a:lstStyle/>
        <a:p>
          <a:r>
            <a:rPr lang="it-IT" dirty="0"/>
            <a:t>Trasforma i seguenti numeri </a:t>
          </a:r>
          <a:r>
            <a:rPr lang="it-IT" b="1" dirty="0"/>
            <a:t>decimali</a:t>
          </a:r>
          <a:r>
            <a:rPr lang="it-IT" dirty="0"/>
            <a:t> in numeri </a:t>
          </a:r>
          <a:r>
            <a:rPr lang="it-IT" b="1" dirty="0"/>
            <a:t>binari</a:t>
          </a:r>
          <a:endParaRPr lang="it-IT" dirty="0"/>
        </a:p>
      </dgm:t>
    </dgm:pt>
    <dgm:pt modelId="{E9D8EDDE-C96D-4469-86EB-410E90851464}" type="parTrans" cxnId="{C51A407F-CA21-45BF-9E7A-45DA65239938}">
      <dgm:prSet/>
      <dgm:spPr/>
      <dgm:t>
        <a:bodyPr/>
        <a:lstStyle/>
        <a:p>
          <a:endParaRPr lang="it-IT"/>
        </a:p>
      </dgm:t>
    </dgm:pt>
    <dgm:pt modelId="{A4ED4563-3F96-4D63-8D26-27A93D4BCB21}" type="sibTrans" cxnId="{C51A407F-CA21-45BF-9E7A-45DA65239938}">
      <dgm:prSet/>
      <dgm:spPr/>
      <dgm:t>
        <a:bodyPr/>
        <a:lstStyle/>
        <a:p>
          <a:endParaRPr lang="it-IT"/>
        </a:p>
      </dgm:t>
    </dgm:pt>
    <dgm:pt modelId="{A7C43AE4-316E-4C1F-9C3D-F9E0E2917C73}">
      <dgm:prSet/>
      <dgm:spPr/>
      <dgm:t>
        <a:bodyPr/>
        <a:lstStyle/>
        <a:p>
          <a:r>
            <a:rPr lang="it-IT" dirty="0"/>
            <a:t>(3)</a:t>
          </a:r>
          <a:r>
            <a:rPr lang="it-IT" baseline="-25000" dirty="0"/>
            <a:t>10</a:t>
          </a:r>
          <a:r>
            <a:rPr lang="it-IT" dirty="0"/>
            <a:t> = (11)</a:t>
          </a:r>
          <a:r>
            <a:rPr lang="it-IT" baseline="-25000" dirty="0"/>
            <a:t>2</a:t>
          </a:r>
        </a:p>
      </dgm:t>
    </dgm:pt>
    <dgm:pt modelId="{92F6D966-469D-48CA-BE27-B51725950B8E}" type="parTrans" cxnId="{BF3DF1D0-5A9D-4CD9-AD58-81EA8E037BAC}">
      <dgm:prSet/>
      <dgm:spPr/>
      <dgm:t>
        <a:bodyPr/>
        <a:lstStyle/>
        <a:p>
          <a:endParaRPr lang="it-IT"/>
        </a:p>
      </dgm:t>
    </dgm:pt>
    <dgm:pt modelId="{985EDB43-FD74-42F4-9470-D1F79109133A}" type="sibTrans" cxnId="{BF3DF1D0-5A9D-4CD9-AD58-81EA8E037BAC}">
      <dgm:prSet/>
      <dgm:spPr/>
      <dgm:t>
        <a:bodyPr/>
        <a:lstStyle/>
        <a:p>
          <a:endParaRPr lang="it-IT"/>
        </a:p>
      </dgm:t>
    </dgm:pt>
    <dgm:pt modelId="{3BC82AF8-9E45-4D3F-8614-6EFF8B2542B6}">
      <dgm:prSet/>
      <dgm:spPr/>
      <dgm:t>
        <a:bodyPr/>
        <a:lstStyle/>
        <a:p>
          <a:r>
            <a:rPr lang="it-IT" dirty="0"/>
            <a:t>(43)</a:t>
          </a:r>
          <a:r>
            <a:rPr lang="it-IT" baseline="-25000" dirty="0"/>
            <a:t>10</a:t>
          </a:r>
          <a:r>
            <a:rPr lang="it-IT" dirty="0"/>
            <a:t> = (101011)</a:t>
          </a:r>
          <a:r>
            <a:rPr lang="it-IT" baseline="-25000" dirty="0"/>
            <a:t>2</a:t>
          </a:r>
        </a:p>
      </dgm:t>
    </dgm:pt>
    <dgm:pt modelId="{AA20C61F-BE02-4970-9238-BD5A8AB2851E}" type="parTrans" cxnId="{5E717D85-5472-4F9B-9141-1D75621FE5DB}">
      <dgm:prSet/>
      <dgm:spPr/>
      <dgm:t>
        <a:bodyPr/>
        <a:lstStyle/>
        <a:p>
          <a:endParaRPr lang="it-IT"/>
        </a:p>
      </dgm:t>
    </dgm:pt>
    <dgm:pt modelId="{F4244AF5-5CFD-4836-BA26-F4B365E29B3D}" type="sibTrans" cxnId="{5E717D85-5472-4F9B-9141-1D75621FE5DB}">
      <dgm:prSet/>
      <dgm:spPr/>
      <dgm:t>
        <a:bodyPr/>
        <a:lstStyle/>
        <a:p>
          <a:endParaRPr lang="it-IT"/>
        </a:p>
      </dgm:t>
    </dgm:pt>
    <dgm:pt modelId="{23063BFC-43C4-4DB7-9D51-17246EB399D2}">
      <dgm:prSet/>
      <dgm:spPr/>
      <dgm:t>
        <a:bodyPr/>
        <a:lstStyle/>
        <a:p>
          <a:r>
            <a:rPr lang="it-IT" dirty="0"/>
            <a:t>(12)</a:t>
          </a:r>
          <a:r>
            <a:rPr lang="it-IT" baseline="-25000" dirty="0"/>
            <a:t>10</a:t>
          </a:r>
          <a:r>
            <a:rPr lang="it-IT" dirty="0"/>
            <a:t> = (1100)</a:t>
          </a:r>
          <a:r>
            <a:rPr lang="it-IT" baseline="-25000" dirty="0"/>
            <a:t>2</a:t>
          </a:r>
        </a:p>
      </dgm:t>
    </dgm:pt>
    <dgm:pt modelId="{4BCC68C4-3F1B-43CE-BDF5-F8F44F2E3FD0}" type="parTrans" cxnId="{88B69C64-6D1D-49E8-A2FA-D54FEF07EDD8}">
      <dgm:prSet/>
      <dgm:spPr/>
      <dgm:t>
        <a:bodyPr/>
        <a:lstStyle/>
        <a:p>
          <a:endParaRPr lang="it-IT"/>
        </a:p>
      </dgm:t>
    </dgm:pt>
    <dgm:pt modelId="{3E2B176F-F9BF-4AD7-9C72-3E59731DF5A0}" type="sibTrans" cxnId="{88B69C64-6D1D-49E8-A2FA-D54FEF07EDD8}">
      <dgm:prSet/>
      <dgm:spPr/>
      <dgm:t>
        <a:bodyPr/>
        <a:lstStyle/>
        <a:p>
          <a:endParaRPr lang="it-IT"/>
        </a:p>
      </dgm:t>
    </dgm:pt>
    <dgm:pt modelId="{7D2EF5AD-6B25-48A4-89E6-B31138181542}">
      <dgm:prSet/>
      <dgm:spPr/>
      <dgm:t>
        <a:bodyPr/>
        <a:lstStyle/>
        <a:p>
          <a:r>
            <a:rPr lang="it-IT" dirty="0"/>
            <a:t>(63)</a:t>
          </a:r>
          <a:r>
            <a:rPr lang="it-IT" baseline="-25000" dirty="0"/>
            <a:t>10</a:t>
          </a:r>
          <a:r>
            <a:rPr lang="it-IT" dirty="0"/>
            <a:t> = (111111)</a:t>
          </a:r>
          <a:r>
            <a:rPr lang="it-IT" baseline="-25000" dirty="0"/>
            <a:t>2</a:t>
          </a:r>
        </a:p>
      </dgm:t>
    </dgm:pt>
    <dgm:pt modelId="{77FECCF5-A196-4629-8915-716CD172605C}" type="parTrans" cxnId="{74A1B53B-96F1-422D-B567-DDCE5F90BBBF}">
      <dgm:prSet/>
      <dgm:spPr/>
      <dgm:t>
        <a:bodyPr/>
        <a:lstStyle/>
        <a:p>
          <a:endParaRPr lang="it-IT"/>
        </a:p>
      </dgm:t>
    </dgm:pt>
    <dgm:pt modelId="{259D8901-6B65-4CD9-879F-CF80CCFEA4A6}" type="sibTrans" cxnId="{74A1B53B-96F1-422D-B567-DDCE5F90BBBF}">
      <dgm:prSet/>
      <dgm:spPr/>
      <dgm:t>
        <a:bodyPr/>
        <a:lstStyle/>
        <a:p>
          <a:endParaRPr lang="it-IT"/>
        </a:p>
      </dgm:t>
    </dgm:pt>
    <dgm:pt modelId="{10968684-66EF-42E5-B30A-7B3DE12DAC1D}">
      <dgm:prSet/>
      <dgm:spPr/>
      <dgm:t>
        <a:bodyPr/>
        <a:lstStyle/>
        <a:p>
          <a:r>
            <a:rPr lang="it-IT" dirty="0"/>
            <a:t>(170)</a:t>
          </a:r>
          <a:r>
            <a:rPr lang="it-IT" baseline="-25000" dirty="0"/>
            <a:t>10</a:t>
          </a:r>
          <a:r>
            <a:rPr lang="it-IT" dirty="0"/>
            <a:t> = (10101010)</a:t>
          </a:r>
          <a:r>
            <a:rPr lang="it-IT" baseline="-25000" dirty="0"/>
            <a:t>2</a:t>
          </a:r>
        </a:p>
      </dgm:t>
    </dgm:pt>
    <dgm:pt modelId="{C4CB5465-F3A6-4AF1-B451-0B07512E9D59}" type="parTrans" cxnId="{CD699AA4-A083-470F-BE24-451C08FA60EF}">
      <dgm:prSet/>
      <dgm:spPr/>
      <dgm:t>
        <a:bodyPr/>
        <a:lstStyle/>
        <a:p>
          <a:endParaRPr lang="it-IT"/>
        </a:p>
      </dgm:t>
    </dgm:pt>
    <dgm:pt modelId="{3BDF3CBC-0003-43A9-85C8-8543C6D4C77C}" type="sibTrans" cxnId="{CD699AA4-A083-470F-BE24-451C08FA60EF}">
      <dgm:prSet/>
      <dgm:spPr/>
      <dgm:t>
        <a:bodyPr/>
        <a:lstStyle/>
        <a:p>
          <a:endParaRPr lang="it-IT"/>
        </a:p>
      </dgm:t>
    </dgm:pt>
    <dgm:pt modelId="{BC01B479-C58F-46CC-8C51-75A1A928C093}" type="pres">
      <dgm:prSet presAssocID="{B910FC9D-982A-4B21-82D8-67F635780ACF}" presName="linear" presStyleCnt="0">
        <dgm:presLayoutVars>
          <dgm:animLvl val="lvl"/>
          <dgm:resizeHandles val="exact"/>
        </dgm:presLayoutVars>
      </dgm:prSet>
      <dgm:spPr/>
    </dgm:pt>
    <dgm:pt modelId="{E1ADB675-B7A9-43E8-B4A7-FB7D65C7C8C1}" type="pres">
      <dgm:prSet presAssocID="{5EEF0F46-9741-4D0F-B70D-EFD74EA5E0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DA8F6BC-AE33-4B53-AA99-144332F7479C}" type="pres">
      <dgm:prSet presAssocID="{5EEF0F46-9741-4D0F-B70D-EFD74EA5E0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B80BB1E-AB77-4512-8334-12FEC68FBDBA}" type="presOf" srcId="{10968684-66EF-42E5-B30A-7B3DE12DAC1D}" destId="{EDA8F6BC-AE33-4B53-AA99-144332F7479C}" srcOrd="0" destOrd="4" presId="urn:microsoft.com/office/officeart/2005/8/layout/vList2"/>
    <dgm:cxn modelId="{74A1B53B-96F1-422D-B567-DDCE5F90BBBF}" srcId="{5EEF0F46-9741-4D0F-B70D-EFD74EA5E0E3}" destId="{7D2EF5AD-6B25-48A4-89E6-B31138181542}" srcOrd="3" destOrd="0" parTransId="{77FECCF5-A196-4629-8915-716CD172605C}" sibTransId="{259D8901-6B65-4CD9-879F-CF80CCFEA4A6}"/>
    <dgm:cxn modelId="{88B69C64-6D1D-49E8-A2FA-D54FEF07EDD8}" srcId="{5EEF0F46-9741-4D0F-B70D-EFD74EA5E0E3}" destId="{23063BFC-43C4-4DB7-9D51-17246EB399D2}" srcOrd="2" destOrd="0" parTransId="{4BCC68C4-3F1B-43CE-BDF5-F8F44F2E3FD0}" sibTransId="{3E2B176F-F9BF-4AD7-9C72-3E59731DF5A0}"/>
    <dgm:cxn modelId="{76DEF46F-3FA1-437C-84CE-90A1ECA37618}" type="presOf" srcId="{B910FC9D-982A-4B21-82D8-67F635780ACF}" destId="{BC01B479-C58F-46CC-8C51-75A1A928C093}" srcOrd="0" destOrd="0" presId="urn:microsoft.com/office/officeart/2005/8/layout/vList2"/>
    <dgm:cxn modelId="{C51A407F-CA21-45BF-9E7A-45DA65239938}" srcId="{B910FC9D-982A-4B21-82D8-67F635780ACF}" destId="{5EEF0F46-9741-4D0F-B70D-EFD74EA5E0E3}" srcOrd="0" destOrd="0" parTransId="{E9D8EDDE-C96D-4469-86EB-410E90851464}" sibTransId="{A4ED4563-3F96-4D63-8D26-27A93D4BCB21}"/>
    <dgm:cxn modelId="{454B5B84-2877-4824-A918-4899EB2628C2}" type="presOf" srcId="{5EEF0F46-9741-4D0F-B70D-EFD74EA5E0E3}" destId="{E1ADB675-B7A9-43E8-B4A7-FB7D65C7C8C1}" srcOrd="0" destOrd="0" presId="urn:microsoft.com/office/officeart/2005/8/layout/vList2"/>
    <dgm:cxn modelId="{5E717D85-5472-4F9B-9141-1D75621FE5DB}" srcId="{5EEF0F46-9741-4D0F-B70D-EFD74EA5E0E3}" destId="{3BC82AF8-9E45-4D3F-8614-6EFF8B2542B6}" srcOrd="1" destOrd="0" parTransId="{AA20C61F-BE02-4970-9238-BD5A8AB2851E}" sibTransId="{F4244AF5-5CFD-4836-BA26-F4B365E29B3D}"/>
    <dgm:cxn modelId="{C38CDE98-B5F1-4D35-B8BD-4E1F8A24276A}" type="presOf" srcId="{A7C43AE4-316E-4C1F-9C3D-F9E0E2917C73}" destId="{EDA8F6BC-AE33-4B53-AA99-144332F7479C}" srcOrd="0" destOrd="0" presId="urn:microsoft.com/office/officeart/2005/8/layout/vList2"/>
    <dgm:cxn modelId="{CD699AA4-A083-470F-BE24-451C08FA60EF}" srcId="{5EEF0F46-9741-4D0F-B70D-EFD74EA5E0E3}" destId="{10968684-66EF-42E5-B30A-7B3DE12DAC1D}" srcOrd="4" destOrd="0" parTransId="{C4CB5465-F3A6-4AF1-B451-0B07512E9D59}" sibTransId="{3BDF3CBC-0003-43A9-85C8-8543C6D4C77C}"/>
    <dgm:cxn modelId="{CE26D6AD-7830-4F17-BF8D-2DF694BF4212}" type="presOf" srcId="{7D2EF5AD-6B25-48A4-89E6-B31138181542}" destId="{EDA8F6BC-AE33-4B53-AA99-144332F7479C}" srcOrd="0" destOrd="3" presId="urn:microsoft.com/office/officeart/2005/8/layout/vList2"/>
    <dgm:cxn modelId="{871492B9-6925-4EBB-9D09-D91F8BD6A524}" type="presOf" srcId="{23063BFC-43C4-4DB7-9D51-17246EB399D2}" destId="{EDA8F6BC-AE33-4B53-AA99-144332F7479C}" srcOrd="0" destOrd="2" presId="urn:microsoft.com/office/officeart/2005/8/layout/vList2"/>
    <dgm:cxn modelId="{BF3DF1D0-5A9D-4CD9-AD58-81EA8E037BAC}" srcId="{5EEF0F46-9741-4D0F-B70D-EFD74EA5E0E3}" destId="{A7C43AE4-316E-4C1F-9C3D-F9E0E2917C73}" srcOrd="0" destOrd="0" parTransId="{92F6D966-469D-48CA-BE27-B51725950B8E}" sibTransId="{985EDB43-FD74-42F4-9470-D1F79109133A}"/>
    <dgm:cxn modelId="{C357A0F3-CB44-466C-BB02-780A809E1725}" type="presOf" srcId="{3BC82AF8-9E45-4D3F-8614-6EFF8B2542B6}" destId="{EDA8F6BC-AE33-4B53-AA99-144332F7479C}" srcOrd="0" destOrd="1" presId="urn:microsoft.com/office/officeart/2005/8/layout/vList2"/>
    <dgm:cxn modelId="{1EB9BBBE-3F4B-4C8B-A3A4-5D5C755D3A7A}" type="presParOf" srcId="{BC01B479-C58F-46CC-8C51-75A1A928C093}" destId="{E1ADB675-B7A9-43E8-B4A7-FB7D65C7C8C1}" srcOrd="0" destOrd="0" presId="urn:microsoft.com/office/officeart/2005/8/layout/vList2"/>
    <dgm:cxn modelId="{1DC7EA0A-DCD3-4F0A-A9C0-482BF8658E89}" type="presParOf" srcId="{BC01B479-C58F-46CC-8C51-75A1A928C093}" destId="{EDA8F6BC-AE33-4B53-AA99-144332F7479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10FC9D-982A-4B21-82D8-67F635780A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EEF0F46-9741-4D0F-B70D-EFD74EA5E0E3}">
      <dgm:prSet/>
      <dgm:spPr/>
      <dgm:t>
        <a:bodyPr/>
        <a:lstStyle/>
        <a:p>
          <a:r>
            <a:rPr lang="it-IT" dirty="0"/>
            <a:t>Trasforma i seguenti numeri </a:t>
          </a:r>
          <a:r>
            <a:rPr lang="it-IT" b="1" dirty="0"/>
            <a:t>binari</a:t>
          </a:r>
          <a:r>
            <a:rPr lang="it-IT" dirty="0"/>
            <a:t> in numeri </a:t>
          </a:r>
          <a:r>
            <a:rPr lang="it-IT" b="1" dirty="0"/>
            <a:t>decimali</a:t>
          </a:r>
          <a:endParaRPr lang="it-IT" dirty="0"/>
        </a:p>
      </dgm:t>
    </dgm:pt>
    <dgm:pt modelId="{E9D8EDDE-C96D-4469-86EB-410E90851464}" type="parTrans" cxnId="{C51A407F-CA21-45BF-9E7A-45DA65239938}">
      <dgm:prSet/>
      <dgm:spPr/>
      <dgm:t>
        <a:bodyPr/>
        <a:lstStyle/>
        <a:p>
          <a:endParaRPr lang="it-IT"/>
        </a:p>
      </dgm:t>
    </dgm:pt>
    <dgm:pt modelId="{A4ED4563-3F96-4D63-8D26-27A93D4BCB21}" type="sibTrans" cxnId="{C51A407F-CA21-45BF-9E7A-45DA65239938}">
      <dgm:prSet/>
      <dgm:spPr/>
      <dgm:t>
        <a:bodyPr/>
        <a:lstStyle/>
        <a:p>
          <a:endParaRPr lang="it-IT"/>
        </a:p>
      </dgm:t>
    </dgm:pt>
    <dgm:pt modelId="{A7C43AE4-316E-4C1F-9C3D-F9E0E2917C73}">
      <dgm:prSet/>
      <dgm:spPr/>
      <dgm:t>
        <a:bodyPr/>
        <a:lstStyle/>
        <a:p>
          <a:r>
            <a:rPr lang="it-IT" dirty="0"/>
            <a:t>(101101)</a:t>
          </a:r>
          <a:r>
            <a:rPr lang="it-IT" baseline="-25000" dirty="0"/>
            <a:t>2</a:t>
          </a:r>
        </a:p>
      </dgm:t>
    </dgm:pt>
    <dgm:pt modelId="{92F6D966-469D-48CA-BE27-B51725950B8E}" type="parTrans" cxnId="{BF3DF1D0-5A9D-4CD9-AD58-81EA8E037BAC}">
      <dgm:prSet/>
      <dgm:spPr/>
      <dgm:t>
        <a:bodyPr/>
        <a:lstStyle/>
        <a:p>
          <a:endParaRPr lang="it-IT"/>
        </a:p>
      </dgm:t>
    </dgm:pt>
    <dgm:pt modelId="{985EDB43-FD74-42F4-9470-D1F79109133A}" type="sibTrans" cxnId="{BF3DF1D0-5A9D-4CD9-AD58-81EA8E037BAC}">
      <dgm:prSet/>
      <dgm:spPr/>
      <dgm:t>
        <a:bodyPr/>
        <a:lstStyle/>
        <a:p>
          <a:endParaRPr lang="it-IT"/>
        </a:p>
      </dgm:t>
    </dgm:pt>
    <dgm:pt modelId="{3BC82AF8-9E45-4D3F-8614-6EFF8B2542B6}">
      <dgm:prSet/>
      <dgm:spPr/>
      <dgm:t>
        <a:bodyPr/>
        <a:lstStyle/>
        <a:p>
          <a:r>
            <a:rPr lang="it-IT" dirty="0"/>
            <a:t>(11101010)</a:t>
          </a:r>
          <a:r>
            <a:rPr lang="it-IT" baseline="-25000" dirty="0"/>
            <a:t>2</a:t>
          </a:r>
        </a:p>
      </dgm:t>
    </dgm:pt>
    <dgm:pt modelId="{AA20C61F-BE02-4970-9238-BD5A8AB2851E}" type="parTrans" cxnId="{5E717D85-5472-4F9B-9141-1D75621FE5DB}">
      <dgm:prSet/>
      <dgm:spPr/>
      <dgm:t>
        <a:bodyPr/>
        <a:lstStyle/>
        <a:p>
          <a:endParaRPr lang="it-IT"/>
        </a:p>
      </dgm:t>
    </dgm:pt>
    <dgm:pt modelId="{F4244AF5-5CFD-4836-BA26-F4B365E29B3D}" type="sibTrans" cxnId="{5E717D85-5472-4F9B-9141-1D75621FE5DB}">
      <dgm:prSet/>
      <dgm:spPr/>
      <dgm:t>
        <a:bodyPr/>
        <a:lstStyle/>
        <a:p>
          <a:endParaRPr lang="it-IT"/>
        </a:p>
      </dgm:t>
    </dgm:pt>
    <dgm:pt modelId="{23063BFC-43C4-4DB7-9D51-17246EB399D2}">
      <dgm:prSet/>
      <dgm:spPr/>
      <dgm:t>
        <a:bodyPr/>
        <a:lstStyle/>
        <a:p>
          <a:r>
            <a:rPr lang="it-IT" dirty="0"/>
            <a:t>(100011)</a:t>
          </a:r>
          <a:r>
            <a:rPr lang="it-IT" baseline="-25000" dirty="0"/>
            <a:t>2</a:t>
          </a:r>
        </a:p>
      </dgm:t>
    </dgm:pt>
    <dgm:pt modelId="{4BCC68C4-3F1B-43CE-BDF5-F8F44F2E3FD0}" type="parTrans" cxnId="{88B69C64-6D1D-49E8-A2FA-D54FEF07EDD8}">
      <dgm:prSet/>
      <dgm:spPr/>
      <dgm:t>
        <a:bodyPr/>
        <a:lstStyle/>
        <a:p>
          <a:endParaRPr lang="it-IT"/>
        </a:p>
      </dgm:t>
    </dgm:pt>
    <dgm:pt modelId="{3E2B176F-F9BF-4AD7-9C72-3E59731DF5A0}" type="sibTrans" cxnId="{88B69C64-6D1D-49E8-A2FA-D54FEF07EDD8}">
      <dgm:prSet/>
      <dgm:spPr/>
      <dgm:t>
        <a:bodyPr/>
        <a:lstStyle/>
        <a:p>
          <a:endParaRPr lang="it-IT"/>
        </a:p>
      </dgm:t>
    </dgm:pt>
    <dgm:pt modelId="{7D2EF5AD-6B25-48A4-89E6-B31138181542}">
      <dgm:prSet/>
      <dgm:spPr/>
      <dgm:t>
        <a:bodyPr/>
        <a:lstStyle/>
        <a:p>
          <a:r>
            <a:rPr lang="it-IT" dirty="0"/>
            <a:t>(1010011)</a:t>
          </a:r>
          <a:r>
            <a:rPr lang="it-IT" baseline="-25000" dirty="0"/>
            <a:t>2</a:t>
          </a:r>
        </a:p>
      </dgm:t>
    </dgm:pt>
    <dgm:pt modelId="{77FECCF5-A196-4629-8915-716CD172605C}" type="parTrans" cxnId="{74A1B53B-96F1-422D-B567-DDCE5F90BBBF}">
      <dgm:prSet/>
      <dgm:spPr/>
      <dgm:t>
        <a:bodyPr/>
        <a:lstStyle/>
        <a:p>
          <a:endParaRPr lang="it-IT"/>
        </a:p>
      </dgm:t>
    </dgm:pt>
    <dgm:pt modelId="{259D8901-6B65-4CD9-879F-CF80CCFEA4A6}" type="sibTrans" cxnId="{74A1B53B-96F1-422D-B567-DDCE5F90BBBF}">
      <dgm:prSet/>
      <dgm:spPr/>
      <dgm:t>
        <a:bodyPr/>
        <a:lstStyle/>
        <a:p>
          <a:endParaRPr lang="it-IT"/>
        </a:p>
      </dgm:t>
    </dgm:pt>
    <dgm:pt modelId="{10968684-66EF-42E5-B30A-7B3DE12DAC1D}">
      <dgm:prSet/>
      <dgm:spPr/>
      <dgm:t>
        <a:bodyPr/>
        <a:lstStyle/>
        <a:p>
          <a:r>
            <a:rPr lang="it-IT" dirty="0"/>
            <a:t>(1111001100)</a:t>
          </a:r>
          <a:r>
            <a:rPr lang="it-IT" baseline="-25000" dirty="0"/>
            <a:t>2</a:t>
          </a:r>
        </a:p>
      </dgm:t>
    </dgm:pt>
    <dgm:pt modelId="{C4CB5465-F3A6-4AF1-B451-0B07512E9D59}" type="parTrans" cxnId="{CD699AA4-A083-470F-BE24-451C08FA60EF}">
      <dgm:prSet/>
      <dgm:spPr/>
      <dgm:t>
        <a:bodyPr/>
        <a:lstStyle/>
        <a:p>
          <a:endParaRPr lang="it-IT"/>
        </a:p>
      </dgm:t>
    </dgm:pt>
    <dgm:pt modelId="{3BDF3CBC-0003-43A9-85C8-8543C6D4C77C}" type="sibTrans" cxnId="{CD699AA4-A083-470F-BE24-451C08FA60EF}">
      <dgm:prSet/>
      <dgm:spPr/>
      <dgm:t>
        <a:bodyPr/>
        <a:lstStyle/>
        <a:p>
          <a:endParaRPr lang="it-IT"/>
        </a:p>
      </dgm:t>
    </dgm:pt>
    <dgm:pt modelId="{BC01B479-C58F-46CC-8C51-75A1A928C093}" type="pres">
      <dgm:prSet presAssocID="{B910FC9D-982A-4B21-82D8-67F635780ACF}" presName="linear" presStyleCnt="0">
        <dgm:presLayoutVars>
          <dgm:animLvl val="lvl"/>
          <dgm:resizeHandles val="exact"/>
        </dgm:presLayoutVars>
      </dgm:prSet>
      <dgm:spPr/>
    </dgm:pt>
    <dgm:pt modelId="{E1ADB675-B7A9-43E8-B4A7-FB7D65C7C8C1}" type="pres">
      <dgm:prSet presAssocID="{5EEF0F46-9741-4D0F-B70D-EFD74EA5E0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DA8F6BC-AE33-4B53-AA99-144332F7479C}" type="pres">
      <dgm:prSet presAssocID="{5EEF0F46-9741-4D0F-B70D-EFD74EA5E0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B80BB1E-AB77-4512-8334-12FEC68FBDBA}" type="presOf" srcId="{10968684-66EF-42E5-B30A-7B3DE12DAC1D}" destId="{EDA8F6BC-AE33-4B53-AA99-144332F7479C}" srcOrd="0" destOrd="4" presId="urn:microsoft.com/office/officeart/2005/8/layout/vList2"/>
    <dgm:cxn modelId="{74A1B53B-96F1-422D-B567-DDCE5F90BBBF}" srcId="{5EEF0F46-9741-4D0F-B70D-EFD74EA5E0E3}" destId="{7D2EF5AD-6B25-48A4-89E6-B31138181542}" srcOrd="3" destOrd="0" parTransId="{77FECCF5-A196-4629-8915-716CD172605C}" sibTransId="{259D8901-6B65-4CD9-879F-CF80CCFEA4A6}"/>
    <dgm:cxn modelId="{88B69C64-6D1D-49E8-A2FA-D54FEF07EDD8}" srcId="{5EEF0F46-9741-4D0F-B70D-EFD74EA5E0E3}" destId="{23063BFC-43C4-4DB7-9D51-17246EB399D2}" srcOrd="2" destOrd="0" parTransId="{4BCC68C4-3F1B-43CE-BDF5-F8F44F2E3FD0}" sibTransId="{3E2B176F-F9BF-4AD7-9C72-3E59731DF5A0}"/>
    <dgm:cxn modelId="{76DEF46F-3FA1-437C-84CE-90A1ECA37618}" type="presOf" srcId="{B910FC9D-982A-4B21-82D8-67F635780ACF}" destId="{BC01B479-C58F-46CC-8C51-75A1A928C093}" srcOrd="0" destOrd="0" presId="urn:microsoft.com/office/officeart/2005/8/layout/vList2"/>
    <dgm:cxn modelId="{C51A407F-CA21-45BF-9E7A-45DA65239938}" srcId="{B910FC9D-982A-4B21-82D8-67F635780ACF}" destId="{5EEF0F46-9741-4D0F-B70D-EFD74EA5E0E3}" srcOrd="0" destOrd="0" parTransId="{E9D8EDDE-C96D-4469-86EB-410E90851464}" sibTransId="{A4ED4563-3F96-4D63-8D26-27A93D4BCB21}"/>
    <dgm:cxn modelId="{454B5B84-2877-4824-A918-4899EB2628C2}" type="presOf" srcId="{5EEF0F46-9741-4D0F-B70D-EFD74EA5E0E3}" destId="{E1ADB675-B7A9-43E8-B4A7-FB7D65C7C8C1}" srcOrd="0" destOrd="0" presId="urn:microsoft.com/office/officeart/2005/8/layout/vList2"/>
    <dgm:cxn modelId="{5E717D85-5472-4F9B-9141-1D75621FE5DB}" srcId="{5EEF0F46-9741-4D0F-B70D-EFD74EA5E0E3}" destId="{3BC82AF8-9E45-4D3F-8614-6EFF8B2542B6}" srcOrd="1" destOrd="0" parTransId="{AA20C61F-BE02-4970-9238-BD5A8AB2851E}" sibTransId="{F4244AF5-5CFD-4836-BA26-F4B365E29B3D}"/>
    <dgm:cxn modelId="{C38CDE98-B5F1-4D35-B8BD-4E1F8A24276A}" type="presOf" srcId="{A7C43AE4-316E-4C1F-9C3D-F9E0E2917C73}" destId="{EDA8F6BC-AE33-4B53-AA99-144332F7479C}" srcOrd="0" destOrd="0" presId="urn:microsoft.com/office/officeart/2005/8/layout/vList2"/>
    <dgm:cxn modelId="{CD699AA4-A083-470F-BE24-451C08FA60EF}" srcId="{5EEF0F46-9741-4D0F-B70D-EFD74EA5E0E3}" destId="{10968684-66EF-42E5-B30A-7B3DE12DAC1D}" srcOrd="4" destOrd="0" parTransId="{C4CB5465-F3A6-4AF1-B451-0B07512E9D59}" sibTransId="{3BDF3CBC-0003-43A9-85C8-8543C6D4C77C}"/>
    <dgm:cxn modelId="{CE26D6AD-7830-4F17-BF8D-2DF694BF4212}" type="presOf" srcId="{7D2EF5AD-6B25-48A4-89E6-B31138181542}" destId="{EDA8F6BC-AE33-4B53-AA99-144332F7479C}" srcOrd="0" destOrd="3" presId="urn:microsoft.com/office/officeart/2005/8/layout/vList2"/>
    <dgm:cxn modelId="{871492B9-6925-4EBB-9D09-D91F8BD6A524}" type="presOf" srcId="{23063BFC-43C4-4DB7-9D51-17246EB399D2}" destId="{EDA8F6BC-AE33-4B53-AA99-144332F7479C}" srcOrd="0" destOrd="2" presId="urn:microsoft.com/office/officeart/2005/8/layout/vList2"/>
    <dgm:cxn modelId="{BF3DF1D0-5A9D-4CD9-AD58-81EA8E037BAC}" srcId="{5EEF0F46-9741-4D0F-B70D-EFD74EA5E0E3}" destId="{A7C43AE4-316E-4C1F-9C3D-F9E0E2917C73}" srcOrd="0" destOrd="0" parTransId="{92F6D966-469D-48CA-BE27-B51725950B8E}" sibTransId="{985EDB43-FD74-42F4-9470-D1F79109133A}"/>
    <dgm:cxn modelId="{C357A0F3-CB44-466C-BB02-780A809E1725}" type="presOf" srcId="{3BC82AF8-9E45-4D3F-8614-6EFF8B2542B6}" destId="{EDA8F6BC-AE33-4B53-AA99-144332F7479C}" srcOrd="0" destOrd="1" presId="urn:microsoft.com/office/officeart/2005/8/layout/vList2"/>
    <dgm:cxn modelId="{1EB9BBBE-3F4B-4C8B-A3A4-5D5C755D3A7A}" type="presParOf" srcId="{BC01B479-C58F-46CC-8C51-75A1A928C093}" destId="{E1ADB675-B7A9-43E8-B4A7-FB7D65C7C8C1}" srcOrd="0" destOrd="0" presId="urn:microsoft.com/office/officeart/2005/8/layout/vList2"/>
    <dgm:cxn modelId="{1DC7EA0A-DCD3-4F0A-A9C0-482BF8658E89}" type="presParOf" srcId="{BC01B479-C58F-46CC-8C51-75A1A928C093}" destId="{EDA8F6BC-AE33-4B53-AA99-144332F7479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10FC9D-982A-4B21-82D8-67F635780A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EEF0F46-9741-4D0F-B70D-EFD74EA5E0E3}">
      <dgm:prSet/>
      <dgm:spPr/>
      <dgm:t>
        <a:bodyPr/>
        <a:lstStyle/>
        <a:p>
          <a:r>
            <a:rPr lang="it-IT" dirty="0"/>
            <a:t>Trasforma i seguenti numeri </a:t>
          </a:r>
          <a:r>
            <a:rPr lang="it-IT" b="1" dirty="0"/>
            <a:t>binari</a:t>
          </a:r>
          <a:r>
            <a:rPr lang="it-IT" dirty="0"/>
            <a:t> in numeri </a:t>
          </a:r>
          <a:r>
            <a:rPr lang="it-IT" b="1" dirty="0"/>
            <a:t>decimali</a:t>
          </a:r>
          <a:endParaRPr lang="it-IT" dirty="0"/>
        </a:p>
      </dgm:t>
    </dgm:pt>
    <dgm:pt modelId="{E9D8EDDE-C96D-4469-86EB-410E90851464}" type="parTrans" cxnId="{C51A407F-CA21-45BF-9E7A-45DA65239938}">
      <dgm:prSet/>
      <dgm:spPr/>
      <dgm:t>
        <a:bodyPr/>
        <a:lstStyle/>
        <a:p>
          <a:endParaRPr lang="it-IT"/>
        </a:p>
      </dgm:t>
    </dgm:pt>
    <dgm:pt modelId="{A4ED4563-3F96-4D63-8D26-27A93D4BCB21}" type="sibTrans" cxnId="{C51A407F-CA21-45BF-9E7A-45DA65239938}">
      <dgm:prSet/>
      <dgm:spPr/>
      <dgm:t>
        <a:bodyPr/>
        <a:lstStyle/>
        <a:p>
          <a:endParaRPr lang="it-IT"/>
        </a:p>
      </dgm:t>
    </dgm:pt>
    <dgm:pt modelId="{A7C43AE4-316E-4C1F-9C3D-F9E0E2917C73}">
      <dgm:prSet/>
      <dgm:spPr/>
      <dgm:t>
        <a:bodyPr/>
        <a:lstStyle/>
        <a:p>
          <a:r>
            <a:rPr lang="it-IT" dirty="0"/>
            <a:t>(101101)</a:t>
          </a:r>
          <a:r>
            <a:rPr lang="it-IT" baseline="-25000" dirty="0"/>
            <a:t>2 </a:t>
          </a:r>
          <a:r>
            <a:rPr lang="it-IT" baseline="0" dirty="0"/>
            <a:t>= (45)</a:t>
          </a:r>
          <a:r>
            <a:rPr lang="it-IT" baseline="-25000" dirty="0"/>
            <a:t>10</a:t>
          </a:r>
        </a:p>
      </dgm:t>
    </dgm:pt>
    <dgm:pt modelId="{92F6D966-469D-48CA-BE27-B51725950B8E}" type="parTrans" cxnId="{BF3DF1D0-5A9D-4CD9-AD58-81EA8E037BAC}">
      <dgm:prSet/>
      <dgm:spPr/>
      <dgm:t>
        <a:bodyPr/>
        <a:lstStyle/>
        <a:p>
          <a:endParaRPr lang="it-IT"/>
        </a:p>
      </dgm:t>
    </dgm:pt>
    <dgm:pt modelId="{985EDB43-FD74-42F4-9470-D1F79109133A}" type="sibTrans" cxnId="{BF3DF1D0-5A9D-4CD9-AD58-81EA8E037BAC}">
      <dgm:prSet/>
      <dgm:spPr/>
      <dgm:t>
        <a:bodyPr/>
        <a:lstStyle/>
        <a:p>
          <a:endParaRPr lang="it-IT"/>
        </a:p>
      </dgm:t>
    </dgm:pt>
    <dgm:pt modelId="{3BC82AF8-9E45-4D3F-8614-6EFF8B2542B6}">
      <dgm:prSet/>
      <dgm:spPr/>
      <dgm:t>
        <a:bodyPr/>
        <a:lstStyle/>
        <a:p>
          <a:r>
            <a:rPr lang="it-IT" dirty="0"/>
            <a:t>(11101010)</a:t>
          </a:r>
          <a:r>
            <a:rPr lang="it-IT" baseline="-25000" dirty="0"/>
            <a:t>2 </a:t>
          </a:r>
          <a:r>
            <a:rPr lang="it-IT" baseline="0" dirty="0"/>
            <a:t>= (234)</a:t>
          </a:r>
          <a:r>
            <a:rPr lang="it-IT" baseline="-25000" dirty="0"/>
            <a:t>10</a:t>
          </a:r>
        </a:p>
      </dgm:t>
    </dgm:pt>
    <dgm:pt modelId="{AA20C61F-BE02-4970-9238-BD5A8AB2851E}" type="parTrans" cxnId="{5E717D85-5472-4F9B-9141-1D75621FE5DB}">
      <dgm:prSet/>
      <dgm:spPr/>
      <dgm:t>
        <a:bodyPr/>
        <a:lstStyle/>
        <a:p>
          <a:endParaRPr lang="it-IT"/>
        </a:p>
      </dgm:t>
    </dgm:pt>
    <dgm:pt modelId="{F4244AF5-5CFD-4836-BA26-F4B365E29B3D}" type="sibTrans" cxnId="{5E717D85-5472-4F9B-9141-1D75621FE5DB}">
      <dgm:prSet/>
      <dgm:spPr/>
      <dgm:t>
        <a:bodyPr/>
        <a:lstStyle/>
        <a:p>
          <a:endParaRPr lang="it-IT"/>
        </a:p>
      </dgm:t>
    </dgm:pt>
    <dgm:pt modelId="{23063BFC-43C4-4DB7-9D51-17246EB399D2}">
      <dgm:prSet/>
      <dgm:spPr/>
      <dgm:t>
        <a:bodyPr/>
        <a:lstStyle/>
        <a:p>
          <a:r>
            <a:rPr lang="it-IT" dirty="0"/>
            <a:t>(100011)</a:t>
          </a:r>
          <a:r>
            <a:rPr lang="it-IT" baseline="-25000" dirty="0"/>
            <a:t>2 </a:t>
          </a:r>
          <a:r>
            <a:rPr lang="it-IT" baseline="0" dirty="0"/>
            <a:t>= (67)</a:t>
          </a:r>
          <a:r>
            <a:rPr lang="it-IT" baseline="-25000" dirty="0"/>
            <a:t>10</a:t>
          </a:r>
        </a:p>
      </dgm:t>
    </dgm:pt>
    <dgm:pt modelId="{4BCC68C4-3F1B-43CE-BDF5-F8F44F2E3FD0}" type="parTrans" cxnId="{88B69C64-6D1D-49E8-A2FA-D54FEF07EDD8}">
      <dgm:prSet/>
      <dgm:spPr/>
      <dgm:t>
        <a:bodyPr/>
        <a:lstStyle/>
        <a:p>
          <a:endParaRPr lang="it-IT"/>
        </a:p>
      </dgm:t>
    </dgm:pt>
    <dgm:pt modelId="{3E2B176F-F9BF-4AD7-9C72-3E59731DF5A0}" type="sibTrans" cxnId="{88B69C64-6D1D-49E8-A2FA-D54FEF07EDD8}">
      <dgm:prSet/>
      <dgm:spPr/>
      <dgm:t>
        <a:bodyPr/>
        <a:lstStyle/>
        <a:p>
          <a:endParaRPr lang="it-IT"/>
        </a:p>
      </dgm:t>
    </dgm:pt>
    <dgm:pt modelId="{7D2EF5AD-6B25-48A4-89E6-B31138181542}">
      <dgm:prSet/>
      <dgm:spPr/>
      <dgm:t>
        <a:bodyPr/>
        <a:lstStyle/>
        <a:p>
          <a:r>
            <a:rPr lang="it-IT" dirty="0"/>
            <a:t>(1010011)</a:t>
          </a:r>
          <a:r>
            <a:rPr lang="it-IT" baseline="-25000" dirty="0"/>
            <a:t>2 </a:t>
          </a:r>
          <a:r>
            <a:rPr lang="it-IT" baseline="0" dirty="0"/>
            <a:t>= (83)</a:t>
          </a:r>
          <a:r>
            <a:rPr lang="it-IT" baseline="-25000" dirty="0"/>
            <a:t>10</a:t>
          </a:r>
        </a:p>
      </dgm:t>
    </dgm:pt>
    <dgm:pt modelId="{77FECCF5-A196-4629-8915-716CD172605C}" type="parTrans" cxnId="{74A1B53B-96F1-422D-B567-DDCE5F90BBBF}">
      <dgm:prSet/>
      <dgm:spPr/>
      <dgm:t>
        <a:bodyPr/>
        <a:lstStyle/>
        <a:p>
          <a:endParaRPr lang="it-IT"/>
        </a:p>
      </dgm:t>
    </dgm:pt>
    <dgm:pt modelId="{259D8901-6B65-4CD9-879F-CF80CCFEA4A6}" type="sibTrans" cxnId="{74A1B53B-96F1-422D-B567-DDCE5F90BBBF}">
      <dgm:prSet/>
      <dgm:spPr/>
      <dgm:t>
        <a:bodyPr/>
        <a:lstStyle/>
        <a:p>
          <a:endParaRPr lang="it-IT"/>
        </a:p>
      </dgm:t>
    </dgm:pt>
    <dgm:pt modelId="{10968684-66EF-42E5-B30A-7B3DE12DAC1D}">
      <dgm:prSet/>
      <dgm:spPr/>
      <dgm:t>
        <a:bodyPr/>
        <a:lstStyle/>
        <a:p>
          <a:r>
            <a:rPr lang="it-IT" dirty="0"/>
            <a:t>(1111001100)</a:t>
          </a:r>
          <a:r>
            <a:rPr lang="it-IT" baseline="-25000" dirty="0"/>
            <a:t>2 </a:t>
          </a:r>
          <a:r>
            <a:rPr lang="it-IT" baseline="0" dirty="0"/>
            <a:t>= (972)</a:t>
          </a:r>
          <a:r>
            <a:rPr lang="it-IT" baseline="-25000" dirty="0"/>
            <a:t>10 </a:t>
          </a:r>
        </a:p>
      </dgm:t>
    </dgm:pt>
    <dgm:pt modelId="{C4CB5465-F3A6-4AF1-B451-0B07512E9D59}" type="parTrans" cxnId="{CD699AA4-A083-470F-BE24-451C08FA60EF}">
      <dgm:prSet/>
      <dgm:spPr/>
      <dgm:t>
        <a:bodyPr/>
        <a:lstStyle/>
        <a:p>
          <a:endParaRPr lang="it-IT"/>
        </a:p>
      </dgm:t>
    </dgm:pt>
    <dgm:pt modelId="{3BDF3CBC-0003-43A9-85C8-8543C6D4C77C}" type="sibTrans" cxnId="{CD699AA4-A083-470F-BE24-451C08FA60EF}">
      <dgm:prSet/>
      <dgm:spPr/>
      <dgm:t>
        <a:bodyPr/>
        <a:lstStyle/>
        <a:p>
          <a:endParaRPr lang="it-IT"/>
        </a:p>
      </dgm:t>
    </dgm:pt>
    <dgm:pt modelId="{BC01B479-C58F-46CC-8C51-75A1A928C093}" type="pres">
      <dgm:prSet presAssocID="{B910FC9D-982A-4B21-82D8-67F635780ACF}" presName="linear" presStyleCnt="0">
        <dgm:presLayoutVars>
          <dgm:animLvl val="lvl"/>
          <dgm:resizeHandles val="exact"/>
        </dgm:presLayoutVars>
      </dgm:prSet>
      <dgm:spPr/>
    </dgm:pt>
    <dgm:pt modelId="{E1ADB675-B7A9-43E8-B4A7-FB7D65C7C8C1}" type="pres">
      <dgm:prSet presAssocID="{5EEF0F46-9741-4D0F-B70D-EFD74EA5E0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DA8F6BC-AE33-4B53-AA99-144332F7479C}" type="pres">
      <dgm:prSet presAssocID="{5EEF0F46-9741-4D0F-B70D-EFD74EA5E0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B80BB1E-AB77-4512-8334-12FEC68FBDBA}" type="presOf" srcId="{10968684-66EF-42E5-B30A-7B3DE12DAC1D}" destId="{EDA8F6BC-AE33-4B53-AA99-144332F7479C}" srcOrd="0" destOrd="4" presId="urn:microsoft.com/office/officeart/2005/8/layout/vList2"/>
    <dgm:cxn modelId="{74A1B53B-96F1-422D-B567-DDCE5F90BBBF}" srcId="{5EEF0F46-9741-4D0F-B70D-EFD74EA5E0E3}" destId="{7D2EF5AD-6B25-48A4-89E6-B31138181542}" srcOrd="3" destOrd="0" parTransId="{77FECCF5-A196-4629-8915-716CD172605C}" sibTransId="{259D8901-6B65-4CD9-879F-CF80CCFEA4A6}"/>
    <dgm:cxn modelId="{88B69C64-6D1D-49E8-A2FA-D54FEF07EDD8}" srcId="{5EEF0F46-9741-4D0F-B70D-EFD74EA5E0E3}" destId="{23063BFC-43C4-4DB7-9D51-17246EB399D2}" srcOrd="2" destOrd="0" parTransId="{4BCC68C4-3F1B-43CE-BDF5-F8F44F2E3FD0}" sibTransId="{3E2B176F-F9BF-4AD7-9C72-3E59731DF5A0}"/>
    <dgm:cxn modelId="{76DEF46F-3FA1-437C-84CE-90A1ECA37618}" type="presOf" srcId="{B910FC9D-982A-4B21-82D8-67F635780ACF}" destId="{BC01B479-C58F-46CC-8C51-75A1A928C093}" srcOrd="0" destOrd="0" presId="urn:microsoft.com/office/officeart/2005/8/layout/vList2"/>
    <dgm:cxn modelId="{C51A407F-CA21-45BF-9E7A-45DA65239938}" srcId="{B910FC9D-982A-4B21-82D8-67F635780ACF}" destId="{5EEF0F46-9741-4D0F-B70D-EFD74EA5E0E3}" srcOrd="0" destOrd="0" parTransId="{E9D8EDDE-C96D-4469-86EB-410E90851464}" sibTransId="{A4ED4563-3F96-4D63-8D26-27A93D4BCB21}"/>
    <dgm:cxn modelId="{454B5B84-2877-4824-A918-4899EB2628C2}" type="presOf" srcId="{5EEF0F46-9741-4D0F-B70D-EFD74EA5E0E3}" destId="{E1ADB675-B7A9-43E8-B4A7-FB7D65C7C8C1}" srcOrd="0" destOrd="0" presId="urn:microsoft.com/office/officeart/2005/8/layout/vList2"/>
    <dgm:cxn modelId="{5E717D85-5472-4F9B-9141-1D75621FE5DB}" srcId="{5EEF0F46-9741-4D0F-B70D-EFD74EA5E0E3}" destId="{3BC82AF8-9E45-4D3F-8614-6EFF8B2542B6}" srcOrd="1" destOrd="0" parTransId="{AA20C61F-BE02-4970-9238-BD5A8AB2851E}" sibTransId="{F4244AF5-5CFD-4836-BA26-F4B365E29B3D}"/>
    <dgm:cxn modelId="{C38CDE98-B5F1-4D35-B8BD-4E1F8A24276A}" type="presOf" srcId="{A7C43AE4-316E-4C1F-9C3D-F9E0E2917C73}" destId="{EDA8F6BC-AE33-4B53-AA99-144332F7479C}" srcOrd="0" destOrd="0" presId="urn:microsoft.com/office/officeart/2005/8/layout/vList2"/>
    <dgm:cxn modelId="{CD699AA4-A083-470F-BE24-451C08FA60EF}" srcId="{5EEF0F46-9741-4D0F-B70D-EFD74EA5E0E3}" destId="{10968684-66EF-42E5-B30A-7B3DE12DAC1D}" srcOrd="4" destOrd="0" parTransId="{C4CB5465-F3A6-4AF1-B451-0B07512E9D59}" sibTransId="{3BDF3CBC-0003-43A9-85C8-8543C6D4C77C}"/>
    <dgm:cxn modelId="{CE26D6AD-7830-4F17-BF8D-2DF694BF4212}" type="presOf" srcId="{7D2EF5AD-6B25-48A4-89E6-B31138181542}" destId="{EDA8F6BC-AE33-4B53-AA99-144332F7479C}" srcOrd="0" destOrd="3" presId="urn:microsoft.com/office/officeart/2005/8/layout/vList2"/>
    <dgm:cxn modelId="{871492B9-6925-4EBB-9D09-D91F8BD6A524}" type="presOf" srcId="{23063BFC-43C4-4DB7-9D51-17246EB399D2}" destId="{EDA8F6BC-AE33-4B53-AA99-144332F7479C}" srcOrd="0" destOrd="2" presId="urn:microsoft.com/office/officeart/2005/8/layout/vList2"/>
    <dgm:cxn modelId="{BF3DF1D0-5A9D-4CD9-AD58-81EA8E037BAC}" srcId="{5EEF0F46-9741-4D0F-B70D-EFD74EA5E0E3}" destId="{A7C43AE4-316E-4C1F-9C3D-F9E0E2917C73}" srcOrd="0" destOrd="0" parTransId="{92F6D966-469D-48CA-BE27-B51725950B8E}" sibTransId="{985EDB43-FD74-42F4-9470-D1F79109133A}"/>
    <dgm:cxn modelId="{C357A0F3-CB44-466C-BB02-780A809E1725}" type="presOf" srcId="{3BC82AF8-9E45-4D3F-8614-6EFF8B2542B6}" destId="{EDA8F6BC-AE33-4B53-AA99-144332F7479C}" srcOrd="0" destOrd="1" presId="urn:microsoft.com/office/officeart/2005/8/layout/vList2"/>
    <dgm:cxn modelId="{1EB9BBBE-3F4B-4C8B-A3A4-5D5C755D3A7A}" type="presParOf" srcId="{BC01B479-C58F-46CC-8C51-75A1A928C093}" destId="{E1ADB675-B7A9-43E8-B4A7-FB7D65C7C8C1}" srcOrd="0" destOrd="0" presId="urn:microsoft.com/office/officeart/2005/8/layout/vList2"/>
    <dgm:cxn modelId="{1DC7EA0A-DCD3-4F0A-A9C0-482BF8658E89}" type="presParOf" srcId="{BC01B479-C58F-46CC-8C51-75A1A928C093}" destId="{EDA8F6BC-AE33-4B53-AA99-144332F7479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10FC9D-982A-4B21-82D8-67F635780A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EEF0F46-9741-4D0F-B70D-EFD74EA5E0E3}">
      <dgm:prSet/>
      <dgm:spPr/>
      <dgm:t>
        <a:bodyPr/>
        <a:lstStyle/>
        <a:p>
          <a:r>
            <a:rPr lang="it-IT" dirty="0"/>
            <a:t>Trasforma i seguenti numeri </a:t>
          </a:r>
          <a:r>
            <a:rPr lang="it-IT" b="1" dirty="0"/>
            <a:t>binari</a:t>
          </a:r>
          <a:r>
            <a:rPr lang="it-IT" b="0" dirty="0"/>
            <a:t> con il complemento a due</a:t>
          </a:r>
          <a:endParaRPr lang="it-IT" dirty="0"/>
        </a:p>
      </dgm:t>
    </dgm:pt>
    <dgm:pt modelId="{E9D8EDDE-C96D-4469-86EB-410E90851464}" type="parTrans" cxnId="{C51A407F-CA21-45BF-9E7A-45DA65239938}">
      <dgm:prSet/>
      <dgm:spPr/>
      <dgm:t>
        <a:bodyPr/>
        <a:lstStyle/>
        <a:p>
          <a:endParaRPr lang="it-IT"/>
        </a:p>
      </dgm:t>
    </dgm:pt>
    <dgm:pt modelId="{A4ED4563-3F96-4D63-8D26-27A93D4BCB21}" type="sibTrans" cxnId="{C51A407F-CA21-45BF-9E7A-45DA65239938}">
      <dgm:prSet/>
      <dgm:spPr/>
      <dgm:t>
        <a:bodyPr/>
        <a:lstStyle/>
        <a:p>
          <a:endParaRPr lang="it-IT"/>
        </a:p>
      </dgm:t>
    </dgm:pt>
    <dgm:pt modelId="{A7C43AE4-316E-4C1F-9C3D-F9E0E2917C73}">
      <dgm:prSet/>
      <dgm:spPr/>
      <dgm:t>
        <a:bodyPr/>
        <a:lstStyle/>
        <a:p>
          <a:r>
            <a:rPr lang="it-IT" dirty="0"/>
            <a:t>55</a:t>
          </a:r>
        </a:p>
      </dgm:t>
    </dgm:pt>
    <dgm:pt modelId="{92F6D966-469D-48CA-BE27-B51725950B8E}" type="parTrans" cxnId="{BF3DF1D0-5A9D-4CD9-AD58-81EA8E037BAC}">
      <dgm:prSet/>
      <dgm:spPr/>
      <dgm:t>
        <a:bodyPr/>
        <a:lstStyle/>
        <a:p>
          <a:endParaRPr lang="it-IT"/>
        </a:p>
      </dgm:t>
    </dgm:pt>
    <dgm:pt modelId="{985EDB43-FD74-42F4-9470-D1F79109133A}" type="sibTrans" cxnId="{BF3DF1D0-5A9D-4CD9-AD58-81EA8E037BAC}">
      <dgm:prSet/>
      <dgm:spPr/>
      <dgm:t>
        <a:bodyPr/>
        <a:lstStyle/>
        <a:p>
          <a:endParaRPr lang="it-IT"/>
        </a:p>
      </dgm:t>
    </dgm:pt>
    <dgm:pt modelId="{3BC82AF8-9E45-4D3F-8614-6EFF8B2542B6}">
      <dgm:prSet/>
      <dgm:spPr/>
      <dgm:t>
        <a:bodyPr/>
        <a:lstStyle/>
        <a:p>
          <a:r>
            <a:rPr lang="it-IT" dirty="0"/>
            <a:t>121</a:t>
          </a:r>
        </a:p>
      </dgm:t>
    </dgm:pt>
    <dgm:pt modelId="{AA20C61F-BE02-4970-9238-BD5A8AB2851E}" type="parTrans" cxnId="{5E717D85-5472-4F9B-9141-1D75621FE5DB}">
      <dgm:prSet/>
      <dgm:spPr/>
      <dgm:t>
        <a:bodyPr/>
        <a:lstStyle/>
        <a:p>
          <a:endParaRPr lang="it-IT"/>
        </a:p>
      </dgm:t>
    </dgm:pt>
    <dgm:pt modelId="{F4244AF5-5CFD-4836-BA26-F4B365E29B3D}" type="sibTrans" cxnId="{5E717D85-5472-4F9B-9141-1D75621FE5DB}">
      <dgm:prSet/>
      <dgm:spPr/>
      <dgm:t>
        <a:bodyPr/>
        <a:lstStyle/>
        <a:p>
          <a:endParaRPr lang="it-IT"/>
        </a:p>
      </dgm:t>
    </dgm:pt>
    <dgm:pt modelId="{23063BFC-43C4-4DB7-9D51-17246EB399D2}">
      <dgm:prSet/>
      <dgm:spPr/>
      <dgm:t>
        <a:bodyPr/>
        <a:lstStyle/>
        <a:p>
          <a:r>
            <a:rPr lang="it-IT" dirty="0"/>
            <a:t>16</a:t>
          </a:r>
        </a:p>
      </dgm:t>
    </dgm:pt>
    <dgm:pt modelId="{4BCC68C4-3F1B-43CE-BDF5-F8F44F2E3FD0}" type="parTrans" cxnId="{88B69C64-6D1D-49E8-A2FA-D54FEF07EDD8}">
      <dgm:prSet/>
      <dgm:spPr/>
      <dgm:t>
        <a:bodyPr/>
        <a:lstStyle/>
        <a:p>
          <a:endParaRPr lang="it-IT"/>
        </a:p>
      </dgm:t>
    </dgm:pt>
    <dgm:pt modelId="{3E2B176F-F9BF-4AD7-9C72-3E59731DF5A0}" type="sibTrans" cxnId="{88B69C64-6D1D-49E8-A2FA-D54FEF07EDD8}">
      <dgm:prSet/>
      <dgm:spPr/>
      <dgm:t>
        <a:bodyPr/>
        <a:lstStyle/>
        <a:p>
          <a:endParaRPr lang="it-IT"/>
        </a:p>
      </dgm:t>
    </dgm:pt>
    <dgm:pt modelId="{7D2EF5AD-6B25-48A4-89E6-B31138181542}">
      <dgm:prSet/>
      <dgm:spPr/>
      <dgm:t>
        <a:bodyPr/>
        <a:lstStyle/>
        <a:p>
          <a:r>
            <a:rPr lang="it-IT" dirty="0"/>
            <a:t>42</a:t>
          </a:r>
        </a:p>
      </dgm:t>
    </dgm:pt>
    <dgm:pt modelId="{77FECCF5-A196-4629-8915-716CD172605C}" type="parTrans" cxnId="{74A1B53B-96F1-422D-B567-DDCE5F90BBBF}">
      <dgm:prSet/>
      <dgm:spPr/>
      <dgm:t>
        <a:bodyPr/>
        <a:lstStyle/>
        <a:p>
          <a:endParaRPr lang="it-IT"/>
        </a:p>
      </dgm:t>
    </dgm:pt>
    <dgm:pt modelId="{259D8901-6B65-4CD9-879F-CF80CCFEA4A6}" type="sibTrans" cxnId="{74A1B53B-96F1-422D-B567-DDCE5F90BBBF}">
      <dgm:prSet/>
      <dgm:spPr/>
      <dgm:t>
        <a:bodyPr/>
        <a:lstStyle/>
        <a:p>
          <a:endParaRPr lang="it-IT"/>
        </a:p>
      </dgm:t>
    </dgm:pt>
    <dgm:pt modelId="{BC01B479-C58F-46CC-8C51-75A1A928C093}" type="pres">
      <dgm:prSet presAssocID="{B910FC9D-982A-4B21-82D8-67F635780ACF}" presName="linear" presStyleCnt="0">
        <dgm:presLayoutVars>
          <dgm:animLvl val="lvl"/>
          <dgm:resizeHandles val="exact"/>
        </dgm:presLayoutVars>
      </dgm:prSet>
      <dgm:spPr/>
    </dgm:pt>
    <dgm:pt modelId="{E1ADB675-B7A9-43E8-B4A7-FB7D65C7C8C1}" type="pres">
      <dgm:prSet presAssocID="{5EEF0F46-9741-4D0F-B70D-EFD74EA5E0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DA8F6BC-AE33-4B53-AA99-144332F7479C}" type="pres">
      <dgm:prSet presAssocID="{5EEF0F46-9741-4D0F-B70D-EFD74EA5E0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4A1B53B-96F1-422D-B567-DDCE5F90BBBF}" srcId="{5EEF0F46-9741-4D0F-B70D-EFD74EA5E0E3}" destId="{7D2EF5AD-6B25-48A4-89E6-B31138181542}" srcOrd="3" destOrd="0" parTransId="{77FECCF5-A196-4629-8915-716CD172605C}" sibTransId="{259D8901-6B65-4CD9-879F-CF80CCFEA4A6}"/>
    <dgm:cxn modelId="{88B69C64-6D1D-49E8-A2FA-D54FEF07EDD8}" srcId="{5EEF0F46-9741-4D0F-B70D-EFD74EA5E0E3}" destId="{23063BFC-43C4-4DB7-9D51-17246EB399D2}" srcOrd="2" destOrd="0" parTransId="{4BCC68C4-3F1B-43CE-BDF5-F8F44F2E3FD0}" sibTransId="{3E2B176F-F9BF-4AD7-9C72-3E59731DF5A0}"/>
    <dgm:cxn modelId="{76DEF46F-3FA1-437C-84CE-90A1ECA37618}" type="presOf" srcId="{B910FC9D-982A-4B21-82D8-67F635780ACF}" destId="{BC01B479-C58F-46CC-8C51-75A1A928C093}" srcOrd="0" destOrd="0" presId="urn:microsoft.com/office/officeart/2005/8/layout/vList2"/>
    <dgm:cxn modelId="{C51A407F-CA21-45BF-9E7A-45DA65239938}" srcId="{B910FC9D-982A-4B21-82D8-67F635780ACF}" destId="{5EEF0F46-9741-4D0F-B70D-EFD74EA5E0E3}" srcOrd="0" destOrd="0" parTransId="{E9D8EDDE-C96D-4469-86EB-410E90851464}" sibTransId="{A4ED4563-3F96-4D63-8D26-27A93D4BCB21}"/>
    <dgm:cxn modelId="{454B5B84-2877-4824-A918-4899EB2628C2}" type="presOf" srcId="{5EEF0F46-9741-4D0F-B70D-EFD74EA5E0E3}" destId="{E1ADB675-B7A9-43E8-B4A7-FB7D65C7C8C1}" srcOrd="0" destOrd="0" presId="urn:microsoft.com/office/officeart/2005/8/layout/vList2"/>
    <dgm:cxn modelId="{5E717D85-5472-4F9B-9141-1D75621FE5DB}" srcId="{5EEF0F46-9741-4D0F-B70D-EFD74EA5E0E3}" destId="{3BC82AF8-9E45-4D3F-8614-6EFF8B2542B6}" srcOrd="1" destOrd="0" parTransId="{AA20C61F-BE02-4970-9238-BD5A8AB2851E}" sibTransId="{F4244AF5-5CFD-4836-BA26-F4B365E29B3D}"/>
    <dgm:cxn modelId="{C38CDE98-B5F1-4D35-B8BD-4E1F8A24276A}" type="presOf" srcId="{A7C43AE4-316E-4C1F-9C3D-F9E0E2917C73}" destId="{EDA8F6BC-AE33-4B53-AA99-144332F7479C}" srcOrd="0" destOrd="0" presId="urn:microsoft.com/office/officeart/2005/8/layout/vList2"/>
    <dgm:cxn modelId="{CE26D6AD-7830-4F17-BF8D-2DF694BF4212}" type="presOf" srcId="{7D2EF5AD-6B25-48A4-89E6-B31138181542}" destId="{EDA8F6BC-AE33-4B53-AA99-144332F7479C}" srcOrd="0" destOrd="3" presId="urn:microsoft.com/office/officeart/2005/8/layout/vList2"/>
    <dgm:cxn modelId="{871492B9-6925-4EBB-9D09-D91F8BD6A524}" type="presOf" srcId="{23063BFC-43C4-4DB7-9D51-17246EB399D2}" destId="{EDA8F6BC-AE33-4B53-AA99-144332F7479C}" srcOrd="0" destOrd="2" presId="urn:microsoft.com/office/officeart/2005/8/layout/vList2"/>
    <dgm:cxn modelId="{BF3DF1D0-5A9D-4CD9-AD58-81EA8E037BAC}" srcId="{5EEF0F46-9741-4D0F-B70D-EFD74EA5E0E3}" destId="{A7C43AE4-316E-4C1F-9C3D-F9E0E2917C73}" srcOrd="0" destOrd="0" parTransId="{92F6D966-469D-48CA-BE27-B51725950B8E}" sibTransId="{985EDB43-FD74-42F4-9470-D1F79109133A}"/>
    <dgm:cxn modelId="{C357A0F3-CB44-466C-BB02-780A809E1725}" type="presOf" srcId="{3BC82AF8-9E45-4D3F-8614-6EFF8B2542B6}" destId="{EDA8F6BC-AE33-4B53-AA99-144332F7479C}" srcOrd="0" destOrd="1" presId="urn:microsoft.com/office/officeart/2005/8/layout/vList2"/>
    <dgm:cxn modelId="{1EB9BBBE-3F4B-4C8B-A3A4-5D5C755D3A7A}" type="presParOf" srcId="{BC01B479-C58F-46CC-8C51-75A1A928C093}" destId="{E1ADB675-B7A9-43E8-B4A7-FB7D65C7C8C1}" srcOrd="0" destOrd="0" presId="urn:microsoft.com/office/officeart/2005/8/layout/vList2"/>
    <dgm:cxn modelId="{1DC7EA0A-DCD3-4F0A-A9C0-482BF8658E89}" type="presParOf" srcId="{BC01B479-C58F-46CC-8C51-75A1A928C093}" destId="{EDA8F6BC-AE33-4B53-AA99-144332F7479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10FC9D-982A-4B21-82D8-67F635780A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EEF0F46-9741-4D0F-B70D-EFD74EA5E0E3}">
      <dgm:prSet/>
      <dgm:spPr/>
      <dgm:t>
        <a:bodyPr/>
        <a:lstStyle/>
        <a:p>
          <a:r>
            <a:rPr lang="it-IT" dirty="0"/>
            <a:t>Trasforma i seguenti numeri </a:t>
          </a:r>
          <a:r>
            <a:rPr lang="it-IT" b="1" dirty="0"/>
            <a:t>binari</a:t>
          </a:r>
          <a:r>
            <a:rPr lang="it-IT" b="0" dirty="0"/>
            <a:t> con il complemento a due</a:t>
          </a:r>
          <a:endParaRPr lang="it-IT" dirty="0"/>
        </a:p>
      </dgm:t>
    </dgm:pt>
    <dgm:pt modelId="{E9D8EDDE-C96D-4469-86EB-410E90851464}" type="parTrans" cxnId="{C51A407F-CA21-45BF-9E7A-45DA65239938}">
      <dgm:prSet/>
      <dgm:spPr/>
      <dgm:t>
        <a:bodyPr/>
        <a:lstStyle/>
        <a:p>
          <a:endParaRPr lang="it-IT"/>
        </a:p>
      </dgm:t>
    </dgm:pt>
    <dgm:pt modelId="{A4ED4563-3F96-4D63-8D26-27A93D4BCB21}" type="sibTrans" cxnId="{C51A407F-CA21-45BF-9E7A-45DA65239938}">
      <dgm:prSet/>
      <dgm:spPr/>
      <dgm:t>
        <a:bodyPr/>
        <a:lstStyle/>
        <a:p>
          <a:endParaRPr lang="it-IT"/>
        </a:p>
      </dgm:t>
    </dgm:pt>
    <dgm:pt modelId="{A7C43AE4-316E-4C1F-9C3D-F9E0E2917C73}">
      <dgm:prSet/>
      <dgm:spPr/>
      <dgm:t>
        <a:bodyPr/>
        <a:lstStyle/>
        <a:p>
          <a:r>
            <a:rPr lang="it-IT" dirty="0"/>
            <a:t>(55)</a:t>
          </a:r>
          <a:r>
            <a:rPr lang="it-IT" baseline="-25000" dirty="0"/>
            <a:t>10</a:t>
          </a:r>
          <a:r>
            <a:rPr lang="it-IT" dirty="0"/>
            <a:t> = (11001001)</a:t>
          </a:r>
          <a:r>
            <a:rPr lang="it-IT" baseline="-25000" dirty="0"/>
            <a:t>2</a:t>
          </a:r>
        </a:p>
      </dgm:t>
    </dgm:pt>
    <dgm:pt modelId="{92F6D966-469D-48CA-BE27-B51725950B8E}" type="parTrans" cxnId="{BF3DF1D0-5A9D-4CD9-AD58-81EA8E037BAC}">
      <dgm:prSet/>
      <dgm:spPr/>
      <dgm:t>
        <a:bodyPr/>
        <a:lstStyle/>
        <a:p>
          <a:endParaRPr lang="it-IT"/>
        </a:p>
      </dgm:t>
    </dgm:pt>
    <dgm:pt modelId="{985EDB43-FD74-42F4-9470-D1F79109133A}" type="sibTrans" cxnId="{BF3DF1D0-5A9D-4CD9-AD58-81EA8E037BAC}">
      <dgm:prSet/>
      <dgm:spPr/>
      <dgm:t>
        <a:bodyPr/>
        <a:lstStyle/>
        <a:p>
          <a:endParaRPr lang="it-IT"/>
        </a:p>
      </dgm:t>
    </dgm:pt>
    <dgm:pt modelId="{3BC82AF8-9E45-4D3F-8614-6EFF8B2542B6}">
      <dgm:prSet/>
      <dgm:spPr/>
      <dgm:t>
        <a:bodyPr/>
        <a:lstStyle/>
        <a:p>
          <a:r>
            <a:rPr lang="it-IT" dirty="0"/>
            <a:t>(121)</a:t>
          </a:r>
          <a:r>
            <a:rPr lang="it-IT" baseline="-25000" dirty="0"/>
            <a:t>10</a:t>
          </a:r>
          <a:r>
            <a:rPr lang="it-IT" dirty="0"/>
            <a:t> = (1000111)</a:t>
          </a:r>
          <a:r>
            <a:rPr lang="it-IT" baseline="-25000" dirty="0"/>
            <a:t>2</a:t>
          </a:r>
        </a:p>
      </dgm:t>
    </dgm:pt>
    <dgm:pt modelId="{AA20C61F-BE02-4970-9238-BD5A8AB2851E}" type="parTrans" cxnId="{5E717D85-5472-4F9B-9141-1D75621FE5DB}">
      <dgm:prSet/>
      <dgm:spPr/>
      <dgm:t>
        <a:bodyPr/>
        <a:lstStyle/>
        <a:p>
          <a:endParaRPr lang="it-IT"/>
        </a:p>
      </dgm:t>
    </dgm:pt>
    <dgm:pt modelId="{F4244AF5-5CFD-4836-BA26-F4B365E29B3D}" type="sibTrans" cxnId="{5E717D85-5472-4F9B-9141-1D75621FE5DB}">
      <dgm:prSet/>
      <dgm:spPr/>
      <dgm:t>
        <a:bodyPr/>
        <a:lstStyle/>
        <a:p>
          <a:endParaRPr lang="it-IT"/>
        </a:p>
      </dgm:t>
    </dgm:pt>
    <dgm:pt modelId="{23063BFC-43C4-4DB7-9D51-17246EB399D2}">
      <dgm:prSet/>
      <dgm:spPr/>
      <dgm:t>
        <a:bodyPr/>
        <a:lstStyle/>
        <a:p>
          <a:r>
            <a:rPr lang="it-IT" dirty="0"/>
            <a:t>(16)</a:t>
          </a:r>
          <a:r>
            <a:rPr lang="it-IT" baseline="-25000" dirty="0"/>
            <a:t>10</a:t>
          </a:r>
          <a:r>
            <a:rPr lang="it-IT" dirty="0"/>
            <a:t> = (11110000)</a:t>
          </a:r>
          <a:r>
            <a:rPr lang="it-IT" baseline="-25000" dirty="0"/>
            <a:t>2</a:t>
          </a:r>
        </a:p>
      </dgm:t>
    </dgm:pt>
    <dgm:pt modelId="{4BCC68C4-3F1B-43CE-BDF5-F8F44F2E3FD0}" type="parTrans" cxnId="{88B69C64-6D1D-49E8-A2FA-D54FEF07EDD8}">
      <dgm:prSet/>
      <dgm:spPr/>
      <dgm:t>
        <a:bodyPr/>
        <a:lstStyle/>
        <a:p>
          <a:endParaRPr lang="it-IT"/>
        </a:p>
      </dgm:t>
    </dgm:pt>
    <dgm:pt modelId="{3E2B176F-F9BF-4AD7-9C72-3E59731DF5A0}" type="sibTrans" cxnId="{88B69C64-6D1D-49E8-A2FA-D54FEF07EDD8}">
      <dgm:prSet/>
      <dgm:spPr/>
      <dgm:t>
        <a:bodyPr/>
        <a:lstStyle/>
        <a:p>
          <a:endParaRPr lang="it-IT"/>
        </a:p>
      </dgm:t>
    </dgm:pt>
    <dgm:pt modelId="{7D2EF5AD-6B25-48A4-89E6-B31138181542}">
      <dgm:prSet/>
      <dgm:spPr/>
      <dgm:t>
        <a:bodyPr/>
        <a:lstStyle/>
        <a:p>
          <a:r>
            <a:rPr lang="it-IT" dirty="0"/>
            <a:t>(42)</a:t>
          </a:r>
          <a:r>
            <a:rPr lang="it-IT" baseline="-25000" dirty="0"/>
            <a:t>10 </a:t>
          </a:r>
          <a:r>
            <a:rPr lang="it-IT" dirty="0"/>
            <a:t>= (11010110)</a:t>
          </a:r>
          <a:r>
            <a:rPr lang="it-IT" baseline="-25000" dirty="0"/>
            <a:t>2</a:t>
          </a:r>
        </a:p>
      </dgm:t>
    </dgm:pt>
    <dgm:pt modelId="{77FECCF5-A196-4629-8915-716CD172605C}" type="parTrans" cxnId="{74A1B53B-96F1-422D-B567-DDCE5F90BBBF}">
      <dgm:prSet/>
      <dgm:spPr/>
      <dgm:t>
        <a:bodyPr/>
        <a:lstStyle/>
        <a:p>
          <a:endParaRPr lang="it-IT"/>
        </a:p>
      </dgm:t>
    </dgm:pt>
    <dgm:pt modelId="{259D8901-6B65-4CD9-879F-CF80CCFEA4A6}" type="sibTrans" cxnId="{74A1B53B-96F1-422D-B567-DDCE5F90BBBF}">
      <dgm:prSet/>
      <dgm:spPr/>
      <dgm:t>
        <a:bodyPr/>
        <a:lstStyle/>
        <a:p>
          <a:endParaRPr lang="it-IT"/>
        </a:p>
      </dgm:t>
    </dgm:pt>
    <dgm:pt modelId="{BC01B479-C58F-46CC-8C51-75A1A928C093}" type="pres">
      <dgm:prSet presAssocID="{B910FC9D-982A-4B21-82D8-67F635780ACF}" presName="linear" presStyleCnt="0">
        <dgm:presLayoutVars>
          <dgm:animLvl val="lvl"/>
          <dgm:resizeHandles val="exact"/>
        </dgm:presLayoutVars>
      </dgm:prSet>
      <dgm:spPr/>
    </dgm:pt>
    <dgm:pt modelId="{E1ADB675-B7A9-43E8-B4A7-FB7D65C7C8C1}" type="pres">
      <dgm:prSet presAssocID="{5EEF0F46-9741-4D0F-B70D-EFD74EA5E0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DA8F6BC-AE33-4B53-AA99-144332F7479C}" type="pres">
      <dgm:prSet presAssocID="{5EEF0F46-9741-4D0F-B70D-EFD74EA5E0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4A1B53B-96F1-422D-B567-DDCE5F90BBBF}" srcId="{5EEF0F46-9741-4D0F-B70D-EFD74EA5E0E3}" destId="{7D2EF5AD-6B25-48A4-89E6-B31138181542}" srcOrd="3" destOrd="0" parTransId="{77FECCF5-A196-4629-8915-716CD172605C}" sibTransId="{259D8901-6B65-4CD9-879F-CF80CCFEA4A6}"/>
    <dgm:cxn modelId="{88B69C64-6D1D-49E8-A2FA-D54FEF07EDD8}" srcId="{5EEF0F46-9741-4D0F-B70D-EFD74EA5E0E3}" destId="{23063BFC-43C4-4DB7-9D51-17246EB399D2}" srcOrd="2" destOrd="0" parTransId="{4BCC68C4-3F1B-43CE-BDF5-F8F44F2E3FD0}" sibTransId="{3E2B176F-F9BF-4AD7-9C72-3E59731DF5A0}"/>
    <dgm:cxn modelId="{76DEF46F-3FA1-437C-84CE-90A1ECA37618}" type="presOf" srcId="{B910FC9D-982A-4B21-82D8-67F635780ACF}" destId="{BC01B479-C58F-46CC-8C51-75A1A928C093}" srcOrd="0" destOrd="0" presId="urn:microsoft.com/office/officeart/2005/8/layout/vList2"/>
    <dgm:cxn modelId="{C51A407F-CA21-45BF-9E7A-45DA65239938}" srcId="{B910FC9D-982A-4B21-82D8-67F635780ACF}" destId="{5EEF0F46-9741-4D0F-B70D-EFD74EA5E0E3}" srcOrd="0" destOrd="0" parTransId="{E9D8EDDE-C96D-4469-86EB-410E90851464}" sibTransId="{A4ED4563-3F96-4D63-8D26-27A93D4BCB21}"/>
    <dgm:cxn modelId="{454B5B84-2877-4824-A918-4899EB2628C2}" type="presOf" srcId="{5EEF0F46-9741-4D0F-B70D-EFD74EA5E0E3}" destId="{E1ADB675-B7A9-43E8-B4A7-FB7D65C7C8C1}" srcOrd="0" destOrd="0" presId="urn:microsoft.com/office/officeart/2005/8/layout/vList2"/>
    <dgm:cxn modelId="{5E717D85-5472-4F9B-9141-1D75621FE5DB}" srcId="{5EEF0F46-9741-4D0F-B70D-EFD74EA5E0E3}" destId="{3BC82AF8-9E45-4D3F-8614-6EFF8B2542B6}" srcOrd="1" destOrd="0" parTransId="{AA20C61F-BE02-4970-9238-BD5A8AB2851E}" sibTransId="{F4244AF5-5CFD-4836-BA26-F4B365E29B3D}"/>
    <dgm:cxn modelId="{C38CDE98-B5F1-4D35-B8BD-4E1F8A24276A}" type="presOf" srcId="{A7C43AE4-316E-4C1F-9C3D-F9E0E2917C73}" destId="{EDA8F6BC-AE33-4B53-AA99-144332F7479C}" srcOrd="0" destOrd="0" presId="urn:microsoft.com/office/officeart/2005/8/layout/vList2"/>
    <dgm:cxn modelId="{CE26D6AD-7830-4F17-BF8D-2DF694BF4212}" type="presOf" srcId="{7D2EF5AD-6B25-48A4-89E6-B31138181542}" destId="{EDA8F6BC-AE33-4B53-AA99-144332F7479C}" srcOrd="0" destOrd="3" presId="urn:microsoft.com/office/officeart/2005/8/layout/vList2"/>
    <dgm:cxn modelId="{871492B9-6925-4EBB-9D09-D91F8BD6A524}" type="presOf" srcId="{23063BFC-43C4-4DB7-9D51-17246EB399D2}" destId="{EDA8F6BC-AE33-4B53-AA99-144332F7479C}" srcOrd="0" destOrd="2" presId="urn:microsoft.com/office/officeart/2005/8/layout/vList2"/>
    <dgm:cxn modelId="{BF3DF1D0-5A9D-4CD9-AD58-81EA8E037BAC}" srcId="{5EEF0F46-9741-4D0F-B70D-EFD74EA5E0E3}" destId="{A7C43AE4-316E-4C1F-9C3D-F9E0E2917C73}" srcOrd="0" destOrd="0" parTransId="{92F6D966-469D-48CA-BE27-B51725950B8E}" sibTransId="{985EDB43-FD74-42F4-9470-D1F79109133A}"/>
    <dgm:cxn modelId="{C357A0F3-CB44-466C-BB02-780A809E1725}" type="presOf" srcId="{3BC82AF8-9E45-4D3F-8614-6EFF8B2542B6}" destId="{EDA8F6BC-AE33-4B53-AA99-144332F7479C}" srcOrd="0" destOrd="1" presId="urn:microsoft.com/office/officeart/2005/8/layout/vList2"/>
    <dgm:cxn modelId="{1EB9BBBE-3F4B-4C8B-A3A4-5D5C755D3A7A}" type="presParOf" srcId="{BC01B479-C58F-46CC-8C51-75A1A928C093}" destId="{E1ADB675-B7A9-43E8-B4A7-FB7D65C7C8C1}" srcOrd="0" destOrd="0" presId="urn:microsoft.com/office/officeart/2005/8/layout/vList2"/>
    <dgm:cxn modelId="{1DC7EA0A-DCD3-4F0A-A9C0-482BF8658E89}" type="presParOf" srcId="{BC01B479-C58F-46CC-8C51-75A1A928C093}" destId="{EDA8F6BC-AE33-4B53-AA99-144332F7479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10FC9D-982A-4B21-82D8-67F635780A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EEF0F46-9741-4D0F-B70D-EFD74EA5E0E3}">
      <dgm:prSet/>
      <dgm:spPr/>
      <dgm:t>
        <a:bodyPr/>
        <a:lstStyle/>
        <a:p>
          <a:r>
            <a:rPr lang="it-IT" dirty="0"/>
            <a:t>Trasforma i seguenti numeri </a:t>
          </a:r>
          <a:r>
            <a:rPr lang="it-IT" b="1" dirty="0"/>
            <a:t>decimali</a:t>
          </a:r>
          <a:r>
            <a:rPr lang="it-IT" dirty="0"/>
            <a:t> in numeri </a:t>
          </a:r>
          <a:r>
            <a:rPr lang="it-IT" b="1" dirty="0"/>
            <a:t>esadecimali</a:t>
          </a:r>
          <a:endParaRPr lang="it-IT" dirty="0"/>
        </a:p>
      </dgm:t>
    </dgm:pt>
    <dgm:pt modelId="{E9D8EDDE-C96D-4469-86EB-410E90851464}" type="parTrans" cxnId="{C51A407F-CA21-45BF-9E7A-45DA65239938}">
      <dgm:prSet/>
      <dgm:spPr/>
      <dgm:t>
        <a:bodyPr/>
        <a:lstStyle/>
        <a:p>
          <a:endParaRPr lang="it-IT"/>
        </a:p>
      </dgm:t>
    </dgm:pt>
    <dgm:pt modelId="{A4ED4563-3F96-4D63-8D26-27A93D4BCB21}" type="sibTrans" cxnId="{C51A407F-CA21-45BF-9E7A-45DA65239938}">
      <dgm:prSet/>
      <dgm:spPr/>
      <dgm:t>
        <a:bodyPr/>
        <a:lstStyle/>
        <a:p>
          <a:endParaRPr lang="it-IT"/>
        </a:p>
      </dgm:t>
    </dgm:pt>
    <dgm:pt modelId="{A7C43AE4-316E-4C1F-9C3D-F9E0E2917C73}">
      <dgm:prSet/>
      <dgm:spPr/>
      <dgm:t>
        <a:bodyPr/>
        <a:lstStyle/>
        <a:p>
          <a:r>
            <a:rPr lang="it-IT" dirty="0"/>
            <a:t>18</a:t>
          </a:r>
        </a:p>
      </dgm:t>
    </dgm:pt>
    <dgm:pt modelId="{92F6D966-469D-48CA-BE27-B51725950B8E}" type="parTrans" cxnId="{BF3DF1D0-5A9D-4CD9-AD58-81EA8E037BAC}">
      <dgm:prSet/>
      <dgm:spPr/>
      <dgm:t>
        <a:bodyPr/>
        <a:lstStyle/>
        <a:p>
          <a:endParaRPr lang="it-IT"/>
        </a:p>
      </dgm:t>
    </dgm:pt>
    <dgm:pt modelId="{985EDB43-FD74-42F4-9470-D1F79109133A}" type="sibTrans" cxnId="{BF3DF1D0-5A9D-4CD9-AD58-81EA8E037BAC}">
      <dgm:prSet/>
      <dgm:spPr/>
      <dgm:t>
        <a:bodyPr/>
        <a:lstStyle/>
        <a:p>
          <a:endParaRPr lang="it-IT"/>
        </a:p>
      </dgm:t>
    </dgm:pt>
    <dgm:pt modelId="{3BC82AF8-9E45-4D3F-8614-6EFF8B2542B6}">
      <dgm:prSet/>
      <dgm:spPr/>
      <dgm:t>
        <a:bodyPr/>
        <a:lstStyle/>
        <a:p>
          <a:r>
            <a:rPr lang="it-IT" dirty="0"/>
            <a:t>3499</a:t>
          </a:r>
        </a:p>
      </dgm:t>
    </dgm:pt>
    <dgm:pt modelId="{AA20C61F-BE02-4970-9238-BD5A8AB2851E}" type="parTrans" cxnId="{5E717D85-5472-4F9B-9141-1D75621FE5DB}">
      <dgm:prSet/>
      <dgm:spPr/>
      <dgm:t>
        <a:bodyPr/>
        <a:lstStyle/>
        <a:p>
          <a:endParaRPr lang="it-IT"/>
        </a:p>
      </dgm:t>
    </dgm:pt>
    <dgm:pt modelId="{F4244AF5-5CFD-4836-BA26-F4B365E29B3D}" type="sibTrans" cxnId="{5E717D85-5472-4F9B-9141-1D75621FE5DB}">
      <dgm:prSet/>
      <dgm:spPr/>
      <dgm:t>
        <a:bodyPr/>
        <a:lstStyle/>
        <a:p>
          <a:endParaRPr lang="it-IT"/>
        </a:p>
      </dgm:t>
    </dgm:pt>
    <dgm:pt modelId="{23063BFC-43C4-4DB7-9D51-17246EB399D2}">
      <dgm:prSet/>
      <dgm:spPr/>
      <dgm:t>
        <a:bodyPr/>
        <a:lstStyle/>
        <a:p>
          <a:r>
            <a:rPr lang="it-IT" dirty="0"/>
            <a:t>349</a:t>
          </a:r>
        </a:p>
      </dgm:t>
    </dgm:pt>
    <dgm:pt modelId="{4BCC68C4-3F1B-43CE-BDF5-F8F44F2E3FD0}" type="parTrans" cxnId="{88B69C64-6D1D-49E8-A2FA-D54FEF07EDD8}">
      <dgm:prSet/>
      <dgm:spPr/>
      <dgm:t>
        <a:bodyPr/>
        <a:lstStyle/>
        <a:p>
          <a:endParaRPr lang="it-IT"/>
        </a:p>
      </dgm:t>
    </dgm:pt>
    <dgm:pt modelId="{3E2B176F-F9BF-4AD7-9C72-3E59731DF5A0}" type="sibTrans" cxnId="{88B69C64-6D1D-49E8-A2FA-D54FEF07EDD8}">
      <dgm:prSet/>
      <dgm:spPr/>
      <dgm:t>
        <a:bodyPr/>
        <a:lstStyle/>
        <a:p>
          <a:endParaRPr lang="it-IT"/>
        </a:p>
      </dgm:t>
    </dgm:pt>
    <dgm:pt modelId="{7D2EF5AD-6B25-48A4-89E6-B31138181542}">
      <dgm:prSet/>
      <dgm:spPr/>
      <dgm:t>
        <a:bodyPr/>
        <a:lstStyle/>
        <a:p>
          <a:r>
            <a:rPr lang="it-IT" dirty="0"/>
            <a:t>65535</a:t>
          </a:r>
        </a:p>
      </dgm:t>
    </dgm:pt>
    <dgm:pt modelId="{77FECCF5-A196-4629-8915-716CD172605C}" type="parTrans" cxnId="{74A1B53B-96F1-422D-B567-DDCE5F90BBBF}">
      <dgm:prSet/>
      <dgm:spPr/>
      <dgm:t>
        <a:bodyPr/>
        <a:lstStyle/>
        <a:p>
          <a:endParaRPr lang="it-IT"/>
        </a:p>
      </dgm:t>
    </dgm:pt>
    <dgm:pt modelId="{259D8901-6B65-4CD9-879F-CF80CCFEA4A6}" type="sibTrans" cxnId="{74A1B53B-96F1-422D-B567-DDCE5F90BBBF}">
      <dgm:prSet/>
      <dgm:spPr/>
      <dgm:t>
        <a:bodyPr/>
        <a:lstStyle/>
        <a:p>
          <a:endParaRPr lang="it-IT"/>
        </a:p>
      </dgm:t>
    </dgm:pt>
    <dgm:pt modelId="{10968684-66EF-42E5-B30A-7B3DE12DAC1D}">
      <dgm:prSet/>
      <dgm:spPr/>
      <dgm:t>
        <a:bodyPr/>
        <a:lstStyle/>
        <a:p>
          <a:r>
            <a:rPr lang="it-IT" dirty="0"/>
            <a:t>1306</a:t>
          </a:r>
        </a:p>
      </dgm:t>
    </dgm:pt>
    <dgm:pt modelId="{C4CB5465-F3A6-4AF1-B451-0B07512E9D59}" type="parTrans" cxnId="{CD699AA4-A083-470F-BE24-451C08FA60EF}">
      <dgm:prSet/>
      <dgm:spPr/>
      <dgm:t>
        <a:bodyPr/>
        <a:lstStyle/>
        <a:p>
          <a:endParaRPr lang="it-IT"/>
        </a:p>
      </dgm:t>
    </dgm:pt>
    <dgm:pt modelId="{3BDF3CBC-0003-43A9-85C8-8543C6D4C77C}" type="sibTrans" cxnId="{CD699AA4-A083-470F-BE24-451C08FA60EF}">
      <dgm:prSet/>
      <dgm:spPr/>
      <dgm:t>
        <a:bodyPr/>
        <a:lstStyle/>
        <a:p>
          <a:endParaRPr lang="it-IT"/>
        </a:p>
      </dgm:t>
    </dgm:pt>
    <dgm:pt modelId="{BC01B479-C58F-46CC-8C51-75A1A928C093}" type="pres">
      <dgm:prSet presAssocID="{B910FC9D-982A-4B21-82D8-67F635780ACF}" presName="linear" presStyleCnt="0">
        <dgm:presLayoutVars>
          <dgm:animLvl val="lvl"/>
          <dgm:resizeHandles val="exact"/>
        </dgm:presLayoutVars>
      </dgm:prSet>
      <dgm:spPr/>
    </dgm:pt>
    <dgm:pt modelId="{E1ADB675-B7A9-43E8-B4A7-FB7D65C7C8C1}" type="pres">
      <dgm:prSet presAssocID="{5EEF0F46-9741-4D0F-B70D-EFD74EA5E0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DA8F6BC-AE33-4B53-AA99-144332F7479C}" type="pres">
      <dgm:prSet presAssocID="{5EEF0F46-9741-4D0F-B70D-EFD74EA5E0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B80BB1E-AB77-4512-8334-12FEC68FBDBA}" type="presOf" srcId="{10968684-66EF-42E5-B30A-7B3DE12DAC1D}" destId="{EDA8F6BC-AE33-4B53-AA99-144332F7479C}" srcOrd="0" destOrd="4" presId="urn:microsoft.com/office/officeart/2005/8/layout/vList2"/>
    <dgm:cxn modelId="{74A1B53B-96F1-422D-B567-DDCE5F90BBBF}" srcId="{5EEF0F46-9741-4D0F-B70D-EFD74EA5E0E3}" destId="{7D2EF5AD-6B25-48A4-89E6-B31138181542}" srcOrd="3" destOrd="0" parTransId="{77FECCF5-A196-4629-8915-716CD172605C}" sibTransId="{259D8901-6B65-4CD9-879F-CF80CCFEA4A6}"/>
    <dgm:cxn modelId="{88B69C64-6D1D-49E8-A2FA-D54FEF07EDD8}" srcId="{5EEF0F46-9741-4D0F-B70D-EFD74EA5E0E3}" destId="{23063BFC-43C4-4DB7-9D51-17246EB399D2}" srcOrd="2" destOrd="0" parTransId="{4BCC68C4-3F1B-43CE-BDF5-F8F44F2E3FD0}" sibTransId="{3E2B176F-F9BF-4AD7-9C72-3E59731DF5A0}"/>
    <dgm:cxn modelId="{76DEF46F-3FA1-437C-84CE-90A1ECA37618}" type="presOf" srcId="{B910FC9D-982A-4B21-82D8-67F635780ACF}" destId="{BC01B479-C58F-46CC-8C51-75A1A928C093}" srcOrd="0" destOrd="0" presId="urn:microsoft.com/office/officeart/2005/8/layout/vList2"/>
    <dgm:cxn modelId="{C51A407F-CA21-45BF-9E7A-45DA65239938}" srcId="{B910FC9D-982A-4B21-82D8-67F635780ACF}" destId="{5EEF0F46-9741-4D0F-B70D-EFD74EA5E0E3}" srcOrd="0" destOrd="0" parTransId="{E9D8EDDE-C96D-4469-86EB-410E90851464}" sibTransId="{A4ED4563-3F96-4D63-8D26-27A93D4BCB21}"/>
    <dgm:cxn modelId="{454B5B84-2877-4824-A918-4899EB2628C2}" type="presOf" srcId="{5EEF0F46-9741-4D0F-B70D-EFD74EA5E0E3}" destId="{E1ADB675-B7A9-43E8-B4A7-FB7D65C7C8C1}" srcOrd="0" destOrd="0" presId="urn:microsoft.com/office/officeart/2005/8/layout/vList2"/>
    <dgm:cxn modelId="{5E717D85-5472-4F9B-9141-1D75621FE5DB}" srcId="{5EEF0F46-9741-4D0F-B70D-EFD74EA5E0E3}" destId="{3BC82AF8-9E45-4D3F-8614-6EFF8B2542B6}" srcOrd="1" destOrd="0" parTransId="{AA20C61F-BE02-4970-9238-BD5A8AB2851E}" sibTransId="{F4244AF5-5CFD-4836-BA26-F4B365E29B3D}"/>
    <dgm:cxn modelId="{C38CDE98-B5F1-4D35-B8BD-4E1F8A24276A}" type="presOf" srcId="{A7C43AE4-316E-4C1F-9C3D-F9E0E2917C73}" destId="{EDA8F6BC-AE33-4B53-AA99-144332F7479C}" srcOrd="0" destOrd="0" presId="urn:microsoft.com/office/officeart/2005/8/layout/vList2"/>
    <dgm:cxn modelId="{CD699AA4-A083-470F-BE24-451C08FA60EF}" srcId="{5EEF0F46-9741-4D0F-B70D-EFD74EA5E0E3}" destId="{10968684-66EF-42E5-B30A-7B3DE12DAC1D}" srcOrd="4" destOrd="0" parTransId="{C4CB5465-F3A6-4AF1-B451-0B07512E9D59}" sibTransId="{3BDF3CBC-0003-43A9-85C8-8543C6D4C77C}"/>
    <dgm:cxn modelId="{CE26D6AD-7830-4F17-BF8D-2DF694BF4212}" type="presOf" srcId="{7D2EF5AD-6B25-48A4-89E6-B31138181542}" destId="{EDA8F6BC-AE33-4B53-AA99-144332F7479C}" srcOrd="0" destOrd="3" presId="urn:microsoft.com/office/officeart/2005/8/layout/vList2"/>
    <dgm:cxn modelId="{871492B9-6925-4EBB-9D09-D91F8BD6A524}" type="presOf" srcId="{23063BFC-43C4-4DB7-9D51-17246EB399D2}" destId="{EDA8F6BC-AE33-4B53-AA99-144332F7479C}" srcOrd="0" destOrd="2" presId="urn:microsoft.com/office/officeart/2005/8/layout/vList2"/>
    <dgm:cxn modelId="{BF3DF1D0-5A9D-4CD9-AD58-81EA8E037BAC}" srcId="{5EEF0F46-9741-4D0F-B70D-EFD74EA5E0E3}" destId="{A7C43AE4-316E-4C1F-9C3D-F9E0E2917C73}" srcOrd="0" destOrd="0" parTransId="{92F6D966-469D-48CA-BE27-B51725950B8E}" sibTransId="{985EDB43-FD74-42F4-9470-D1F79109133A}"/>
    <dgm:cxn modelId="{C357A0F3-CB44-466C-BB02-780A809E1725}" type="presOf" srcId="{3BC82AF8-9E45-4D3F-8614-6EFF8B2542B6}" destId="{EDA8F6BC-AE33-4B53-AA99-144332F7479C}" srcOrd="0" destOrd="1" presId="urn:microsoft.com/office/officeart/2005/8/layout/vList2"/>
    <dgm:cxn modelId="{1EB9BBBE-3F4B-4C8B-A3A4-5D5C755D3A7A}" type="presParOf" srcId="{BC01B479-C58F-46CC-8C51-75A1A928C093}" destId="{E1ADB675-B7A9-43E8-B4A7-FB7D65C7C8C1}" srcOrd="0" destOrd="0" presId="urn:microsoft.com/office/officeart/2005/8/layout/vList2"/>
    <dgm:cxn modelId="{1DC7EA0A-DCD3-4F0A-A9C0-482BF8658E89}" type="presParOf" srcId="{BC01B479-C58F-46CC-8C51-75A1A928C093}" destId="{EDA8F6BC-AE33-4B53-AA99-144332F7479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10FC9D-982A-4B21-82D8-67F635780A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EEF0F46-9741-4D0F-B70D-EFD74EA5E0E3}">
      <dgm:prSet/>
      <dgm:spPr/>
      <dgm:t>
        <a:bodyPr/>
        <a:lstStyle/>
        <a:p>
          <a:r>
            <a:rPr lang="it-IT" dirty="0"/>
            <a:t>Trasforma i seguenti numeri </a:t>
          </a:r>
          <a:r>
            <a:rPr lang="it-IT" b="1" dirty="0"/>
            <a:t>decimali</a:t>
          </a:r>
          <a:r>
            <a:rPr lang="it-IT" dirty="0"/>
            <a:t> in numeri </a:t>
          </a:r>
          <a:r>
            <a:rPr lang="it-IT" b="1" dirty="0"/>
            <a:t>esadecimali</a:t>
          </a:r>
          <a:endParaRPr lang="it-IT" dirty="0"/>
        </a:p>
      </dgm:t>
    </dgm:pt>
    <dgm:pt modelId="{E9D8EDDE-C96D-4469-86EB-410E90851464}" type="parTrans" cxnId="{C51A407F-CA21-45BF-9E7A-45DA65239938}">
      <dgm:prSet/>
      <dgm:spPr/>
      <dgm:t>
        <a:bodyPr/>
        <a:lstStyle/>
        <a:p>
          <a:endParaRPr lang="it-IT"/>
        </a:p>
      </dgm:t>
    </dgm:pt>
    <dgm:pt modelId="{A4ED4563-3F96-4D63-8D26-27A93D4BCB21}" type="sibTrans" cxnId="{C51A407F-CA21-45BF-9E7A-45DA65239938}">
      <dgm:prSet/>
      <dgm:spPr/>
      <dgm:t>
        <a:bodyPr/>
        <a:lstStyle/>
        <a:p>
          <a:endParaRPr lang="it-IT"/>
        </a:p>
      </dgm:t>
    </dgm:pt>
    <dgm:pt modelId="{A7C43AE4-316E-4C1F-9C3D-F9E0E2917C73}">
      <dgm:prSet/>
      <dgm:spPr/>
      <dgm:t>
        <a:bodyPr/>
        <a:lstStyle/>
        <a:p>
          <a:r>
            <a:rPr lang="it-IT" dirty="0"/>
            <a:t>(18)</a:t>
          </a:r>
          <a:r>
            <a:rPr lang="it-IT" baseline="-25000" dirty="0"/>
            <a:t>10</a:t>
          </a:r>
          <a:r>
            <a:rPr lang="it-IT" dirty="0"/>
            <a:t> = (12)</a:t>
          </a:r>
          <a:r>
            <a:rPr lang="it-IT" baseline="-25000" dirty="0"/>
            <a:t>16</a:t>
          </a:r>
        </a:p>
      </dgm:t>
    </dgm:pt>
    <dgm:pt modelId="{92F6D966-469D-48CA-BE27-B51725950B8E}" type="parTrans" cxnId="{BF3DF1D0-5A9D-4CD9-AD58-81EA8E037BAC}">
      <dgm:prSet/>
      <dgm:spPr/>
      <dgm:t>
        <a:bodyPr/>
        <a:lstStyle/>
        <a:p>
          <a:endParaRPr lang="it-IT"/>
        </a:p>
      </dgm:t>
    </dgm:pt>
    <dgm:pt modelId="{985EDB43-FD74-42F4-9470-D1F79109133A}" type="sibTrans" cxnId="{BF3DF1D0-5A9D-4CD9-AD58-81EA8E037BAC}">
      <dgm:prSet/>
      <dgm:spPr/>
      <dgm:t>
        <a:bodyPr/>
        <a:lstStyle/>
        <a:p>
          <a:endParaRPr lang="it-IT"/>
        </a:p>
      </dgm:t>
    </dgm:pt>
    <dgm:pt modelId="{3BC82AF8-9E45-4D3F-8614-6EFF8B2542B6}">
      <dgm:prSet/>
      <dgm:spPr/>
      <dgm:t>
        <a:bodyPr/>
        <a:lstStyle/>
        <a:p>
          <a:r>
            <a:rPr lang="it-IT" dirty="0"/>
            <a:t>(3499)</a:t>
          </a:r>
          <a:r>
            <a:rPr lang="it-IT" baseline="-25000" dirty="0"/>
            <a:t>10</a:t>
          </a:r>
          <a:r>
            <a:rPr lang="it-IT" dirty="0"/>
            <a:t> = (DAB)</a:t>
          </a:r>
          <a:r>
            <a:rPr lang="it-IT" baseline="-25000" dirty="0"/>
            <a:t>16</a:t>
          </a:r>
        </a:p>
      </dgm:t>
    </dgm:pt>
    <dgm:pt modelId="{AA20C61F-BE02-4970-9238-BD5A8AB2851E}" type="parTrans" cxnId="{5E717D85-5472-4F9B-9141-1D75621FE5DB}">
      <dgm:prSet/>
      <dgm:spPr/>
      <dgm:t>
        <a:bodyPr/>
        <a:lstStyle/>
        <a:p>
          <a:endParaRPr lang="it-IT"/>
        </a:p>
      </dgm:t>
    </dgm:pt>
    <dgm:pt modelId="{F4244AF5-5CFD-4836-BA26-F4B365E29B3D}" type="sibTrans" cxnId="{5E717D85-5472-4F9B-9141-1D75621FE5DB}">
      <dgm:prSet/>
      <dgm:spPr/>
      <dgm:t>
        <a:bodyPr/>
        <a:lstStyle/>
        <a:p>
          <a:endParaRPr lang="it-IT"/>
        </a:p>
      </dgm:t>
    </dgm:pt>
    <dgm:pt modelId="{23063BFC-43C4-4DB7-9D51-17246EB399D2}">
      <dgm:prSet/>
      <dgm:spPr/>
      <dgm:t>
        <a:bodyPr/>
        <a:lstStyle/>
        <a:p>
          <a:r>
            <a:rPr lang="it-IT" dirty="0"/>
            <a:t>(349)</a:t>
          </a:r>
          <a:r>
            <a:rPr lang="it-IT" baseline="-25000" dirty="0"/>
            <a:t>10</a:t>
          </a:r>
          <a:r>
            <a:rPr lang="it-IT" dirty="0"/>
            <a:t> = (15D)</a:t>
          </a:r>
          <a:r>
            <a:rPr lang="it-IT" baseline="-25000" dirty="0"/>
            <a:t>16</a:t>
          </a:r>
        </a:p>
      </dgm:t>
    </dgm:pt>
    <dgm:pt modelId="{4BCC68C4-3F1B-43CE-BDF5-F8F44F2E3FD0}" type="parTrans" cxnId="{88B69C64-6D1D-49E8-A2FA-D54FEF07EDD8}">
      <dgm:prSet/>
      <dgm:spPr/>
      <dgm:t>
        <a:bodyPr/>
        <a:lstStyle/>
        <a:p>
          <a:endParaRPr lang="it-IT"/>
        </a:p>
      </dgm:t>
    </dgm:pt>
    <dgm:pt modelId="{3E2B176F-F9BF-4AD7-9C72-3E59731DF5A0}" type="sibTrans" cxnId="{88B69C64-6D1D-49E8-A2FA-D54FEF07EDD8}">
      <dgm:prSet/>
      <dgm:spPr/>
      <dgm:t>
        <a:bodyPr/>
        <a:lstStyle/>
        <a:p>
          <a:endParaRPr lang="it-IT"/>
        </a:p>
      </dgm:t>
    </dgm:pt>
    <dgm:pt modelId="{7D2EF5AD-6B25-48A4-89E6-B31138181542}">
      <dgm:prSet/>
      <dgm:spPr/>
      <dgm:t>
        <a:bodyPr/>
        <a:lstStyle/>
        <a:p>
          <a:r>
            <a:rPr lang="it-IT" dirty="0"/>
            <a:t>(65535)</a:t>
          </a:r>
          <a:r>
            <a:rPr lang="it-IT" baseline="-25000" dirty="0"/>
            <a:t>10</a:t>
          </a:r>
          <a:r>
            <a:rPr lang="it-IT" dirty="0"/>
            <a:t> = (FFFF)</a:t>
          </a:r>
          <a:r>
            <a:rPr lang="it-IT" baseline="-25000" dirty="0"/>
            <a:t>16</a:t>
          </a:r>
        </a:p>
      </dgm:t>
    </dgm:pt>
    <dgm:pt modelId="{77FECCF5-A196-4629-8915-716CD172605C}" type="parTrans" cxnId="{74A1B53B-96F1-422D-B567-DDCE5F90BBBF}">
      <dgm:prSet/>
      <dgm:spPr/>
      <dgm:t>
        <a:bodyPr/>
        <a:lstStyle/>
        <a:p>
          <a:endParaRPr lang="it-IT"/>
        </a:p>
      </dgm:t>
    </dgm:pt>
    <dgm:pt modelId="{259D8901-6B65-4CD9-879F-CF80CCFEA4A6}" type="sibTrans" cxnId="{74A1B53B-96F1-422D-B567-DDCE5F90BBBF}">
      <dgm:prSet/>
      <dgm:spPr/>
      <dgm:t>
        <a:bodyPr/>
        <a:lstStyle/>
        <a:p>
          <a:endParaRPr lang="it-IT"/>
        </a:p>
      </dgm:t>
    </dgm:pt>
    <dgm:pt modelId="{10968684-66EF-42E5-B30A-7B3DE12DAC1D}">
      <dgm:prSet/>
      <dgm:spPr/>
      <dgm:t>
        <a:bodyPr/>
        <a:lstStyle/>
        <a:p>
          <a:r>
            <a:rPr lang="it-IT" dirty="0"/>
            <a:t>(1306)</a:t>
          </a:r>
          <a:r>
            <a:rPr lang="it-IT" baseline="-25000" dirty="0"/>
            <a:t>10</a:t>
          </a:r>
          <a:r>
            <a:rPr lang="it-IT" dirty="0"/>
            <a:t> = (51A)</a:t>
          </a:r>
          <a:r>
            <a:rPr lang="it-IT" baseline="-25000" dirty="0"/>
            <a:t>16</a:t>
          </a:r>
        </a:p>
      </dgm:t>
    </dgm:pt>
    <dgm:pt modelId="{C4CB5465-F3A6-4AF1-B451-0B07512E9D59}" type="parTrans" cxnId="{CD699AA4-A083-470F-BE24-451C08FA60EF}">
      <dgm:prSet/>
      <dgm:spPr/>
      <dgm:t>
        <a:bodyPr/>
        <a:lstStyle/>
        <a:p>
          <a:endParaRPr lang="it-IT"/>
        </a:p>
      </dgm:t>
    </dgm:pt>
    <dgm:pt modelId="{3BDF3CBC-0003-43A9-85C8-8543C6D4C77C}" type="sibTrans" cxnId="{CD699AA4-A083-470F-BE24-451C08FA60EF}">
      <dgm:prSet/>
      <dgm:spPr/>
      <dgm:t>
        <a:bodyPr/>
        <a:lstStyle/>
        <a:p>
          <a:endParaRPr lang="it-IT"/>
        </a:p>
      </dgm:t>
    </dgm:pt>
    <dgm:pt modelId="{BC01B479-C58F-46CC-8C51-75A1A928C093}" type="pres">
      <dgm:prSet presAssocID="{B910FC9D-982A-4B21-82D8-67F635780ACF}" presName="linear" presStyleCnt="0">
        <dgm:presLayoutVars>
          <dgm:animLvl val="lvl"/>
          <dgm:resizeHandles val="exact"/>
        </dgm:presLayoutVars>
      </dgm:prSet>
      <dgm:spPr/>
    </dgm:pt>
    <dgm:pt modelId="{E1ADB675-B7A9-43E8-B4A7-FB7D65C7C8C1}" type="pres">
      <dgm:prSet presAssocID="{5EEF0F46-9741-4D0F-B70D-EFD74EA5E0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DA8F6BC-AE33-4B53-AA99-144332F7479C}" type="pres">
      <dgm:prSet presAssocID="{5EEF0F46-9741-4D0F-B70D-EFD74EA5E0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B80BB1E-AB77-4512-8334-12FEC68FBDBA}" type="presOf" srcId="{10968684-66EF-42E5-B30A-7B3DE12DAC1D}" destId="{EDA8F6BC-AE33-4B53-AA99-144332F7479C}" srcOrd="0" destOrd="4" presId="urn:microsoft.com/office/officeart/2005/8/layout/vList2"/>
    <dgm:cxn modelId="{74A1B53B-96F1-422D-B567-DDCE5F90BBBF}" srcId="{5EEF0F46-9741-4D0F-B70D-EFD74EA5E0E3}" destId="{7D2EF5AD-6B25-48A4-89E6-B31138181542}" srcOrd="3" destOrd="0" parTransId="{77FECCF5-A196-4629-8915-716CD172605C}" sibTransId="{259D8901-6B65-4CD9-879F-CF80CCFEA4A6}"/>
    <dgm:cxn modelId="{88B69C64-6D1D-49E8-A2FA-D54FEF07EDD8}" srcId="{5EEF0F46-9741-4D0F-B70D-EFD74EA5E0E3}" destId="{23063BFC-43C4-4DB7-9D51-17246EB399D2}" srcOrd="2" destOrd="0" parTransId="{4BCC68C4-3F1B-43CE-BDF5-F8F44F2E3FD0}" sibTransId="{3E2B176F-F9BF-4AD7-9C72-3E59731DF5A0}"/>
    <dgm:cxn modelId="{76DEF46F-3FA1-437C-84CE-90A1ECA37618}" type="presOf" srcId="{B910FC9D-982A-4B21-82D8-67F635780ACF}" destId="{BC01B479-C58F-46CC-8C51-75A1A928C093}" srcOrd="0" destOrd="0" presId="urn:microsoft.com/office/officeart/2005/8/layout/vList2"/>
    <dgm:cxn modelId="{C51A407F-CA21-45BF-9E7A-45DA65239938}" srcId="{B910FC9D-982A-4B21-82D8-67F635780ACF}" destId="{5EEF0F46-9741-4D0F-B70D-EFD74EA5E0E3}" srcOrd="0" destOrd="0" parTransId="{E9D8EDDE-C96D-4469-86EB-410E90851464}" sibTransId="{A4ED4563-3F96-4D63-8D26-27A93D4BCB21}"/>
    <dgm:cxn modelId="{454B5B84-2877-4824-A918-4899EB2628C2}" type="presOf" srcId="{5EEF0F46-9741-4D0F-B70D-EFD74EA5E0E3}" destId="{E1ADB675-B7A9-43E8-B4A7-FB7D65C7C8C1}" srcOrd="0" destOrd="0" presId="urn:microsoft.com/office/officeart/2005/8/layout/vList2"/>
    <dgm:cxn modelId="{5E717D85-5472-4F9B-9141-1D75621FE5DB}" srcId="{5EEF0F46-9741-4D0F-B70D-EFD74EA5E0E3}" destId="{3BC82AF8-9E45-4D3F-8614-6EFF8B2542B6}" srcOrd="1" destOrd="0" parTransId="{AA20C61F-BE02-4970-9238-BD5A8AB2851E}" sibTransId="{F4244AF5-5CFD-4836-BA26-F4B365E29B3D}"/>
    <dgm:cxn modelId="{C38CDE98-B5F1-4D35-B8BD-4E1F8A24276A}" type="presOf" srcId="{A7C43AE4-316E-4C1F-9C3D-F9E0E2917C73}" destId="{EDA8F6BC-AE33-4B53-AA99-144332F7479C}" srcOrd="0" destOrd="0" presId="urn:microsoft.com/office/officeart/2005/8/layout/vList2"/>
    <dgm:cxn modelId="{CD699AA4-A083-470F-BE24-451C08FA60EF}" srcId="{5EEF0F46-9741-4D0F-B70D-EFD74EA5E0E3}" destId="{10968684-66EF-42E5-B30A-7B3DE12DAC1D}" srcOrd="4" destOrd="0" parTransId="{C4CB5465-F3A6-4AF1-B451-0B07512E9D59}" sibTransId="{3BDF3CBC-0003-43A9-85C8-8543C6D4C77C}"/>
    <dgm:cxn modelId="{CE26D6AD-7830-4F17-BF8D-2DF694BF4212}" type="presOf" srcId="{7D2EF5AD-6B25-48A4-89E6-B31138181542}" destId="{EDA8F6BC-AE33-4B53-AA99-144332F7479C}" srcOrd="0" destOrd="3" presId="urn:microsoft.com/office/officeart/2005/8/layout/vList2"/>
    <dgm:cxn modelId="{871492B9-6925-4EBB-9D09-D91F8BD6A524}" type="presOf" srcId="{23063BFC-43C4-4DB7-9D51-17246EB399D2}" destId="{EDA8F6BC-AE33-4B53-AA99-144332F7479C}" srcOrd="0" destOrd="2" presId="urn:microsoft.com/office/officeart/2005/8/layout/vList2"/>
    <dgm:cxn modelId="{BF3DF1D0-5A9D-4CD9-AD58-81EA8E037BAC}" srcId="{5EEF0F46-9741-4D0F-B70D-EFD74EA5E0E3}" destId="{A7C43AE4-316E-4C1F-9C3D-F9E0E2917C73}" srcOrd="0" destOrd="0" parTransId="{92F6D966-469D-48CA-BE27-B51725950B8E}" sibTransId="{985EDB43-FD74-42F4-9470-D1F79109133A}"/>
    <dgm:cxn modelId="{C357A0F3-CB44-466C-BB02-780A809E1725}" type="presOf" srcId="{3BC82AF8-9E45-4D3F-8614-6EFF8B2542B6}" destId="{EDA8F6BC-AE33-4B53-AA99-144332F7479C}" srcOrd="0" destOrd="1" presId="urn:microsoft.com/office/officeart/2005/8/layout/vList2"/>
    <dgm:cxn modelId="{1EB9BBBE-3F4B-4C8B-A3A4-5D5C755D3A7A}" type="presParOf" srcId="{BC01B479-C58F-46CC-8C51-75A1A928C093}" destId="{E1ADB675-B7A9-43E8-B4A7-FB7D65C7C8C1}" srcOrd="0" destOrd="0" presId="urn:microsoft.com/office/officeart/2005/8/layout/vList2"/>
    <dgm:cxn modelId="{1DC7EA0A-DCD3-4F0A-A9C0-482BF8658E89}" type="presParOf" srcId="{BC01B479-C58F-46CC-8C51-75A1A928C093}" destId="{EDA8F6BC-AE33-4B53-AA99-144332F7479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DB675-B7A9-43E8-B4A7-FB7D65C7C8C1}">
      <dsp:nvSpPr>
        <dsp:cNvPr id="0" name=""/>
        <dsp:cNvSpPr/>
      </dsp:nvSpPr>
      <dsp:spPr>
        <a:xfrm>
          <a:off x="0" y="231109"/>
          <a:ext cx="96012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Trasforma i seguenti numeri </a:t>
          </a:r>
          <a:r>
            <a:rPr lang="it-IT" sz="3300" b="1" kern="1200" dirty="0"/>
            <a:t>decimali</a:t>
          </a:r>
          <a:r>
            <a:rPr lang="it-IT" sz="3300" kern="1200" dirty="0"/>
            <a:t> in numeri </a:t>
          </a:r>
          <a:r>
            <a:rPr lang="it-IT" sz="3300" b="1" kern="1200" dirty="0"/>
            <a:t>binari</a:t>
          </a:r>
          <a:endParaRPr lang="it-IT" sz="3300" kern="1200" dirty="0"/>
        </a:p>
      </dsp:txBody>
      <dsp:txXfrm>
        <a:off x="37696" y="268805"/>
        <a:ext cx="9525808" cy="696808"/>
      </dsp:txXfrm>
    </dsp:sp>
    <dsp:sp modelId="{EDA8F6BC-AE33-4B53-AA99-144332F7479C}">
      <dsp:nvSpPr>
        <dsp:cNvPr id="0" name=""/>
        <dsp:cNvSpPr/>
      </dsp:nvSpPr>
      <dsp:spPr>
        <a:xfrm>
          <a:off x="0" y="1003309"/>
          <a:ext cx="9601200" cy="208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/>
            <a:t>3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/>
            <a:t>43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/>
            <a:t>12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/>
            <a:t>63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/>
            <a:t>170</a:t>
          </a:r>
        </a:p>
      </dsp:txBody>
      <dsp:txXfrm>
        <a:off x="0" y="1003309"/>
        <a:ext cx="9601200" cy="2083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DB675-B7A9-43E8-B4A7-FB7D65C7C8C1}">
      <dsp:nvSpPr>
        <dsp:cNvPr id="0" name=""/>
        <dsp:cNvSpPr/>
      </dsp:nvSpPr>
      <dsp:spPr>
        <a:xfrm>
          <a:off x="0" y="231109"/>
          <a:ext cx="96012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Trasforma i seguenti numeri </a:t>
          </a:r>
          <a:r>
            <a:rPr lang="it-IT" sz="3300" b="1" kern="1200" dirty="0"/>
            <a:t>decimali</a:t>
          </a:r>
          <a:r>
            <a:rPr lang="it-IT" sz="3300" kern="1200" dirty="0"/>
            <a:t> in numeri </a:t>
          </a:r>
          <a:r>
            <a:rPr lang="it-IT" sz="3300" b="1" kern="1200" dirty="0"/>
            <a:t>binari</a:t>
          </a:r>
          <a:endParaRPr lang="it-IT" sz="3300" kern="1200" dirty="0"/>
        </a:p>
      </dsp:txBody>
      <dsp:txXfrm>
        <a:off x="37696" y="268805"/>
        <a:ext cx="9525808" cy="696808"/>
      </dsp:txXfrm>
    </dsp:sp>
    <dsp:sp modelId="{EDA8F6BC-AE33-4B53-AA99-144332F7479C}">
      <dsp:nvSpPr>
        <dsp:cNvPr id="0" name=""/>
        <dsp:cNvSpPr/>
      </dsp:nvSpPr>
      <dsp:spPr>
        <a:xfrm>
          <a:off x="0" y="1003309"/>
          <a:ext cx="9601200" cy="208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(3)</a:t>
          </a:r>
          <a:r>
            <a:rPr lang="it-IT" sz="2600" kern="1200" baseline="-25000" dirty="0"/>
            <a:t>10</a:t>
          </a:r>
          <a:r>
            <a:rPr lang="it-IT" sz="2600" kern="1200" dirty="0"/>
            <a:t> = (11)</a:t>
          </a:r>
          <a:r>
            <a:rPr lang="it-IT" sz="2600" kern="1200" baseline="-25000" dirty="0"/>
            <a:t>2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(43)</a:t>
          </a:r>
          <a:r>
            <a:rPr lang="it-IT" sz="2600" kern="1200" baseline="-25000" dirty="0"/>
            <a:t>10</a:t>
          </a:r>
          <a:r>
            <a:rPr lang="it-IT" sz="2600" kern="1200" dirty="0"/>
            <a:t> = (101011)</a:t>
          </a:r>
          <a:r>
            <a:rPr lang="it-IT" sz="2600" kern="1200" baseline="-25000" dirty="0"/>
            <a:t>2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(12)</a:t>
          </a:r>
          <a:r>
            <a:rPr lang="it-IT" sz="2600" kern="1200" baseline="-25000" dirty="0"/>
            <a:t>10</a:t>
          </a:r>
          <a:r>
            <a:rPr lang="it-IT" sz="2600" kern="1200" dirty="0"/>
            <a:t> = (1100)</a:t>
          </a:r>
          <a:r>
            <a:rPr lang="it-IT" sz="2600" kern="1200" baseline="-25000" dirty="0"/>
            <a:t>2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(63)</a:t>
          </a:r>
          <a:r>
            <a:rPr lang="it-IT" sz="2600" kern="1200" baseline="-25000" dirty="0"/>
            <a:t>10</a:t>
          </a:r>
          <a:r>
            <a:rPr lang="it-IT" sz="2600" kern="1200" dirty="0"/>
            <a:t> = (111111)</a:t>
          </a:r>
          <a:r>
            <a:rPr lang="it-IT" sz="2600" kern="1200" baseline="-25000" dirty="0"/>
            <a:t>2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(170)</a:t>
          </a:r>
          <a:r>
            <a:rPr lang="it-IT" sz="2600" kern="1200" baseline="-25000" dirty="0"/>
            <a:t>10</a:t>
          </a:r>
          <a:r>
            <a:rPr lang="it-IT" sz="2600" kern="1200" dirty="0"/>
            <a:t> = (10101010)</a:t>
          </a:r>
          <a:r>
            <a:rPr lang="it-IT" sz="2600" kern="1200" baseline="-25000" dirty="0"/>
            <a:t>2</a:t>
          </a:r>
        </a:p>
      </dsp:txBody>
      <dsp:txXfrm>
        <a:off x="0" y="1003309"/>
        <a:ext cx="9601200" cy="2083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DB675-B7A9-43E8-B4A7-FB7D65C7C8C1}">
      <dsp:nvSpPr>
        <dsp:cNvPr id="0" name=""/>
        <dsp:cNvSpPr/>
      </dsp:nvSpPr>
      <dsp:spPr>
        <a:xfrm>
          <a:off x="0" y="231109"/>
          <a:ext cx="96012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Trasforma i seguenti numeri </a:t>
          </a:r>
          <a:r>
            <a:rPr lang="it-IT" sz="3300" b="1" kern="1200" dirty="0"/>
            <a:t>binari</a:t>
          </a:r>
          <a:r>
            <a:rPr lang="it-IT" sz="3300" kern="1200" dirty="0"/>
            <a:t> in numeri </a:t>
          </a:r>
          <a:r>
            <a:rPr lang="it-IT" sz="3300" b="1" kern="1200" dirty="0"/>
            <a:t>decimali</a:t>
          </a:r>
          <a:endParaRPr lang="it-IT" sz="3300" kern="1200" dirty="0"/>
        </a:p>
      </dsp:txBody>
      <dsp:txXfrm>
        <a:off x="37696" y="268805"/>
        <a:ext cx="9525808" cy="696808"/>
      </dsp:txXfrm>
    </dsp:sp>
    <dsp:sp modelId="{EDA8F6BC-AE33-4B53-AA99-144332F7479C}">
      <dsp:nvSpPr>
        <dsp:cNvPr id="0" name=""/>
        <dsp:cNvSpPr/>
      </dsp:nvSpPr>
      <dsp:spPr>
        <a:xfrm>
          <a:off x="0" y="1003309"/>
          <a:ext cx="9601200" cy="208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(101101)</a:t>
          </a:r>
          <a:r>
            <a:rPr lang="it-IT" sz="2600" kern="1200" baseline="-25000" dirty="0"/>
            <a:t>2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(11101010)</a:t>
          </a:r>
          <a:r>
            <a:rPr lang="it-IT" sz="2600" kern="1200" baseline="-25000" dirty="0"/>
            <a:t>2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(100011)</a:t>
          </a:r>
          <a:r>
            <a:rPr lang="it-IT" sz="2600" kern="1200" baseline="-25000" dirty="0"/>
            <a:t>2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(1010011)</a:t>
          </a:r>
          <a:r>
            <a:rPr lang="it-IT" sz="2600" kern="1200" baseline="-25000" dirty="0"/>
            <a:t>2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(1111001100)</a:t>
          </a:r>
          <a:r>
            <a:rPr lang="it-IT" sz="2600" kern="1200" baseline="-25000" dirty="0"/>
            <a:t>2</a:t>
          </a:r>
        </a:p>
      </dsp:txBody>
      <dsp:txXfrm>
        <a:off x="0" y="1003309"/>
        <a:ext cx="9601200" cy="20834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DB675-B7A9-43E8-B4A7-FB7D65C7C8C1}">
      <dsp:nvSpPr>
        <dsp:cNvPr id="0" name=""/>
        <dsp:cNvSpPr/>
      </dsp:nvSpPr>
      <dsp:spPr>
        <a:xfrm>
          <a:off x="0" y="231109"/>
          <a:ext cx="96012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Trasforma i seguenti numeri </a:t>
          </a:r>
          <a:r>
            <a:rPr lang="it-IT" sz="3300" b="1" kern="1200" dirty="0"/>
            <a:t>binari</a:t>
          </a:r>
          <a:r>
            <a:rPr lang="it-IT" sz="3300" kern="1200" dirty="0"/>
            <a:t> in numeri </a:t>
          </a:r>
          <a:r>
            <a:rPr lang="it-IT" sz="3300" b="1" kern="1200" dirty="0"/>
            <a:t>decimali</a:t>
          </a:r>
          <a:endParaRPr lang="it-IT" sz="3300" kern="1200" dirty="0"/>
        </a:p>
      </dsp:txBody>
      <dsp:txXfrm>
        <a:off x="37696" y="268805"/>
        <a:ext cx="9525808" cy="696808"/>
      </dsp:txXfrm>
    </dsp:sp>
    <dsp:sp modelId="{EDA8F6BC-AE33-4B53-AA99-144332F7479C}">
      <dsp:nvSpPr>
        <dsp:cNvPr id="0" name=""/>
        <dsp:cNvSpPr/>
      </dsp:nvSpPr>
      <dsp:spPr>
        <a:xfrm>
          <a:off x="0" y="1003309"/>
          <a:ext cx="9601200" cy="208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(101101)</a:t>
          </a:r>
          <a:r>
            <a:rPr lang="it-IT" sz="2600" kern="1200" baseline="-25000" dirty="0"/>
            <a:t>2 </a:t>
          </a:r>
          <a:r>
            <a:rPr lang="it-IT" sz="2600" kern="1200" baseline="0" dirty="0"/>
            <a:t>= (45)</a:t>
          </a:r>
          <a:r>
            <a:rPr lang="it-IT" sz="2600" kern="1200" baseline="-25000" dirty="0"/>
            <a:t>10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(11101010)</a:t>
          </a:r>
          <a:r>
            <a:rPr lang="it-IT" sz="2600" kern="1200" baseline="-25000" dirty="0"/>
            <a:t>2 </a:t>
          </a:r>
          <a:r>
            <a:rPr lang="it-IT" sz="2600" kern="1200" baseline="0" dirty="0"/>
            <a:t>= (234)</a:t>
          </a:r>
          <a:r>
            <a:rPr lang="it-IT" sz="2600" kern="1200" baseline="-25000" dirty="0"/>
            <a:t>10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(100011)</a:t>
          </a:r>
          <a:r>
            <a:rPr lang="it-IT" sz="2600" kern="1200" baseline="-25000" dirty="0"/>
            <a:t>2 </a:t>
          </a:r>
          <a:r>
            <a:rPr lang="it-IT" sz="2600" kern="1200" baseline="0" dirty="0"/>
            <a:t>= (67)</a:t>
          </a:r>
          <a:r>
            <a:rPr lang="it-IT" sz="2600" kern="1200" baseline="-25000" dirty="0"/>
            <a:t>10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(1010011)</a:t>
          </a:r>
          <a:r>
            <a:rPr lang="it-IT" sz="2600" kern="1200" baseline="-25000" dirty="0"/>
            <a:t>2 </a:t>
          </a:r>
          <a:r>
            <a:rPr lang="it-IT" sz="2600" kern="1200" baseline="0" dirty="0"/>
            <a:t>= (83)</a:t>
          </a:r>
          <a:r>
            <a:rPr lang="it-IT" sz="2600" kern="1200" baseline="-25000" dirty="0"/>
            <a:t>10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/>
            <a:t>(1111001100)</a:t>
          </a:r>
          <a:r>
            <a:rPr lang="it-IT" sz="2600" kern="1200" baseline="-25000" dirty="0"/>
            <a:t>2 </a:t>
          </a:r>
          <a:r>
            <a:rPr lang="it-IT" sz="2600" kern="1200" baseline="0" dirty="0"/>
            <a:t>= (972)</a:t>
          </a:r>
          <a:r>
            <a:rPr lang="it-IT" sz="2600" kern="1200" baseline="-25000" dirty="0"/>
            <a:t>10 </a:t>
          </a:r>
        </a:p>
      </dsp:txBody>
      <dsp:txXfrm>
        <a:off x="0" y="1003309"/>
        <a:ext cx="9601200" cy="20834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DB675-B7A9-43E8-B4A7-FB7D65C7C8C1}">
      <dsp:nvSpPr>
        <dsp:cNvPr id="0" name=""/>
        <dsp:cNvSpPr/>
      </dsp:nvSpPr>
      <dsp:spPr>
        <a:xfrm>
          <a:off x="0" y="47217"/>
          <a:ext cx="9601200" cy="1385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Trasforma i seguenti numeri </a:t>
          </a:r>
          <a:r>
            <a:rPr lang="it-IT" sz="3700" b="1" kern="1200" dirty="0"/>
            <a:t>binari</a:t>
          </a:r>
          <a:r>
            <a:rPr lang="it-IT" sz="3700" b="0" kern="1200" dirty="0"/>
            <a:t> con il complemento a due</a:t>
          </a:r>
          <a:endParaRPr lang="it-IT" sz="3700" kern="1200" dirty="0"/>
        </a:p>
      </dsp:txBody>
      <dsp:txXfrm>
        <a:off x="67624" y="114841"/>
        <a:ext cx="9465952" cy="1250032"/>
      </dsp:txXfrm>
    </dsp:sp>
    <dsp:sp modelId="{EDA8F6BC-AE33-4B53-AA99-144332F7479C}">
      <dsp:nvSpPr>
        <dsp:cNvPr id="0" name=""/>
        <dsp:cNvSpPr/>
      </dsp:nvSpPr>
      <dsp:spPr>
        <a:xfrm>
          <a:off x="0" y="1432497"/>
          <a:ext cx="9601200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 dirty="0"/>
            <a:t>55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 dirty="0"/>
            <a:t>121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 dirty="0"/>
            <a:t>16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900" kern="1200" dirty="0"/>
            <a:t>42</a:t>
          </a:r>
        </a:p>
      </dsp:txBody>
      <dsp:txXfrm>
        <a:off x="0" y="1432497"/>
        <a:ext cx="9601200" cy="1838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DB675-B7A9-43E8-B4A7-FB7D65C7C8C1}">
      <dsp:nvSpPr>
        <dsp:cNvPr id="0" name=""/>
        <dsp:cNvSpPr/>
      </dsp:nvSpPr>
      <dsp:spPr>
        <a:xfrm>
          <a:off x="0" y="21889"/>
          <a:ext cx="10058399" cy="172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 dirty="0"/>
            <a:t>Trasforma i seguenti numeri </a:t>
          </a:r>
          <a:r>
            <a:rPr lang="it-IT" sz="4600" b="1" kern="1200" dirty="0"/>
            <a:t>binari</a:t>
          </a:r>
          <a:r>
            <a:rPr lang="it-IT" sz="4600" b="0" kern="1200" dirty="0"/>
            <a:t> con il complemento a due</a:t>
          </a:r>
          <a:endParaRPr lang="it-IT" sz="4600" kern="1200" dirty="0"/>
        </a:p>
      </dsp:txBody>
      <dsp:txXfrm>
        <a:off x="84073" y="105962"/>
        <a:ext cx="9890253" cy="1554094"/>
      </dsp:txXfrm>
    </dsp:sp>
    <dsp:sp modelId="{EDA8F6BC-AE33-4B53-AA99-144332F7479C}">
      <dsp:nvSpPr>
        <dsp:cNvPr id="0" name=""/>
        <dsp:cNvSpPr/>
      </dsp:nvSpPr>
      <dsp:spPr>
        <a:xfrm>
          <a:off x="0" y="1744130"/>
          <a:ext cx="10058399" cy="228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600" kern="1200" dirty="0"/>
            <a:t>(55)</a:t>
          </a:r>
          <a:r>
            <a:rPr lang="it-IT" sz="3600" kern="1200" baseline="-25000" dirty="0"/>
            <a:t>10</a:t>
          </a:r>
          <a:r>
            <a:rPr lang="it-IT" sz="3600" kern="1200" dirty="0"/>
            <a:t> = (11001001)</a:t>
          </a:r>
          <a:r>
            <a:rPr lang="it-IT" sz="3600" kern="1200" baseline="-25000" dirty="0"/>
            <a:t>2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600" kern="1200" dirty="0"/>
            <a:t>(121)</a:t>
          </a:r>
          <a:r>
            <a:rPr lang="it-IT" sz="3600" kern="1200" baseline="-25000" dirty="0"/>
            <a:t>10</a:t>
          </a:r>
          <a:r>
            <a:rPr lang="it-IT" sz="3600" kern="1200" dirty="0"/>
            <a:t> = (1000111)</a:t>
          </a:r>
          <a:r>
            <a:rPr lang="it-IT" sz="3600" kern="1200" baseline="-25000" dirty="0"/>
            <a:t>2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600" kern="1200" dirty="0"/>
            <a:t>(16)</a:t>
          </a:r>
          <a:r>
            <a:rPr lang="it-IT" sz="3600" kern="1200" baseline="-25000" dirty="0"/>
            <a:t>10</a:t>
          </a:r>
          <a:r>
            <a:rPr lang="it-IT" sz="3600" kern="1200" dirty="0"/>
            <a:t> = (11110000)</a:t>
          </a:r>
          <a:r>
            <a:rPr lang="it-IT" sz="3600" kern="1200" baseline="-25000" dirty="0"/>
            <a:t>2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600" kern="1200" dirty="0"/>
            <a:t>(42)</a:t>
          </a:r>
          <a:r>
            <a:rPr lang="it-IT" sz="3600" kern="1200" baseline="-25000" dirty="0"/>
            <a:t>10 </a:t>
          </a:r>
          <a:r>
            <a:rPr lang="it-IT" sz="3600" kern="1200" dirty="0"/>
            <a:t>= (11010110)</a:t>
          </a:r>
          <a:r>
            <a:rPr lang="it-IT" sz="3600" kern="1200" baseline="-25000" dirty="0"/>
            <a:t>2</a:t>
          </a:r>
        </a:p>
      </dsp:txBody>
      <dsp:txXfrm>
        <a:off x="0" y="1744130"/>
        <a:ext cx="10058399" cy="2285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DB675-B7A9-43E8-B4A7-FB7D65C7C8C1}">
      <dsp:nvSpPr>
        <dsp:cNvPr id="0" name=""/>
        <dsp:cNvSpPr/>
      </dsp:nvSpPr>
      <dsp:spPr>
        <a:xfrm>
          <a:off x="0" y="66297"/>
          <a:ext cx="9601200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Trasforma i seguenti numeri </a:t>
          </a:r>
          <a:r>
            <a:rPr lang="it-IT" sz="3200" b="1" kern="1200" dirty="0"/>
            <a:t>decimali</a:t>
          </a:r>
          <a:r>
            <a:rPr lang="it-IT" sz="3200" kern="1200" dirty="0"/>
            <a:t> in numeri </a:t>
          </a:r>
          <a:r>
            <a:rPr lang="it-IT" sz="3200" b="1" kern="1200" dirty="0"/>
            <a:t>esadecimali</a:t>
          </a:r>
          <a:endParaRPr lang="it-IT" sz="3200" kern="1200" dirty="0"/>
        </a:p>
      </dsp:txBody>
      <dsp:txXfrm>
        <a:off x="58485" y="124782"/>
        <a:ext cx="9484230" cy="1081110"/>
      </dsp:txXfrm>
    </dsp:sp>
    <dsp:sp modelId="{EDA8F6BC-AE33-4B53-AA99-144332F7479C}">
      <dsp:nvSpPr>
        <dsp:cNvPr id="0" name=""/>
        <dsp:cNvSpPr/>
      </dsp:nvSpPr>
      <dsp:spPr>
        <a:xfrm>
          <a:off x="0" y="1264377"/>
          <a:ext cx="9601200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kern="1200" dirty="0"/>
            <a:t>18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kern="1200" dirty="0"/>
            <a:t>3499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kern="1200" dirty="0"/>
            <a:t>349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kern="1200" dirty="0"/>
            <a:t>65535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kern="1200" dirty="0"/>
            <a:t>1306</a:t>
          </a:r>
        </a:p>
      </dsp:txBody>
      <dsp:txXfrm>
        <a:off x="0" y="1264377"/>
        <a:ext cx="9601200" cy="1987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DB675-B7A9-43E8-B4A7-FB7D65C7C8C1}">
      <dsp:nvSpPr>
        <dsp:cNvPr id="0" name=""/>
        <dsp:cNvSpPr/>
      </dsp:nvSpPr>
      <dsp:spPr>
        <a:xfrm>
          <a:off x="0" y="66297"/>
          <a:ext cx="9601200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Trasforma i seguenti numeri </a:t>
          </a:r>
          <a:r>
            <a:rPr lang="it-IT" sz="3200" b="1" kern="1200" dirty="0"/>
            <a:t>decimali</a:t>
          </a:r>
          <a:r>
            <a:rPr lang="it-IT" sz="3200" kern="1200" dirty="0"/>
            <a:t> in numeri </a:t>
          </a:r>
          <a:r>
            <a:rPr lang="it-IT" sz="3200" b="1" kern="1200" dirty="0"/>
            <a:t>esadecimali</a:t>
          </a:r>
          <a:endParaRPr lang="it-IT" sz="3200" kern="1200" dirty="0"/>
        </a:p>
      </dsp:txBody>
      <dsp:txXfrm>
        <a:off x="58485" y="124782"/>
        <a:ext cx="9484230" cy="1081110"/>
      </dsp:txXfrm>
    </dsp:sp>
    <dsp:sp modelId="{EDA8F6BC-AE33-4B53-AA99-144332F7479C}">
      <dsp:nvSpPr>
        <dsp:cNvPr id="0" name=""/>
        <dsp:cNvSpPr/>
      </dsp:nvSpPr>
      <dsp:spPr>
        <a:xfrm>
          <a:off x="0" y="1264377"/>
          <a:ext cx="9601200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kern="1200" dirty="0"/>
            <a:t>(18)</a:t>
          </a:r>
          <a:r>
            <a:rPr lang="it-IT" sz="2500" kern="1200" baseline="-25000" dirty="0"/>
            <a:t>10</a:t>
          </a:r>
          <a:r>
            <a:rPr lang="it-IT" sz="2500" kern="1200" dirty="0"/>
            <a:t> = (12)</a:t>
          </a:r>
          <a:r>
            <a:rPr lang="it-IT" sz="2500" kern="1200" baseline="-25000" dirty="0"/>
            <a:t>16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kern="1200" dirty="0"/>
            <a:t>(3499)</a:t>
          </a:r>
          <a:r>
            <a:rPr lang="it-IT" sz="2500" kern="1200" baseline="-25000" dirty="0"/>
            <a:t>10</a:t>
          </a:r>
          <a:r>
            <a:rPr lang="it-IT" sz="2500" kern="1200" dirty="0"/>
            <a:t> = (DAB)</a:t>
          </a:r>
          <a:r>
            <a:rPr lang="it-IT" sz="2500" kern="1200" baseline="-25000" dirty="0"/>
            <a:t>16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kern="1200" dirty="0"/>
            <a:t>(349)</a:t>
          </a:r>
          <a:r>
            <a:rPr lang="it-IT" sz="2500" kern="1200" baseline="-25000" dirty="0"/>
            <a:t>10</a:t>
          </a:r>
          <a:r>
            <a:rPr lang="it-IT" sz="2500" kern="1200" dirty="0"/>
            <a:t> = (15D)</a:t>
          </a:r>
          <a:r>
            <a:rPr lang="it-IT" sz="2500" kern="1200" baseline="-25000" dirty="0"/>
            <a:t>16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kern="1200" dirty="0"/>
            <a:t>(65535)</a:t>
          </a:r>
          <a:r>
            <a:rPr lang="it-IT" sz="2500" kern="1200" baseline="-25000" dirty="0"/>
            <a:t>10</a:t>
          </a:r>
          <a:r>
            <a:rPr lang="it-IT" sz="2500" kern="1200" dirty="0"/>
            <a:t> = (FFFF)</a:t>
          </a:r>
          <a:r>
            <a:rPr lang="it-IT" sz="2500" kern="1200" baseline="-25000" dirty="0"/>
            <a:t>16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500" kern="1200" dirty="0"/>
            <a:t>(1306)</a:t>
          </a:r>
          <a:r>
            <a:rPr lang="it-IT" sz="2500" kern="1200" baseline="-25000" dirty="0"/>
            <a:t>10</a:t>
          </a:r>
          <a:r>
            <a:rPr lang="it-IT" sz="2500" kern="1200" dirty="0"/>
            <a:t> = (51A)</a:t>
          </a:r>
          <a:r>
            <a:rPr lang="it-IT" sz="2500" kern="1200" baseline="-25000" dirty="0"/>
            <a:t>16</a:t>
          </a:r>
        </a:p>
      </dsp:txBody>
      <dsp:txXfrm>
        <a:off x="0" y="1264377"/>
        <a:ext cx="9601200" cy="1987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709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896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100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788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344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626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16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23998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5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3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5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4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6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0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8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1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5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FBF09-3F58-441A-9022-5B528DCC8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Esercitazione sistemi numerazione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577D95-E0D3-4A72-B8AD-A6EEB5B7B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 preparazione alla verifica delle conoscenze personali</a:t>
            </a:r>
          </a:p>
        </p:txBody>
      </p:sp>
    </p:spTree>
    <p:extLst>
      <p:ext uri="{BB962C8B-B14F-4D97-AF65-F5344CB8AC3E}">
        <p14:creationId xmlns:p14="http://schemas.microsoft.com/office/powerpoint/2010/main" val="123970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4C419B-C4F4-4C3F-91B4-6AF45A5E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 decimale a binario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D1D02C6-BC20-4182-983D-6ABF1B17A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38665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57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3CC121-5ABA-4D45-9C64-0B574CF8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Soluzioni da decimale a binario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0D4F87B-1483-4AFC-9AA1-2EBF471FB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8589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73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03DD3-81F4-43CF-A6E8-8D44F0DE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 binario a decimale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48E81CA-D8A9-4E7B-91CF-79286DFE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30544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17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60C09-2920-4B8C-892C-950FF39A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Soluzioni da binario a decimale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4210778-6BC9-4B26-BB74-D17AC6107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6708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04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5BAF7D-CBEC-4AE0-A4AF-1AE28E0B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Complemento a due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2B6B713-7EE3-42E3-9E91-B4D123BF3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70076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84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5D197-BAA8-4CC3-8089-56C00DF8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Soluzioni complemento a due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C817D0D-FE98-4688-8C1F-91503EBAC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809697"/>
              </p:ext>
            </p:extLst>
          </p:nvPr>
        </p:nvGraphicFramePr>
        <p:xfrm>
          <a:off x="1143000" y="2093976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99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475C0-93DA-4D1F-A606-311A80FC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 decimale a esadecimale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7B5AC3B-C05D-4979-A8E2-9C1FECDA6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811982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61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77746-EFAF-4FF5-940B-C0BA21CD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Soluzioni da decimale a esadecimale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83D4B99-0FE4-4215-AADD-39C0D75E5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63848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934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239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Organico</vt:lpstr>
      <vt:lpstr>Esercitazione sistemi numerazione</vt:lpstr>
      <vt:lpstr>Da decimale a binario</vt:lpstr>
      <vt:lpstr>Soluzioni da decimale a binario</vt:lpstr>
      <vt:lpstr>Da binario a decimale</vt:lpstr>
      <vt:lpstr>Soluzioni da binario a decimale</vt:lpstr>
      <vt:lpstr>Complemento a due</vt:lpstr>
      <vt:lpstr>Soluzioni complemento a due</vt:lpstr>
      <vt:lpstr>Da decimale a esadecimale</vt:lpstr>
      <vt:lpstr>Soluzioni da decimale a esadecimale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sistemi numerazione</dc:title>
  <dc:creator>Alessandro Fuser</dc:creator>
  <cp:lastModifiedBy>Alessandro Fuser</cp:lastModifiedBy>
  <cp:revision>9</cp:revision>
  <dcterms:created xsi:type="dcterms:W3CDTF">2018-10-05T10:43:40Z</dcterms:created>
  <dcterms:modified xsi:type="dcterms:W3CDTF">2018-12-11T20:18:43Z</dcterms:modified>
</cp:coreProperties>
</file>