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8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16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0D8784-8EAA-408D-8861-425ADACB043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64C1A3F1-6811-4E0A-99BF-272FC250DF4E}">
      <dgm:prSet/>
      <dgm:spPr/>
      <dgm:t>
        <a:bodyPr/>
        <a:lstStyle/>
        <a:p>
          <a:r>
            <a:rPr lang="it-IT"/>
            <a:t>120 kg</a:t>
          </a:r>
        </a:p>
      </dgm:t>
    </dgm:pt>
    <dgm:pt modelId="{ED8641F2-1E83-4CC2-80B3-4B49B2695FA6}" type="parTrans" cxnId="{C8301E83-6BBC-41E9-91A1-6BB576BB531E}">
      <dgm:prSet/>
      <dgm:spPr/>
      <dgm:t>
        <a:bodyPr/>
        <a:lstStyle/>
        <a:p>
          <a:endParaRPr lang="it-IT"/>
        </a:p>
      </dgm:t>
    </dgm:pt>
    <dgm:pt modelId="{80784D8E-24DD-422A-9829-37511557344A}" type="sibTrans" cxnId="{C8301E83-6BBC-41E9-91A1-6BB576BB531E}">
      <dgm:prSet/>
      <dgm:spPr/>
      <dgm:t>
        <a:bodyPr/>
        <a:lstStyle/>
        <a:p>
          <a:endParaRPr lang="it-IT"/>
        </a:p>
      </dgm:t>
    </dgm:pt>
    <dgm:pt modelId="{AA7D1CEF-1F12-4906-A2EA-BCC7B0DD80A9}">
      <dgm:prSet/>
      <dgm:spPr/>
      <dgm:t>
        <a:bodyPr/>
        <a:lstStyle/>
        <a:p>
          <a:r>
            <a:rPr lang="it-IT"/>
            <a:t>Il peso della persona è di 120 kg</a:t>
          </a:r>
        </a:p>
      </dgm:t>
    </dgm:pt>
    <dgm:pt modelId="{816E9292-08FB-43B6-9EE7-7863C3FD415F}" type="parTrans" cxnId="{4D1F1CBD-E23C-4955-9E3B-3E1E3CA07424}">
      <dgm:prSet/>
      <dgm:spPr/>
      <dgm:t>
        <a:bodyPr/>
        <a:lstStyle/>
        <a:p>
          <a:endParaRPr lang="it-IT"/>
        </a:p>
      </dgm:t>
    </dgm:pt>
    <dgm:pt modelId="{FD7EEB0E-5C7C-4FFF-9EEA-4CF76B270AC3}" type="sibTrans" cxnId="{4D1F1CBD-E23C-4955-9E3B-3E1E3CA07424}">
      <dgm:prSet/>
      <dgm:spPr/>
      <dgm:t>
        <a:bodyPr/>
        <a:lstStyle/>
        <a:p>
          <a:endParaRPr lang="it-IT"/>
        </a:p>
      </dgm:t>
    </dgm:pt>
    <dgm:pt modelId="{39E3FFC6-9CC9-4045-B6FD-B2094D556FA5}">
      <dgm:prSet/>
      <dgm:spPr/>
      <dgm:t>
        <a:bodyPr/>
        <a:lstStyle/>
        <a:p>
          <a:r>
            <a:rPr lang="it-IT"/>
            <a:t>Se la persona pesa più di 120 kg, allora è obesa</a:t>
          </a:r>
        </a:p>
      </dgm:t>
    </dgm:pt>
    <dgm:pt modelId="{614CEA64-B26F-4969-B37D-5E3C7343CBFE}" type="parTrans" cxnId="{600D8022-2606-401F-940F-6DCD0BE3909B}">
      <dgm:prSet/>
      <dgm:spPr/>
      <dgm:t>
        <a:bodyPr/>
        <a:lstStyle/>
        <a:p>
          <a:endParaRPr lang="it-IT"/>
        </a:p>
      </dgm:t>
    </dgm:pt>
    <dgm:pt modelId="{3544090D-C0B9-4965-B1BF-1980F6EAF158}" type="sibTrans" cxnId="{600D8022-2606-401F-940F-6DCD0BE3909B}">
      <dgm:prSet/>
      <dgm:spPr/>
      <dgm:t>
        <a:bodyPr/>
        <a:lstStyle/>
        <a:p>
          <a:endParaRPr lang="it-IT"/>
        </a:p>
      </dgm:t>
    </dgm:pt>
    <dgm:pt modelId="{86F1B8CD-9976-4F5B-AA90-94008A3DA015}" type="pres">
      <dgm:prSet presAssocID="{0F0D8784-8EAA-408D-8861-425ADACB0439}" presName="linear" presStyleCnt="0">
        <dgm:presLayoutVars>
          <dgm:animLvl val="lvl"/>
          <dgm:resizeHandles val="exact"/>
        </dgm:presLayoutVars>
      </dgm:prSet>
      <dgm:spPr/>
    </dgm:pt>
    <dgm:pt modelId="{80F9789A-32C2-4BE7-A38E-0A1C7CFF779F}" type="pres">
      <dgm:prSet presAssocID="{64C1A3F1-6811-4E0A-99BF-272FC250DF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074CCB0-95C7-4C72-A0BC-DAC4A09CB2E4}" type="pres">
      <dgm:prSet presAssocID="{80784D8E-24DD-422A-9829-37511557344A}" presName="spacer" presStyleCnt="0"/>
      <dgm:spPr/>
    </dgm:pt>
    <dgm:pt modelId="{B121CCE3-FB2D-4926-9B1C-4DFB1CC89AD2}" type="pres">
      <dgm:prSet presAssocID="{AA7D1CEF-1F12-4906-A2EA-BCC7B0DD80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B22FF0-14ED-41D7-AB5E-E2348D42D545}" type="pres">
      <dgm:prSet presAssocID="{FD7EEB0E-5C7C-4FFF-9EEA-4CF76B270AC3}" presName="spacer" presStyleCnt="0"/>
      <dgm:spPr/>
    </dgm:pt>
    <dgm:pt modelId="{D809EAF9-F07B-4C43-A20A-053658029968}" type="pres">
      <dgm:prSet presAssocID="{39E3FFC6-9CC9-4045-B6FD-B2094D556FA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00D8022-2606-401F-940F-6DCD0BE3909B}" srcId="{0F0D8784-8EAA-408D-8861-425ADACB0439}" destId="{39E3FFC6-9CC9-4045-B6FD-B2094D556FA5}" srcOrd="2" destOrd="0" parTransId="{614CEA64-B26F-4969-B37D-5E3C7343CBFE}" sibTransId="{3544090D-C0B9-4965-B1BF-1980F6EAF158}"/>
    <dgm:cxn modelId="{9153E278-9FE8-4043-8191-97FDCDDC7BF4}" type="presOf" srcId="{64C1A3F1-6811-4E0A-99BF-272FC250DF4E}" destId="{80F9789A-32C2-4BE7-A38E-0A1C7CFF779F}" srcOrd="0" destOrd="0" presId="urn:microsoft.com/office/officeart/2005/8/layout/vList2"/>
    <dgm:cxn modelId="{C8301E83-6BBC-41E9-91A1-6BB576BB531E}" srcId="{0F0D8784-8EAA-408D-8861-425ADACB0439}" destId="{64C1A3F1-6811-4E0A-99BF-272FC250DF4E}" srcOrd="0" destOrd="0" parTransId="{ED8641F2-1E83-4CC2-80B3-4B49B2695FA6}" sibTransId="{80784D8E-24DD-422A-9829-37511557344A}"/>
    <dgm:cxn modelId="{A475B887-585E-4542-A34D-6FF3524E2630}" type="presOf" srcId="{39E3FFC6-9CC9-4045-B6FD-B2094D556FA5}" destId="{D809EAF9-F07B-4C43-A20A-053658029968}" srcOrd="0" destOrd="0" presId="urn:microsoft.com/office/officeart/2005/8/layout/vList2"/>
    <dgm:cxn modelId="{7A0A499F-258C-4643-A900-869095FE20B5}" type="presOf" srcId="{AA7D1CEF-1F12-4906-A2EA-BCC7B0DD80A9}" destId="{B121CCE3-FB2D-4926-9B1C-4DFB1CC89AD2}" srcOrd="0" destOrd="0" presId="urn:microsoft.com/office/officeart/2005/8/layout/vList2"/>
    <dgm:cxn modelId="{4D1F1CBD-E23C-4955-9E3B-3E1E3CA07424}" srcId="{0F0D8784-8EAA-408D-8861-425ADACB0439}" destId="{AA7D1CEF-1F12-4906-A2EA-BCC7B0DD80A9}" srcOrd="1" destOrd="0" parTransId="{816E9292-08FB-43B6-9EE7-7863C3FD415F}" sibTransId="{FD7EEB0E-5C7C-4FFF-9EEA-4CF76B270AC3}"/>
    <dgm:cxn modelId="{7F818BE1-4C6B-49DA-B663-F57BF7E8392B}" type="presOf" srcId="{0F0D8784-8EAA-408D-8861-425ADACB0439}" destId="{86F1B8CD-9976-4F5B-AA90-94008A3DA015}" srcOrd="0" destOrd="0" presId="urn:microsoft.com/office/officeart/2005/8/layout/vList2"/>
    <dgm:cxn modelId="{A3EC78B2-3A70-452E-8E84-B50F84D2E767}" type="presParOf" srcId="{86F1B8CD-9976-4F5B-AA90-94008A3DA015}" destId="{80F9789A-32C2-4BE7-A38E-0A1C7CFF779F}" srcOrd="0" destOrd="0" presId="urn:microsoft.com/office/officeart/2005/8/layout/vList2"/>
    <dgm:cxn modelId="{65AD2963-5662-450A-9ACB-B5528DC23F94}" type="presParOf" srcId="{86F1B8CD-9976-4F5B-AA90-94008A3DA015}" destId="{6074CCB0-95C7-4C72-A0BC-DAC4A09CB2E4}" srcOrd="1" destOrd="0" presId="urn:microsoft.com/office/officeart/2005/8/layout/vList2"/>
    <dgm:cxn modelId="{96B9D1A7-37DA-4897-9EBB-90013AB18241}" type="presParOf" srcId="{86F1B8CD-9976-4F5B-AA90-94008A3DA015}" destId="{B121CCE3-FB2D-4926-9B1C-4DFB1CC89AD2}" srcOrd="2" destOrd="0" presId="urn:microsoft.com/office/officeart/2005/8/layout/vList2"/>
    <dgm:cxn modelId="{6A8F44E1-270F-4332-A235-ADC55DD84CBA}" type="presParOf" srcId="{86F1B8CD-9976-4F5B-AA90-94008A3DA015}" destId="{8EB22FF0-14ED-41D7-AB5E-E2348D42D545}" srcOrd="3" destOrd="0" presId="urn:microsoft.com/office/officeart/2005/8/layout/vList2"/>
    <dgm:cxn modelId="{BFD6A1EC-B932-4F14-A865-BA614F4F9580}" type="presParOf" srcId="{86F1B8CD-9976-4F5B-AA90-94008A3DA015}" destId="{D809EAF9-F07B-4C43-A20A-05365802996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F1E219-E3AF-4280-BE40-C7E51FC5C1E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0B151BA3-2C3E-47A5-99CE-073CABD8A1BA}">
      <dgm:prSet/>
      <dgm:spPr/>
      <dgm:t>
        <a:bodyPr/>
        <a:lstStyle/>
        <a:p>
          <a:r>
            <a:rPr lang="it-IT"/>
            <a:t>7 bit </a:t>
          </a:r>
          <a:r>
            <a:rPr lang="it-IT">
              <a:sym typeface="Wingdings" panose="05000000000000000000" pitchFamily="2" charset="2"/>
            </a:rPr>
            <a:t></a:t>
          </a:r>
          <a:r>
            <a:rPr lang="it-IT"/>
            <a:t> 128 codici, da 0 a 127</a:t>
          </a:r>
        </a:p>
      </dgm:t>
    </dgm:pt>
    <dgm:pt modelId="{A60A1CA9-B7B0-41E4-BEB4-00A5BD009C49}" type="parTrans" cxnId="{3C119516-616F-473A-B5E2-AA623DA9162E}">
      <dgm:prSet/>
      <dgm:spPr/>
      <dgm:t>
        <a:bodyPr/>
        <a:lstStyle/>
        <a:p>
          <a:endParaRPr lang="it-IT"/>
        </a:p>
      </dgm:t>
    </dgm:pt>
    <dgm:pt modelId="{A79E7B8D-0D54-4DCD-BE60-F9E53C576788}" type="sibTrans" cxnId="{3C119516-616F-473A-B5E2-AA623DA9162E}">
      <dgm:prSet/>
      <dgm:spPr/>
      <dgm:t>
        <a:bodyPr/>
        <a:lstStyle/>
        <a:p>
          <a:endParaRPr lang="it-IT"/>
        </a:p>
      </dgm:t>
    </dgm:pt>
    <dgm:pt modelId="{4554B7F7-E1C0-491A-94A1-2F0841599795}">
      <dgm:prSet/>
      <dgm:spPr/>
      <dgm:t>
        <a:bodyPr/>
        <a:lstStyle/>
        <a:p>
          <a:r>
            <a:rPr lang="it-IT"/>
            <a:t>Di base</a:t>
          </a:r>
        </a:p>
      </dgm:t>
    </dgm:pt>
    <dgm:pt modelId="{5BAE9A30-838F-4E09-AD82-B1DC4B76E0FB}" type="parTrans" cxnId="{866A7372-A9B0-425C-9E74-51C0A11881C3}">
      <dgm:prSet/>
      <dgm:spPr/>
      <dgm:t>
        <a:bodyPr/>
        <a:lstStyle/>
        <a:p>
          <a:endParaRPr lang="it-IT"/>
        </a:p>
      </dgm:t>
    </dgm:pt>
    <dgm:pt modelId="{32459E8F-8AC6-44C5-A039-5EDB3F84216E}" type="sibTrans" cxnId="{866A7372-A9B0-425C-9E74-51C0A11881C3}">
      <dgm:prSet/>
      <dgm:spPr/>
      <dgm:t>
        <a:bodyPr/>
        <a:lstStyle/>
        <a:p>
          <a:endParaRPr lang="it-IT"/>
        </a:p>
      </dgm:t>
    </dgm:pt>
    <dgm:pt modelId="{A1B148FC-25ED-4BB0-83C5-8986E10FAA9C}">
      <dgm:prSet/>
      <dgm:spPr/>
      <dgm:t>
        <a:bodyPr/>
        <a:lstStyle/>
        <a:p>
          <a:r>
            <a:rPr lang="it-IT"/>
            <a:t>Tabelle estese per i diversi alfabeti</a:t>
          </a:r>
        </a:p>
      </dgm:t>
    </dgm:pt>
    <dgm:pt modelId="{CC8E1B6E-62A4-4297-AD96-A049B936A077}" type="parTrans" cxnId="{4263DCDE-7FD0-4AC4-95B4-3419406A71B5}">
      <dgm:prSet/>
      <dgm:spPr/>
      <dgm:t>
        <a:bodyPr/>
        <a:lstStyle/>
        <a:p>
          <a:endParaRPr lang="it-IT"/>
        </a:p>
      </dgm:t>
    </dgm:pt>
    <dgm:pt modelId="{CC91A1E5-20DC-4207-B538-563B193EE317}" type="sibTrans" cxnId="{4263DCDE-7FD0-4AC4-95B4-3419406A71B5}">
      <dgm:prSet/>
      <dgm:spPr/>
      <dgm:t>
        <a:bodyPr/>
        <a:lstStyle/>
        <a:p>
          <a:endParaRPr lang="it-IT"/>
        </a:p>
      </dgm:t>
    </dgm:pt>
    <dgm:pt modelId="{FD467010-8C2E-4D61-A543-AAD2F705E00A}">
      <dgm:prSet/>
      <dgm:spPr/>
      <dgm:t>
        <a:bodyPr/>
        <a:lstStyle/>
        <a:p>
          <a:r>
            <a:rPr lang="it-IT"/>
            <a:t>Ne sono state fatte 14</a:t>
          </a:r>
        </a:p>
      </dgm:t>
    </dgm:pt>
    <dgm:pt modelId="{26718924-C80B-4790-8CDC-3EB7F4B203D6}" type="parTrans" cxnId="{35C09959-E148-4229-832E-32F9A76D3E57}">
      <dgm:prSet/>
      <dgm:spPr/>
      <dgm:t>
        <a:bodyPr/>
        <a:lstStyle/>
        <a:p>
          <a:endParaRPr lang="it-IT"/>
        </a:p>
      </dgm:t>
    </dgm:pt>
    <dgm:pt modelId="{C1460E90-0877-4998-AC0A-E9508A4067F1}" type="sibTrans" cxnId="{35C09959-E148-4229-832E-32F9A76D3E57}">
      <dgm:prSet/>
      <dgm:spPr/>
      <dgm:t>
        <a:bodyPr/>
        <a:lstStyle/>
        <a:p>
          <a:endParaRPr lang="it-IT"/>
        </a:p>
      </dgm:t>
    </dgm:pt>
    <dgm:pt modelId="{30D4F3F8-0163-4FD3-9F52-A29EC1370E25}">
      <dgm:prSet/>
      <dgm:spPr/>
      <dgm:t>
        <a:bodyPr/>
        <a:lstStyle/>
        <a:p>
          <a:r>
            <a:rPr lang="it-IT"/>
            <a:t>Da 0 a 31 sono caratteri non stampabili</a:t>
          </a:r>
        </a:p>
      </dgm:t>
    </dgm:pt>
    <dgm:pt modelId="{F86AA844-1D4B-424F-B16E-1286C78991E3}" type="parTrans" cxnId="{717049D9-C52A-40FE-AF44-8261082643F7}">
      <dgm:prSet/>
      <dgm:spPr/>
      <dgm:t>
        <a:bodyPr/>
        <a:lstStyle/>
        <a:p>
          <a:endParaRPr lang="it-IT"/>
        </a:p>
      </dgm:t>
    </dgm:pt>
    <dgm:pt modelId="{2AD22F52-C49E-4391-952D-58B3E6BB800B}" type="sibTrans" cxnId="{717049D9-C52A-40FE-AF44-8261082643F7}">
      <dgm:prSet/>
      <dgm:spPr/>
      <dgm:t>
        <a:bodyPr/>
        <a:lstStyle/>
        <a:p>
          <a:endParaRPr lang="it-IT"/>
        </a:p>
      </dgm:t>
    </dgm:pt>
    <dgm:pt modelId="{4DD75388-D422-4E32-9EF0-20D3699A8E07}">
      <dgm:prSet/>
      <dgm:spPr/>
      <dgm:t>
        <a:bodyPr/>
        <a:lstStyle/>
        <a:p>
          <a:r>
            <a:rPr lang="it-IT"/>
            <a:t>Di controllo</a:t>
          </a:r>
        </a:p>
      </dgm:t>
    </dgm:pt>
    <dgm:pt modelId="{D36F8BB8-A84B-4370-9A48-A3B7F3D83FA1}" type="parTrans" cxnId="{22992ABC-EDF1-4B8B-9AE1-1F1743A4FB14}">
      <dgm:prSet/>
      <dgm:spPr/>
      <dgm:t>
        <a:bodyPr/>
        <a:lstStyle/>
        <a:p>
          <a:endParaRPr lang="it-IT"/>
        </a:p>
      </dgm:t>
    </dgm:pt>
    <dgm:pt modelId="{526AAA09-6F19-41FE-9363-33E7ECF1BAA4}" type="sibTrans" cxnId="{22992ABC-EDF1-4B8B-9AE1-1F1743A4FB14}">
      <dgm:prSet/>
      <dgm:spPr/>
      <dgm:t>
        <a:bodyPr/>
        <a:lstStyle/>
        <a:p>
          <a:endParaRPr lang="it-IT"/>
        </a:p>
      </dgm:t>
    </dgm:pt>
    <dgm:pt modelId="{C63C8254-D8F6-4353-8472-0624B87101BD}" type="pres">
      <dgm:prSet presAssocID="{CDF1E219-E3AF-4280-BE40-C7E51FC5C1E5}" presName="Name0" presStyleCnt="0">
        <dgm:presLayoutVars>
          <dgm:dir/>
          <dgm:animLvl val="lvl"/>
          <dgm:resizeHandles val="exact"/>
        </dgm:presLayoutVars>
      </dgm:prSet>
      <dgm:spPr/>
    </dgm:pt>
    <dgm:pt modelId="{4D696EA4-CB51-4B60-A805-B2AB86D6E2B9}" type="pres">
      <dgm:prSet presAssocID="{0B151BA3-2C3E-47A5-99CE-073CABD8A1BA}" presName="linNode" presStyleCnt="0"/>
      <dgm:spPr/>
    </dgm:pt>
    <dgm:pt modelId="{56C6A252-83B7-4176-B4D2-84C60AD95DA7}" type="pres">
      <dgm:prSet presAssocID="{0B151BA3-2C3E-47A5-99CE-073CABD8A1B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FF28651-67C5-4482-8EF2-08072AFAD667}" type="pres">
      <dgm:prSet presAssocID="{0B151BA3-2C3E-47A5-99CE-073CABD8A1BA}" presName="descendantText" presStyleLbl="alignAccFollowNode1" presStyleIdx="0" presStyleCnt="3">
        <dgm:presLayoutVars>
          <dgm:bulletEnabled val="1"/>
        </dgm:presLayoutVars>
      </dgm:prSet>
      <dgm:spPr/>
    </dgm:pt>
    <dgm:pt modelId="{4071EA5C-60AF-464F-B263-A5CC186ABCFB}" type="pres">
      <dgm:prSet presAssocID="{A79E7B8D-0D54-4DCD-BE60-F9E53C576788}" presName="sp" presStyleCnt="0"/>
      <dgm:spPr/>
    </dgm:pt>
    <dgm:pt modelId="{64CE7BD6-78DF-4920-9EC5-CC979CC3A270}" type="pres">
      <dgm:prSet presAssocID="{A1B148FC-25ED-4BB0-83C5-8986E10FAA9C}" presName="linNode" presStyleCnt="0"/>
      <dgm:spPr/>
    </dgm:pt>
    <dgm:pt modelId="{D0B573FC-381A-4EEE-93A6-ACE97C04B9F0}" type="pres">
      <dgm:prSet presAssocID="{A1B148FC-25ED-4BB0-83C5-8986E10FAA9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132DCE8-619B-497E-B489-4E9182DE7193}" type="pres">
      <dgm:prSet presAssocID="{A1B148FC-25ED-4BB0-83C5-8986E10FAA9C}" presName="descendantText" presStyleLbl="alignAccFollowNode1" presStyleIdx="1" presStyleCnt="3">
        <dgm:presLayoutVars>
          <dgm:bulletEnabled val="1"/>
        </dgm:presLayoutVars>
      </dgm:prSet>
      <dgm:spPr/>
    </dgm:pt>
    <dgm:pt modelId="{85AF302B-35D0-45F9-AC0A-3EA4DAC67528}" type="pres">
      <dgm:prSet presAssocID="{CC91A1E5-20DC-4207-B538-563B193EE317}" presName="sp" presStyleCnt="0"/>
      <dgm:spPr/>
    </dgm:pt>
    <dgm:pt modelId="{920997D4-C58C-49A8-BB60-9B278F5C6EE8}" type="pres">
      <dgm:prSet presAssocID="{30D4F3F8-0163-4FD3-9F52-A29EC1370E25}" presName="linNode" presStyleCnt="0"/>
      <dgm:spPr/>
    </dgm:pt>
    <dgm:pt modelId="{98E02C9E-AAE0-46F4-A433-54D3DAE02C2B}" type="pres">
      <dgm:prSet presAssocID="{30D4F3F8-0163-4FD3-9F52-A29EC1370E2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3541692-BCB2-48F9-9EB3-5F7B0E359C38}" type="pres">
      <dgm:prSet presAssocID="{30D4F3F8-0163-4FD3-9F52-A29EC1370E2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C119516-616F-473A-B5E2-AA623DA9162E}" srcId="{CDF1E219-E3AF-4280-BE40-C7E51FC5C1E5}" destId="{0B151BA3-2C3E-47A5-99CE-073CABD8A1BA}" srcOrd="0" destOrd="0" parTransId="{A60A1CA9-B7B0-41E4-BEB4-00A5BD009C49}" sibTransId="{A79E7B8D-0D54-4DCD-BE60-F9E53C576788}"/>
    <dgm:cxn modelId="{1A003720-EE49-4F73-8CE0-1EA71A5F92AC}" type="presOf" srcId="{0B151BA3-2C3E-47A5-99CE-073CABD8A1BA}" destId="{56C6A252-83B7-4176-B4D2-84C60AD95DA7}" srcOrd="0" destOrd="0" presId="urn:microsoft.com/office/officeart/2005/8/layout/vList5"/>
    <dgm:cxn modelId="{23CF6568-B42C-4308-96ED-EEEF687C285E}" type="presOf" srcId="{4DD75388-D422-4E32-9EF0-20D3699A8E07}" destId="{33541692-BCB2-48F9-9EB3-5F7B0E359C38}" srcOrd="0" destOrd="0" presId="urn:microsoft.com/office/officeart/2005/8/layout/vList5"/>
    <dgm:cxn modelId="{866A7372-A9B0-425C-9E74-51C0A11881C3}" srcId="{0B151BA3-2C3E-47A5-99CE-073CABD8A1BA}" destId="{4554B7F7-E1C0-491A-94A1-2F0841599795}" srcOrd="0" destOrd="0" parTransId="{5BAE9A30-838F-4E09-AD82-B1DC4B76E0FB}" sibTransId="{32459E8F-8AC6-44C5-A039-5EDB3F84216E}"/>
    <dgm:cxn modelId="{35C09959-E148-4229-832E-32F9A76D3E57}" srcId="{A1B148FC-25ED-4BB0-83C5-8986E10FAA9C}" destId="{FD467010-8C2E-4D61-A543-AAD2F705E00A}" srcOrd="0" destOrd="0" parTransId="{26718924-C80B-4790-8CDC-3EB7F4B203D6}" sibTransId="{C1460E90-0877-4998-AC0A-E9508A4067F1}"/>
    <dgm:cxn modelId="{8CCFB492-4298-4C50-AB87-92D16ADD81C8}" type="presOf" srcId="{A1B148FC-25ED-4BB0-83C5-8986E10FAA9C}" destId="{D0B573FC-381A-4EEE-93A6-ACE97C04B9F0}" srcOrd="0" destOrd="0" presId="urn:microsoft.com/office/officeart/2005/8/layout/vList5"/>
    <dgm:cxn modelId="{F12F6EB0-DF1B-440D-9218-775111C2A089}" type="presOf" srcId="{FD467010-8C2E-4D61-A543-AAD2F705E00A}" destId="{E132DCE8-619B-497E-B489-4E9182DE7193}" srcOrd="0" destOrd="0" presId="urn:microsoft.com/office/officeart/2005/8/layout/vList5"/>
    <dgm:cxn modelId="{22992ABC-EDF1-4B8B-9AE1-1F1743A4FB14}" srcId="{30D4F3F8-0163-4FD3-9F52-A29EC1370E25}" destId="{4DD75388-D422-4E32-9EF0-20D3699A8E07}" srcOrd="0" destOrd="0" parTransId="{D36F8BB8-A84B-4370-9A48-A3B7F3D83FA1}" sibTransId="{526AAA09-6F19-41FE-9363-33E7ECF1BAA4}"/>
    <dgm:cxn modelId="{9A69C1CD-339A-464A-9FD5-2F8BB8F04F1F}" type="presOf" srcId="{4554B7F7-E1C0-491A-94A1-2F0841599795}" destId="{6FF28651-67C5-4482-8EF2-08072AFAD667}" srcOrd="0" destOrd="0" presId="urn:microsoft.com/office/officeart/2005/8/layout/vList5"/>
    <dgm:cxn modelId="{717049D9-C52A-40FE-AF44-8261082643F7}" srcId="{CDF1E219-E3AF-4280-BE40-C7E51FC5C1E5}" destId="{30D4F3F8-0163-4FD3-9F52-A29EC1370E25}" srcOrd="2" destOrd="0" parTransId="{F86AA844-1D4B-424F-B16E-1286C78991E3}" sibTransId="{2AD22F52-C49E-4391-952D-58B3E6BB800B}"/>
    <dgm:cxn modelId="{4263DCDE-7FD0-4AC4-95B4-3419406A71B5}" srcId="{CDF1E219-E3AF-4280-BE40-C7E51FC5C1E5}" destId="{A1B148FC-25ED-4BB0-83C5-8986E10FAA9C}" srcOrd="1" destOrd="0" parTransId="{CC8E1B6E-62A4-4297-AD96-A049B936A077}" sibTransId="{CC91A1E5-20DC-4207-B538-563B193EE317}"/>
    <dgm:cxn modelId="{CA37B0E2-85BB-4239-A89D-E7B6105CFBAC}" type="presOf" srcId="{30D4F3F8-0163-4FD3-9F52-A29EC1370E25}" destId="{98E02C9E-AAE0-46F4-A433-54D3DAE02C2B}" srcOrd="0" destOrd="0" presId="urn:microsoft.com/office/officeart/2005/8/layout/vList5"/>
    <dgm:cxn modelId="{69E98BF4-B422-41E8-8BB3-20AD73A96EF1}" type="presOf" srcId="{CDF1E219-E3AF-4280-BE40-C7E51FC5C1E5}" destId="{C63C8254-D8F6-4353-8472-0624B87101BD}" srcOrd="0" destOrd="0" presId="urn:microsoft.com/office/officeart/2005/8/layout/vList5"/>
    <dgm:cxn modelId="{8C89529D-3422-4A33-B1EB-1234B5357F94}" type="presParOf" srcId="{C63C8254-D8F6-4353-8472-0624B87101BD}" destId="{4D696EA4-CB51-4B60-A805-B2AB86D6E2B9}" srcOrd="0" destOrd="0" presId="urn:microsoft.com/office/officeart/2005/8/layout/vList5"/>
    <dgm:cxn modelId="{E3372244-6BB9-443B-ADDF-462F3873FDD8}" type="presParOf" srcId="{4D696EA4-CB51-4B60-A805-B2AB86D6E2B9}" destId="{56C6A252-83B7-4176-B4D2-84C60AD95DA7}" srcOrd="0" destOrd="0" presId="urn:microsoft.com/office/officeart/2005/8/layout/vList5"/>
    <dgm:cxn modelId="{79ED3F03-DB46-4D8D-8CD5-5D86E5CE7415}" type="presParOf" srcId="{4D696EA4-CB51-4B60-A805-B2AB86D6E2B9}" destId="{6FF28651-67C5-4482-8EF2-08072AFAD667}" srcOrd="1" destOrd="0" presId="urn:microsoft.com/office/officeart/2005/8/layout/vList5"/>
    <dgm:cxn modelId="{17CDE3FC-36B1-4873-925A-68B6B564D3A0}" type="presParOf" srcId="{C63C8254-D8F6-4353-8472-0624B87101BD}" destId="{4071EA5C-60AF-464F-B263-A5CC186ABCFB}" srcOrd="1" destOrd="0" presId="urn:microsoft.com/office/officeart/2005/8/layout/vList5"/>
    <dgm:cxn modelId="{3DA94BC2-4784-48D2-8E9D-9F5FD6D09132}" type="presParOf" srcId="{C63C8254-D8F6-4353-8472-0624B87101BD}" destId="{64CE7BD6-78DF-4920-9EC5-CC979CC3A270}" srcOrd="2" destOrd="0" presId="urn:microsoft.com/office/officeart/2005/8/layout/vList5"/>
    <dgm:cxn modelId="{4CF24DE8-081B-478D-BCE1-18B26422F3BC}" type="presParOf" srcId="{64CE7BD6-78DF-4920-9EC5-CC979CC3A270}" destId="{D0B573FC-381A-4EEE-93A6-ACE97C04B9F0}" srcOrd="0" destOrd="0" presId="urn:microsoft.com/office/officeart/2005/8/layout/vList5"/>
    <dgm:cxn modelId="{AE087D87-B96A-49AE-AE19-B1FAFF37307A}" type="presParOf" srcId="{64CE7BD6-78DF-4920-9EC5-CC979CC3A270}" destId="{E132DCE8-619B-497E-B489-4E9182DE7193}" srcOrd="1" destOrd="0" presId="urn:microsoft.com/office/officeart/2005/8/layout/vList5"/>
    <dgm:cxn modelId="{514E5E37-E13F-4304-BBE4-B08C7E72706F}" type="presParOf" srcId="{C63C8254-D8F6-4353-8472-0624B87101BD}" destId="{85AF302B-35D0-45F9-AC0A-3EA4DAC67528}" srcOrd="3" destOrd="0" presId="urn:microsoft.com/office/officeart/2005/8/layout/vList5"/>
    <dgm:cxn modelId="{F72F743D-4849-487F-A251-0304352291FD}" type="presParOf" srcId="{C63C8254-D8F6-4353-8472-0624B87101BD}" destId="{920997D4-C58C-49A8-BB60-9B278F5C6EE8}" srcOrd="4" destOrd="0" presId="urn:microsoft.com/office/officeart/2005/8/layout/vList5"/>
    <dgm:cxn modelId="{F0CB0E5F-B83B-425B-B697-9CDA4A680C26}" type="presParOf" srcId="{920997D4-C58C-49A8-BB60-9B278F5C6EE8}" destId="{98E02C9E-AAE0-46F4-A433-54D3DAE02C2B}" srcOrd="0" destOrd="0" presId="urn:microsoft.com/office/officeart/2005/8/layout/vList5"/>
    <dgm:cxn modelId="{C27C56CE-3706-4DE0-A52E-71C9200B3E08}" type="presParOf" srcId="{920997D4-C58C-49A8-BB60-9B278F5C6EE8}" destId="{33541692-BCB2-48F9-9EB3-5F7B0E359C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6013551-CD41-493B-8F88-C180A3B073A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2374BAEF-1968-42A3-BBAC-F9FBD56410C9}">
      <dgm:prSet/>
      <dgm:spPr/>
      <dgm:t>
        <a:bodyPr/>
        <a:lstStyle/>
        <a:p>
          <a:r>
            <a:rPr lang="it-IT" dirty="0"/>
            <a:t>Assegna un numero univoco ad ogni carattere usato per la scrittura di testi, indipendentemente dalla lingua</a:t>
          </a:r>
        </a:p>
      </dgm:t>
    </dgm:pt>
    <dgm:pt modelId="{749075E8-5EB3-4AA8-9312-6C06B5E53B44}" type="parTrans" cxnId="{76C9553E-FEA6-4020-9C0C-D04BFD3F6C71}">
      <dgm:prSet/>
      <dgm:spPr/>
      <dgm:t>
        <a:bodyPr/>
        <a:lstStyle/>
        <a:p>
          <a:endParaRPr lang="it-IT"/>
        </a:p>
      </dgm:t>
    </dgm:pt>
    <dgm:pt modelId="{4E359C31-1D9A-4B25-A01E-1CC1ED61373F}" type="sibTrans" cxnId="{76C9553E-FEA6-4020-9C0C-D04BFD3F6C71}">
      <dgm:prSet/>
      <dgm:spPr/>
      <dgm:t>
        <a:bodyPr/>
        <a:lstStyle/>
        <a:p>
          <a:endParaRPr lang="it-IT"/>
        </a:p>
      </dgm:t>
    </dgm:pt>
    <dgm:pt modelId="{6E92EE29-D19D-4BF5-9D5E-2618A30A66F9}">
      <dgm:prSet/>
      <dgm:spPr/>
      <dgm:t>
        <a:bodyPr/>
        <a:lstStyle/>
        <a:p>
          <a:r>
            <a:rPr lang="it-IT"/>
            <a:t>16 bit </a:t>
          </a:r>
          <a:r>
            <a:rPr lang="it-IT">
              <a:sym typeface="Wingdings" panose="05000000000000000000" pitchFamily="2" charset="2"/>
            </a:rPr>
            <a:t></a:t>
          </a:r>
          <a:r>
            <a:rPr lang="it-IT"/>
            <a:t> 65536 caratteri</a:t>
          </a:r>
        </a:p>
      </dgm:t>
    </dgm:pt>
    <dgm:pt modelId="{B70DBA48-6F7A-4D6A-B621-E3CF82971624}" type="parTrans" cxnId="{D98D9AD8-96E6-4104-9612-CD19FC1CBDF9}">
      <dgm:prSet/>
      <dgm:spPr/>
      <dgm:t>
        <a:bodyPr/>
        <a:lstStyle/>
        <a:p>
          <a:endParaRPr lang="it-IT"/>
        </a:p>
      </dgm:t>
    </dgm:pt>
    <dgm:pt modelId="{02147C64-1020-4F4F-87DB-1E169B0E3CA5}" type="sibTrans" cxnId="{D98D9AD8-96E6-4104-9612-CD19FC1CBDF9}">
      <dgm:prSet/>
      <dgm:spPr/>
      <dgm:t>
        <a:bodyPr/>
        <a:lstStyle/>
        <a:p>
          <a:endParaRPr lang="it-IT"/>
        </a:p>
      </dgm:t>
    </dgm:pt>
    <dgm:pt modelId="{A27CF371-DF83-40D5-A188-4CF266F960B4}">
      <dgm:prSet/>
      <dgm:spPr/>
      <dgm:t>
        <a:bodyPr/>
        <a:lstStyle/>
        <a:p>
          <a:r>
            <a:rPr lang="it-IT"/>
            <a:t>Di estrema importanza in quanto permette di operare su dati e programmi provenienti da tutto il mondo</a:t>
          </a:r>
        </a:p>
      </dgm:t>
    </dgm:pt>
    <dgm:pt modelId="{7BFC71ED-CF64-4FF3-A973-8ED6E93EC442}" type="parTrans" cxnId="{4E276937-C543-4471-98C1-E543221EE1AE}">
      <dgm:prSet/>
      <dgm:spPr/>
      <dgm:t>
        <a:bodyPr/>
        <a:lstStyle/>
        <a:p>
          <a:endParaRPr lang="it-IT"/>
        </a:p>
      </dgm:t>
    </dgm:pt>
    <dgm:pt modelId="{D6FA8500-BCD0-4B1D-8333-32E0B55391B9}" type="sibTrans" cxnId="{4E276937-C543-4471-98C1-E543221EE1AE}">
      <dgm:prSet/>
      <dgm:spPr/>
      <dgm:t>
        <a:bodyPr/>
        <a:lstStyle/>
        <a:p>
          <a:endParaRPr lang="it-IT"/>
        </a:p>
      </dgm:t>
    </dgm:pt>
    <dgm:pt modelId="{E41ADC01-A30E-436E-B3B9-26D4F33D6885}" type="pres">
      <dgm:prSet presAssocID="{16013551-CD41-493B-8F88-C180A3B073A6}" presName="linearFlow" presStyleCnt="0">
        <dgm:presLayoutVars>
          <dgm:resizeHandles val="exact"/>
        </dgm:presLayoutVars>
      </dgm:prSet>
      <dgm:spPr/>
    </dgm:pt>
    <dgm:pt modelId="{CAB4A73D-7CC3-4FF4-BF6C-F7623240B3F8}" type="pres">
      <dgm:prSet presAssocID="{2374BAEF-1968-42A3-BBAC-F9FBD56410C9}" presName="node" presStyleLbl="node1" presStyleIdx="0" presStyleCnt="2">
        <dgm:presLayoutVars>
          <dgm:bulletEnabled val="1"/>
        </dgm:presLayoutVars>
      </dgm:prSet>
      <dgm:spPr/>
    </dgm:pt>
    <dgm:pt modelId="{0DF1B289-05E8-4DC4-99D3-9E3CD3137279}" type="pres">
      <dgm:prSet presAssocID="{4E359C31-1D9A-4B25-A01E-1CC1ED61373F}" presName="sibTrans" presStyleLbl="sibTrans2D1" presStyleIdx="0" presStyleCnt="1"/>
      <dgm:spPr/>
    </dgm:pt>
    <dgm:pt modelId="{C823DF71-EE0C-44B8-9B28-BA53FB533899}" type="pres">
      <dgm:prSet presAssocID="{4E359C31-1D9A-4B25-A01E-1CC1ED61373F}" presName="connectorText" presStyleLbl="sibTrans2D1" presStyleIdx="0" presStyleCnt="1"/>
      <dgm:spPr/>
    </dgm:pt>
    <dgm:pt modelId="{7EC4F8E8-082B-40AB-A9C3-41DD090EB2C2}" type="pres">
      <dgm:prSet presAssocID="{A27CF371-DF83-40D5-A188-4CF266F960B4}" presName="node" presStyleLbl="node1" presStyleIdx="1" presStyleCnt="2">
        <dgm:presLayoutVars>
          <dgm:bulletEnabled val="1"/>
        </dgm:presLayoutVars>
      </dgm:prSet>
      <dgm:spPr/>
    </dgm:pt>
  </dgm:ptLst>
  <dgm:cxnLst>
    <dgm:cxn modelId="{4E276937-C543-4471-98C1-E543221EE1AE}" srcId="{16013551-CD41-493B-8F88-C180A3B073A6}" destId="{A27CF371-DF83-40D5-A188-4CF266F960B4}" srcOrd="1" destOrd="0" parTransId="{7BFC71ED-CF64-4FF3-A973-8ED6E93EC442}" sibTransId="{D6FA8500-BCD0-4B1D-8333-32E0B55391B9}"/>
    <dgm:cxn modelId="{C672043B-86E9-4728-84A3-CB973D1E4F48}" type="presOf" srcId="{2374BAEF-1968-42A3-BBAC-F9FBD56410C9}" destId="{CAB4A73D-7CC3-4FF4-BF6C-F7623240B3F8}" srcOrd="0" destOrd="0" presId="urn:microsoft.com/office/officeart/2005/8/layout/process2"/>
    <dgm:cxn modelId="{76C9553E-FEA6-4020-9C0C-D04BFD3F6C71}" srcId="{16013551-CD41-493B-8F88-C180A3B073A6}" destId="{2374BAEF-1968-42A3-BBAC-F9FBD56410C9}" srcOrd="0" destOrd="0" parTransId="{749075E8-5EB3-4AA8-9312-6C06B5E53B44}" sibTransId="{4E359C31-1D9A-4B25-A01E-1CC1ED61373F}"/>
    <dgm:cxn modelId="{499AD177-54A5-4E9B-B5D7-DB12C6C27E3F}" type="presOf" srcId="{4E359C31-1D9A-4B25-A01E-1CC1ED61373F}" destId="{C823DF71-EE0C-44B8-9B28-BA53FB533899}" srcOrd="1" destOrd="0" presId="urn:microsoft.com/office/officeart/2005/8/layout/process2"/>
    <dgm:cxn modelId="{FECC0D93-0C0B-461D-8801-C6D5689D0E0C}" type="presOf" srcId="{A27CF371-DF83-40D5-A188-4CF266F960B4}" destId="{7EC4F8E8-082B-40AB-A9C3-41DD090EB2C2}" srcOrd="0" destOrd="0" presId="urn:microsoft.com/office/officeart/2005/8/layout/process2"/>
    <dgm:cxn modelId="{6134DEA5-E351-4E88-95E0-59AD78F8930B}" type="presOf" srcId="{4E359C31-1D9A-4B25-A01E-1CC1ED61373F}" destId="{0DF1B289-05E8-4DC4-99D3-9E3CD3137279}" srcOrd="0" destOrd="0" presId="urn:microsoft.com/office/officeart/2005/8/layout/process2"/>
    <dgm:cxn modelId="{50A81FBE-2C9B-4C74-91B4-46BCFBBF8367}" type="presOf" srcId="{16013551-CD41-493B-8F88-C180A3B073A6}" destId="{E41ADC01-A30E-436E-B3B9-26D4F33D6885}" srcOrd="0" destOrd="0" presId="urn:microsoft.com/office/officeart/2005/8/layout/process2"/>
    <dgm:cxn modelId="{D98D9AD8-96E6-4104-9612-CD19FC1CBDF9}" srcId="{2374BAEF-1968-42A3-BBAC-F9FBD56410C9}" destId="{6E92EE29-D19D-4BF5-9D5E-2618A30A66F9}" srcOrd="0" destOrd="0" parTransId="{B70DBA48-6F7A-4D6A-B621-E3CF82971624}" sibTransId="{02147C64-1020-4F4F-87DB-1E169B0E3CA5}"/>
    <dgm:cxn modelId="{90532CED-4762-4FCD-B454-E5DA85B10D05}" type="presOf" srcId="{6E92EE29-D19D-4BF5-9D5E-2618A30A66F9}" destId="{CAB4A73D-7CC3-4FF4-BF6C-F7623240B3F8}" srcOrd="0" destOrd="1" presId="urn:microsoft.com/office/officeart/2005/8/layout/process2"/>
    <dgm:cxn modelId="{148F7327-F14D-47EA-9612-D79D7B58E933}" type="presParOf" srcId="{E41ADC01-A30E-436E-B3B9-26D4F33D6885}" destId="{CAB4A73D-7CC3-4FF4-BF6C-F7623240B3F8}" srcOrd="0" destOrd="0" presId="urn:microsoft.com/office/officeart/2005/8/layout/process2"/>
    <dgm:cxn modelId="{CA003D5A-4C49-4444-9FB2-0EF065621EE8}" type="presParOf" srcId="{E41ADC01-A30E-436E-B3B9-26D4F33D6885}" destId="{0DF1B289-05E8-4DC4-99D3-9E3CD3137279}" srcOrd="1" destOrd="0" presId="urn:microsoft.com/office/officeart/2005/8/layout/process2"/>
    <dgm:cxn modelId="{3BB16D1D-3C4B-45BF-8F9D-F8E6C1AC6532}" type="presParOf" srcId="{0DF1B289-05E8-4DC4-99D3-9E3CD3137279}" destId="{C823DF71-EE0C-44B8-9B28-BA53FB533899}" srcOrd="0" destOrd="0" presId="urn:microsoft.com/office/officeart/2005/8/layout/process2"/>
    <dgm:cxn modelId="{CFA9CC5F-0F96-4915-A8E9-AF215AA52FDF}" type="presParOf" srcId="{E41ADC01-A30E-436E-B3B9-26D4F33D6885}" destId="{7EC4F8E8-082B-40AB-A9C3-41DD090EB2C2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4E935E-D2A5-4EE6-B118-ACE4F449209B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7A8C16C7-1EDF-4BB2-8A21-FFA8A58C288A}">
      <dgm:prSet/>
      <dgm:spPr/>
      <dgm:t>
        <a:bodyPr/>
        <a:lstStyle/>
        <a:p>
          <a:r>
            <a:rPr lang="it-IT" dirty="0"/>
            <a:t>Informazione</a:t>
          </a:r>
        </a:p>
      </dgm:t>
    </dgm:pt>
    <dgm:pt modelId="{14DF150C-E800-4CA0-B6F9-862001E1972B}" type="parTrans" cxnId="{00996007-CC0A-41C1-9388-7F765C35FCA3}">
      <dgm:prSet/>
      <dgm:spPr/>
      <dgm:t>
        <a:bodyPr/>
        <a:lstStyle/>
        <a:p>
          <a:endParaRPr lang="it-IT"/>
        </a:p>
      </dgm:t>
    </dgm:pt>
    <dgm:pt modelId="{AAEB6827-A69C-494B-8E30-6492289A881E}" type="sibTrans" cxnId="{00996007-CC0A-41C1-9388-7F765C35FCA3}">
      <dgm:prSet/>
      <dgm:spPr/>
      <dgm:t>
        <a:bodyPr/>
        <a:lstStyle/>
        <a:p>
          <a:endParaRPr lang="it-IT"/>
        </a:p>
      </dgm:t>
    </dgm:pt>
    <dgm:pt modelId="{63122545-61CB-4CDB-A78D-0528B786D9BC}">
      <dgm:prSet/>
      <dgm:spPr/>
      <dgm:t>
        <a:bodyPr/>
        <a:lstStyle/>
        <a:p>
          <a:r>
            <a:rPr lang="it-IT"/>
            <a:t>Conoscenza</a:t>
          </a:r>
        </a:p>
      </dgm:t>
    </dgm:pt>
    <dgm:pt modelId="{55CC11BB-79D1-40F0-9211-C6ABEF2E6B84}" type="parTrans" cxnId="{6C9B239C-9CD5-4A55-AC33-8722CEB3FA38}">
      <dgm:prSet/>
      <dgm:spPr/>
      <dgm:t>
        <a:bodyPr/>
        <a:lstStyle/>
        <a:p>
          <a:endParaRPr lang="it-IT"/>
        </a:p>
      </dgm:t>
    </dgm:pt>
    <dgm:pt modelId="{F7ADB4AC-A2D3-4060-ABD9-D9416A0FB48A}" type="sibTrans" cxnId="{6C9B239C-9CD5-4A55-AC33-8722CEB3FA38}">
      <dgm:prSet/>
      <dgm:spPr/>
      <dgm:t>
        <a:bodyPr/>
        <a:lstStyle/>
        <a:p>
          <a:endParaRPr lang="it-IT"/>
        </a:p>
      </dgm:t>
    </dgm:pt>
    <dgm:pt modelId="{3E9B8168-F0F9-4123-BCAA-F67424635532}">
      <dgm:prSet/>
      <dgm:spPr/>
      <dgm:t>
        <a:bodyPr/>
        <a:lstStyle/>
        <a:p>
          <a:r>
            <a:rPr lang="it-IT"/>
            <a:t>Dato</a:t>
          </a:r>
        </a:p>
      </dgm:t>
    </dgm:pt>
    <dgm:pt modelId="{0A856442-636E-4DDB-8F50-218117EF6550}" type="parTrans" cxnId="{6BA903F5-4328-4F92-960F-3DBD01ACC1E9}">
      <dgm:prSet/>
      <dgm:spPr/>
      <dgm:t>
        <a:bodyPr/>
        <a:lstStyle/>
        <a:p>
          <a:endParaRPr lang="it-IT"/>
        </a:p>
      </dgm:t>
    </dgm:pt>
    <dgm:pt modelId="{F0C967BD-AC77-4766-9104-373E5D6BD3DE}" type="sibTrans" cxnId="{6BA903F5-4328-4F92-960F-3DBD01ACC1E9}">
      <dgm:prSet/>
      <dgm:spPr/>
      <dgm:t>
        <a:bodyPr/>
        <a:lstStyle/>
        <a:p>
          <a:endParaRPr lang="it-IT"/>
        </a:p>
      </dgm:t>
    </dgm:pt>
    <dgm:pt modelId="{52C8E218-2C16-4734-B16D-8D89638995B3}" type="pres">
      <dgm:prSet presAssocID="{8D4E935E-D2A5-4EE6-B118-ACE4F449209B}" presName="linear" presStyleCnt="0">
        <dgm:presLayoutVars>
          <dgm:animLvl val="lvl"/>
          <dgm:resizeHandles val="exact"/>
        </dgm:presLayoutVars>
      </dgm:prSet>
      <dgm:spPr/>
    </dgm:pt>
    <dgm:pt modelId="{43106E5D-93B9-4829-9AEF-08A98F769324}" type="pres">
      <dgm:prSet presAssocID="{7A8C16C7-1EDF-4BB2-8A21-FFA8A58C28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082C9AD-906C-429B-8A7F-18F6C915EFB6}" type="pres">
      <dgm:prSet presAssocID="{AAEB6827-A69C-494B-8E30-6492289A881E}" presName="spacer" presStyleCnt="0"/>
      <dgm:spPr/>
    </dgm:pt>
    <dgm:pt modelId="{9E5B9BC2-A441-4F2E-8D26-86F4EE167DFC}" type="pres">
      <dgm:prSet presAssocID="{63122545-61CB-4CDB-A78D-0528B786D9B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1F8D74E-58FE-4F1B-97CD-3B804D360F15}" type="pres">
      <dgm:prSet presAssocID="{F7ADB4AC-A2D3-4060-ABD9-D9416A0FB48A}" presName="spacer" presStyleCnt="0"/>
      <dgm:spPr/>
    </dgm:pt>
    <dgm:pt modelId="{76A3A9F8-8C2A-47CA-A92E-03D28B6B4038}" type="pres">
      <dgm:prSet presAssocID="{3E9B8168-F0F9-4123-BCAA-F6742463553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0996007-CC0A-41C1-9388-7F765C35FCA3}" srcId="{8D4E935E-D2A5-4EE6-B118-ACE4F449209B}" destId="{7A8C16C7-1EDF-4BB2-8A21-FFA8A58C288A}" srcOrd="0" destOrd="0" parTransId="{14DF150C-E800-4CA0-B6F9-862001E1972B}" sibTransId="{AAEB6827-A69C-494B-8E30-6492289A881E}"/>
    <dgm:cxn modelId="{FE867A2A-D9CE-4826-AE70-5D2A1A098124}" type="presOf" srcId="{8D4E935E-D2A5-4EE6-B118-ACE4F449209B}" destId="{52C8E218-2C16-4734-B16D-8D89638995B3}" srcOrd="0" destOrd="0" presId="urn:microsoft.com/office/officeart/2005/8/layout/vList2"/>
    <dgm:cxn modelId="{6D20A03B-CFF8-4333-AD12-C69741945EF4}" type="presOf" srcId="{7A8C16C7-1EDF-4BB2-8A21-FFA8A58C288A}" destId="{43106E5D-93B9-4829-9AEF-08A98F769324}" srcOrd="0" destOrd="0" presId="urn:microsoft.com/office/officeart/2005/8/layout/vList2"/>
    <dgm:cxn modelId="{6C9B239C-9CD5-4A55-AC33-8722CEB3FA38}" srcId="{8D4E935E-D2A5-4EE6-B118-ACE4F449209B}" destId="{63122545-61CB-4CDB-A78D-0528B786D9BC}" srcOrd="1" destOrd="0" parTransId="{55CC11BB-79D1-40F0-9211-C6ABEF2E6B84}" sibTransId="{F7ADB4AC-A2D3-4060-ABD9-D9416A0FB48A}"/>
    <dgm:cxn modelId="{492F0FC2-6145-4BFE-9DFB-2DE7BED5BAD4}" type="presOf" srcId="{63122545-61CB-4CDB-A78D-0528B786D9BC}" destId="{9E5B9BC2-A441-4F2E-8D26-86F4EE167DFC}" srcOrd="0" destOrd="0" presId="urn:microsoft.com/office/officeart/2005/8/layout/vList2"/>
    <dgm:cxn modelId="{5B167FE8-BAFC-49E6-84CC-9920447AC136}" type="presOf" srcId="{3E9B8168-F0F9-4123-BCAA-F67424635532}" destId="{76A3A9F8-8C2A-47CA-A92E-03D28B6B4038}" srcOrd="0" destOrd="0" presId="urn:microsoft.com/office/officeart/2005/8/layout/vList2"/>
    <dgm:cxn modelId="{6BA903F5-4328-4F92-960F-3DBD01ACC1E9}" srcId="{8D4E935E-D2A5-4EE6-B118-ACE4F449209B}" destId="{3E9B8168-F0F9-4123-BCAA-F67424635532}" srcOrd="2" destOrd="0" parTransId="{0A856442-636E-4DDB-8F50-218117EF6550}" sibTransId="{F0C967BD-AC77-4766-9104-373E5D6BD3DE}"/>
    <dgm:cxn modelId="{B8289CF2-9C99-4CFD-BF87-B457F6E1A304}" type="presParOf" srcId="{52C8E218-2C16-4734-B16D-8D89638995B3}" destId="{43106E5D-93B9-4829-9AEF-08A98F769324}" srcOrd="0" destOrd="0" presId="urn:microsoft.com/office/officeart/2005/8/layout/vList2"/>
    <dgm:cxn modelId="{FE30A17D-8B35-4436-B91A-89540E3FB4A5}" type="presParOf" srcId="{52C8E218-2C16-4734-B16D-8D89638995B3}" destId="{B082C9AD-906C-429B-8A7F-18F6C915EFB6}" srcOrd="1" destOrd="0" presId="urn:microsoft.com/office/officeart/2005/8/layout/vList2"/>
    <dgm:cxn modelId="{E05A46A8-32C1-420E-ADCE-6AE1019BB1B5}" type="presParOf" srcId="{52C8E218-2C16-4734-B16D-8D89638995B3}" destId="{9E5B9BC2-A441-4F2E-8D26-86F4EE167DFC}" srcOrd="2" destOrd="0" presId="urn:microsoft.com/office/officeart/2005/8/layout/vList2"/>
    <dgm:cxn modelId="{688F974E-A7A5-42B0-9C01-078C4021491F}" type="presParOf" srcId="{52C8E218-2C16-4734-B16D-8D89638995B3}" destId="{11F8D74E-58FE-4F1B-97CD-3B804D360F15}" srcOrd="3" destOrd="0" presId="urn:microsoft.com/office/officeart/2005/8/layout/vList2"/>
    <dgm:cxn modelId="{AF8435CF-6F9D-4607-A761-165B745B4C0E}" type="presParOf" srcId="{52C8E218-2C16-4734-B16D-8D89638995B3}" destId="{76A3A9F8-8C2A-47CA-A92E-03D28B6B40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593973-7CF2-457D-B5C2-5DD4664C110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52FB92D0-4825-4724-9C7E-9FED6481AC76}">
      <dgm:prSet/>
      <dgm:spPr/>
      <dgm:t>
        <a:bodyPr/>
        <a:lstStyle/>
        <a:p>
          <a:r>
            <a:rPr lang="it-IT"/>
            <a:t>Dato</a:t>
          </a:r>
        </a:p>
      </dgm:t>
    </dgm:pt>
    <dgm:pt modelId="{A67E88BB-BB3C-427F-B005-AC6C43C78158}" type="parTrans" cxnId="{37CC2D1F-9AAB-44E6-81AE-0D979371FC6C}">
      <dgm:prSet/>
      <dgm:spPr/>
      <dgm:t>
        <a:bodyPr/>
        <a:lstStyle/>
        <a:p>
          <a:endParaRPr lang="it-IT"/>
        </a:p>
      </dgm:t>
    </dgm:pt>
    <dgm:pt modelId="{A2A6A4FC-0143-448D-B695-20B9143168D5}" type="sibTrans" cxnId="{37CC2D1F-9AAB-44E6-81AE-0D979371FC6C}">
      <dgm:prSet/>
      <dgm:spPr/>
      <dgm:t>
        <a:bodyPr/>
        <a:lstStyle/>
        <a:p>
          <a:endParaRPr lang="it-IT"/>
        </a:p>
      </dgm:t>
    </dgm:pt>
    <dgm:pt modelId="{F8D9A187-7D7C-4DDA-A1E6-EC08B10BE309}">
      <dgm:prSet/>
      <dgm:spPr/>
      <dgm:t>
        <a:bodyPr/>
        <a:lstStyle/>
        <a:p>
          <a:r>
            <a:rPr lang="it-IT" dirty="0"/>
            <a:t>Informazione</a:t>
          </a:r>
        </a:p>
      </dgm:t>
    </dgm:pt>
    <dgm:pt modelId="{01DDBD4A-8B40-479A-8183-B96A854D147A}" type="parTrans" cxnId="{A8B689EA-D12F-4885-B296-7F3E3634065F}">
      <dgm:prSet/>
      <dgm:spPr/>
      <dgm:t>
        <a:bodyPr/>
        <a:lstStyle/>
        <a:p>
          <a:endParaRPr lang="it-IT"/>
        </a:p>
      </dgm:t>
    </dgm:pt>
    <dgm:pt modelId="{1CB44A0E-4DFC-43CD-853A-F743687E1826}" type="sibTrans" cxnId="{A8B689EA-D12F-4885-B296-7F3E3634065F}">
      <dgm:prSet/>
      <dgm:spPr/>
      <dgm:t>
        <a:bodyPr/>
        <a:lstStyle/>
        <a:p>
          <a:endParaRPr lang="it-IT"/>
        </a:p>
      </dgm:t>
    </dgm:pt>
    <dgm:pt modelId="{F630FFEB-0A2D-4BE2-B369-94A9C8E7DF1A}">
      <dgm:prSet/>
      <dgm:spPr/>
      <dgm:t>
        <a:bodyPr/>
        <a:lstStyle/>
        <a:p>
          <a:r>
            <a:rPr lang="it-IT"/>
            <a:t>Conoscenza</a:t>
          </a:r>
        </a:p>
      </dgm:t>
    </dgm:pt>
    <dgm:pt modelId="{9D85DD65-0855-4A83-85D0-F71C28F89071}" type="parTrans" cxnId="{EF234E44-ECB8-4CB1-B105-D6A59FB80742}">
      <dgm:prSet/>
      <dgm:spPr/>
      <dgm:t>
        <a:bodyPr/>
        <a:lstStyle/>
        <a:p>
          <a:endParaRPr lang="it-IT"/>
        </a:p>
      </dgm:t>
    </dgm:pt>
    <dgm:pt modelId="{C28293FF-14EE-403B-A053-72EF3501EC1A}" type="sibTrans" cxnId="{EF234E44-ECB8-4CB1-B105-D6A59FB80742}">
      <dgm:prSet/>
      <dgm:spPr/>
      <dgm:t>
        <a:bodyPr/>
        <a:lstStyle/>
        <a:p>
          <a:endParaRPr lang="it-IT"/>
        </a:p>
      </dgm:t>
    </dgm:pt>
    <dgm:pt modelId="{CE4336E3-3C77-41D4-88ED-2177C155339A}">
      <dgm:prSet/>
      <dgm:spPr/>
      <dgm:t>
        <a:bodyPr/>
        <a:lstStyle/>
        <a:p>
          <a:r>
            <a:rPr lang="it-IT"/>
            <a:t>Codice</a:t>
          </a:r>
        </a:p>
      </dgm:t>
    </dgm:pt>
    <dgm:pt modelId="{027C2C38-7809-45A3-B7D2-A5CE79D4AABE}" type="parTrans" cxnId="{EDCC8D6C-B371-4D2A-92A7-3BD9B358A346}">
      <dgm:prSet/>
      <dgm:spPr/>
      <dgm:t>
        <a:bodyPr/>
        <a:lstStyle/>
        <a:p>
          <a:endParaRPr lang="it-IT"/>
        </a:p>
      </dgm:t>
    </dgm:pt>
    <dgm:pt modelId="{05A102E5-AA67-48E5-99CF-2765720A15BC}" type="sibTrans" cxnId="{EDCC8D6C-B371-4D2A-92A7-3BD9B358A346}">
      <dgm:prSet/>
      <dgm:spPr/>
      <dgm:t>
        <a:bodyPr/>
        <a:lstStyle/>
        <a:p>
          <a:endParaRPr lang="it-IT"/>
        </a:p>
      </dgm:t>
    </dgm:pt>
    <dgm:pt modelId="{4904D8BC-6737-44C3-BB8E-81AB75781946}" type="pres">
      <dgm:prSet presAssocID="{C6593973-7CF2-457D-B5C2-5DD4664C110F}" presName="vert0" presStyleCnt="0">
        <dgm:presLayoutVars>
          <dgm:dir/>
          <dgm:animOne val="branch"/>
          <dgm:animLvl val="lvl"/>
        </dgm:presLayoutVars>
      </dgm:prSet>
      <dgm:spPr/>
    </dgm:pt>
    <dgm:pt modelId="{078DB93D-E4D2-4926-9DE7-47773B394403}" type="pres">
      <dgm:prSet presAssocID="{52FB92D0-4825-4724-9C7E-9FED6481AC76}" presName="thickLine" presStyleLbl="alignNode1" presStyleIdx="0" presStyleCnt="4"/>
      <dgm:spPr/>
    </dgm:pt>
    <dgm:pt modelId="{CED8DE59-1F3B-403E-B881-5EF8FDDE8AEA}" type="pres">
      <dgm:prSet presAssocID="{52FB92D0-4825-4724-9C7E-9FED6481AC76}" presName="horz1" presStyleCnt="0"/>
      <dgm:spPr/>
    </dgm:pt>
    <dgm:pt modelId="{3F55A928-1A95-409E-A129-849C48811BEC}" type="pres">
      <dgm:prSet presAssocID="{52FB92D0-4825-4724-9C7E-9FED6481AC76}" presName="tx1" presStyleLbl="revTx" presStyleIdx="0" presStyleCnt="4"/>
      <dgm:spPr/>
    </dgm:pt>
    <dgm:pt modelId="{B91122CD-726B-47FC-A4ED-0E315033430D}" type="pres">
      <dgm:prSet presAssocID="{52FB92D0-4825-4724-9C7E-9FED6481AC76}" presName="vert1" presStyleCnt="0"/>
      <dgm:spPr/>
    </dgm:pt>
    <dgm:pt modelId="{FAA1F33F-C336-484F-8E3D-625BFE7CDC49}" type="pres">
      <dgm:prSet presAssocID="{F8D9A187-7D7C-4DDA-A1E6-EC08B10BE309}" presName="thickLine" presStyleLbl="alignNode1" presStyleIdx="1" presStyleCnt="4"/>
      <dgm:spPr/>
    </dgm:pt>
    <dgm:pt modelId="{C7F84BF4-C092-4BD5-BF9A-7D2EE2109339}" type="pres">
      <dgm:prSet presAssocID="{F8D9A187-7D7C-4DDA-A1E6-EC08B10BE309}" presName="horz1" presStyleCnt="0"/>
      <dgm:spPr/>
    </dgm:pt>
    <dgm:pt modelId="{65D6CDE7-E825-447B-BC75-8999CC4EFE46}" type="pres">
      <dgm:prSet presAssocID="{F8D9A187-7D7C-4DDA-A1E6-EC08B10BE309}" presName="tx1" presStyleLbl="revTx" presStyleIdx="1" presStyleCnt="4"/>
      <dgm:spPr/>
    </dgm:pt>
    <dgm:pt modelId="{92108BA4-2B2C-46CB-A7DF-DA7B32FED3B0}" type="pres">
      <dgm:prSet presAssocID="{F8D9A187-7D7C-4DDA-A1E6-EC08B10BE309}" presName="vert1" presStyleCnt="0"/>
      <dgm:spPr/>
    </dgm:pt>
    <dgm:pt modelId="{75597652-B489-4324-A376-72F1F2AD9CFA}" type="pres">
      <dgm:prSet presAssocID="{F630FFEB-0A2D-4BE2-B369-94A9C8E7DF1A}" presName="thickLine" presStyleLbl="alignNode1" presStyleIdx="2" presStyleCnt="4"/>
      <dgm:spPr/>
    </dgm:pt>
    <dgm:pt modelId="{BE0C4777-52FE-409D-93DC-96D7C3A39E4E}" type="pres">
      <dgm:prSet presAssocID="{F630FFEB-0A2D-4BE2-B369-94A9C8E7DF1A}" presName="horz1" presStyleCnt="0"/>
      <dgm:spPr/>
    </dgm:pt>
    <dgm:pt modelId="{16BEB991-B245-469C-A8B0-29A0584382E2}" type="pres">
      <dgm:prSet presAssocID="{F630FFEB-0A2D-4BE2-B369-94A9C8E7DF1A}" presName="tx1" presStyleLbl="revTx" presStyleIdx="2" presStyleCnt="4"/>
      <dgm:spPr/>
    </dgm:pt>
    <dgm:pt modelId="{F57C4FF4-138F-4FD9-B11F-B0C4384B79E8}" type="pres">
      <dgm:prSet presAssocID="{F630FFEB-0A2D-4BE2-B369-94A9C8E7DF1A}" presName="vert1" presStyleCnt="0"/>
      <dgm:spPr/>
    </dgm:pt>
    <dgm:pt modelId="{218893C3-7F0F-4C10-9001-7C6338DE321E}" type="pres">
      <dgm:prSet presAssocID="{CE4336E3-3C77-41D4-88ED-2177C155339A}" presName="thickLine" presStyleLbl="alignNode1" presStyleIdx="3" presStyleCnt="4"/>
      <dgm:spPr/>
    </dgm:pt>
    <dgm:pt modelId="{350145F0-BC39-43D8-A935-C705A528698A}" type="pres">
      <dgm:prSet presAssocID="{CE4336E3-3C77-41D4-88ED-2177C155339A}" presName="horz1" presStyleCnt="0"/>
      <dgm:spPr/>
    </dgm:pt>
    <dgm:pt modelId="{C6E4D031-060C-4D27-B1D4-1134E21C397A}" type="pres">
      <dgm:prSet presAssocID="{CE4336E3-3C77-41D4-88ED-2177C155339A}" presName="tx1" presStyleLbl="revTx" presStyleIdx="3" presStyleCnt="4"/>
      <dgm:spPr/>
    </dgm:pt>
    <dgm:pt modelId="{5215CD27-E241-4634-B8B4-E5D4C75E1152}" type="pres">
      <dgm:prSet presAssocID="{CE4336E3-3C77-41D4-88ED-2177C155339A}" presName="vert1" presStyleCnt="0"/>
      <dgm:spPr/>
    </dgm:pt>
  </dgm:ptLst>
  <dgm:cxnLst>
    <dgm:cxn modelId="{37CC2D1F-9AAB-44E6-81AE-0D979371FC6C}" srcId="{C6593973-7CF2-457D-B5C2-5DD4664C110F}" destId="{52FB92D0-4825-4724-9C7E-9FED6481AC76}" srcOrd="0" destOrd="0" parTransId="{A67E88BB-BB3C-427F-B005-AC6C43C78158}" sibTransId="{A2A6A4FC-0143-448D-B695-20B9143168D5}"/>
    <dgm:cxn modelId="{EB852B40-9B21-4E36-A6D1-0B5438BC382A}" type="presOf" srcId="{F8D9A187-7D7C-4DDA-A1E6-EC08B10BE309}" destId="{65D6CDE7-E825-447B-BC75-8999CC4EFE46}" srcOrd="0" destOrd="0" presId="urn:microsoft.com/office/officeart/2008/layout/LinedList"/>
    <dgm:cxn modelId="{EF234E44-ECB8-4CB1-B105-D6A59FB80742}" srcId="{C6593973-7CF2-457D-B5C2-5DD4664C110F}" destId="{F630FFEB-0A2D-4BE2-B369-94A9C8E7DF1A}" srcOrd="2" destOrd="0" parTransId="{9D85DD65-0855-4A83-85D0-F71C28F89071}" sibTransId="{C28293FF-14EE-403B-A053-72EF3501EC1A}"/>
    <dgm:cxn modelId="{EDCC8D6C-B371-4D2A-92A7-3BD9B358A346}" srcId="{C6593973-7CF2-457D-B5C2-5DD4664C110F}" destId="{CE4336E3-3C77-41D4-88ED-2177C155339A}" srcOrd="3" destOrd="0" parTransId="{027C2C38-7809-45A3-B7D2-A5CE79D4AABE}" sibTransId="{05A102E5-AA67-48E5-99CF-2765720A15BC}"/>
    <dgm:cxn modelId="{80C8D56D-253B-430E-869B-46234FB832D2}" type="presOf" srcId="{CE4336E3-3C77-41D4-88ED-2177C155339A}" destId="{C6E4D031-060C-4D27-B1D4-1134E21C397A}" srcOrd="0" destOrd="0" presId="urn:microsoft.com/office/officeart/2008/layout/LinedList"/>
    <dgm:cxn modelId="{ADC87E94-C626-438C-A20F-267263918C8E}" type="presOf" srcId="{52FB92D0-4825-4724-9C7E-9FED6481AC76}" destId="{3F55A928-1A95-409E-A129-849C48811BEC}" srcOrd="0" destOrd="0" presId="urn:microsoft.com/office/officeart/2008/layout/LinedList"/>
    <dgm:cxn modelId="{333991BD-7C79-4E5C-9FAD-B011428FF603}" type="presOf" srcId="{C6593973-7CF2-457D-B5C2-5DD4664C110F}" destId="{4904D8BC-6737-44C3-BB8E-81AB75781946}" srcOrd="0" destOrd="0" presId="urn:microsoft.com/office/officeart/2008/layout/LinedList"/>
    <dgm:cxn modelId="{E72EFCDD-D259-4D7A-9BE3-8D126B41CA1E}" type="presOf" srcId="{F630FFEB-0A2D-4BE2-B369-94A9C8E7DF1A}" destId="{16BEB991-B245-469C-A8B0-29A0584382E2}" srcOrd="0" destOrd="0" presId="urn:microsoft.com/office/officeart/2008/layout/LinedList"/>
    <dgm:cxn modelId="{A8B689EA-D12F-4885-B296-7F3E3634065F}" srcId="{C6593973-7CF2-457D-B5C2-5DD4664C110F}" destId="{F8D9A187-7D7C-4DDA-A1E6-EC08B10BE309}" srcOrd="1" destOrd="0" parTransId="{01DDBD4A-8B40-479A-8183-B96A854D147A}" sibTransId="{1CB44A0E-4DFC-43CD-853A-F743687E1826}"/>
    <dgm:cxn modelId="{99E0FA1D-9234-4997-93F0-D755B157545D}" type="presParOf" srcId="{4904D8BC-6737-44C3-BB8E-81AB75781946}" destId="{078DB93D-E4D2-4926-9DE7-47773B394403}" srcOrd="0" destOrd="0" presId="urn:microsoft.com/office/officeart/2008/layout/LinedList"/>
    <dgm:cxn modelId="{706DD7F3-EDFA-4224-88CF-47E305CB28B9}" type="presParOf" srcId="{4904D8BC-6737-44C3-BB8E-81AB75781946}" destId="{CED8DE59-1F3B-403E-B881-5EF8FDDE8AEA}" srcOrd="1" destOrd="0" presId="urn:microsoft.com/office/officeart/2008/layout/LinedList"/>
    <dgm:cxn modelId="{2879AD4E-4FA5-4AB8-B664-7E0D1D3A3FBB}" type="presParOf" srcId="{CED8DE59-1F3B-403E-B881-5EF8FDDE8AEA}" destId="{3F55A928-1A95-409E-A129-849C48811BEC}" srcOrd="0" destOrd="0" presId="urn:microsoft.com/office/officeart/2008/layout/LinedList"/>
    <dgm:cxn modelId="{97BED741-9D5F-43DC-A9A9-CC0DE980EC88}" type="presParOf" srcId="{CED8DE59-1F3B-403E-B881-5EF8FDDE8AEA}" destId="{B91122CD-726B-47FC-A4ED-0E315033430D}" srcOrd="1" destOrd="0" presId="urn:microsoft.com/office/officeart/2008/layout/LinedList"/>
    <dgm:cxn modelId="{F58C0A91-5C78-48CE-867D-2093F75BDDAD}" type="presParOf" srcId="{4904D8BC-6737-44C3-BB8E-81AB75781946}" destId="{FAA1F33F-C336-484F-8E3D-625BFE7CDC49}" srcOrd="2" destOrd="0" presId="urn:microsoft.com/office/officeart/2008/layout/LinedList"/>
    <dgm:cxn modelId="{88DF0B21-6A09-4826-B440-08EF447D3C2B}" type="presParOf" srcId="{4904D8BC-6737-44C3-BB8E-81AB75781946}" destId="{C7F84BF4-C092-4BD5-BF9A-7D2EE2109339}" srcOrd="3" destOrd="0" presId="urn:microsoft.com/office/officeart/2008/layout/LinedList"/>
    <dgm:cxn modelId="{7A906AD4-62BD-4921-8269-DF1E2AA6DF77}" type="presParOf" srcId="{C7F84BF4-C092-4BD5-BF9A-7D2EE2109339}" destId="{65D6CDE7-E825-447B-BC75-8999CC4EFE46}" srcOrd="0" destOrd="0" presId="urn:microsoft.com/office/officeart/2008/layout/LinedList"/>
    <dgm:cxn modelId="{AE3AF86E-A9FE-4B81-A93A-CB7FE21349D6}" type="presParOf" srcId="{C7F84BF4-C092-4BD5-BF9A-7D2EE2109339}" destId="{92108BA4-2B2C-46CB-A7DF-DA7B32FED3B0}" srcOrd="1" destOrd="0" presId="urn:microsoft.com/office/officeart/2008/layout/LinedList"/>
    <dgm:cxn modelId="{EBBA5B7D-EB8B-457A-8718-D7BD4243BBE8}" type="presParOf" srcId="{4904D8BC-6737-44C3-BB8E-81AB75781946}" destId="{75597652-B489-4324-A376-72F1F2AD9CFA}" srcOrd="4" destOrd="0" presId="urn:microsoft.com/office/officeart/2008/layout/LinedList"/>
    <dgm:cxn modelId="{CB78B86A-70D3-4FC8-B89A-3B180BCC5446}" type="presParOf" srcId="{4904D8BC-6737-44C3-BB8E-81AB75781946}" destId="{BE0C4777-52FE-409D-93DC-96D7C3A39E4E}" srcOrd="5" destOrd="0" presId="urn:microsoft.com/office/officeart/2008/layout/LinedList"/>
    <dgm:cxn modelId="{5880FEBA-CBE8-4FF0-A4C3-B8F6E481326E}" type="presParOf" srcId="{BE0C4777-52FE-409D-93DC-96D7C3A39E4E}" destId="{16BEB991-B245-469C-A8B0-29A0584382E2}" srcOrd="0" destOrd="0" presId="urn:microsoft.com/office/officeart/2008/layout/LinedList"/>
    <dgm:cxn modelId="{BA9D5899-9E27-4751-B00F-0172B9C11333}" type="presParOf" srcId="{BE0C4777-52FE-409D-93DC-96D7C3A39E4E}" destId="{F57C4FF4-138F-4FD9-B11F-B0C4384B79E8}" srcOrd="1" destOrd="0" presId="urn:microsoft.com/office/officeart/2008/layout/LinedList"/>
    <dgm:cxn modelId="{C81DE55B-C782-482F-89C4-28DBF1A2C2C1}" type="presParOf" srcId="{4904D8BC-6737-44C3-BB8E-81AB75781946}" destId="{218893C3-7F0F-4C10-9001-7C6338DE321E}" srcOrd="6" destOrd="0" presId="urn:microsoft.com/office/officeart/2008/layout/LinedList"/>
    <dgm:cxn modelId="{24E54726-4F55-46A6-AE4A-9A84CE3FD684}" type="presParOf" srcId="{4904D8BC-6737-44C3-BB8E-81AB75781946}" destId="{350145F0-BC39-43D8-A935-C705A528698A}" srcOrd="7" destOrd="0" presId="urn:microsoft.com/office/officeart/2008/layout/LinedList"/>
    <dgm:cxn modelId="{EBF8E638-69B3-4082-A9EB-8BDD3DD4A9DF}" type="presParOf" srcId="{350145F0-BC39-43D8-A935-C705A528698A}" destId="{C6E4D031-060C-4D27-B1D4-1134E21C397A}" srcOrd="0" destOrd="0" presId="urn:microsoft.com/office/officeart/2008/layout/LinedList"/>
    <dgm:cxn modelId="{89DB17A7-05AC-4EE8-93ED-6D48E2AB1AEC}" type="presParOf" srcId="{350145F0-BC39-43D8-A935-C705A528698A}" destId="{5215CD27-E241-4634-B8B4-E5D4C75E11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B13ED9-3BD8-463A-A9BF-4BC541701E1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05D40DB9-5ED3-41B6-A02D-5239E7D81A9E}">
      <dgm:prSet/>
      <dgm:spPr/>
      <dgm:t>
        <a:bodyPr/>
        <a:lstStyle/>
        <a:p>
          <a:r>
            <a:rPr lang="it-IT" dirty="0"/>
            <a:t>Dal latino </a:t>
          </a:r>
          <a:r>
            <a:rPr lang="it-IT" i="1" dirty="0"/>
            <a:t>datum</a:t>
          </a:r>
          <a:r>
            <a:rPr lang="it-IT" dirty="0"/>
            <a:t> che significa letteralmente </a:t>
          </a:r>
          <a:r>
            <a:rPr lang="it-IT" b="1" dirty="0"/>
            <a:t>fatto</a:t>
          </a:r>
        </a:p>
      </dgm:t>
    </dgm:pt>
    <dgm:pt modelId="{1C5B2761-B179-4DCD-A17E-CDC54BCE3442}" type="parTrans" cxnId="{F3B9F6BA-FFDA-4A39-B8CD-EF9CB42B350B}">
      <dgm:prSet/>
      <dgm:spPr/>
      <dgm:t>
        <a:bodyPr/>
        <a:lstStyle/>
        <a:p>
          <a:endParaRPr lang="it-IT"/>
        </a:p>
      </dgm:t>
    </dgm:pt>
    <dgm:pt modelId="{5B493AB1-4DE4-466F-A967-3775D16F66D5}" type="sibTrans" cxnId="{F3B9F6BA-FFDA-4A39-B8CD-EF9CB42B350B}">
      <dgm:prSet/>
      <dgm:spPr/>
      <dgm:t>
        <a:bodyPr/>
        <a:lstStyle/>
        <a:p>
          <a:endParaRPr lang="it-IT"/>
        </a:p>
      </dgm:t>
    </dgm:pt>
    <dgm:pt modelId="{3741B791-CFFD-44D0-9A6F-672C23265426}">
      <dgm:prSet/>
      <dgm:spPr/>
      <dgm:t>
        <a:bodyPr/>
        <a:lstStyle/>
        <a:p>
          <a:r>
            <a:rPr lang="it-IT" dirty="0"/>
            <a:t>È una </a:t>
          </a:r>
          <a:r>
            <a:rPr lang="it-IT" b="1" dirty="0"/>
            <a:t>descrizione elementare</a:t>
          </a:r>
          <a:r>
            <a:rPr lang="it-IT" dirty="0"/>
            <a:t>, spesso codificata</a:t>
          </a:r>
        </a:p>
      </dgm:t>
    </dgm:pt>
    <dgm:pt modelId="{35805775-9B3F-4B50-A990-7DCAD046C146}" type="parTrans" cxnId="{1E34B86B-DFF3-4DC8-8152-08E448A7E935}">
      <dgm:prSet/>
      <dgm:spPr/>
      <dgm:t>
        <a:bodyPr/>
        <a:lstStyle/>
        <a:p>
          <a:endParaRPr lang="it-IT"/>
        </a:p>
      </dgm:t>
    </dgm:pt>
    <dgm:pt modelId="{68879CB5-4D61-461A-95B6-DE33BEB366A1}" type="sibTrans" cxnId="{1E34B86B-DFF3-4DC8-8152-08E448A7E935}">
      <dgm:prSet/>
      <dgm:spPr/>
      <dgm:t>
        <a:bodyPr/>
        <a:lstStyle/>
        <a:p>
          <a:endParaRPr lang="it-IT"/>
        </a:p>
      </dgm:t>
    </dgm:pt>
    <dgm:pt modelId="{B6B2DC66-A199-4043-91C3-EB0524F39F6B}">
      <dgm:prSet/>
      <dgm:spPr/>
      <dgm:t>
        <a:bodyPr/>
        <a:lstStyle/>
        <a:p>
          <a:r>
            <a:rPr lang="it-IT"/>
            <a:t>Es. 125/70 mmHg</a:t>
          </a:r>
        </a:p>
      </dgm:t>
    </dgm:pt>
    <dgm:pt modelId="{BE291284-0CD0-4089-8149-3019296A5033}" type="parTrans" cxnId="{DA685E46-C6C0-497E-90A7-5503FAFB3E36}">
      <dgm:prSet/>
      <dgm:spPr/>
      <dgm:t>
        <a:bodyPr/>
        <a:lstStyle/>
        <a:p>
          <a:endParaRPr lang="it-IT"/>
        </a:p>
      </dgm:t>
    </dgm:pt>
    <dgm:pt modelId="{499D3DD1-BB13-46E7-BAA8-502E68E55BAE}" type="sibTrans" cxnId="{DA685E46-C6C0-497E-90A7-5503FAFB3E36}">
      <dgm:prSet/>
      <dgm:spPr/>
      <dgm:t>
        <a:bodyPr/>
        <a:lstStyle/>
        <a:p>
          <a:endParaRPr lang="it-IT"/>
        </a:p>
      </dgm:t>
    </dgm:pt>
    <dgm:pt modelId="{85D8E134-9583-489D-A801-E1A28C436110}" type="pres">
      <dgm:prSet presAssocID="{E7B13ED9-3BD8-463A-A9BF-4BC541701E1C}" presName="vert0" presStyleCnt="0">
        <dgm:presLayoutVars>
          <dgm:dir/>
          <dgm:animOne val="branch"/>
          <dgm:animLvl val="lvl"/>
        </dgm:presLayoutVars>
      </dgm:prSet>
      <dgm:spPr/>
    </dgm:pt>
    <dgm:pt modelId="{A0AC71F1-4375-429E-861D-B2EFA710F550}" type="pres">
      <dgm:prSet presAssocID="{05D40DB9-5ED3-41B6-A02D-5239E7D81A9E}" presName="thickLine" presStyleLbl="alignNode1" presStyleIdx="0" presStyleCnt="3"/>
      <dgm:spPr/>
    </dgm:pt>
    <dgm:pt modelId="{4237E475-C228-4048-933C-300B3861BD60}" type="pres">
      <dgm:prSet presAssocID="{05D40DB9-5ED3-41B6-A02D-5239E7D81A9E}" presName="horz1" presStyleCnt="0"/>
      <dgm:spPr/>
    </dgm:pt>
    <dgm:pt modelId="{02B0366E-3DA3-4187-B385-BB824F40EF59}" type="pres">
      <dgm:prSet presAssocID="{05D40DB9-5ED3-41B6-A02D-5239E7D81A9E}" presName="tx1" presStyleLbl="revTx" presStyleIdx="0" presStyleCnt="3"/>
      <dgm:spPr/>
    </dgm:pt>
    <dgm:pt modelId="{3C3531B3-15DD-4EFD-80FF-32F0BA1691E1}" type="pres">
      <dgm:prSet presAssocID="{05D40DB9-5ED3-41B6-A02D-5239E7D81A9E}" presName="vert1" presStyleCnt="0"/>
      <dgm:spPr/>
    </dgm:pt>
    <dgm:pt modelId="{F08BCA1D-1A17-4292-B5C3-34EBB7DA52C0}" type="pres">
      <dgm:prSet presAssocID="{3741B791-CFFD-44D0-9A6F-672C23265426}" presName="thickLine" presStyleLbl="alignNode1" presStyleIdx="1" presStyleCnt="3"/>
      <dgm:spPr/>
    </dgm:pt>
    <dgm:pt modelId="{89787D03-8FA0-4581-A797-7D23ED14B1B8}" type="pres">
      <dgm:prSet presAssocID="{3741B791-CFFD-44D0-9A6F-672C23265426}" presName="horz1" presStyleCnt="0"/>
      <dgm:spPr/>
    </dgm:pt>
    <dgm:pt modelId="{F88F2CBD-8780-4E92-BB29-FF119B2BAEC9}" type="pres">
      <dgm:prSet presAssocID="{3741B791-CFFD-44D0-9A6F-672C23265426}" presName="tx1" presStyleLbl="revTx" presStyleIdx="1" presStyleCnt="3"/>
      <dgm:spPr/>
    </dgm:pt>
    <dgm:pt modelId="{1DC8AC53-003B-409B-B66A-CAA37843D5B4}" type="pres">
      <dgm:prSet presAssocID="{3741B791-CFFD-44D0-9A6F-672C23265426}" presName="vert1" presStyleCnt="0"/>
      <dgm:spPr/>
    </dgm:pt>
    <dgm:pt modelId="{C70C1227-A9C8-4536-9BF9-05FC19F15D56}" type="pres">
      <dgm:prSet presAssocID="{B6B2DC66-A199-4043-91C3-EB0524F39F6B}" presName="thickLine" presStyleLbl="alignNode1" presStyleIdx="2" presStyleCnt="3"/>
      <dgm:spPr/>
    </dgm:pt>
    <dgm:pt modelId="{15F9C480-C2B4-401A-8AE2-F77273B95D89}" type="pres">
      <dgm:prSet presAssocID="{B6B2DC66-A199-4043-91C3-EB0524F39F6B}" presName="horz1" presStyleCnt="0"/>
      <dgm:spPr/>
    </dgm:pt>
    <dgm:pt modelId="{50D04B16-9B26-4FB8-8FB9-D9D8ACBD3F7F}" type="pres">
      <dgm:prSet presAssocID="{B6B2DC66-A199-4043-91C3-EB0524F39F6B}" presName="tx1" presStyleLbl="revTx" presStyleIdx="2" presStyleCnt="3"/>
      <dgm:spPr/>
    </dgm:pt>
    <dgm:pt modelId="{8AE92995-6226-4E75-B6CE-D0A01F32C338}" type="pres">
      <dgm:prSet presAssocID="{B6B2DC66-A199-4043-91C3-EB0524F39F6B}" presName="vert1" presStyleCnt="0"/>
      <dgm:spPr/>
    </dgm:pt>
  </dgm:ptLst>
  <dgm:cxnLst>
    <dgm:cxn modelId="{27DD915E-4D8A-481F-AEAF-86F044F90AE4}" type="presOf" srcId="{B6B2DC66-A199-4043-91C3-EB0524F39F6B}" destId="{50D04B16-9B26-4FB8-8FB9-D9D8ACBD3F7F}" srcOrd="0" destOrd="0" presId="urn:microsoft.com/office/officeart/2008/layout/LinedList"/>
    <dgm:cxn modelId="{083BC064-7855-4DEB-ABA9-11042D91A492}" type="presOf" srcId="{E7B13ED9-3BD8-463A-A9BF-4BC541701E1C}" destId="{85D8E134-9583-489D-A801-E1A28C436110}" srcOrd="0" destOrd="0" presId="urn:microsoft.com/office/officeart/2008/layout/LinedList"/>
    <dgm:cxn modelId="{DA685E46-C6C0-497E-90A7-5503FAFB3E36}" srcId="{E7B13ED9-3BD8-463A-A9BF-4BC541701E1C}" destId="{B6B2DC66-A199-4043-91C3-EB0524F39F6B}" srcOrd="2" destOrd="0" parTransId="{BE291284-0CD0-4089-8149-3019296A5033}" sibTransId="{499D3DD1-BB13-46E7-BAA8-502E68E55BAE}"/>
    <dgm:cxn modelId="{1E34B86B-DFF3-4DC8-8152-08E448A7E935}" srcId="{E7B13ED9-3BD8-463A-A9BF-4BC541701E1C}" destId="{3741B791-CFFD-44D0-9A6F-672C23265426}" srcOrd="1" destOrd="0" parTransId="{35805775-9B3F-4B50-A990-7DCAD046C146}" sibTransId="{68879CB5-4D61-461A-95B6-DE33BEB366A1}"/>
    <dgm:cxn modelId="{F3B9F6BA-FFDA-4A39-B8CD-EF9CB42B350B}" srcId="{E7B13ED9-3BD8-463A-A9BF-4BC541701E1C}" destId="{05D40DB9-5ED3-41B6-A02D-5239E7D81A9E}" srcOrd="0" destOrd="0" parTransId="{1C5B2761-B179-4DCD-A17E-CDC54BCE3442}" sibTransId="{5B493AB1-4DE4-466F-A967-3775D16F66D5}"/>
    <dgm:cxn modelId="{8A9358D7-5288-457F-961D-975F89C5DA2B}" type="presOf" srcId="{3741B791-CFFD-44D0-9A6F-672C23265426}" destId="{F88F2CBD-8780-4E92-BB29-FF119B2BAEC9}" srcOrd="0" destOrd="0" presId="urn:microsoft.com/office/officeart/2008/layout/LinedList"/>
    <dgm:cxn modelId="{30CF18F1-884E-47D3-A1D0-565DC0B2C234}" type="presOf" srcId="{05D40DB9-5ED3-41B6-A02D-5239E7D81A9E}" destId="{02B0366E-3DA3-4187-B385-BB824F40EF59}" srcOrd="0" destOrd="0" presId="urn:microsoft.com/office/officeart/2008/layout/LinedList"/>
    <dgm:cxn modelId="{7A13FDCA-B7DD-42EC-A2B2-D2B70B2C02EB}" type="presParOf" srcId="{85D8E134-9583-489D-A801-E1A28C436110}" destId="{A0AC71F1-4375-429E-861D-B2EFA710F550}" srcOrd="0" destOrd="0" presId="urn:microsoft.com/office/officeart/2008/layout/LinedList"/>
    <dgm:cxn modelId="{28886EB1-9BC1-444F-BBA1-02EFCA4C25DF}" type="presParOf" srcId="{85D8E134-9583-489D-A801-E1A28C436110}" destId="{4237E475-C228-4048-933C-300B3861BD60}" srcOrd="1" destOrd="0" presId="urn:microsoft.com/office/officeart/2008/layout/LinedList"/>
    <dgm:cxn modelId="{7DBE91EA-5B23-453E-8E84-4EB260E3A5FD}" type="presParOf" srcId="{4237E475-C228-4048-933C-300B3861BD60}" destId="{02B0366E-3DA3-4187-B385-BB824F40EF59}" srcOrd="0" destOrd="0" presId="urn:microsoft.com/office/officeart/2008/layout/LinedList"/>
    <dgm:cxn modelId="{3337A320-F4F8-434A-98AB-9F9E5EE4A277}" type="presParOf" srcId="{4237E475-C228-4048-933C-300B3861BD60}" destId="{3C3531B3-15DD-4EFD-80FF-32F0BA1691E1}" srcOrd="1" destOrd="0" presId="urn:microsoft.com/office/officeart/2008/layout/LinedList"/>
    <dgm:cxn modelId="{BC806649-CC29-4CE0-8DD4-5FE4C8863BED}" type="presParOf" srcId="{85D8E134-9583-489D-A801-E1A28C436110}" destId="{F08BCA1D-1A17-4292-B5C3-34EBB7DA52C0}" srcOrd="2" destOrd="0" presId="urn:microsoft.com/office/officeart/2008/layout/LinedList"/>
    <dgm:cxn modelId="{DD66A793-A4BA-4C5A-8A11-3CE90BA18C3A}" type="presParOf" srcId="{85D8E134-9583-489D-A801-E1A28C436110}" destId="{89787D03-8FA0-4581-A797-7D23ED14B1B8}" srcOrd="3" destOrd="0" presId="urn:microsoft.com/office/officeart/2008/layout/LinedList"/>
    <dgm:cxn modelId="{C93068D3-806C-4266-B972-280AD6C3FD28}" type="presParOf" srcId="{89787D03-8FA0-4581-A797-7D23ED14B1B8}" destId="{F88F2CBD-8780-4E92-BB29-FF119B2BAEC9}" srcOrd="0" destOrd="0" presId="urn:microsoft.com/office/officeart/2008/layout/LinedList"/>
    <dgm:cxn modelId="{3C0FC39A-938C-4E63-AF40-85530FA6B319}" type="presParOf" srcId="{89787D03-8FA0-4581-A797-7D23ED14B1B8}" destId="{1DC8AC53-003B-409B-B66A-CAA37843D5B4}" srcOrd="1" destOrd="0" presId="urn:microsoft.com/office/officeart/2008/layout/LinedList"/>
    <dgm:cxn modelId="{483FDDA4-DD89-4F36-9617-11C860A65C36}" type="presParOf" srcId="{85D8E134-9583-489D-A801-E1A28C436110}" destId="{C70C1227-A9C8-4536-9BF9-05FC19F15D56}" srcOrd="4" destOrd="0" presId="urn:microsoft.com/office/officeart/2008/layout/LinedList"/>
    <dgm:cxn modelId="{7F37D58B-B5C2-42E2-B08D-E680C4F5F313}" type="presParOf" srcId="{85D8E134-9583-489D-A801-E1A28C436110}" destId="{15F9C480-C2B4-401A-8AE2-F77273B95D89}" srcOrd="5" destOrd="0" presId="urn:microsoft.com/office/officeart/2008/layout/LinedList"/>
    <dgm:cxn modelId="{EA57A7D0-C2A1-4142-8202-E751386CE08F}" type="presParOf" srcId="{15F9C480-C2B4-401A-8AE2-F77273B95D89}" destId="{50D04B16-9B26-4FB8-8FB9-D9D8ACBD3F7F}" srcOrd="0" destOrd="0" presId="urn:microsoft.com/office/officeart/2008/layout/LinedList"/>
    <dgm:cxn modelId="{784E2E53-BFF5-42C5-B554-22B831EC054B}" type="presParOf" srcId="{15F9C480-C2B4-401A-8AE2-F77273B95D89}" destId="{8AE92995-6226-4E75-B6CE-D0A01F32C33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D0E98B-653E-430A-B861-61E6348EA4D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789A757-961F-48ED-8FE7-F6E9854D3798}">
      <dgm:prSet/>
      <dgm:spPr/>
      <dgm:t>
        <a:bodyPr/>
        <a:lstStyle/>
        <a:p>
          <a:r>
            <a:rPr lang="it-IT"/>
            <a:t>Riguarda i dati, si codifica tramite un codice e fornisce conoscenza</a:t>
          </a:r>
        </a:p>
      </dgm:t>
    </dgm:pt>
    <dgm:pt modelId="{FE7B576C-85A3-4163-9460-AB5D2CDFCA74}" type="parTrans" cxnId="{17DF0CF6-F4E0-4EC7-A82E-85DA76B719E1}">
      <dgm:prSet/>
      <dgm:spPr/>
      <dgm:t>
        <a:bodyPr/>
        <a:lstStyle/>
        <a:p>
          <a:endParaRPr lang="it-IT"/>
        </a:p>
      </dgm:t>
    </dgm:pt>
    <dgm:pt modelId="{DD794891-2CB0-4690-ADE2-EDF207738123}" type="sibTrans" cxnId="{17DF0CF6-F4E0-4EC7-A82E-85DA76B719E1}">
      <dgm:prSet/>
      <dgm:spPr/>
      <dgm:t>
        <a:bodyPr/>
        <a:lstStyle/>
        <a:p>
          <a:endParaRPr lang="it-IT"/>
        </a:p>
      </dgm:t>
    </dgm:pt>
    <dgm:pt modelId="{6A4A8E93-00B5-40F8-9965-8BB7F8B9FA60}">
      <dgm:prSet/>
      <dgm:spPr/>
      <dgm:t>
        <a:bodyPr/>
        <a:lstStyle/>
        <a:p>
          <a:r>
            <a:rPr lang="it-IT" dirty="0"/>
            <a:t>È costituita da </a:t>
          </a:r>
          <a:r>
            <a:rPr lang="it-IT" b="1" dirty="0"/>
            <a:t>dati che assumono significato in un certo contesto</a:t>
          </a:r>
        </a:p>
      </dgm:t>
    </dgm:pt>
    <dgm:pt modelId="{C0C01648-5A76-4CD0-B052-D54602363415}" type="parTrans" cxnId="{52421D83-7360-4363-97EB-F0735794C710}">
      <dgm:prSet/>
      <dgm:spPr/>
      <dgm:t>
        <a:bodyPr/>
        <a:lstStyle/>
        <a:p>
          <a:endParaRPr lang="it-IT"/>
        </a:p>
      </dgm:t>
    </dgm:pt>
    <dgm:pt modelId="{9506D8BD-8BCD-40CA-A834-E737B7AC7EC7}" type="sibTrans" cxnId="{52421D83-7360-4363-97EB-F0735794C710}">
      <dgm:prSet/>
      <dgm:spPr/>
      <dgm:t>
        <a:bodyPr/>
        <a:lstStyle/>
        <a:p>
          <a:endParaRPr lang="it-IT"/>
        </a:p>
      </dgm:t>
    </dgm:pt>
    <dgm:pt modelId="{4A13AED6-A2B3-4F06-B5C7-2B5C005DB193}">
      <dgm:prSet/>
      <dgm:spPr/>
      <dgm:t>
        <a:bodyPr/>
        <a:lstStyle/>
        <a:p>
          <a:r>
            <a:rPr lang="it-IT"/>
            <a:t>Es. la pressione sanguigna è 125/70 mmHg</a:t>
          </a:r>
        </a:p>
      </dgm:t>
    </dgm:pt>
    <dgm:pt modelId="{9748871A-DE5F-454B-B65B-E220DC864209}" type="parTrans" cxnId="{2BB30FB4-7B4B-437C-8A17-BA4F088868F2}">
      <dgm:prSet/>
      <dgm:spPr/>
      <dgm:t>
        <a:bodyPr/>
        <a:lstStyle/>
        <a:p>
          <a:endParaRPr lang="it-IT"/>
        </a:p>
      </dgm:t>
    </dgm:pt>
    <dgm:pt modelId="{D7C2A76D-2A8B-4ADA-B1B8-678370B83706}" type="sibTrans" cxnId="{2BB30FB4-7B4B-437C-8A17-BA4F088868F2}">
      <dgm:prSet/>
      <dgm:spPr/>
      <dgm:t>
        <a:bodyPr/>
        <a:lstStyle/>
        <a:p>
          <a:endParaRPr lang="it-IT"/>
        </a:p>
      </dgm:t>
    </dgm:pt>
    <dgm:pt modelId="{57B4CA47-9FBF-405A-9C35-41A556A763D7}" type="pres">
      <dgm:prSet presAssocID="{1DD0E98B-653E-430A-B861-61E6348EA4D2}" presName="vert0" presStyleCnt="0">
        <dgm:presLayoutVars>
          <dgm:dir/>
          <dgm:animOne val="branch"/>
          <dgm:animLvl val="lvl"/>
        </dgm:presLayoutVars>
      </dgm:prSet>
      <dgm:spPr/>
    </dgm:pt>
    <dgm:pt modelId="{D102CE7D-9B91-434E-97B3-AA18370F76B3}" type="pres">
      <dgm:prSet presAssocID="{8789A757-961F-48ED-8FE7-F6E9854D3798}" presName="thickLine" presStyleLbl="alignNode1" presStyleIdx="0" presStyleCnt="3"/>
      <dgm:spPr/>
    </dgm:pt>
    <dgm:pt modelId="{19246D22-6643-40F8-9E57-454897BCA89D}" type="pres">
      <dgm:prSet presAssocID="{8789A757-961F-48ED-8FE7-F6E9854D3798}" presName="horz1" presStyleCnt="0"/>
      <dgm:spPr/>
    </dgm:pt>
    <dgm:pt modelId="{60D3D89C-2F9B-4879-A487-38DF2EAD72F6}" type="pres">
      <dgm:prSet presAssocID="{8789A757-961F-48ED-8FE7-F6E9854D3798}" presName="tx1" presStyleLbl="revTx" presStyleIdx="0" presStyleCnt="3"/>
      <dgm:spPr/>
    </dgm:pt>
    <dgm:pt modelId="{BB0AECB5-A436-490B-9501-2B4165864794}" type="pres">
      <dgm:prSet presAssocID="{8789A757-961F-48ED-8FE7-F6E9854D3798}" presName="vert1" presStyleCnt="0"/>
      <dgm:spPr/>
    </dgm:pt>
    <dgm:pt modelId="{DE11C399-E67E-4BC8-A37A-7DE4C71D9220}" type="pres">
      <dgm:prSet presAssocID="{6A4A8E93-00B5-40F8-9965-8BB7F8B9FA60}" presName="thickLine" presStyleLbl="alignNode1" presStyleIdx="1" presStyleCnt="3"/>
      <dgm:spPr/>
    </dgm:pt>
    <dgm:pt modelId="{6748B3B4-30CD-45FA-9727-49D80EEBEE2B}" type="pres">
      <dgm:prSet presAssocID="{6A4A8E93-00B5-40F8-9965-8BB7F8B9FA60}" presName="horz1" presStyleCnt="0"/>
      <dgm:spPr/>
    </dgm:pt>
    <dgm:pt modelId="{44055201-0113-443E-94CC-ACD04852020E}" type="pres">
      <dgm:prSet presAssocID="{6A4A8E93-00B5-40F8-9965-8BB7F8B9FA60}" presName="tx1" presStyleLbl="revTx" presStyleIdx="1" presStyleCnt="3"/>
      <dgm:spPr/>
    </dgm:pt>
    <dgm:pt modelId="{800DA245-5C36-4D6D-AEBB-2E9EF7297208}" type="pres">
      <dgm:prSet presAssocID="{6A4A8E93-00B5-40F8-9965-8BB7F8B9FA60}" presName="vert1" presStyleCnt="0"/>
      <dgm:spPr/>
    </dgm:pt>
    <dgm:pt modelId="{C4576DEB-F6EF-4EF5-95A4-F9CB78F45823}" type="pres">
      <dgm:prSet presAssocID="{4A13AED6-A2B3-4F06-B5C7-2B5C005DB193}" presName="thickLine" presStyleLbl="alignNode1" presStyleIdx="2" presStyleCnt="3"/>
      <dgm:spPr/>
    </dgm:pt>
    <dgm:pt modelId="{76FB7B5A-642A-4A51-AE0A-1529DC49198A}" type="pres">
      <dgm:prSet presAssocID="{4A13AED6-A2B3-4F06-B5C7-2B5C005DB193}" presName="horz1" presStyleCnt="0"/>
      <dgm:spPr/>
    </dgm:pt>
    <dgm:pt modelId="{C0FAB8F2-EA07-47ED-81B1-731BDF65096E}" type="pres">
      <dgm:prSet presAssocID="{4A13AED6-A2B3-4F06-B5C7-2B5C005DB193}" presName="tx1" presStyleLbl="revTx" presStyleIdx="2" presStyleCnt="3"/>
      <dgm:spPr/>
    </dgm:pt>
    <dgm:pt modelId="{8BCBB8A0-3B2C-472A-BA94-08E7358D36EE}" type="pres">
      <dgm:prSet presAssocID="{4A13AED6-A2B3-4F06-B5C7-2B5C005DB193}" presName="vert1" presStyleCnt="0"/>
      <dgm:spPr/>
    </dgm:pt>
  </dgm:ptLst>
  <dgm:cxnLst>
    <dgm:cxn modelId="{8CCE0848-9220-40EE-8CCF-8CAAF5DD72B3}" type="presOf" srcId="{6A4A8E93-00B5-40F8-9965-8BB7F8B9FA60}" destId="{44055201-0113-443E-94CC-ACD04852020E}" srcOrd="0" destOrd="0" presId="urn:microsoft.com/office/officeart/2008/layout/LinedList"/>
    <dgm:cxn modelId="{B27CA370-C1BE-4B05-895C-39002F078C68}" type="presOf" srcId="{4A13AED6-A2B3-4F06-B5C7-2B5C005DB193}" destId="{C0FAB8F2-EA07-47ED-81B1-731BDF65096E}" srcOrd="0" destOrd="0" presId="urn:microsoft.com/office/officeart/2008/layout/LinedList"/>
    <dgm:cxn modelId="{52421D83-7360-4363-97EB-F0735794C710}" srcId="{1DD0E98B-653E-430A-B861-61E6348EA4D2}" destId="{6A4A8E93-00B5-40F8-9965-8BB7F8B9FA60}" srcOrd="1" destOrd="0" parTransId="{C0C01648-5A76-4CD0-B052-D54602363415}" sibTransId="{9506D8BD-8BCD-40CA-A834-E737B7AC7EC7}"/>
    <dgm:cxn modelId="{83E2D68D-9FB3-44F1-9502-188F43A0F0B6}" type="presOf" srcId="{8789A757-961F-48ED-8FE7-F6E9854D3798}" destId="{60D3D89C-2F9B-4879-A487-38DF2EAD72F6}" srcOrd="0" destOrd="0" presId="urn:microsoft.com/office/officeart/2008/layout/LinedList"/>
    <dgm:cxn modelId="{2BB30FB4-7B4B-437C-8A17-BA4F088868F2}" srcId="{1DD0E98B-653E-430A-B861-61E6348EA4D2}" destId="{4A13AED6-A2B3-4F06-B5C7-2B5C005DB193}" srcOrd="2" destOrd="0" parTransId="{9748871A-DE5F-454B-B65B-E220DC864209}" sibTransId="{D7C2A76D-2A8B-4ADA-B1B8-678370B83706}"/>
    <dgm:cxn modelId="{04E8E2C3-67FC-49D2-B93A-5C7E7DB7DAFD}" type="presOf" srcId="{1DD0E98B-653E-430A-B861-61E6348EA4D2}" destId="{57B4CA47-9FBF-405A-9C35-41A556A763D7}" srcOrd="0" destOrd="0" presId="urn:microsoft.com/office/officeart/2008/layout/LinedList"/>
    <dgm:cxn modelId="{17DF0CF6-F4E0-4EC7-A82E-85DA76B719E1}" srcId="{1DD0E98B-653E-430A-B861-61E6348EA4D2}" destId="{8789A757-961F-48ED-8FE7-F6E9854D3798}" srcOrd="0" destOrd="0" parTransId="{FE7B576C-85A3-4163-9460-AB5D2CDFCA74}" sibTransId="{DD794891-2CB0-4690-ADE2-EDF207738123}"/>
    <dgm:cxn modelId="{22937917-14A0-4C49-A004-71B8B18E5FEE}" type="presParOf" srcId="{57B4CA47-9FBF-405A-9C35-41A556A763D7}" destId="{D102CE7D-9B91-434E-97B3-AA18370F76B3}" srcOrd="0" destOrd="0" presId="urn:microsoft.com/office/officeart/2008/layout/LinedList"/>
    <dgm:cxn modelId="{D6F1EE28-39E3-4E8B-B73C-A3FE061BA233}" type="presParOf" srcId="{57B4CA47-9FBF-405A-9C35-41A556A763D7}" destId="{19246D22-6643-40F8-9E57-454897BCA89D}" srcOrd="1" destOrd="0" presId="urn:microsoft.com/office/officeart/2008/layout/LinedList"/>
    <dgm:cxn modelId="{168FB85C-4EB0-4FEF-B35A-7B3114FF34DB}" type="presParOf" srcId="{19246D22-6643-40F8-9E57-454897BCA89D}" destId="{60D3D89C-2F9B-4879-A487-38DF2EAD72F6}" srcOrd="0" destOrd="0" presId="urn:microsoft.com/office/officeart/2008/layout/LinedList"/>
    <dgm:cxn modelId="{A949E1E8-BFCA-4548-B428-44239A9F2FD6}" type="presParOf" srcId="{19246D22-6643-40F8-9E57-454897BCA89D}" destId="{BB0AECB5-A436-490B-9501-2B4165864794}" srcOrd="1" destOrd="0" presId="urn:microsoft.com/office/officeart/2008/layout/LinedList"/>
    <dgm:cxn modelId="{4B64E1F5-08EA-4B1E-9E15-991E41F3C99C}" type="presParOf" srcId="{57B4CA47-9FBF-405A-9C35-41A556A763D7}" destId="{DE11C399-E67E-4BC8-A37A-7DE4C71D9220}" srcOrd="2" destOrd="0" presId="urn:microsoft.com/office/officeart/2008/layout/LinedList"/>
    <dgm:cxn modelId="{4D36E5AA-5B6F-417F-A8AB-C4706A1F07B3}" type="presParOf" srcId="{57B4CA47-9FBF-405A-9C35-41A556A763D7}" destId="{6748B3B4-30CD-45FA-9727-49D80EEBEE2B}" srcOrd="3" destOrd="0" presId="urn:microsoft.com/office/officeart/2008/layout/LinedList"/>
    <dgm:cxn modelId="{89D5FF7E-73F9-4626-9DDA-7F8F05CF3094}" type="presParOf" srcId="{6748B3B4-30CD-45FA-9727-49D80EEBEE2B}" destId="{44055201-0113-443E-94CC-ACD04852020E}" srcOrd="0" destOrd="0" presId="urn:microsoft.com/office/officeart/2008/layout/LinedList"/>
    <dgm:cxn modelId="{1580467D-0A96-4CD6-9F41-5C9A639A9FDE}" type="presParOf" srcId="{6748B3B4-30CD-45FA-9727-49D80EEBEE2B}" destId="{800DA245-5C36-4D6D-AEBB-2E9EF7297208}" srcOrd="1" destOrd="0" presId="urn:microsoft.com/office/officeart/2008/layout/LinedList"/>
    <dgm:cxn modelId="{224F5A1E-2DA3-4756-AB63-31C475DB6301}" type="presParOf" srcId="{57B4CA47-9FBF-405A-9C35-41A556A763D7}" destId="{C4576DEB-F6EF-4EF5-95A4-F9CB78F45823}" srcOrd="4" destOrd="0" presId="urn:microsoft.com/office/officeart/2008/layout/LinedList"/>
    <dgm:cxn modelId="{B0B0B088-9D37-4E4C-8918-95578728F7EA}" type="presParOf" srcId="{57B4CA47-9FBF-405A-9C35-41A556A763D7}" destId="{76FB7B5A-642A-4A51-AE0A-1529DC49198A}" srcOrd="5" destOrd="0" presId="urn:microsoft.com/office/officeart/2008/layout/LinedList"/>
    <dgm:cxn modelId="{E7C23827-C6EC-44E3-A120-A726B4240024}" type="presParOf" srcId="{76FB7B5A-642A-4A51-AE0A-1529DC49198A}" destId="{C0FAB8F2-EA07-47ED-81B1-731BDF65096E}" srcOrd="0" destOrd="0" presId="urn:microsoft.com/office/officeart/2008/layout/LinedList"/>
    <dgm:cxn modelId="{863E6A5E-66B1-4A33-BD89-EF083D5CA207}" type="presParOf" srcId="{76FB7B5A-642A-4A51-AE0A-1529DC49198A}" destId="{8BCBB8A0-3B2C-472A-BA94-08E7358D36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699E08-C97E-46F4-A3DE-60C1F4EFEF8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DFFADD4C-F4B4-4BFB-A58A-9AE1C26C8A9D}">
      <dgm:prSet/>
      <dgm:spPr/>
      <dgm:t>
        <a:bodyPr/>
        <a:lstStyle/>
        <a:p>
          <a:r>
            <a:rPr lang="it-IT" dirty="0"/>
            <a:t>Definisce le </a:t>
          </a:r>
          <a:r>
            <a:rPr lang="it-IT" b="1" dirty="0"/>
            <a:t>relazioni tra diversi tipi di informazioni</a:t>
          </a:r>
        </a:p>
      </dgm:t>
    </dgm:pt>
    <dgm:pt modelId="{2913B01C-D8D1-4B98-9FDC-787FD7270013}" type="parTrans" cxnId="{8F0D18D7-957E-4B03-8E21-24AA73664C2C}">
      <dgm:prSet/>
      <dgm:spPr/>
      <dgm:t>
        <a:bodyPr/>
        <a:lstStyle/>
        <a:p>
          <a:endParaRPr lang="it-IT"/>
        </a:p>
      </dgm:t>
    </dgm:pt>
    <dgm:pt modelId="{F50D925C-0C93-40FF-8239-9E37B0110A54}" type="sibTrans" cxnId="{8F0D18D7-957E-4B03-8E21-24AA73664C2C}">
      <dgm:prSet/>
      <dgm:spPr/>
      <dgm:t>
        <a:bodyPr/>
        <a:lstStyle/>
        <a:p>
          <a:endParaRPr lang="it-IT"/>
        </a:p>
      </dgm:t>
    </dgm:pt>
    <dgm:pt modelId="{C2A630A6-0011-47A4-A9A9-49373DF112FB}">
      <dgm:prSet/>
      <dgm:spPr/>
      <dgm:t>
        <a:bodyPr/>
        <a:lstStyle/>
        <a:p>
          <a:r>
            <a:rPr lang="it-IT"/>
            <a:t>Es. se la pressione è superiore a 135/95 mmHg in tre diverse occasioni, allora si ha la pressione alta</a:t>
          </a:r>
        </a:p>
      </dgm:t>
    </dgm:pt>
    <dgm:pt modelId="{43A3B1FB-6C0B-4847-87AB-620A1FB4E8D6}" type="parTrans" cxnId="{2C63988D-B100-402F-985B-960FFF196744}">
      <dgm:prSet/>
      <dgm:spPr/>
      <dgm:t>
        <a:bodyPr/>
        <a:lstStyle/>
        <a:p>
          <a:endParaRPr lang="it-IT"/>
        </a:p>
      </dgm:t>
    </dgm:pt>
    <dgm:pt modelId="{C96D2091-C60A-4F9B-B518-7C97F46AEAC7}" type="sibTrans" cxnId="{2C63988D-B100-402F-985B-960FFF196744}">
      <dgm:prSet/>
      <dgm:spPr/>
      <dgm:t>
        <a:bodyPr/>
        <a:lstStyle/>
        <a:p>
          <a:endParaRPr lang="it-IT"/>
        </a:p>
      </dgm:t>
    </dgm:pt>
    <dgm:pt modelId="{469C86C1-AE6D-47C4-BDD8-9839B5A34B69}" type="pres">
      <dgm:prSet presAssocID="{68699E08-C97E-46F4-A3DE-60C1F4EFEF87}" presName="vert0" presStyleCnt="0">
        <dgm:presLayoutVars>
          <dgm:dir/>
          <dgm:animOne val="branch"/>
          <dgm:animLvl val="lvl"/>
        </dgm:presLayoutVars>
      </dgm:prSet>
      <dgm:spPr/>
    </dgm:pt>
    <dgm:pt modelId="{F12C9BA0-A515-4FF3-84DF-53C8F1C290B1}" type="pres">
      <dgm:prSet presAssocID="{DFFADD4C-F4B4-4BFB-A58A-9AE1C26C8A9D}" presName="thickLine" presStyleLbl="alignNode1" presStyleIdx="0" presStyleCnt="2"/>
      <dgm:spPr/>
    </dgm:pt>
    <dgm:pt modelId="{EBA8C6EC-6F42-46B1-84F6-922A3BDDECD0}" type="pres">
      <dgm:prSet presAssocID="{DFFADD4C-F4B4-4BFB-A58A-9AE1C26C8A9D}" presName="horz1" presStyleCnt="0"/>
      <dgm:spPr/>
    </dgm:pt>
    <dgm:pt modelId="{0A15B571-00CA-43F9-B9B4-F849F7BC0BAB}" type="pres">
      <dgm:prSet presAssocID="{DFFADD4C-F4B4-4BFB-A58A-9AE1C26C8A9D}" presName="tx1" presStyleLbl="revTx" presStyleIdx="0" presStyleCnt="2"/>
      <dgm:spPr/>
    </dgm:pt>
    <dgm:pt modelId="{FBCBBCEE-9CB4-4CC0-9605-BFF4D8917ADC}" type="pres">
      <dgm:prSet presAssocID="{DFFADD4C-F4B4-4BFB-A58A-9AE1C26C8A9D}" presName="vert1" presStyleCnt="0"/>
      <dgm:spPr/>
    </dgm:pt>
    <dgm:pt modelId="{BF4813F0-4337-4F46-94BF-0CA75B1FC5DC}" type="pres">
      <dgm:prSet presAssocID="{C2A630A6-0011-47A4-A9A9-49373DF112FB}" presName="thickLine" presStyleLbl="alignNode1" presStyleIdx="1" presStyleCnt="2"/>
      <dgm:spPr/>
    </dgm:pt>
    <dgm:pt modelId="{83CA4185-0AAC-4E30-879D-301BA8D83FE5}" type="pres">
      <dgm:prSet presAssocID="{C2A630A6-0011-47A4-A9A9-49373DF112FB}" presName="horz1" presStyleCnt="0"/>
      <dgm:spPr/>
    </dgm:pt>
    <dgm:pt modelId="{E016CE46-3BC5-4CF4-B677-953DAD3939B6}" type="pres">
      <dgm:prSet presAssocID="{C2A630A6-0011-47A4-A9A9-49373DF112FB}" presName="tx1" presStyleLbl="revTx" presStyleIdx="1" presStyleCnt="2"/>
      <dgm:spPr/>
    </dgm:pt>
    <dgm:pt modelId="{A31C1667-6E76-44A4-9E85-76FEC64201C3}" type="pres">
      <dgm:prSet presAssocID="{C2A630A6-0011-47A4-A9A9-49373DF112FB}" presName="vert1" presStyleCnt="0"/>
      <dgm:spPr/>
    </dgm:pt>
  </dgm:ptLst>
  <dgm:cxnLst>
    <dgm:cxn modelId="{BD5E9D11-A4EE-4ED7-B594-6A7DC4FD92DB}" type="presOf" srcId="{68699E08-C97E-46F4-A3DE-60C1F4EFEF87}" destId="{469C86C1-AE6D-47C4-BDD8-9839B5A34B69}" srcOrd="0" destOrd="0" presId="urn:microsoft.com/office/officeart/2008/layout/LinedList"/>
    <dgm:cxn modelId="{2C63988D-B100-402F-985B-960FFF196744}" srcId="{68699E08-C97E-46F4-A3DE-60C1F4EFEF87}" destId="{C2A630A6-0011-47A4-A9A9-49373DF112FB}" srcOrd="1" destOrd="0" parTransId="{43A3B1FB-6C0B-4847-87AB-620A1FB4E8D6}" sibTransId="{C96D2091-C60A-4F9B-B518-7C97F46AEAC7}"/>
    <dgm:cxn modelId="{65DAD1A4-0212-47B8-ACE4-7AB4B0A89137}" type="presOf" srcId="{C2A630A6-0011-47A4-A9A9-49373DF112FB}" destId="{E016CE46-3BC5-4CF4-B677-953DAD3939B6}" srcOrd="0" destOrd="0" presId="urn:microsoft.com/office/officeart/2008/layout/LinedList"/>
    <dgm:cxn modelId="{8F0D18D7-957E-4B03-8E21-24AA73664C2C}" srcId="{68699E08-C97E-46F4-A3DE-60C1F4EFEF87}" destId="{DFFADD4C-F4B4-4BFB-A58A-9AE1C26C8A9D}" srcOrd="0" destOrd="0" parTransId="{2913B01C-D8D1-4B98-9FDC-787FD7270013}" sibTransId="{F50D925C-0C93-40FF-8239-9E37B0110A54}"/>
    <dgm:cxn modelId="{B417F2EA-63E9-4898-B55E-FD8DDE44205D}" type="presOf" srcId="{DFFADD4C-F4B4-4BFB-A58A-9AE1C26C8A9D}" destId="{0A15B571-00CA-43F9-B9B4-F849F7BC0BAB}" srcOrd="0" destOrd="0" presId="urn:microsoft.com/office/officeart/2008/layout/LinedList"/>
    <dgm:cxn modelId="{3FF6AA43-EC94-420A-8943-4BD3F8CE2ECA}" type="presParOf" srcId="{469C86C1-AE6D-47C4-BDD8-9839B5A34B69}" destId="{F12C9BA0-A515-4FF3-84DF-53C8F1C290B1}" srcOrd="0" destOrd="0" presId="urn:microsoft.com/office/officeart/2008/layout/LinedList"/>
    <dgm:cxn modelId="{195E58A4-6373-474A-9395-D0AB6BC6D50F}" type="presParOf" srcId="{469C86C1-AE6D-47C4-BDD8-9839B5A34B69}" destId="{EBA8C6EC-6F42-46B1-84F6-922A3BDDECD0}" srcOrd="1" destOrd="0" presId="urn:microsoft.com/office/officeart/2008/layout/LinedList"/>
    <dgm:cxn modelId="{957E8857-59B6-4E61-A8DC-343EB381B65F}" type="presParOf" srcId="{EBA8C6EC-6F42-46B1-84F6-922A3BDDECD0}" destId="{0A15B571-00CA-43F9-B9B4-F849F7BC0BAB}" srcOrd="0" destOrd="0" presId="urn:microsoft.com/office/officeart/2008/layout/LinedList"/>
    <dgm:cxn modelId="{6A7AADA7-39D5-4787-AAC0-876FDCA4F075}" type="presParOf" srcId="{EBA8C6EC-6F42-46B1-84F6-922A3BDDECD0}" destId="{FBCBBCEE-9CB4-4CC0-9605-BFF4D8917ADC}" srcOrd="1" destOrd="0" presId="urn:microsoft.com/office/officeart/2008/layout/LinedList"/>
    <dgm:cxn modelId="{71F01166-8D99-447F-920E-FAD4A6811202}" type="presParOf" srcId="{469C86C1-AE6D-47C4-BDD8-9839B5A34B69}" destId="{BF4813F0-4337-4F46-94BF-0CA75B1FC5DC}" srcOrd="2" destOrd="0" presId="urn:microsoft.com/office/officeart/2008/layout/LinedList"/>
    <dgm:cxn modelId="{5481F55A-31A3-459A-82FC-04A03E631EAF}" type="presParOf" srcId="{469C86C1-AE6D-47C4-BDD8-9839B5A34B69}" destId="{83CA4185-0AAC-4E30-879D-301BA8D83FE5}" srcOrd="3" destOrd="0" presId="urn:microsoft.com/office/officeart/2008/layout/LinedList"/>
    <dgm:cxn modelId="{887D9D2C-50DC-42B1-B4A9-0528494B9CAA}" type="presParOf" srcId="{83CA4185-0AAC-4E30-879D-301BA8D83FE5}" destId="{E016CE46-3BC5-4CF4-B677-953DAD3939B6}" srcOrd="0" destOrd="0" presId="urn:microsoft.com/office/officeart/2008/layout/LinedList"/>
    <dgm:cxn modelId="{DCAFEF2F-2BA8-4A3D-B2C3-26D01CF98D54}" type="presParOf" srcId="{83CA4185-0AAC-4E30-879D-301BA8D83FE5}" destId="{A31C1667-6E76-44A4-9E85-76FEC64201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A0A2434-7841-471A-90A5-60DA0B107EE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87E7153-70CD-4A88-919B-A533E7044746}">
      <dgm:prSet/>
      <dgm:spPr/>
      <dgm:t>
        <a:bodyPr/>
        <a:lstStyle/>
        <a:p>
          <a:r>
            <a:rPr lang="it-IT" dirty="0"/>
            <a:t>Affinché un dato diventi informazione, deve essere </a:t>
          </a:r>
          <a:r>
            <a:rPr lang="it-IT" b="1" dirty="0"/>
            <a:t>interpretato tramite un codice secondo il contesto di riferimento</a:t>
          </a:r>
        </a:p>
      </dgm:t>
    </dgm:pt>
    <dgm:pt modelId="{6DBDD75E-6942-4DEC-A7BF-7E462680F506}" type="parTrans" cxnId="{A79D40BC-E684-48F3-B0C2-7D70AA0041EC}">
      <dgm:prSet/>
      <dgm:spPr/>
      <dgm:t>
        <a:bodyPr/>
        <a:lstStyle/>
        <a:p>
          <a:endParaRPr lang="it-IT"/>
        </a:p>
      </dgm:t>
    </dgm:pt>
    <dgm:pt modelId="{DC54E9C2-B9CF-4A52-AA36-29B05F0BD8FD}" type="sibTrans" cxnId="{A79D40BC-E684-48F3-B0C2-7D70AA0041EC}">
      <dgm:prSet/>
      <dgm:spPr/>
      <dgm:t>
        <a:bodyPr/>
        <a:lstStyle/>
        <a:p>
          <a:endParaRPr lang="it-IT"/>
        </a:p>
      </dgm:t>
    </dgm:pt>
    <dgm:pt modelId="{983D896B-A8C0-4840-96B9-9F036C0D9CFD}" type="pres">
      <dgm:prSet presAssocID="{4A0A2434-7841-471A-90A5-60DA0B107EED}" presName="vert0" presStyleCnt="0">
        <dgm:presLayoutVars>
          <dgm:dir/>
          <dgm:animOne val="branch"/>
          <dgm:animLvl val="lvl"/>
        </dgm:presLayoutVars>
      </dgm:prSet>
      <dgm:spPr/>
    </dgm:pt>
    <dgm:pt modelId="{FA1E3232-2E83-426B-904D-644540CF88B9}" type="pres">
      <dgm:prSet presAssocID="{887E7153-70CD-4A88-919B-A533E7044746}" presName="thickLine" presStyleLbl="alignNode1" presStyleIdx="0" presStyleCnt="1"/>
      <dgm:spPr/>
    </dgm:pt>
    <dgm:pt modelId="{873498DE-AE01-4C24-B728-F7E89B773ACE}" type="pres">
      <dgm:prSet presAssocID="{887E7153-70CD-4A88-919B-A533E7044746}" presName="horz1" presStyleCnt="0"/>
      <dgm:spPr/>
    </dgm:pt>
    <dgm:pt modelId="{23B02BBF-03F5-4DD4-B3C3-BCA2A2BE1DB7}" type="pres">
      <dgm:prSet presAssocID="{887E7153-70CD-4A88-919B-A533E7044746}" presName="tx1" presStyleLbl="revTx" presStyleIdx="0" presStyleCnt="1"/>
      <dgm:spPr/>
    </dgm:pt>
    <dgm:pt modelId="{138A3BD5-1CA4-48CC-8DA2-D51D61DD7293}" type="pres">
      <dgm:prSet presAssocID="{887E7153-70CD-4A88-919B-A533E7044746}" presName="vert1" presStyleCnt="0"/>
      <dgm:spPr/>
    </dgm:pt>
  </dgm:ptLst>
  <dgm:cxnLst>
    <dgm:cxn modelId="{19E7DE89-0100-4A99-B000-CF44A6336243}" type="presOf" srcId="{4A0A2434-7841-471A-90A5-60DA0B107EED}" destId="{983D896B-A8C0-4840-96B9-9F036C0D9CFD}" srcOrd="0" destOrd="0" presId="urn:microsoft.com/office/officeart/2008/layout/LinedList"/>
    <dgm:cxn modelId="{A79D40BC-E684-48F3-B0C2-7D70AA0041EC}" srcId="{4A0A2434-7841-471A-90A5-60DA0B107EED}" destId="{887E7153-70CD-4A88-919B-A533E7044746}" srcOrd="0" destOrd="0" parTransId="{6DBDD75E-6942-4DEC-A7BF-7E462680F506}" sibTransId="{DC54E9C2-B9CF-4A52-AA36-29B05F0BD8FD}"/>
    <dgm:cxn modelId="{10B6C5F8-954E-471B-84C9-C9900F78E666}" type="presOf" srcId="{887E7153-70CD-4A88-919B-A533E7044746}" destId="{23B02BBF-03F5-4DD4-B3C3-BCA2A2BE1DB7}" srcOrd="0" destOrd="0" presId="urn:microsoft.com/office/officeart/2008/layout/LinedList"/>
    <dgm:cxn modelId="{0062EBE3-3EDA-4E61-8506-D87A056A71FE}" type="presParOf" srcId="{983D896B-A8C0-4840-96B9-9F036C0D9CFD}" destId="{FA1E3232-2E83-426B-904D-644540CF88B9}" srcOrd="0" destOrd="0" presId="urn:microsoft.com/office/officeart/2008/layout/LinedList"/>
    <dgm:cxn modelId="{F202EEAE-7347-4240-9A75-485CE3635E77}" type="presParOf" srcId="{983D896B-A8C0-4840-96B9-9F036C0D9CFD}" destId="{873498DE-AE01-4C24-B728-F7E89B773ACE}" srcOrd="1" destOrd="0" presId="urn:microsoft.com/office/officeart/2008/layout/LinedList"/>
    <dgm:cxn modelId="{9BDDAE4E-2D56-4DA0-B046-75039ADD2B56}" type="presParOf" srcId="{873498DE-AE01-4C24-B728-F7E89B773ACE}" destId="{23B02BBF-03F5-4DD4-B3C3-BCA2A2BE1DB7}" srcOrd="0" destOrd="0" presId="urn:microsoft.com/office/officeart/2008/layout/LinedList"/>
    <dgm:cxn modelId="{B1B30D16-43B6-4CAD-920F-9EB58839E624}" type="presParOf" srcId="{873498DE-AE01-4C24-B728-F7E89B773ACE}" destId="{138A3BD5-1CA4-48CC-8DA2-D51D61DD72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10FA30-2946-480D-BF1C-E02980C7757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1E9A96CC-E5FC-41CD-9383-14116BB93048}">
      <dgm:prSet/>
      <dgm:spPr/>
      <dgm:t>
        <a:bodyPr/>
        <a:lstStyle/>
        <a:p>
          <a:r>
            <a:rPr lang="it-IT" b="1" dirty="0"/>
            <a:t>Sistema di simboli </a:t>
          </a:r>
          <a:r>
            <a:rPr lang="it-IT" dirty="0"/>
            <a:t>utilizzati per rappresentare gli elementi di un insieme, con un alfabeto ed una semantica</a:t>
          </a:r>
        </a:p>
      </dgm:t>
    </dgm:pt>
    <dgm:pt modelId="{DBB2C96A-6154-4D34-87CB-2C0DAF2FF54C}" type="parTrans" cxnId="{B4C3DC92-2AAA-42ED-823B-DD23B4730D75}">
      <dgm:prSet/>
      <dgm:spPr/>
      <dgm:t>
        <a:bodyPr/>
        <a:lstStyle/>
        <a:p>
          <a:endParaRPr lang="it-IT"/>
        </a:p>
      </dgm:t>
    </dgm:pt>
    <dgm:pt modelId="{B299CEE7-45E1-42E3-80C1-AC715CA5826B}" type="sibTrans" cxnId="{B4C3DC92-2AAA-42ED-823B-DD23B4730D75}">
      <dgm:prSet/>
      <dgm:spPr/>
      <dgm:t>
        <a:bodyPr/>
        <a:lstStyle/>
        <a:p>
          <a:endParaRPr lang="it-IT"/>
        </a:p>
      </dgm:t>
    </dgm:pt>
    <dgm:pt modelId="{76410653-6CD0-4818-94F3-10DC7B0B1702}">
      <dgm:prSet/>
      <dgm:spPr/>
      <dgm:t>
        <a:bodyPr/>
        <a:lstStyle/>
        <a:p>
          <a:r>
            <a:rPr lang="it-IT"/>
            <a:t>Deve sempre risultare non ambiguo</a:t>
          </a:r>
        </a:p>
      </dgm:t>
    </dgm:pt>
    <dgm:pt modelId="{72E146DB-3292-486C-9B1C-D70686E50BE3}" type="parTrans" cxnId="{E19B1C72-2492-49C0-BC6C-C3472D876BE5}">
      <dgm:prSet/>
      <dgm:spPr/>
      <dgm:t>
        <a:bodyPr/>
        <a:lstStyle/>
        <a:p>
          <a:endParaRPr lang="it-IT"/>
        </a:p>
      </dgm:t>
    </dgm:pt>
    <dgm:pt modelId="{95316905-D4EE-4438-8D1E-54024BFA0D44}" type="sibTrans" cxnId="{E19B1C72-2492-49C0-BC6C-C3472D876BE5}">
      <dgm:prSet/>
      <dgm:spPr/>
      <dgm:t>
        <a:bodyPr/>
        <a:lstStyle/>
        <a:p>
          <a:endParaRPr lang="it-IT"/>
        </a:p>
      </dgm:t>
    </dgm:pt>
    <dgm:pt modelId="{1D93D207-FD91-4F19-A2DE-86A6C5E4B065}" type="pres">
      <dgm:prSet presAssocID="{6710FA30-2946-480D-BF1C-E02980C77575}" presName="vert0" presStyleCnt="0">
        <dgm:presLayoutVars>
          <dgm:dir/>
          <dgm:animOne val="branch"/>
          <dgm:animLvl val="lvl"/>
        </dgm:presLayoutVars>
      </dgm:prSet>
      <dgm:spPr/>
    </dgm:pt>
    <dgm:pt modelId="{1CE82B56-7E99-4287-AE80-6617FAEBAF5F}" type="pres">
      <dgm:prSet presAssocID="{1E9A96CC-E5FC-41CD-9383-14116BB93048}" presName="thickLine" presStyleLbl="alignNode1" presStyleIdx="0" presStyleCnt="2"/>
      <dgm:spPr/>
    </dgm:pt>
    <dgm:pt modelId="{732EE9AC-76C5-4E31-B689-36725D0837A7}" type="pres">
      <dgm:prSet presAssocID="{1E9A96CC-E5FC-41CD-9383-14116BB93048}" presName="horz1" presStyleCnt="0"/>
      <dgm:spPr/>
    </dgm:pt>
    <dgm:pt modelId="{B4C6C2F9-5368-4BD3-8C4E-2F0DCE191DBC}" type="pres">
      <dgm:prSet presAssocID="{1E9A96CC-E5FC-41CD-9383-14116BB93048}" presName="tx1" presStyleLbl="revTx" presStyleIdx="0" presStyleCnt="2"/>
      <dgm:spPr/>
    </dgm:pt>
    <dgm:pt modelId="{D2941CAE-121A-41EC-895C-44AB4EAA0E38}" type="pres">
      <dgm:prSet presAssocID="{1E9A96CC-E5FC-41CD-9383-14116BB93048}" presName="vert1" presStyleCnt="0"/>
      <dgm:spPr/>
    </dgm:pt>
    <dgm:pt modelId="{A3D822D8-89D1-4A82-8E7A-9C87BAE6B158}" type="pres">
      <dgm:prSet presAssocID="{76410653-6CD0-4818-94F3-10DC7B0B1702}" presName="thickLine" presStyleLbl="alignNode1" presStyleIdx="1" presStyleCnt="2"/>
      <dgm:spPr/>
    </dgm:pt>
    <dgm:pt modelId="{4BD3C302-C0C4-4A5A-9C3C-B146B274E665}" type="pres">
      <dgm:prSet presAssocID="{76410653-6CD0-4818-94F3-10DC7B0B1702}" presName="horz1" presStyleCnt="0"/>
      <dgm:spPr/>
    </dgm:pt>
    <dgm:pt modelId="{877E68FA-B65F-4899-B04E-D15553E884D8}" type="pres">
      <dgm:prSet presAssocID="{76410653-6CD0-4818-94F3-10DC7B0B1702}" presName="tx1" presStyleLbl="revTx" presStyleIdx="1" presStyleCnt="2"/>
      <dgm:spPr/>
    </dgm:pt>
    <dgm:pt modelId="{6F8A4EA2-6511-45F9-A6AB-BF7B5CB07848}" type="pres">
      <dgm:prSet presAssocID="{76410653-6CD0-4818-94F3-10DC7B0B1702}" presName="vert1" presStyleCnt="0"/>
      <dgm:spPr/>
    </dgm:pt>
  </dgm:ptLst>
  <dgm:cxnLst>
    <dgm:cxn modelId="{FD86463C-B677-459E-A657-6C99878B4E53}" type="presOf" srcId="{1E9A96CC-E5FC-41CD-9383-14116BB93048}" destId="{B4C6C2F9-5368-4BD3-8C4E-2F0DCE191DBC}" srcOrd="0" destOrd="0" presId="urn:microsoft.com/office/officeart/2008/layout/LinedList"/>
    <dgm:cxn modelId="{37D6F840-5DC8-4BA2-A2A3-F68DB30D1DEA}" type="presOf" srcId="{76410653-6CD0-4818-94F3-10DC7B0B1702}" destId="{877E68FA-B65F-4899-B04E-D15553E884D8}" srcOrd="0" destOrd="0" presId="urn:microsoft.com/office/officeart/2008/layout/LinedList"/>
    <dgm:cxn modelId="{E19B1C72-2492-49C0-BC6C-C3472D876BE5}" srcId="{6710FA30-2946-480D-BF1C-E02980C77575}" destId="{76410653-6CD0-4818-94F3-10DC7B0B1702}" srcOrd="1" destOrd="0" parTransId="{72E146DB-3292-486C-9B1C-D70686E50BE3}" sibTransId="{95316905-D4EE-4438-8D1E-54024BFA0D44}"/>
    <dgm:cxn modelId="{B4C3DC92-2AAA-42ED-823B-DD23B4730D75}" srcId="{6710FA30-2946-480D-BF1C-E02980C77575}" destId="{1E9A96CC-E5FC-41CD-9383-14116BB93048}" srcOrd="0" destOrd="0" parTransId="{DBB2C96A-6154-4D34-87CB-2C0DAF2FF54C}" sibTransId="{B299CEE7-45E1-42E3-80C1-AC715CA5826B}"/>
    <dgm:cxn modelId="{B5917DAC-2A74-45F9-82DF-511A7B47E7FA}" type="presOf" srcId="{6710FA30-2946-480D-BF1C-E02980C77575}" destId="{1D93D207-FD91-4F19-A2DE-86A6C5E4B065}" srcOrd="0" destOrd="0" presId="urn:microsoft.com/office/officeart/2008/layout/LinedList"/>
    <dgm:cxn modelId="{10C1927D-11C5-4509-A195-8810AC2DB18E}" type="presParOf" srcId="{1D93D207-FD91-4F19-A2DE-86A6C5E4B065}" destId="{1CE82B56-7E99-4287-AE80-6617FAEBAF5F}" srcOrd="0" destOrd="0" presId="urn:microsoft.com/office/officeart/2008/layout/LinedList"/>
    <dgm:cxn modelId="{2AF9E736-BC3B-4577-96CB-70D5F708F1D1}" type="presParOf" srcId="{1D93D207-FD91-4F19-A2DE-86A6C5E4B065}" destId="{732EE9AC-76C5-4E31-B689-36725D0837A7}" srcOrd="1" destOrd="0" presId="urn:microsoft.com/office/officeart/2008/layout/LinedList"/>
    <dgm:cxn modelId="{10862AB6-6DB7-42B9-97E1-D9036C1E6E98}" type="presParOf" srcId="{732EE9AC-76C5-4E31-B689-36725D0837A7}" destId="{B4C6C2F9-5368-4BD3-8C4E-2F0DCE191DBC}" srcOrd="0" destOrd="0" presId="urn:microsoft.com/office/officeart/2008/layout/LinedList"/>
    <dgm:cxn modelId="{4AA14FA0-C05A-4411-B2E3-19F30AE36E71}" type="presParOf" srcId="{732EE9AC-76C5-4E31-B689-36725D0837A7}" destId="{D2941CAE-121A-41EC-895C-44AB4EAA0E38}" srcOrd="1" destOrd="0" presId="urn:microsoft.com/office/officeart/2008/layout/LinedList"/>
    <dgm:cxn modelId="{0CBA819E-12C0-44A9-A49E-370E8888EE44}" type="presParOf" srcId="{1D93D207-FD91-4F19-A2DE-86A6C5E4B065}" destId="{A3D822D8-89D1-4A82-8E7A-9C87BAE6B158}" srcOrd="2" destOrd="0" presId="urn:microsoft.com/office/officeart/2008/layout/LinedList"/>
    <dgm:cxn modelId="{015C8C8F-3E26-4CAC-B437-CAB8E7CFFF43}" type="presParOf" srcId="{1D93D207-FD91-4F19-A2DE-86A6C5E4B065}" destId="{4BD3C302-C0C4-4A5A-9C3C-B146B274E665}" srcOrd="3" destOrd="0" presId="urn:microsoft.com/office/officeart/2008/layout/LinedList"/>
    <dgm:cxn modelId="{57706A29-1DE1-481F-A15F-A47DE16BFCB9}" type="presParOf" srcId="{4BD3C302-C0C4-4A5A-9C3C-B146B274E665}" destId="{877E68FA-B65F-4899-B04E-D15553E884D8}" srcOrd="0" destOrd="0" presId="urn:microsoft.com/office/officeart/2008/layout/LinedList"/>
    <dgm:cxn modelId="{2614D86D-E5E8-4532-B7D6-B219985B7ECF}" type="presParOf" srcId="{4BD3C302-C0C4-4A5A-9C3C-B146B274E665}" destId="{6F8A4EA2-6511-45F9-A6AB-BF7B5CB078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050691-1985-489E-8D65-3418F0DDAEC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D2E734F8-FD15-4C58-8849-C6D38666AA9A}">
      <dgm:prSet/>
      <dgm:spPr/>
      <dgm:t>
        <a:bodyPr/>
        <a:lstStyle/>
        <a:p>
          <a:r>
            <a:rPr lang="it-IT" dirty="0"/>
            <a:t>Distanza come </a:t>
          </a:r>
          <a:r>
            <a:rPr lang="it-IT" b="1" dirty="0"/>
            <a:t>numero di bit che devo cambiare</a:t>
          </a:r>
          <a:r>
            <a:rPr lang="it-IT" dirty="0"/>
            <a:t> in una parola per arrivare ad un’altra</a:t>
          </a:r>
        </a:p>
      </dgm:t>
    </dgm:pt>
    <dgm:pt modelId="{9F67C57F-BDDF-45AE-9AC9-49609045933F}" type="parTrans" cxnId="{B3F67542-F7CC-4AD1-976A-66E1EC6ABC60}">
      <dgm:prSet/>
      <dgm:spPr/>
      <dgm:t>
        <a:bodyPr/>
        <a:lstStyle/>
        <a:p>
          <a:endParaRPr lang="it-IT"/>
        </a:p>
      </dgm:t>
    </dgm:pt>
    <dgm:pt modelId="{D3A0E82E-B8D5-42CE-9FDE-A66948630AF5}" type="sibTrans" cxnId="{B3F67542-F7CC-4AD1-976A-66E1EC6ABC60}">
      <dgm:prSet/>
      <dgm:spPr/>
      <dgm:t>
        <a:bodyPr/>
        <a:lstStyle/>
        <a:p>
          <a:endParaRPr lang="it-IT"/>
        </a:p>
      </dgm:t>
    </dgm:pt>
    <dgm:pt modelId="{5C04E833-8B98-4D22-82DC-0A225D788D0A}">
      <dgm:prSet/>
      <dgm:spPr/>
      <dgm:t>
        <a:bodyPr/>
        <a:lstStyle/>
        <a:p>
          <a:r>
            <a:rPr lang="it-IT"/>
            <a:t>Es. 1010 e 0101 oppure 1010 e 1011</a:t>
          </a:r>
        </a:p>
      </dgm:t>
    </dgm:pt>
    <dgm:pt modelId="{96FD6A9D-A6EA-4F23-AE8E-E0F9DD6C7672}" type="parTrans" cxnId="{CEF15292-23A4-4596-8DF3-466F04EBC42B}">
      <dgm:prSet/>
      <dgm:spPr/>
      <dgm:t>
        <a:bodyPr/>
        <a:lstStyle/>
        <a:p>
          <a:endParaRPr lang="it-IT"/>
        </a:p>
      </dgm:t>
    </dgm:pt>
    <dgm:pt modelId="{3B795258-3EEC-4785-B472-24DAE995FAEA}" type="sibTrans" cxnId="{CEF15292-23A4-4596-8DF3-466F04EBC42B}">
      <dgm:prSet/>
      <dgm:spPr/>
      <dgm:t>
        <a:bodyPr/>
        <a:lstStyle/>
        <a:p>
          <a:endParaRPr lang="it-IT"/>
        </a:p>
      </dgm:t>
    </dgm:pt>
    <dgm:pt modelId="{2E91DEE9-F166-4C6B-9612-242590C202A1}" type="pres">
      <dgm:prSet presAssocID="{22050691-1985-489E-8D65-3418F0DDAECE}" presName="vert0" presStyleCnt="0">
        <dgm:presLayoutVars>
          <dgm:dir/>
          <dgm:animOne val="branch"/>
          <dgm:animLvl val="lvl"/>
        </dgm:presLayoutVars>
      </dgm:prSet>
      <dgm:spPr/>
    </dgm:pt>
    <dgm:pt modelId="{7E99308C-2021-4984-BDD8-60FBC17BD3FE}" type="pres">
      <dgm:prSet presAssocID="{D2E734F8-FD15-4C58-8849-C6D38666AA9A}" presName="thickLine" presStyleLbl="alignNode1" presStyleIdx="0" presStyleCnt="2"/>
      <dgm:spPr/>
    </dgm:pt>
    <dgm:pt modelId="{7735FCE7-1FC3-424B-8A17-F35F8809B4F4}" type="pres">
      <dgm:prSet presAssocID="{D2E734F8-FD15-4C58-8849-C6D38666AA9A}" presName="horz1" presStyleCnt="0"/>
      <dgm:spPr/>
    </dgm:pt>
    <dgm:pt modelId="{9ED84DC1-6B67-48FC-A7A5-71771B3AEBDC}" type="pres">
      <dgm:prSet presAssocID="{D2E734F8-FD15-4C58-8849-C6D38666AA9A}" presName="tx1" presStyleLbl="revTx" presStyleIdx="0" presStyleCnt="2"/>
      <dgm:spPr/>
    </dgm:pt>
    <dgm:pt modelId="{5868E4F4-5730-4146-91CD-5A473C6821F4}" type="pres">
      <dgm:prSet presAssocID="{D2E734F8-FD15-4C58-8849-C6D38666AA9A}" presName="vert1" presStyleCnt="0"/>
      <dgm:spPr/>
    </dgm:pt>
    <dgm:pt modelId="{2F975003-2628-4915-AD7E-4CF438F3E3C4}" type="pres">
      <dgm:prSet presAssocID="{5C04E833-8B98-4D22-82DC-0A225D788D0A}" presName="thickLine" presStyleLbl="alignNode1" presStyleIdx="1" presStyleCnt="2"/>
      <dgm:spPr/>
    </dgm:pt>
    <dgm:pt modelId="{348D8977-9CE0-41F9-8AD5-45CED1F02501}" type="pres">
      <dgm:prSet presAssocID="{5C04E833-8B98-4D22-82DC-0A225D788D0A}" presName="horz1" presStyleCnt="0"/>
      <dgm:spPr/>
    </dgm:pt>
    <dgm:pt modelId="{C0814F37-B688-49BD-862D-CC9D2E63BDD3}" type="pres">
      <dgm:prSet presAssocID="{5C04E833-8B98-4D22-82DC-0A225D788D0A}" presName="tx1" presStyleLbl="revTx" presStyleIdx="1" presStyleCnt="2"/>
      <dgm:spPr/>
    </dgm:pt>
    <dgm:pt modelId="{32234CC5-AF46-4C77-9F84-FAA289115417}" type="pres">
      <dgm:prSet presAssocID="{5C04E833-8B98-4D22-82DC-0A225D788D0A}" presName="vert1" presStyleCnt="0"/>
      <dgm:spPr/>
    </dgm:pt>
  </dgm:ptLst>
  <dgm:cxnLst>
    <dgm:cxn modelId="{997E2616-53D0-47C0-AF47-F87BAE65D275}" type="presOf" srcId="{D2E734F8-FD15-4C58-8849-C6D38666AA9A}" destId="{9ED84DC1-6B67-48FC-A7A5-71771B3AEBDC}" srcOrd="0" destOrd="0" presId="urn:microsoft.com/office/officeart/2008/layout/LinedList"/>
    <dgm:cxn modelId="{BBE23A2D-670B-426A-830C-5773D8BCA64B}" type="presOf" srcId="{5C04E833-8B98-4D22-82DC-0A225D788D0A}" destId="{C0814F37-B688-49BD-862D-CC9D2E63BDD3}" srcOrd="0" destOrd="0" presId="urn:microsoft.com/office/officeart/2008/layout/LinedList"/>
    <dgm:cxn modelId="{B3F67542-F7CC-4AD1-976A-66E1EC6ABC60}" srcId="{22050691-1985-489E-8D65-3418F0DDAECE}" destId="{D2E734F8-FD15-4C58-8849-C6D38666AA9A}" srcOrd="0" destOrd="0" parTransId="{9F67C57F-BDDF-45AE-9AC9-49609045933F}" sibTransId="{D3A0E82E-B8D5-42CE-9FDE-A66948630AF5}"/>
    <dgm:cxn modelId="{CEF15292-23A4-4596-8DF3-466F04EBC42B}" srcId="{22050691-1985-489E-8D65-3418F0DDAECE}" destId="{5C04E833-8B98-4D22-82DC-0A225D788D0A}" srcOrd="1" destOrd="0" parTransId="{96FD6A9D-A6EA-4F23-AE8E-E0F9DD6C7672}" sibTransId="{3B795258-3EEC-4785-B472-24DAE995FAEA}"/>
    <dgm:cxn modelId="{54B76498-FB03-42B8-84C4-70170A76288E}" type="presOf" srcId="{22050691-1985-489E-8D65-3418F0DDAECE}" destId="{2E91DEE9-F166-4C6B-9612-242590C202A1}" srcOrd="0" destOrd="0" presId="urn:microsoft.com/office/officeart/2008/layout/LinedList"/>
    <dgm:cxn modelId="{39A1D605-BF6E-4C50-812A-4062D61C463E}" type="presParOf" srcId="{2E91DEE9-F166-4C6B-9612-242590C202A1}" destId="{7E99308C-2021-4984-BDD8-60FBC17BD3FE}" srcOrd="0" destOrd="0" presId="urn:microsoft.com/office/officeart/2008/layout/LinedList"/>
    <dgm:cxn modelId="{8B4DA651-1E8E-436D-8C19-5195B7B917E1}" type="presParOf" srcId="{2E91DEE9-F166-4C6B-9612-242590C202A1}" destId="{7735FCE7-1FC3-424B-8A17-F35F8809B4F4}" srcOrd="1" destOrd="0" presId="urn:microsoft.com/office/officeart/2008/layout/LinedList"/>
    <dgm:cxn modelId="{0B533A97-8BCC-4FC3-8F03-F3BDD25ABCD4}" type="presParOf" srcId="{7735FCE7-1FC3-424B-8A17-F35F8809B4F4}" destId="{9ED84DC1-6B67-48FC-A7A5-71771B3AEBDC}" srcOrd="0" destOrd="0" presId="urn:microsoft.com/office/officeart/2008/layout/LinedList"/>
    <dgm:cxn modelId="{EF77F331-028C-49A8-B5CF-1710EAE388EC}" type="presParOf" srcId="{7735FCE7-1FC3-424B-8A17-F35F8809B4F4}" destId="{5868E4F4-5730-4146-91CD-5A473C6821F4}" srcOrd="1" destOrd="0" presId="urn:microsoft.com/office/officeart/2008/layout/LinedList"/>
    <dgm:cxn modelId="{AEEA9A62-8305-4F9A-B8F8-9CCC15E4E24F}" type="presParOf" srcId="{2E91DEE9-F166-4C6B-9612-242590C202A1}" destId="{2F975003-2628-4915-AD7E-4CF438F3E3C4}" srcOrd="2" destOrd="0" presId="urn:microsoft.com/office/officeart/2008/layout/LinedList"/>
    <dgm:cxn modelId="{F4CB7435-9B1F-4C76-AAB9-6CE3FF1807A7}" type="presParOf" srcId="{2E91DEE9-F166-4C6B-9612-242590C202A1}" destId="{348D8977-9CE0-41F9-8AD5-45CED1F02501}" srcOrd="3" destOrd="0" presId="urn:microsoft.com/office/officeart/2008/layout/LinedList"/>
    <dgm:cxn modelId="{23BAD5BA-1CDE-49BC-8010-63608EFBC4FE}" type="presParOf" srcId="{348D8977-9CE0-41F9-8AD5-45CED1F02501}" destId="{C0814F37-B688-49BD-862D-CC9D2E63BDD3}" srcOrd="0" destOrd="0" presId="urn:microsoft.com/office/officeart/2008/layout/LinedList"/>
    <dgm:cxn modelId="{848F99BC-A9B0-44CE-8D87-C64D78C260ED}" type="presParOf" srcId="{348D8977-9CE0-41F9-8AD5-45CED1F02501}" destId="{32234CC5-AF46-4C77-9F84-FAA2891154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9789A-32C2-4BE7-A38E-0A1C7CFF779F}">
      <dsp:nvSpPr>
        <dsp:cNvPr id="0" name=""/>
        <dsp:cNvSpPr/>
      </dsp:nvSpPr>
      <dsp:spPr>
        <a:xfrm>
          <a:off x="0" y="7990"/>
          <a:ext cx="4718050" cy="10442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120 kg</a:t>
          </a:r>
        </a:p>
      </dsp:txBody>
      <dsp:txXfrm>
        <a:off x="50975" y="58965"/>
        <a:ext cx="4616100" cy="942275"/>
      </dsp:txXfrm>
    </dsp:sp>
    <dsp:sp modelId="{B121CCE3-FB2D-4926-9B1C-4DFB1CC89AD2}">
      <dsp:nvSpPr>
        <dsp:cNvPr id="0" name=""/>
        <dsp:cNvSpPr/>
      </dsp:nvSpPr>
      <dsp:spPr>
        <a:xfrm>
          <a:off x="0" y="1132856"/>
          <a:ext cx="4718050" cy="10442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Il peso della persona è di 120 kg</a:t>
          </a:r>
        </a:p>
      </dsp:txBody>
      <dsp:txXfrm>
        <a:off x="50975" y="1183831"/>
        <a:ext cx="4616100" cy="942275"/>
      </dsp:txXfrm>
    </dsp:sp>
    <dsp:sp modelId="{D809EAF9-F07B-4C43-A20A-053658029968}">
      <dsp:nvSpPr>
        <dsp:cNvPr id="0" name=""/>
        <dsp:cNvSpPr/>
      </dsp:nvSpPr>
      <dsp:spPr>
        <a:xfrm>
          <a:off x="0" y="2257721"/>
          <a:ext cx="4718050" cy="10442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Se la persona pesa più di 120 kg, allora è obesa</a:t>
          </a:r>
        </a:p>
      </dsp:txBody>
      <dsp:txXfrm>
        <a:off x="50975" y="2308696"/>
        <a:ext cx="4616100" cy="9422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28651-67C5-4482-8EF2-08072AFAD667}">
      <dsp:nvSpPr>
        <dsp:cNvPr id="0" name=""/>
        <dsp:cNvSpPr/>
      </dsp:nvSpPr>
      <dsp:spPr>
        <a:xfrm rot="5400000">
          <a:off x="2073233" y="-566674"/>
          <a:ext cx="1044344" cy="244273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900" kern="1200"/>
            <a:t>Di base</a:t>
          </a:r>
        </a:p>
      </dsp:txBody>
      <dsp:txXfrm rot="-5400000">
        <a:off x="1374038" y="183502"/>
        <a:ext cx="2391754" cy="942382"/>
      </dsp:txXfrm>
    </dsp:sp>
    <dsp:sp modelId="{56C6A252-83B7-4176-B4D2-84C60AD95DA7}">
      <dsp:nvSpPr>
        <dsp:cNvPr id="0" name=""/>
        <dsp:cNvSpPr/>
      </dsp:nvSpPr>
      <dsp:spPr>
        <a:xfrm>
          <a:off x="0" y="1977"/>
          <a:ext cx="1374038" cy="13054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7 bit </a:t>
          </a:r>
          <a:r>
            <a:rPr lang="it-IT" sz="1700" kern="1200">
              <a:sym typeface="Wingdings" panose="05000000000000000000" pitchFamily="2" charset="2"/>
            </a:rPr>
            <a:t></a:t>
          </a:r>
          <a:r>
            <a:rPr lang="it-IT" sz="1700" kern="1200"/>
            <a:t> 128 codici, da 0 a 127</a:t>
          </a:r>
        </a:p>
      </dsp:txBody>
      <dsp:txXfrm>
        <a:off x="63726" y="65703"/>
        <a:ext cx="1246586" cy="1177979"/>
      </dsp:txXfrm>
    </dsp:sp>
    <dsp:sp modelId="{E132DCE8-619B-497E-B489-4E9182DE7193}">
      <dsp:nvSpPr>
        <dsp:cNvPr id="0" name=""/>
        <dsp:cNvSpPr/>
      </dsp:nvSpPr>
      <dsp:spPr>
        <a:xfrm rot="5400000">
          <a:off x="2073233" y="804028"/>
          <a:ext cx="1044344" cy="244273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900" kern="1200"/>
            <a:t>Ne sono state fatte 14</a:t>
          </a:r>
        </a:p>
      </dsp:txBody>
      <dsp:txXfrm rot="-5400000">
        <a:off x="1374038" y="1554205"/>
        <a:ext cx="2391754" cy="942382"/>
      </dsp:txXfrm>
    </dsp:sp>
    <dsp:sp modelId="{D0B573FC-381A-4EEE-93A6-ACE97C04B9F0}">
      <dsp:nvSpPr>
        <dsp:cNvPr id="0" name=""/>
        <dsp:cNvSpPr/>
      </dsp:nvSpPr>
      <dsp:spPr>
        <a:xfrm>
          <a:off x="0" y="1372680"/>
          <a:ext cx="1374038" cy="13054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Tabelle estese per i diversi alfabeti</a:t>
          </a:r>
        </a:p>
      </dsp:txBody>
      <dsp:txXfrm>
        <a:off x="63726" y="1436406"/>
        <a:ext cx="1246586" cy="1177979"/>
      </dsp:txXfrm>
    </dsp:sp>
    <dsp:sp modelId="{33541692-BCB2-48F9-9EB3-5F7B0E359C38}">
      <dsp:nvSpPr>
        <dsp:cNvPr id="0" name=""/>
        <dsp:cNvSpPr/>
      </dsp:nvSpPr>
      <dsp:spPr>
        <a:xfrm rot="5400000">
          <a:off x="2073233" y="2174730"/>
          <a:ext cx="1044344" cy="244273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900" kern="1200"/>
            <a:t>Di controllo</a:t>
          </a:r>
        </a:p>
      </dsp:txBody>
      <dsp:txXfrm rot="-5400000">
        <a:off x="1374038" y="2924907"/>
        <a:ext cx="2391754" cy="942382"/>
      </dsp:txXfrm>
    </dsp:sp>
    <dsp:sp modelId="{98E02C9E-AAE0-46F4-A433-54D3DAE02C2B}">
      <dsp:nvSpPr>
        <dsp:cNvPr id="0" name=""/>
        <dsp:cNvSpPr/>
      </dsp:nvSpPr>
      <dsp:spPr>
        <a:xfrm>
          <a:off x="0" y="2743383"/>
          <a:ext cx="1374038" cy="13054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Da 0 a 31 sono caratteri non stampabili</a:t>
          </a:r>
        </a:p>
      </dsp:txBody>
      <dsp:txXfrm>
        <a:off x="63726" y="2807109"/>
        <a:ext cx="1246586" cy="117797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4A73D-7CC3-4FF4-BF6C-F7623240B3F8}">
      <dsp:nvSpPr>
        <dsp:cNvPr id="0" name=""/>
        <dsp:cNvSpPr/>
      </dsp:nvSpPr>
      <dsp:spPr>
        <a:xfrm>
          <a:off x="258403" y="494"/>
          <a:ext cx="3027227" cy="1619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Assegna un numero univoco ad ogni carattere usato per la scrittura di testi, indipendentemente dalla lingua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/>
            <a:t>16 bit </a:t>
          </a:r>
          <a:r>
            <a:rPr lang="it-IT" sz="1400" kern="1200">
              <a:sym typeface="Wingdings" panose="05000000000000000000" pitchFamily="2" charset="2"/>
            </a:rPr>
            <a:t></a:t>
          </a:r>
          <a:r>
            <a:rPr lang="it-IT" sz="1400" kern="1200"/>
            <a:t> 65536 caratteri</a:t>
          </a:r>
        </a:p>
      </dsp:txBody>
      <dsp:txXfrm>
        <a:off x="305849" y="47940"/>
        <a:ext cx="2932335" cy="1525029"/>
      </dsp:txXfrm>
    </dsp:sp>
    <dsp:sp modelId="{0DF1B289-05E8-4DC4-99D3-9E3CD3137279}">
      <dsp:nvSpPr>
        <dsp:cNvPr id="0" name=""/>
        <dsp:cNvSpPr/>
      </dsp:nvSpPr>
      <dsp:spPr>
        <a:xfrm rot="5400000">
          <a:off x="1468281" y="1660913"/>
          <a:ext cx="607470" cy="7289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1553328" y="1721660"/>
        <a:ext cx="437378" cy="425229"/>
      </dsp:txXfrm>
    </dsp:sp>
    <dsp:sp modelId="{7EC4F8E8-082B-40AB-A9C3-41DD090EB2C2}">
      <dsp:nvSpPr>
        <dsp:cNvPr id="0" name=""/>
        <dsp:cNvSpPr/>
      </dsp:nvSpPr>
      <dsp:spPr>
        <a:xfrm>
          <a:off x="258403" y="2430376"/>
          <a:ext cx="3027227" cy="1619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Di estrema importanza in quanto permette di operare su dati e programmi provenienti da tutto il mondo</a:t>
          </a:r>
        </a:p>
      </dsp:txBody>
      <dsp:txXfrm>
        <a:off x="305849" y="2477822"/>
        <a:ext cx="2932335" cy="1525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06E5D-93B9-4829-9AEF-08A98F769324}">
      <dsp:nvSpPr>
        <dsp:cNvPr id="0" name=""/>
        <dsp:cNvSpPr/>
      </dsp:nvSpPr>
      <dsp:spPr>
        <a:xfrm>
          <a:off x="0" y="21828"/>
          <a:ext cx="4718050" cy="1006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/>
            <a:t>Informazione</a:t>
          </a:r>
        </a:p>
      </dsp:txBody>
      <dsp:txXfrm>
        <a:off x="49119" y="70947"/>
        <a:ext cx="4619812" cy="907962"/>
      </dsp:txXfrm>
    </dsp:sp>
    <dsp:sp modelId="{9E5B9BC2-A441-4F2E-8D26-86F4EE167DFC}">
      <dsp:nvSpPr>
        <dsp:cNvPr id="0" name=""/>
        <dsp:cNvSpPr/>
      </dsp:nvSpPr>
      <dsp:spPr>
        <a:xfrm>
          <a:off x="0" y="1151868"/>
          <a:ext cx="4718050" cy="1006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Conoscenza</a:t>
          </a:r>
        </a:p>
      </dsp:txBody>
      <dsp:txXfrm>
        <a:off x="49119" y="1200987"/>
        <a:ext cx="4619812" cy="907962"/>
      </dsp:txXfrm>
    </dsp:sp>
    <dsp:sp modelId="{76A3A9F8-8C2A-47CA-A92E-03D28B6B4038}">
      <dsp:nvSpPr>
        <dsp:cNvPr id="0" name=""/>
        <dsp:cNvSpPr/>
      </dsp:nvSpPr>
      <dsp:spPr>
        <a:xfrm>
          <a:off x="0" y="2281908"/>
          <a:ext cx="4718050" cy="1006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Dato</a:t>
          </a:r>
        </a:p>
      </dsp:txBody>
      <dsp:txXfrm>
        <a:off x="49119" y="2331027"/>
        <a:ext cx="4619812" cy="907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DB93D-E4D2-4926-9DE7-47773B394403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5A928-1A95-409E-A129-849C48811BEC}">
      <dsp:nvSpPr>
        <dsp:cNvPr id="0" name=""/>
        <dsp:cNvSpPr/>
      </dsp:nvSpPr>
      <dsp:spPr>
        <a:xfrm>
          <a:off x="0" y="0"/>
          <a:ext cx="9601200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Dato</a:t>
          </a:r>
        </a:p>
      </dsp:txBody>
      <dsp:txXfrm>
        <a:off x="0" y="0"/>
        <a:ext cx="9601200" cy="829468"/>
      </dsp:txXfrm>
    </dsp:sp>
    <dsp:sp modelId="{FAA1F33F-C336-484F-8E3D-625BFE7CDC49}">
      <dsp:nvSpPr>
        <dsp:cNvPr id="0" name=""/>
        <dsp:cNvSpPr/>
      </dsp:nvSpPr>
      <dsp:spPr>
        <a:xfrm>
          <a:off x="0" y="829468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6CDE7-E825-447B-BC75-8999CC4EFE46}">
      <dsp:nvSpPr>
        <dsp:cNvPr id="0" name=""/>
        <dsp:cNvSpPr/>
      </dsp:nvSpPr>
      <dsp:spPr>
        <a:xfrm>
          <a:off x="0" y="829468"/>
          <a:ext cx="9601200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Informazione</a:t>
          </a:r>
        </a:p>
      </dsp:txBody>
      <dsp:txXfrm>
        <a:off x="0" y="829468"/>
        <a:ext cx="9601200" cy="829468"/>
      </dsp:txXfrm>
    </dsp:sp>
    <dsp:sp modelId="{75597652-B489-4324-A376-72F1F2AD9CFA}">
      <dsp:nvSpPr>
        <dsp:cNvPr id="0" name=""/>
        <dsp:cNvSpPr/>
      </dsp:nvSpPr>
      <dsp:spPr>
        <a:xfrm>
          <a:off x="0" y="1658937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BEB991-B245-469C-A8B0-29A0584382E2}">
      <dsp:nvSpPr>
        <dsp:cNvPr id="0" name=""/>
        <dsp:cNvSpPr/>
      </dsp:nvSpPr>
      <dsp:spPr>
        <a:xfrm>
          <a:off x="0" y="1658937"/>
          <a:ext cx="9601200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Conoscenza</a:t>
          </a:r>
        </a:p>
      </dsp:txBody>
      <dsp:txXfrm>
        <a:off x="0" y="1658937"/>
        <a:ext cx="9601200" cy="829468"/>
      </dsp:txXfrm>
    </dsp:sp>
    <dsp:sp modelId="{218893C3-7F0F-4C10-9001-7C6338DE321E}">
      <dsp:nvSpPr>
        <dsp:cNvPr id="0" name=""/>
        <dsp:cNvSpPr/>
      </dsp:nvSpPr>
      <dsp:spPr>
        <a:xfrm>
          <a:off x="0" y="248840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4D031-060C-4D27-B1D4-1134E21C397A}">
      <dsp:nvSpPr>
        <dsp:cNvPr id="0" name=""/>
        <dsp:cNvSpPr/>
      </dsp:nvSpPr>
      <dsp:spPr>
        <a:xfrm>
          <a:off x="0" y="2488406"/>
          <a:ext cx="9601200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Codice</a:t>
          </a:r>
        </a:p>
      </dsp:txBody>
      <dsp:txXfrm>
        <a:off x="0" y="2488406"/>
        <a:ext cx="9601200" cy="8294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C71F1-4375-429E-861D-B2EFA710F550}">
      <dsp:nvSpPr>
        <dsp:cNvPr id="0" name=""/>
        <dsp:cNvSpPr/>
      </dsp:nvSpPr>
      <dsp:spPr>
        <a:xfrm>
          <a:off x="0" y="162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0366E-3DA3-4187-B385-BB824F40EF59}">
      <dsp:nvSpPr>
        <dsp:cNvPr id="0" name=""/>
        <dsp:cNvSpPr/>
      </dsp:nvSpPr>
      <dsp:spPr>
        <a:xfrm>
          <a:off x="0" y="1620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 dirty="0"/>
            <a:t>Dal latino </a:t>
          </a:r>
          <a:r>
            <a:rPr lang="it-IT" sz="3800" i="1" kern="1200" dirty="0"/>
            <a:t>datum</a:t>
          </a:r>
          <a:r>
            <a:rPr lang="it-IT" sz="3800" kern="1200" dirty="0"/>
            <a:t> che significa letteralmente </a:t>
          </a:r>
          <a:r>
            <a:rPr lang="it-IT" sz="3800" b="1" kern="1200" dirty="0"/>
            <a:t>fatto</a:t>
          </a:r>
        </a:p>
      </dsp:txBody>
      <dsp:txXfrm>
        <a:off x="0" y="1620"/>
        <a:ext cx="9601200" cy="1104878"/>
      </dsp:txXfrm>
    </dsp:sp>
    <dsp:sp modelId="{F08BCA1D-1A17-4292-B5C3-34EBB7DA52C0}">
      <dsp:nvSpPr>
        <dsp:cNvPr id="0" name=""/>
        <dsp:cNvSpPr/>
      </dsp:nvSpPr>
      <dsp:spPr>
        <a:xfrm>
          <a:off x="0" y="1106498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F2CBD-8780-4E92-BB29-FF119B2BAEC9}">
      <dsp:nvSpPr>
        <dsp:cNvPr id="0" name=""/>
        <dsp:cNvSpPr/>
      </dsp:nvSpPr>
      <dsp:spPr>
        <a:xfrm>
          <a:off x="0" y="1106498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 dirty="0"/>
            <a:t>È una </a:t>
          </a:r>
          <a:r>
            <a:rPr lang="it-IT" sz="3800" b="1" kern="1200" dirty="0"/>
            <a:t>descrizione elementare</a:t>
          </a:r>
          <a:r>
            <a:rPr lang="it-IT" sz="3800" kern="1200" dirty="0"/>
            <a:t>, spesso codificata</a:t>
          </a:r>
        </a:p>
      </dsp:txBody>
      <dsp:txXfrm>
        <a:off x="0" y="1106498"/>
        <a:ext cx="9601200" cy="1104878"/>
      </dsp:txXfrm>
    </dsp:sp>
    <dsp:sp modelId="{C70C1227-A9C8-4536-9BF9-05FC19F15D56}">
      <dsp:nvSpPr>
        <dsp:cNvPr id="0" name=""/>
        <dsp:cNvSpPr/>
      </dsp:nvSpPr>
      <dsp:spPr>
        <a:xfrm>
          <a:off x="0" y="221137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04B16-9B26-4FB8-8FB9-D9D8ACBD3F7F}">
      <dsp:nvSpPr>
        <dsp:cNvPr id="0" name=""/>
        <dsp:cNvSpPr/>
      </dsp:nvSpPr>
      <dsp:spPr>
        <a:xfrm>
          <a:off x="0" y="2211376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/>
            <a:t>Es. 125/70 mmHg</a:t>
          </a:r>
        </a:p>
      </dsp:txBody>
      <dsp:txXfrm>
        <a:off x="0" y="2211376"/>
        <a:ext cx="9601200" cy="11048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2CE7D-9B91-434E-97B3-AA18370F76B3}">
      <dsp:nvSpPr>
        <dsp:cNvPr id="0" name=""/>
        <dsp:cNvSpPr/>
      </dsp:nvSpPr>
      <dsp:spPr>
        <a:xfrm>
          <a:off x="0" y="162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3D89C-2F9B-4879-A487-38DF2EAD72F6}">
      <dsp:nvSpPr>
        <dsp:cNvPr id="0" name=""/>
        <dsp:cNvSpPr/>
      </dsp:nvSpPr>
      <dsp:spPr>
        <a:xfrm>
          <a:off x="0" y="1620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Riguarda i dati, si codifica tramite un codice e fornisce conoscenza</a:t>
          </a:r>
        </a:p>
      </dsp:txBody>
      <dsp:txXfrm>
        <a:off x="0" y="1620"/>
        <a:ext cx="9601200" cy="1104878"/>
      </dsp:txXfrm>
    </dsp:sp>
    <dsp:sp modelId="{DE11C399-E67E-4BC8-A37A-7DE4C71D9220}">
      <dsp:nvSpPr>
        <dsp:cNvPr id="0" name=""/>
        <dsp:cNvSpPr/>
      </dsp:nvSpPr>
      <dsp:spPr>
        <a:xfrm>
          <a:off x="0" y="1106498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55201-0113-443E-94CC-ACD04852020E}">
      <dsp:nvSpPr>
        <dsp:cNvPr id="0" name=""/>
        <dsp:cNvSpPr/>
      </dsp:nvSpPr>
      <dsp:spPr>
        <a:xfrm>
          <a:off x="0" y="1106498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È costituita da </a:t>
          </a:r>
          <a:r>
            <a:rPr lang="it-IT" sz="3300" b="1" kern="1200" dirty="0"/>
            <a:t>dati che assumono significato in un certo contesto</a:t>
          </a:r>
        </a:p>
      </dsp:txBody>
      <dsp:txXfrm>
        <a:off x="0" y="1106498"/>
        <a:ext cx="9601200" cy="1104878"/>
      </dsp:txXfrm>
    </dsp:sp>
    <dsp:sp modelId="{C4576DEB-F6EF-4EF5-95A4-F9CB78F45823}">
      <dsp:nvSpPr>
        <dsp:cNvPr id="0" name=""/>
        <dsp:cNvSpPr/>
      </dsp:nvSpPr>
      <dsp:spPr>
        <a:xfrm>
          <a:off x="0" y="221137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AB8F2-EA07-47ED-81B1-731BDF65096E}">
      <dsp:nvSpPr>
        <dsp:cNvPr id="0" name=""/>
        <dsp:cNvSpPr/>
      </dsp:nvSpPr>
      <dsp:spPr>
        <a:xfrm>
          <a:off x="0" y="2211376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Es. la pressione sanguigna è 125/70 mmHg</a:t>
          </a:r>
        </a:p>
      </dsp:txBody>
      <dsp:txXfrm>
        <a:off x="0" y="2211376"/>
        <a:ext cx="9601200" cy="11048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C9BA0-A515-4FF3-84DF-53C8F1C290B1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5B571-00CA-43F9-B9B4-F849F7BC0BAB}">
      <dsp:nvSpPr>
        <dsp:cNvPr id="0" name=""/>
        <dsp:cNvSpPr/>
      </dsp:nvSpPr>
      <dsp:spPr>
        <a:xfrm>
          <a:off x="0" y="0"/>
          <a:ext cx="960120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 dirty="0"/>
            <a:t>Definisce le </a:t>
          </a:r>
          <a:r>
            <a:rPr lang="it-IT" sz="3800" b="1" kern="1200" dirty="0"/>
            <a:t>relazioni tra diversi tipi di informazioni</a:t>
          </a:r>
        </a:p>
      </dsp:txBody>
      <dsp:txXfrm>
        <a:off x="0" y="0"/>
        <a:ext cx="9601200" cy="1658937"/>
      </dsp:txXfrm>
    </dsp:sp>
    <dsp:sp modelId="{BF4813F0-4337-4F46-94BF-0CA75B1FC5DC}">
      <dsp:nvSpPr>
        <dsp:cNvPr id="0" name=""/>
        <dsp:cNvSpPr/>
      </dsp:nvSpPr>
      <dsp:spPr>
        <a:xfrm>
          <a:off x="0" y="1658937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6CE46-3BC5-4CF4-B677-953DAD3939B6}">
      <dsp:nvSpPr>
        <dsp:cNvPr id="0" name=""/>
        <dsp:cNvSpPr/>
      </dsp:nvSpPr>
      <dsp:spPr>
        <a:xfrm>
          <a:off x="0" y="1658937"/>
          <a:ext cx="960120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/>
            <a:t>Es. se la pressione è superiore a 135/95 mmHg in tre diverse occasioni, allora si ha la pressione alta</a:t>
          </a:r>
        </a:p>
      </dsp:txBody>
      <dsp:txXfrm>
        <a:off x="0" y="1658937"/>
        <a:ext cx="9601200" cy="16589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E3232-2E83-426B-904D-644540CF88B9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02BBF-03F5-4DD4-B3C3-BCA2A2BE1DB7}">
      <dsp:nvSpPr>
        <dsp:cNvPr id="0" name=""/>
        <dsp:cNvSpPr/>
      </dsp:nvSpPr>
      <dsp:spPr>
        <a:xfrm>
          <a:off x="0" y="0"/>
          <a:ext cx="9601200" cy="331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 dirty="0"/>
            <a:t>Affinché un dato diventi informazione, deve essere </a:t>
          </a:r>
          <a:r>
            <a:rPr lang="it-IT" sz="5100" b="1" kern="1200" dirty="0"/>
            <a:t>interpretato tramite un codice secondo il contesto di riferimento</a:t>
          </a:r>
        </a:p>
      </dsp:txBody>
      <dsp:txXfrm>
        <a:off x="0" y="0"/>
        <a:ext cx="9601200" cy="33178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82B56-7E99-4287-AE80-6617FAEBAF5F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6C2F9-5368-4BD3-8C4E-2F0DCE191DBC}">
      <dsp:nvSpPr>
        <dsp:cNvPr id="0" name=""/>
        <dsp:cNvSpPr/>
      </dsp:nvSpPr>
      <dsp:spPr>
        <a:xfrm>
          <a:off x="0" y="0"/>
          <a:ext cx="960120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b="1" kern="1200" dirty="0"/>
            <a:t>Sistema di simboli </a:t>
          </a:r>
          <a:r>
            <a:rPr lang="it-IT" sz="3500" kern="1200" dirty="0"/>
            <a:t>utilizzati per rappresentare gli elementi di un insieme, con un alfabeto ed una semantica</a:t>
          </a:r>
        </a:p>
      </dsp:txBody>
      <dsp:txXfrm>
        <a:off x="0" y="0"/>
        <a:ext cx="9601200" cy="1658937"/>
      </dsp:txXfrm>
    </dsp:sp>
    <dsp:sp modelId="{A3D822D8-89D1-4A82-8E7A-9C87BAE6B158}">
      <dsp:nvSpPr>
        <dsp:cNvPr id="0" name=""/>
        <dsp:cNvSpPr/>
      </dsp:nvSpPr>
      <dsp:spPr>
        <a:xfrm>
          <a:off x="0" y="1658937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E68FA-B65F-4899-B04E-D15553E884D8}">
      <dsp:nvSpPr>
        <dsp:cNvPr id="0" name=""/>
        <dsp:cNvSpPr/>
      </dsp:nvSpPr>
      <dsp:spPr>
        <a:xfrm>
          <a:off x="0" y="1658937"/>
          <a:ext cx="960120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Deve sempre risultare non ambiguo</a:t>
          </a:r>
        </a:p>
      </dsp:txBody>
      <dsp:txXfrm>
        <a:off x="0" y="1658937"/>
        <a:ext cx="9601200" cy="16589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9308C-2021-4984-BDD8-60FBC17BD3FE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84DC1-6B67-48FC-A7A5-71771B3AEBDC}">
      <dsp:nvSpPr>
        <dsp:cNvPr id="0" name=""/>
        <dsp:cNvSpPr/>
      </dsp:nvSpPr>
      <dsp:spPr>
        <a:xfrm>
          <a:off x="0" y="0"/>
          <a:ext cx="960120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Distanza come </a:t>
          </a:r>
          <a:r>
            <a:rPr lang="it-IT" sz="4000" b="1" kern="1200" dirty="0"/>
            <a:t>numero di bit che devo cambiare</a:t>
          </a:r>
          <a:r>
            <a:rPr lang="it-IT" sz="4000" kern="1200" dirty="0"/>
            <a:t> in una parola per arrivare ad un’altra</a:t>
          </a:r>
        </a:p>
      </dsp:txBody>
      <dsp:txXfrm>
        <a:off x="0" y="0"/>
        <a:ext cx="9601200" cy="1658937"/>
      </dsp:txXfrm>
    </dsp:sp>
    <dsp:sp modelId="{2F975003-2628-4915-AD7E-4CF438F3E3C4}">
      <dsp:nvSpPr>
        <dsp:cNvPr id="0" name=""/>
        <dsp:cNvSpPr/>
      </dsp:nvSpPr>
      <dsp:spPr>
        <a:xfrm>
          <a:off x="0" y="1658937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14F37-B688-49BD-862D-CC9D2E63BDD3}">
      <dsp:nvSpPr>
        <dsp:cNvPr id="0" name=""/>
        <dsp:cNvSpPr/>
      </dsp:nvSpPr>
      <dsp:spPr>
        <a:xfrm>
          <a:off x="0" y="1658937"/>
          <a:ext cx="960120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Es. 1010 e 0101 oppure 1010 e 1011</a:t>
          </a:r>
        </a:p>
      </dsp:txBody>
      <dsp:txXfrm>
        <a:off x="0" y="1658937"/>
        <a:ext cx="9601200" cy="1658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AAEED20-297E-4619-A87B-2E350B5AAE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A1A770D-CD43-42E7-936D-07988CBF88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672BA-70CA-40DE-AEAE-9001A4A59FF2}" type="datetimeFigureOut">
              <a:rPr lang="it-IT" smtClean="0"/>
              <a:t>10/12/2018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363831C-02EB-4E22-8E66-DA0ED49A6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7339840-317C-4218-8336-D26DAD995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967EE-F5E7-4E8D-9D4A-BAC701E41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325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176FC-598C-4703-A220-C8988E406B29}" type="datetimeFigureOut">
              <a:rPr lang="it-IT" smtClean="0"/>
              <a:t>10/12/2018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CA89E-CFD1-4704-BA2E-E8B16A6E03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078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08A8DE2D-4760-4844-AD75-9302AE32DE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0C4FDA58-89AB-479D-AA7E-D08AB43FF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43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55452B8D-43BD-46C6-BC0B-D0DDCE51B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DD0176C-8F98-4EC5-AAFE-8F31AFFAF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787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E237DF7-C9A5-4A93-B08B-6C78176AD8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CA19EF5-90EE-40AE-9666-C9843D69F7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7732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132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4043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263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5806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484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640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7815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43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3E0E7F98-1AA6-422D-8D39-4740469DD9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C75A831-C002-497F-9A4E-4113260F4C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8766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6046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45669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932940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719958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8267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279521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68848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76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92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EC3BC07C-5165-4163-9DAC-8071E930C5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9CD3E08-00FE-4533-93D2-72E3B858A9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23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B10E79-6D4E-48D2-B1EE-E4494B2821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5D44609-333B-40AD-A07F-C2FA6A7E9C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053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4E12125-5684-47A1-9628-D946B19B2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CA8C6019-FD67-4682-ACF2-C526059832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933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5E79451-55F4-471F-830F-2E32DB379B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2CC39E7-B08F-465C-9F61-9525C3C8D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229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239C13-AF23-4525-B122-9A66410DF5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955AF1-DA40-443A-910A-C46098344D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249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24400A57-D48A-474B-9977-F9291B29CD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3F669CAB-1980-4E42-9F0F-B682F4033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395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6C83360D-F06F-4669-BF5B-43EAB8EBDC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2889090D-3EB0-4AA2-BF00-E9FB674D53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708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Alessandro Fuser - Informatica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838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262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1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sionline.it/appunto/222/7/Distinzione-tra-dati,-informazioni-e-conoscenza" TargetMode="External"/><Relationship Id="rId2" Type="http://schemas.openxmlformats.org/officeDocument/2006/relationships/hyperlink" Target="https://vitolavecchia.altervista.org/definizione-distinzione-dati-e-informazioni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tesionline.it/appunto/223/6/Differenza-tra-concetti-di:-dati,-informazioni-e-conoscenza---esempi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08CEC6-77B4-4121-98A5-7848B412B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Dati &amp; informazioni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73E9E98-A051-4C26-BA94-53A9AA402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Come il mondo conosce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ED82089-4AA9-4C8D-8D94-E44AE3FA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C350928-D939-4D03-B039-5F1E1AEC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57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DCD1F18-1860-47CD-B0C5-852DEF7D5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Codici famosi?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57967284-8152-4909-BC42-952EF5AB0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E non quelli di GTA!!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85103DDE-E696-45F5-9C2C-5247FA51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FEE596C-75C7-4AF8-96AE-D48DCDEB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707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CB40AA-D9D7-4901-A2DF-45E5B53A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it-IT" sz="3200"/>
              <a:t>Codice ascii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A071EA0-1D18-4A63-8054-7BE04B80E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548975"/>
              </p:ext>
            </p:extLst>
          </p:nvPr>
        </p:nvGraphicFramePr>
        <p:xfrm>
          <a:off x="7883611" y="2121408"/>
          <a:ext cx="3816774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575A50-E42E-47BB-A1BE-6553144A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6EC32BB-59F9-46DD-A566-027A9DEC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11</a:t>
            </a:fld>
            <a:endParaRPr lang="it-IT"/>
          </a:p>
        </p:txBody>
      </p:sp>
      <p:pic>
        <p:nvPicPr>
          <p:cNvPr id="1029" name="Picture 2" descr="Risultati immagini per codice ascii">
            <a:extLst>
              <a:ext uri="{FF2B5EF4-FFF2-40B4-BE49-F238E27FC236}">
                <a16:creationId xmlns:a16="http://schemas.microsoft.com/office/drawing/2014/main" id="{8D6A2149-4202-41EE-B5E5-C41DFDB88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6" b="1"/>
          <a:stretch/>
        </p:blipFill>
        <p:spPr bwMode="auto">
          <a:xfrm>
            <a:off x="3343" y="10"/>
            <a:ext cx="754892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894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C7C70A-69AD-4B7C-B9D5-A8AFC405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it-IT" sz="3200"/>
              <a:t>Codice unicode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F1306B79-4A0C-44D0-B713-636FB4786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693401"/>
              </p:ext>
            </p:extLst>
          </p:nvPr>
        </p:nvGraphicFramePr>
        <p:xfrm>
          <a:off x="8156351" y="2121408"/>
          <a:ext cx="3544034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CF6DA32-B8C4-4738-A77C-2231A4C4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D140F4-000E-4FF6-AD2A-A69FF35D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12</a:t>
            </a:fld>
            <a:endParaRPr lang="it-IT"/>
          </a:p>
        </p:txBody>
      </p:sp>
      <p:pic>
        <p:nvPicPr>
          <p:cNvPr id="2050" name="Picture 2" descr="Risultati immagini per codice unicode emoji">
            <a:extLst>
              <a:ext uri="{FF2B5EF4-FFF2-40B4-BE49-F238E27FC236}">
                <a16:creationId xmlns:a16="http://schemas.microsoft.com/office/drawing/2014/main" id="{05684336-42C0-4AF3-B2D6-73AF88C7B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249" y="640080"/>
            <a:ext cx="5623769" cy="558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424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CF897-8078-4431-8E8B-C3364A57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Materiali alternativi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B420A1-278C-4A26-AFBF-B8B20D129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https://vitolavecchia.altervista.org/definizione-distinzione-dati-e-informazioni/</a:t>
            </a:r>
            <a:endParaRPr lang="it-IT" dirty="0"/>
          </a:p>
          <a:p>
            <a:r>
              <a:rPr lang="it-IT" dirty="0">
                <a:hlinkClick r:id="rId3"/>
              </a:rPr>
              <a:t>https://www.tesionline.it/appunto/222/7/Distinzione-tra-dati%2C-informazioni-e-conoscenza</a:t>
            </a:r>
            <a:endParaRPr lang="it-IT" dirty="0"/>
          </a:p>
          <a:p>
            <a:r>
              <a:rPr lang="it-IT" dirty="0">
                <a:hlinkClick r:id="rId4"/>
              </a:rPr>
              <a:t>https://www.tesionline.it/appunto/223/6/Differenza-tra-concetti-di%3A-dati%2C-informazioni-e-conoscenza---esempi</a:t>
            </a:r>
            <a:endParaRPr lang="it-IT" dirty="0"/>
          </a:p>
          <a:p>
            <a:r>
              <a:rPr lang="it-IT" dirty="0"/>
              <a:t>Libro di testo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0F39383-C7A6-4990-A94A-EE2D9B9E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32937F-EE16-4021-B355-592F57EB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73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1F63E3-983F-44E2-9458-3425C643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Abbinamento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30A21477-FAEE-4E17-8E3F-72882885E2D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69641580"/>
              </p:ext>
            </p:extLst>
          </p:nvPr>
        </p:nvGraphicFramePr>
        <p:xfrm>
          <a:off x="1298575" y="2560638"/>
          <a:ext cx="4718050" cy="330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66400096-3D15-4738-BBBE-0BFD4F931CC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6006920"/>
              </p:ext>
            </p:extLst>
          </p:nvPr>
        </p:nvGraphicFramePr>
        <p:xfrm>
          <a:off x="6181725" y="2560638"/>
          <a:ext cx="4718050" cy="330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4FE292A-FE76-42BE-8E37-9E6CE8551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448BF9-3BBF-421F-86AC-74FB0C24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137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671F0A-3E12-4C70-B623-33C99090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Attività – cercare significato di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9DCD7E58-1C58-4537-AE2A-329FF9669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676879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00B5F62-8A88-4303-BB8B-195964EC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B54BE9E-6F55-4AC5-A19C-B8024ACC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884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647883-39EF-4D6D-81BB-589DD919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Cos’è un dato?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A485ADE0-A297-4B7E-A6FC-3585922BBE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561898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530595-DDE0-44C9-B67B-E0AA5024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8954B9-99B1-4FA8-BA1F-B7CB7A7C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157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5C586-D387-4FE4-BEC8-C4A16D62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 l’informazione?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E8F0B224-BEFF-4882-A689-050D2B1F06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892178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8FF7E66-B980-48B9-AD2E-D601D681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6CFF53-0423-4356-9888-BCEBBEA4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126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091144-44D7-445D-B555-E06F126E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La conoscenza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4EE84DDC-59DC-4562-8499-D5AEF432A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830244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674924-8D2E-4A61-A85B-D34F1DCA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1E92413-FE20-4653-A1E5-34D65BED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907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06EFCF-6190-4BA7-BE0B-774F093F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Da dato ad informazione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724F682E-23D5-4478-AE9F-0AF71A1AE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423652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69F1DAA-549D-4F96-BAEC-A44F15A3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305767-FF5B-4B92-A754-50FE8E70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534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8A00C-9D62-4CD6-9FD0-01A4DC42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Codice</a:t>
            </a:r>
            <a:endParaRPr lang="it-IT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5892A929-45EA-43F7-9DA8-3AD5B93097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23444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D7EAE6C-A7C2-4C24-B603-6E822FBF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1743FD-C608-4992-8360-6BE24C99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885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8FF803-CFC4-402E-A5FB-86951BA0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Distanza tra codice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A8D1CD4B-C64B-4529-8CD2-03E605578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634058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7B6EB8A-E7F3-4E8B-B715-D4C51518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246BA8C-3FA8-4B66-9D57-1DA9449C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1594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1_Legn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rganico">
  <a:themeElements>
    <a:clrScheme name="Orga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400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13</vt:i4>
      </vt:variant>
    </vt:vector>
  </HeadingPairs>
  <TitlesOfParts>
    <vt:vector size="21" baseType="lpstr">
      <vt:lpstr>Arial</vt:lpstr>
      <vt:lpstr>Calibri</vt:lpstr>
      <vt:lpstr>Garamond</vt:lpstr>
      <vt:lpstr>Rockwell</vt:lpstr>
      <vt:lpstr>Rockwell Condensed</vt:lpstr>
      <vt:lpstr>Wingdings</vt:lpstr>
      <vt:lpstr>1_Legno</vt:lpstr>
      <vt:lpstr>Organico</vt:lpstr>
      <vt:lpstr>Dati &amp; informazioni</vt:lpstr>
      <vt:lpstr>Abbinamento</vt:lpstr>
      <vt:lpstr>Attività – cercare significato di</vt:lpstr>
      <vt:lpstr>Cos’è un dato?</vt:lpstr>
      <vt:lpstr>E l’informazione?</vt:lpstr>
      <vt:lpstr>La conoscenza</vt:lpstr>
      <vt:lpstr>Da dato ad informazione</vt:lpstr>
      <vt:lpstr>Codice</vt:lpstr>
      <vt:lpstr>Distanza tra codice</vt:lpstr>
      <vt:lpstr>Codici famosi?</vt:lpstr>
      <vt:lpstr>Codice ascii</vt:lpstr>
      <vt:lpstr>Codice unicode</vt:lpstr>
      <vt:lpstr>Materiali alternativi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Dati &amp; informazioni</dc:title>
  <dc:creator>Alessandro Fuser</dc:creator>
  <cp:lastModifiedBy>Alessandro Fuser</cp:lastModifiedBy>
  <cp:revision>17</cp:revision>
  <dcterms:created xsi:type="dcterms:W3CDTF">2018-09-20T14:24:29Z</dcterms:created>
  <dcterms:modified xsi:type="dcterms:W3CDTF">2018-12-10T13:10:24Z</dcterms:modified>
</cp:coreProperties>
</file>