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0.xml" ContentType="application/vnd.openxmlformats-officedocument.drawingml.diagramData+xml"/>
  <Override PartName="/ppt/diagrams/data14.xml" ContentType="application/vnd.openxmlformats-officedocument.drawingml.diagramData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30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301" r:id="rId23"/>
    <p:sldId id="302" r:id="rId24"/>
    <p:sldId id="304" r:id="rId25"/>
    <p:sldId id="30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image" Target="../media/image120.png"/></Relationships>
</file>

<file path=ppt/diagrams/_rels/data7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DA020E-24BB-4827-84DF-812A896AD5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BE7011B-1115-4173-AABD-4182868B3B3E}">
      <dgm:prSet/>
      <dgm:spPr/>
      <dgm:t>
        <a:bodyPr/>
        <a:lstStyle/>
        <a:p>
          <a:r>
            <a:rPr lang="it-IT"/>
            <a:t>Il calcolatore può essere visto come una </a:t>
          </a:r>
          <a:r>
            <a:rPr lang="it-IT" b="1"/>
            <a:t>rete logica</a:t>
          </a:r>
          <a:r>
            <a:rPr lang="it-IT"/>
            <a:t>, cioè come un insieme di dispositivi chiamati </a:t>
          </a:r>
          <a:r>
            <a:rPr lang="it-IT" b="1"/>
            <a:t>porte logiche </a:t>
          </a:r>
          <a:r>
            <a:rPr lang="it-IT"/>
            <a:t>opportunamente connessi</a:t>
          </a:r>
        </a:p>
      </dgm:t>
    </dgm:pt>
    <dgm:pt modelId="{6394F52A-841F-44A0-AAC0-111648370E32}" type="parTrans" cxnId="{AFC159BC-5E00-4BD6-AE1B-1A9886DD2A98}">
      <dgm:prSet/>
      <dgm:spPr/>
      <dgm:t>
        <a:bodyPr/>
        <a:lstStyle/>
        <a:p>
          <a:endParaRPr lang="it-IT"/>
        </a:p>
      </dgm:t>
    </dgm:pt>
    <dgm:pt modelId="{9C8C15D1-84A2-4166-A0E4-D378D18891DD}" type="sibTrans" cxnId="{AFC159BC-5E00-4BD6-AE1B-1A9886DD2A98}">
      <dgm:prSet/>
      <dgm:spPr/>
      <dgm:t>
        <a:bodyPr/>
        <a:lstStyle/>
        <a:p>
          <a:endParaRPr lang="it-IT"/>
        </a:p>
      </dgm:t>
    </dgm:pt>
    <dgm:pt modelId="{830608D0-225A-4C61-9F77-9F5ECECCB554}">
      <dgm:prSet/>
      <dgm:spPr/>
      <dgm:t>
        <a:bodyPr/>
        <a:lstStyle/>
        <a:p>
          <a:r>
            <a:rPr lang="it-IT"/>
            <a:t>Le </a:t>
          </a:r>
          <a:r>
            <a:rPr lang="it-IT" b="1"/>
            <a:t>porte logiche</a:t>
          </a:r>
          <a:r>
            <a:rPr lang="it-IT"/>
            <a:t> sono dispositivi capaci di eseguire operazioni logiche su </a:t>
          </a:r>
          <a:r>
            <a:rPr lang="it-IT" b="1"/>
            <a:t>segnali binari</a:t>
          </a:r>
          <a:endParaRPr lang="it-IT"/>
        </a:p>
      </dgm:t>
    </dgm:pt>
    <dgm:pt modelId="{28E2FF13-0DC3-47AC-9C15-FA486CEAE99D}" type="parTrans" cxnId="{6C17F20F-785B-4740-B494-D7C2EBBFA542}">
      <dgm:prSet/>
      <dgm:spPr/>
      <dgm:t>
        <a:bodyPr/>
        <a:lstStyle/>
        <a:p>
          <a:endParaRPr lang="it-IT"/>
        </a:p>
      </dgm:t>
    </dgm:pt>
    <dgm:pt modelId="{459D91AC-0400-42EA-A09C-08711996FDF6}" type="sibTrans" cxnId="{6C17F20F-785B-4740-B494-D7C2EBBFA542}">
      <dgm:prSet/>
      <dgm:spPr/>
      <dgm:t>
        <a:bodyPr/>
        <a:lstStyle/>
        <a:p>
          <a:endParaRPr lang="it-IT"/>
        </a:p>
      </dgm:t>
    </dgm:pt>
    <dgm:pt modelId="{B78A9BF8-2A74-4282-BCFC-4DFDCF46EB77}">
      <dgm:prSet/>
      <dgm:spPr/>
      <dgm:t>
        <a:bodyPr/>
        <a:lstStyle/>
        <a:p>
          <a:r>
            <a:rPr lang="it-IT"/>
            <a:t>In questo caso, i segnali binari sono livelli di tensione</a:t>
          </a:r>
        </a:p>
      </dgm:t>
    </dgm:pt>
    <dgm:pt modelId="{706F71BC-7A41-483D-9DEE-ADE6E4C7938D}" type="parTrans" cxnId="{C157F6FE-34E3-4CCC-B142-C4D1682A385C}">
      <dgm:prSet/>
      <dgm:spPr/>
      <dgm:t>
        <a:bodyPr/>
        <a:lstStyle/>
        <a:p>
          <a:endParaRPr lang="it-IT"/>
        </a:p>
      </dgm:t>
    </dgm:pt>
    <dgm:pt modelId="{18121EE9-4387-4712-83DB-05CD2D2350CF}" type="sibTrans" cxnId="{C157F6FE-34E3-4CCC-B142-C4D1682A385C}">
      <dgm:prSet/>
      <dgm:spPr/>
      <dgm:t>
        <a:bodyPr/>
        <a:lstStyle/>
        <a:p>
          <a:endParaRPr lang="it-IT"/>
        </a:p>
      </dgm:t>
    </dgm:pt>
    <dgm:pt modelId="{77A69690-7756-40B9-9411-9577374CB39B}" type="pres">
      <dgm:prSet presAssocID="{8DDA020E-24BB-4827-84DF-812A896AD51B}" presName="vert0" presStyleCnt="0">
        <dgm:presLayoutVars>
          <dgm:dir/>
          <dgm:animOne val="branch"/>
          <dgm:animLvl val="lvl"/>
        </dgm:presLayoutVars>
      </dgm:prSet>
      <dgm:spPr/>
    </dgm:pt>
    <dgm:pt modelId="{CBD871EC-36C9-4B80-9711-6FDE000F7DFA}" type="pres">
      <dgm:prSet presAssocID="{ABE7011B-1115-4173-AABD-4182868B3B3E}" presName="thickLine" presStyleLbl="alignNode1" presStyleIdx="0" presStyleCnt="3"/>
      <dgm:spPr/>
    </dgm:pt>
    <dgm:pt modelId="{E07740FA-9E7E-4AB8-886B-64FB538DC539}" type="pres">
      <dgm:prSet presAssocID="{ABE7011B-1115-4173-AABD-4182868B3B3E}" presName="horz1" presStyleCnt="0"/>
      <dgm:spPr/>
    </dgm:pt>
    <dgm:pt modelId="{7108D11F-4522-48FB-9715-99D0CBB9751F}" type="pres">
      <dgm:prSet presAssocID="{ABE7011B-1115-4173-AABD-4182868B3B3E}" presName="tx1" presStyleLbl="revTx" presStyleIdx="0" presStyleCnt="3"/>
      <dgm:spPr/>
    </dgm:pt>
    <dgm:pt modelId="{8B578517-F66F-4E73-BC10-84F125ACB8EB}" type="pres">
      <dgm:prSet presAssocID="{ABE7011B-1115-4173-AABD-4182868B3B3E}" presName="vert1" presStyleCnt="0"/>
      <dgm:spPr/>
    </dgm:pt>
    <dgm:pt modelId="{491DC876-774A-4D85-8BAE-AB9E1CA22CDA}" type="pres">
      <dgm:prSet presAssocID="{830608D0-225A-4C61-9F77-9F5ECECCB554}" presName="thickLine" presStyleLbl="alignNode1" presStyleIdx="1" presStyleCnt="3"/>
      <dgm:spPr/>
    </dgm:pt>
    <dgm:pt modelId="{0C37B2C8-9EC0-4CEA-8448-56167AD01F4C}" type="pres">
      <dgm:prSet presAssocID="{830608D0-225A-4C61-9F77-9F5ECECCB554}" presName="horz1" presStyleCnt="0"/>
      <dgm:spPr/>
    </dgm:pt>
    <dgm:pt modelId="{584AE06B-912B-428B-8B5A-8AAA9915D629}" type="pres">
      <dgm:prSet presAssocID="{830608D0-225A-4C61-9F77-9F5ECECCB554}" presName="tx1" presStyleLbl="revTx" presStyleIdx="1" presStyleCnt="3"/>
      <dgm:spPr/>
    </dgm:pt>
    <dgm:pt modelId="{164A65F3-CF39-4A30-9A5F-17B9D9664640}" type="pres">
      <dgm:prSet presAssocID="{830608D0-225A-4C61-9F77-9F5ECECCB554}" presName="vert1" presStyleCnt="0"/>
      <dgm:spPr/>
    </dgm:pt>
    <dgm:pt modelId="{FA8713C8-BD20-4C82-B872-A6583CD8A5CF}" type="pres">
      <dgm:prSet presAssocID="{B78A9BF8-2A74-4282-BCFC-4DFDCF46EB77}" presName="thickLine" presStyleLbl="alignNode1" presStyleIdx="2" presStyleCnt="3"/>
      <dgm:spPr/>
    </dgm:pt>
    <dgm:pt modelId="{8A70A73D-32E2-4695-A951-DA3F19643ED3}" type="pres">
      <dgm:prSet presAssocID="{B78A9BF8-2A74-4282-BCFC-4DFDCF46EB77}" presName="horz1" presStyleCnt="0"/>
      <dgm:spPr/>
    </dgm:pt>
    <dgm:pt modelId="{AB878456-250C-4257-9CC1-989DB8C2188B}" type="pres">
      <dgm:prSet presAssocID="{B78A9BF8-2A74-4282-BCFC-4DFDCF46EB77}" presName="tx1" presStyleLbl="revTx" presStyleIdx="2" presStyleCnt="3"/>
      <dgm:spPr/>
    </dgm:pt>
    <dgm:pt modelId="{11E2DE53-7A52-4984-B795-0261ECBC1003}" type="pres">
      <dgm:prSet presAssocID="{B78A9BF8-2A74-4282-BCFC-4DFDCF46EB77}" presName="vert1" presStyleCnt="0"/>
      <dgm:spPr/>
    </dgm:pt>
  </dgm:ptLst>
  <dgm:cxnLst>
    <dgm:cxn modelId="{6C17F20F-785B-4740-B494-D7C2EBBFA542}" srcId="{8DDA020E-24BB-4827-84DF-812A896AD51B}" destId="{830608D0-225A-4C61-9F77-9F5ECECCB554}" srcOrd="1" destOrd="0" parTransId="{28E2FF13-0DC3-47AC-9C15-FA486CEAE99D}" sibTransId="{459D91AC-0400-42EA-A09C-08711996FDF6}"/>
    <dgm:cxn modelId="{9900F067-10B2-4606-A517-7FAD04192AB5}" type="presOf" srcId="{ABE7011B-1115-4173-AABD-4182868B3B3E}" destId="{7108D11F-4522-48FB-9715-99D0CBB9751F}" srcOrd="0" destOrd="0" presId="urn:microsoft.com/office/officeart/2008/layout/LinedList"/>
    <dgm:cxn modelId="{4012718C-574F-44CC-9DCE-65749B57FC10}" type="presOf" srcId="{8DDA020E-24BB-4827-84DF-812A896AD51B}" destId="{77A69690-7756-40B9-9411-9577374CB39B}" srcOrd="0" destOrd="0" presId="urn:microsoft.com/office/officeart/2008/layout/LinedList"/>
    <dgm:cxn modelId="{483A0DB3-8513-4B01-BC4C-3196C65331F6}" type="presOf" srcId="{B78A9BF8-2A74-4282-BCFC-4DFDCF46EB77}" destId="{AB878456-250C-4257-9CC1-989DB8C2188B}" srcOrd="0" destOrd="0" presId="urn:microsoft.com/office/officeart/2008/layout/LinedList"/>
    <dgm:cxn modelId="{AFC159BC-5E00-4BD6-AE1B-1A9886DD2A98}" srcId="{8DDA020E-24BB-4827-84DF-812A896AD51B}" destId="{ABE7011B-1115-4173-AABD-4182868B3B3E}" srcOrd="0" destOrd="0" parTransId="{6394F52A-841F-44A0-AAC0-111648370E32}" sibTransId="{9C8C15D1-84A2-4166-A0E4-D378D18891DD}"/>
    <dgm:cxn modelId="{7EE57BC1-934E-449E-AA8D-3B9D172288B9}" type="presOf" srcId="{830608D0-225A-4C61-9F77-9F5ECECCB554}" destId="{584AE06B-912B-428B-8B5A-8AAA9915D629}" srcOrd="0" destOrd="0" presId="urn:microsoft.com/office/officeart/2008/layout/LinedList"/>
    <dgm:cxn modelId="{C157F6FE-34E3-4CCC-B142-C4D1682A385C}" srcId="{8DDA020E-24BB-4827-84DF-812A896AD51B}" destId="{B78A9BF8-2A74-4282-BCFC-4DFDCF46EB77}" srcOrd="2" destOrd="0" parTransId="{706F71BC-7A41-483D-9DEE-ADE6E4C7938D}" sibTransId="{18121EE9-4387-4712-83DB-05CD2D2350CF}"/>
    <dgm:cxn modelId="{E6766FBD-6843-4DF9-A8A1-DD13F3317F1D}" type="presParOf" srcId="{77A69690-7756-40B9-9411-9577374CB39B}" destId="{CBD871EC-36C9-4B80-9711-6FDE000F7DFA}" srcOrd="0" destOrd="0" presId="urn:microsoft.com/office/officeart/2008/layout/LinedList"/>
    <dgm:cxn modelId="{4041D92B-FFF5-45AB-8B49-7E97A8891AA3}" type="presParOf" srcId="{77A69690-7756-40B9-9411-9577374CB39B}" destId="{E07740FA-9E7E-4AB8-886B-64FB538DC539}" srcOrd="1" destOrd="0" presId="urn:microsoft.com/office/officeart/2008/layout/LinedList"/>
    <dgm:cxn modelId="{5C3A3DCD-ADC8-42A1-AA69-C70F478580EE}" type="presParOf" srcId="{E07740FA-9E7E-4AB8-886B-64FB538DC539}" destId="{7108D11F-4522-48FB-9715-99D0CBB9751F}" srcOrd="0" destOrd="0" presId="urn:microsoft.com/office/officeart/2008/layout/LinedList"/>
    <dgm:cxn modelId="{CF11A486-047B-46D5-AD47-96E91FE92514}" type="presParOf" srcId="{E07740FA-9E7E-4AB8-886B-64FB538DC539}" destId="{8B578517-F66F-4E73-BC10-84F125ACB8EB}" srcOrd="1" destOrd="0" presId="urn:microsoft.com/office/officeart/2008/layout/LinedList"/>
    <dgm:cxn modelId="{1EC4CAAE-2209-41DD-8E40-17B8A017F420}" type="presParOf" srcId="{77A69690-7756-40B9-9411-9577374CB39B}" destId="{491DC876-774A-4D85-8BAE-AB9E1CA22CDA}" srcOrd="2" destOrd="0" presId="urn:microsoft.com/office/officeart/2008/layout/LinedList"/>
    <dgm:cxn modelId="{C21A2CD8-BF00-406D-A12B-DB744BCDC77B}" type="presParOf" srcId="{77A69690-7756-40B9-9411-9577374CB39B}" destId="{0C37B2C8-9EC0-4CEA-8448-56167AD01F4C}" srcOrd="3" destOrd="0" presId="urn:microsoft.com/office/officeart/2008/layout/LinedList"/>
    <dgm:cxn modelId="{C45DA9C9-F1BE-4621-89C1-FCAEA9FD5F7B}" type="presParOf" srcId="{0C37B2C8-9EC0-4CEA-8448-56167AD01F4C}" destId="{584AE06B-912B-428B-8B5A-8AAA9915D629}" srcOrd="0" destOrd="0" presId="urn:microsoft.com/office/officeart/2008/layout/LinedList"/>
    <dgm:cxn modelId="{4EBA1B26-6515-4BD2-8F90-C80EE8E024CE}" type="presParOf" srcId="{0C37B2C8-9EC0-4CEA-8448-56167AD01F4C}" destId="{164A65F3-CF39-4A30-9A5F-17B9D9664640}" srcOrd="1" destOrd="0" presId="urn:microsoft.com/office/officeart/2008/layout/LinedList"/>
    <dgm:cxn modelId="{75A90AE1-9304-4EC0-BA86-FF826E11CB9F}" type="presParOf" srcId="{77A69690-7756-40B9-9411-9577374CB39B}" destId="{FA8713C8-BD20-4C82-B872-A6583CD8A5CF}" srcOrd="4" destOrd="0" presId="urn:microsoft.com/office/officeart/2008/layout/LinedList"/>
    <dgm:cxn modelId="{AE939186-A9A0-4C03-B31B-27330A97F32E}" type="presParOf" srcId="{77A69690-7756-40B9-9411-9577374CB39B}" destId="{8A70A73D-32E2-4695-A951-DA3F19643ED3}" srcOrd="5" destOrd="0" presId="urn:microsoft.com/office/officeart/2008/layout/LinedList"/>
    <dgm:cxn modelId="{6CD0B3D2-0B6F-42D5-B616-8D7B14856BCA}" type="presParOf" srcId="{8A70A73D-32E2-4695-A951-DA3F19643ED3}" destId="{AB878456-250C-4257-9CC1-989DB8C2188B}" srcOrd="0" destOrd="0" presId="urn:microsoft.com/office/officeart/2008/layout/LinedList"/>
    <dgm:cxn modelId="{39141141-AAC4-479E-9324-AF4B516C24C6}" type="presParOf" srcId="{8A70A73D-32E2-4695-A951-DA3F19643ED3}" destId="{11E2DE53-7A52-4984-B795-0261ECBC10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81580A-31DC-4F66-9F1E-AFA18590B04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9AA02DA-B35B-48FF-AA05-50B23B1AEC30}">
      <dgm:prSet/>
      <dgm:spPr/>
      <dgm:t>
        <a:bodyPr/>
        <a:lstStyle/>
        <a:p>
          <a:r>
            <a:rPr lang="it-IT"/>
            <a:t>Idempotenza</a:t>
          </a:r>
        </a:p>
      </dgm:t>
    </dgm:pt>
    <dgm:pt modelId="{A31121B6-AAA7-492C-A1E9-FF92D84CC193}" type="parTrans" cxnId="{33EA4982-5AF4-4D5B-8AF2-B0EBFF233DA2}">
      <dgm:prSet/>
      <dgm:spPr/>
      <dgm:t>
        <a:bodyPr/>
        <a:lstStyle/>
        <a:p>
          <a:endParaRPr lang="it-IT"/>
        </a:p>
      </dgm:t>
    </dgm:pt>
    <dgm:pt modelId="{7FF39ABD-220A-4E38-BC4F-41B69EC140EB}" type="sibTrans" cxnId="{33EA4982-5AF4-4D5B-8AF2-B0EBFF233DA2}">
      <dgm:prSet/>
      <dgm:spPr/>
      <dgm:t>
        <a:bodyPr/>
        <a:lstStyle/>
        <a:p>
          <a:endParaRPr lang="it-IT"/>
        </a:p>
      </dgm:t>
    </dgm:pt>
    <dgm:pt modelId="{139F2A94-CDE3-4C25-B8C4-924D85AB25F1}">
      <dgm:prSet/>
      <dgm:spPr/>
      <dgm:t>
        <a:bodyPr/>
        <a:lstStyle/>
        <a:p>
          <a:r>
            <a:rPr lang="it-IT"/>
            <a:t>x + x = x</a:t>
          </a:r>
        </a:p>
      </dgm:t>
    </dgm:pt>
    <dgm:pt modelId="{BCBC64F2-ABB5-4634-9D56-3B0B9E92E62B}" type="parTrans" cxnId="{0B5CF046-3755-4FB7-9630-A09BB957BCE4}">
      <dgm:prSet/>
      <dgm:spPr/>
      <dgm:t>
        <a:bodyPr/>
        <a:lstStyle/>
        <a:p>
          <a:endParaRPr lang="it-IT"/>
        </a:p>
      </dgm:t>
    </dgm:pt>
    <dgm:pt modelId="{0F262492-4E2D-47A7-A407-44207B2C3364}" type="sibTrans" cxnId="{0B5CF046-3755-4FB7-9630-A09BB957BCE4}">
      <dgm:prSet/>
      <dgm:spPr/>
      <dgm:t>
        <a:bodyPr/>
        <a:lstStyle/>
        <a:p>
          <a:endParaRPr lang="it-IT"/>
        </a:p>
      </dgm:t>
    </dgm:pt>
    <dgm:pt modelId="{2A8F4A77-906E-412B-B1CD-342D975F1979}">
      <dgm:prSet/>
      <dgm:spPr/>
      <dgm:t>
        <a:bodyPr/>
        <a:lstStyle/>
        <a:p>
          <a:r>
            <a:rPr lang="it-IT"/>
            <a:t>x * x = x</a:t>
          </a:r>
        </a:p>
      </dgm:t>
    </dgm:pt>
    <dgm:pt modelId="{FB0331A2-2B1F-4C02-A7A3-D990D8DFEDCB}" type="parTrans" cxnId="{93D02E18-B992-460C-875E-E62C9FE0116B}">
      <dgm:prSet/>
      <dgm:spPr/>
      <dgm:t>
        <a:bodyPr/>
        <a:lstStyle/>
        <a:p>
          <a:endParaRPr lang="it-IT"/>
        </a:p>
      </dgm:t>
    </dgm:pt>
    <dgm:pt modelId="{8D395FC2-D822-474B-A914-FE7FB7A8091F}" type="sibTrans" cxnId="{93D02E18-B992-460C-875E-E62C9FE0116B}">
      <dgm:prSet/>
      <dgm:spPr/>
      <dgm:t>
        <a:bodyPr/>
        <a:lstStyle/>
        <a:p>
          <a:endParaRPr lang="it-IT"/>
        </a:p>
      </dgm:t>
    </dgm:pt>
    <dgm:pt modelId="{37F3E786-4269-43B9-866C-D760D409619F}">
      <dgm:prSet/>
      <dgm:spPr/>
      <dgm:t>
        <a:bodyPr/>
        <a:lstStyle/>
        <a:p>
          <a:r>
            <a:rPr lang="it-IT"/>
            <a:t>Elemento nullo</a:t>
          </a:r>
        </a:p>
      </dgm:t>
    </dgm:pt>
    <dgm:pt modelId="{DF8D1403-284E-4B77-8839-180E063F85D4}" type="parTrans" cxnId="{DFFA5B00-BD9F-4B5F-B60E-164299B4DA19}">
      <dgm:prSet/>
      <dgm:spPr/>
      <dgm:t>
        <a:bodyPr/>
        <a:lstStyle/>
        <a:p>
          <a:endParaRPr lang="it-IT"/>
        </a:p>
      </dgm:t>
    </dgm:pt>
    <dgm:pt modelId="{F7FF1926-9FDD-4005-9153-93572325E6FD}" type="sibTrans" cxnId="{DFFA5B00-BD9F-4B5F-B60E-164299B4DA19}">
      <dgm:prSet/>
      <dgm:spPr/>
      <dgm:t>
        <a:bodyPr/>
        <a:lstStyle/>
        <a:p>
          <a:endParaRPr lang="it-IT"/>
        </a:p>
      </dgm:t>
    </dgm:pt>
    <dgm:pt modelId="{C9E2D12D-0D66-425B-93FA-B10CD0A4F772}">
      <dgm:prSet/>
      <dgm:spPr/>
      <dgm:t>
        <a:bodyPr/>
        <a:lstStyle/>
        <a:p>
          <a:r>
            <a:rPr lang="it-IT"/>
            <a:t>x + 1 = 1</a:t>
          </a:r>
        </a:p>
      </dgm:t>
    </dgm:pt>
    <dgm:pt modelId="{A3132832-0931-47AA-8E0D-B9478FAF99C9}" type="parTrans" cxnId="{A90F902D-097A-4A03-9426-00DFBA9AB8B9}">
      <dgm:prSet/>
      <dgm:spPr/>
      <dgm:t>
        <a:bodyPr/>
        <a:lstStyle/>
        <a:p>
          <a:endParaRPr lang="it-IT"/>
        </a:p>
      </dgm:t>
    </dgm:pt>
    <dgm:pt modelId="{AA68764C-0981-4AE1-9CD2-F7DA79DDB75F}" type="sibTrans" cxnId="{A90F902D-097A-4A03-9426-00DFBA9AB8B9}">
      <dgm:prSet/>
      <dgm:spPr/>
      <dgm:t>
        <a:bodyPr/>
        <a:lstStyle/>
        <a:p>
          <a:endParaRPr lang="it-IT"/>
        </a:p>
      </dgm:t>
    </dgm:pt>
    <dgm:pt modelId="{0F7A3EBF-C1D9-45CF-8EA4-39B0F07AA609}">
      <dgm:prSet/>
      <dgm:spPr/>
      <dgm:t>
        <a:bodyPr/>
        <a:lstStyle/>
        <a:p>
          <a:r>
            <a:rPr lang="it-IT"/>
            <a:t>x * 0 = 0</a:t>
          </a:r>
        </a:p>
      </dgm:t>
    </dgm:pt>
    <dgm:pt modelId="{5D0B4A28-D8D3-42E0-A57E-791D6FCFFBB2}" type="parTrans" cxnId="{9509BE71-0ECD-4652-B3CD-D96611C9338C}">
      <dgm:prSet/>
      <dgm:spPr/>
      <dgm:t>
        <a:bodyPr/>
        <a:lstStyle/>
        <a:p>
          <a:endParaRPr lang="it-IT"/>
        </a:p>
      </dgm:t>
    </dgm:pt>
    <dgm:pt modelId="{00565B59-14D7-4D4B-9262-D97469901F56}" type="sibTrans" cxnId="{9509BE71-0ECD-4652-B3CD-D96611C9338C}">
      <dgm:prSet/>
      <dgm:spPr/>
      <dgm:t>
        <a:bodyPr/>
        <a:lstStyle/>
        <a:p>
          <a:endParaRPr lang="it-IT"/>
        </a:p>
      </dgm:t>
    </dgm:pt>
    <dgm:pt modelId="{CC305861-BD48-475C-AC57-91D71004C638}">
      <dgm:prSet/>
      <dgm:spPr/>
      <dgm:t>
        <a:bodyPr/>
        <a:lstStyle/>
        <a:p>
          <a:r>
            <a:rPr lang="it-IT"/>
            <a:t>Proprietà commutativa</a:t>
          </a:r>
        </a:p>
      </dgm:t>
    </dgm:pt>
    <dgm:pt modelId="{A4083171-F1C1-4982-95FA-9F6DE42E2257}" type="parTrans" cxnId="{9DF99B12-92A7-4E47-9AD8-4E5899FCE846}">
      <dgm:prSet/>
      <dgm:spPr/>
      <dgm:t>
        <a:bodyPr/>
        <a:lstStyle/>
        <a:p>
          <a:endParaRPr lang="it-IT"/>
        </a:p>
      </dgm:t>
    </dgm:pt>
    <dgm:pt modelId="{554B66F1-F002-40DB-A654-5CF701D20133}" type="sibTrans" cxnId="{9DF99B12-92A7-4E47-9AD8-4E5899FCE846}">
      <dgm:prSet/>
      <dgm:spPr/>
      <dgm:t>
        <a:bodyPr/>
        <a:lstStyle/>
        <a:p>
          <a:endParaRPr lang="it-IT"/>
        </a:p>
      </dgm:t>
    </dgm:pt>
    <dgm:pt modelId="{2B6AB46E-E04C-48AB-96A3-63889746D428}">
      <dgm:prSet/>
      <dgm:spPr/>
      <dgm:t>
        <a:bodyPr/>
        <a:lstStyle/>
        <a:p>
          <a:r>
            <a:rPr lang="it-IT"/>
            <a:t>x + y = y + x</a:t>
          </a:r>
        </a:p>
      </dgm:t>
    </dgm:pt>
    <dgm:pt modelId="{9D2925ED-FE77-4AE2-AACE-6DBD3F8AB5B0}" type="parTrans" cxnId="{FD7F51E0-CBEF-40CD-86ED-1841F67B8CB1}">
      <dgm:prSet/>
      <dgm:spPr/>
      <dgm:t>
        <a:bodyPr/>
        <a:lstStyle/>
        <a:p>
          <a:endParaRPr lang="it-IT"/>
        </a:p>
      </dgm:t>
    </dgm:pt>
    <dgm:pt modelId="{F63580A4-D28C-4E36-AB18-0EE940CFEBF7}" type="sibTrans" cxnId="{FD7F51E0-CBEF-40CD-86ED-1841F67B8CB1}">
      <dgm:prSet/>
      <dgm:spPr/>
      <dgm:t>
        <a:bodyPr/>
        <a:lstStyle/>
        <a:p>
          <a:endParaRPr lang="it-IT"/>
        </a:p>
      </dgm:t>
    </dgm:pt>
    <dgm:pt modelId="{5DAABF31-E713-4F9C-91B6-9ED46EAF2E99}">
      <dgm:prSet/>
      <dgm:spPr/>
      <dgm:t>
        <a:bodyPr/>
        <a:lstStyle/>
        <a:p>
          <a:r>
            <a:rPr lang="it-IT"/>
            <a:t>x * y = y * x</a:t>
          </a:r>
        </a:p>
      </dgm:t>
    </dgm:pt>
    <dgm:pt modelId="{343C06AD-0B70-4279-BFF2-9C4A82F3950F}" type="parTrans" cxnId="{82059189-11B1-46E9-83AA-24F1A6BDFF89}">
      <dgm:prSet/>
      <dgm:spPr/>
      <dgm:t>
        <a:bodyPr/>
        <a:lstStyle/>
        <a:p>
          <a:endParaRPr lang="it-IT"/>
        </a:p>
      </dgm:t>
    </dgm:pt>
    <dgm:pt modelId="{96DA03F6-DB14-4A09-ABE0-3B20A6037C5E}" type="sibTrans" cxnId="{82059189-11B1-46E9-83AA-24F1A6BDFF89}">
      <dgm:prSet/>
      <dgm:spPr/>
      <dgm:t>
        <a:bodyPr/>
        <a:lstStyle/>
        <a:p>
          <a:endParaRPr lang="it-IT"/>
        </a:p>
      </dgm:t>
    </dgm:pt>
    <dgm:pt modelId="{A9F7AC5E-A539-4F9A-A4F2-77B2C424733B}">
      <dgm:prSet/>
      <dgm:spPr/>
      <dgm:t>
        <a:bodyPr/>
        <a:lstStyle/>
        <a:p>
          <a:r>
            <a:rPr lang="it-IT"/>
            <a:t>Proprietà associativa</a:t>
          </a:r>
        </a:p>
      </dgm:t>
    </dgm:pt>
    <dgm:pt modelId="{FB21981F-DEB9-43FB-A3F4-D8C339C24954}" type="parTrans" cxnId="{26688DAB-7D6A-403C-BAB3-5E97989904F6}">
      <dgm:prSet/>
      <dgm:spPr/>
      <dgm:t>
        <a:bodyPr/>
        <a:lstStyle/>
        <a:p>
          <a:endParaRPr lang="it-IT"/>
        </a:p>
      </dgm:t>
    </dgm:pt>
    <dgm:pt modelId="{C85733A3-911D-4DBA-8E31-8D0BD2F8B94C}" type="sibTrans" cxnId="{26688DAB-7D6A-403C-BAB3-5E97989904F6}">
      <dgm:prSet/>
      <dgm:spPr/>
      <dgm:t>
        <a:bodyPr/>
        <a:lstStyle/>
        <a:p>
          <a:endParaRPr lang="it-IT"/>
        </a:p>
      </dgm:t>
    </dgm:pt>
    <dgm:pt modelId="{D5EDBB9E-1BD9-4BAA-B945-A351FA6D2530}">
      <dgm:prSet/>
      <dgm:spPr/>
      <dgm:t>
        <a:bodyPr/>
        <a:lstStyle/>
        <a:p>
          <a:r>
            <a:rPr lang="it-IT"/>
            <a:t>x + (y + z) = (x + y) + z = x + y +z</a:t>
          </a:r>
        </a:p>
      </dgm:t>
    </dgm:pt>
    <dgm:pt modelId="{348ECAC4-266D-44B4-923B-6CE33F17E751}" type="parTrans" cxnId="{365ED15F-8D1E-407B-89EB-ADEE2AB67ED0}">
      <dgm:prSet/>
      <dgm:spPr/>
      <dgm:t>
        <a:bodyPr/>
        <a:lstStyle/>
        <a:p>
          <a:endParaRPr lang="it-IT"/>
        </a:p>
      </dgm:t>
    </dgm:pt>
    <dgm:pt modelId="{7C0500F0-A8A3-4069-B1CF-03D9EC46B66F}" type="sibTrans" cxnId="{365ED15F-8D1E-407B-89EB-ADEE2AB67ED0}">
      <dgm:prSet/>
      <dgm:spPr/>
      <dgm:t>
        <a:bodyPr/>
        <a:lstStyle/>
        <a:p>
          <a:endParaRPr lang="it-IT"/>
        </a:p>
      </dgm:t>
    </dgm:pt>
    <dgm:pt modelId="{6D9689F7-91C7-469B-AD9D-175E97AC7DC0}">
      <dgm:prSet/>
      <dgm:spPr/>
      <dgm:t>
        <a:bodyPr/>
        <a:lstStyle/>
        <a:p>
          <a:r>
            <a:rPr lang="it-IT"/>
            <a:t>x * (y * z) = (x * y) * z = x * y * z</a:t>
          </a:r>
        </a:p>
      </dgm:t>
    </dgm:pt>
    <dgm:pt modelId="{A64EE4B0-8136-4D2A-8E33-A76DA4B67C45}" type="parTrans" cxnId="{D64B3062-E548-469E-8F63-B8926F9F7601}">
      <dgm:prSet/>
      <dgm:spPr/>
      <dgm:t>
        <a:bodyPr/>
        <a:lstStyle/>
        <a:p>
          <a:endParaRPr lang="it-IT"/>
        </a:p>
      </dgm:t>
    </dgm:pt>
    <dgm:pt modelId="{38D3C4EB-4E63-4AD0-8A02-5580042A1CBA}" type="sibTrans" cxnId="{D64B3062-E548-469E-8F63-B8926F9F7601}">
      <dgm:prSet/>
      <dgm:spPr/>
      <dgm:t>
        <a:bodyPr/>
        <a:lstStyle/>
        <a:p>
          <a:endParaRPr lang="it-IT"/>
        </a:p>
      </dgm:t>
    </dgm:pt>
    <dgm:pt modelId="{EB329A6A-B753-463C-B476-82B0DBBC9B0E}" type="pres">
      <dgm:prSet presAssocID="{5581580A-31DC-4F66-9F1E-AFA18590B040}" presName="vert0" presStyleCnt="0">
        <dgm:presLayoutVars>
          <dgm:dir/>
          <dgm:animOne val="branch"/>
          <dgm:animLvl val="lvl"/>
        </dgm:presLayoutVars>
      </dgm:prSet>
      <dgm:spPr/>
    </dgm:pt>
    <dgm:pt modelId="{B3F2BCAB-562D-4A8A-8166-F24A302308A8}" type="pres">
      <dgm:prSet presAssocID="{A9AA02DA-B35B-48FF-AA05-50B23B1AEC30}" presName="thickLine" presStyleLbl="alignNode1" presStyleIdx="0" presStyleCnt="4"/>
      <dgm:spPr/>
    </dgm:pt>
    <dgm:pt modelId="{01556374-690E-4423-99B0-9459780578B7}" type="pres">
      <dgm:prSet presAssocID="{A9AA02DA-B35B-48FF-AA05-50B23B1AEC30}" presName="horz1" presStyleCnt="0"/>
      <dgm:spPr/>
    </dgm:pt>
    <dgm:pt modelId="{1D4FE9BE-D590-480F-992D-8BDC62196B51}" type="pres">
      <dgm:prSet presAssocID="{A9AA02DA-B35B-48FF-AA05-50B23B1AEC30}" presName="tx1" presStyleLbl="revTx" presStyleIdx="0" presStyleCnt="12"/>
      <dgm:spPr/>
    </dgm:pt>
    <dgm:pt modelId="{22858E9E-BB91-4ED8-A1CA-AD592088ABEF}" type="pres">
      <dgm:prSet presAssocID="{A9AA02DA-B35B-48FF-AA05-50B23B1AEC30}" presName="vert1" presStyleCnt="0"/>
      <dgm:spPr/>
    </dgm:pt>
    <dgm:pt modelId="{B9D15DC7-FDF1-4B94-BB25-779538C13217}" type="pres">
      <dgm:prSet presAssocID="{139F2A94-CDE3-4C25-B8C4-924D85AB25F1}" presName="vertSpace2a" presStyleCnt="0"/>
      <dgm:spPr/>
    </dgm:pt>
    <dgm:pt modelId="{1D5D6E3E-8FAB-4500-8644-EC546DBA7063}" type="pres">
      <dgm:prSet presAssocID="{139F2A94-CDE3-4C25-B8C4-924D85AB25F1}" presName="horz2" presStyleCnt="0"/>
      <dgm:spPr/>
    </dgm:pt>
    <dgm:pt modelId="{7B8F356C-B37B-4C7B-A4BB-9542B785534C}" type="pres">
      <dgm:prSet presAssocID="{139F2A94-CDE3-4C25-B8C4-924D85AB25F1}" presName="horzSpace2" presStyleCnt="0"/>
      <dgm:spPr/>
    </dgm:pt>
    <dgm:pt modelId="{FCB83DB2-75B4-465E-95C5-F5AFB8E4ED5C}" type="pres">
      <dgm:prSet presAssocID="{139F2A94-CDE3-4C25-B8C4-924D85AB25F1}" presName="tx2" presStyleLbl="revTx" presStyleIdx="1" presStyleCnt="12"/>
      <dgm:spPr/>
    </dgm:pt>
    <dgm:pt modelId="{619AA825-B482-49E3-912C-29EC7CCF3A67}" type="pres">
      <dgm:prSet presAssocID="{139F2A94-CDE3-4C25-B8C4-924D85AB25F1}" presName="vert2" presStyleCnt="0"/>
      <dgm:spPr/>
    </dgm:pt>
    <dgm:pt modelId="{E64CC173-40D3-46E3-A6E7-A02BF22C658E}" type="pres">
      <dgm:prSet presAssocID="{139F2A94-CDE3-4C25-B8C4-924D85AB25F1}" presName="thinLine2b" presStyleLbl="callout" presStyleIdx="0" presStyleCnt="8"/>
      <dgm:spPr/>
    </dgm:pt>
    <dgm:pt modelId="{8A50FDD9-DEBC-46D3-8E78-F31E084997A1}" type="pres">
      <dgm:prSet presAssocID="{139F2A94-CDE3-4C25-B8C4-924D85AB25F1}" presName="vertSpace2b" presStyleCnt="0"/>
      <dgm:spPr/>
    </dgm:pt>
    <dgm:pt modelId="{248B165D-31C7-4993-A1B2-667EFAFBE8D1}" type="pres">
      <dgm:prSet presAssocID="{2A8F4A77-906E-412B-B1CD-342D975F1979}" presName="horz2" presStyleCnt="0"/>
      <dgm:spPr/>
    </dgm:pt>
    <dgm:pt modelId="{DB1DA8CE-C234-49EC-BD38-A9A6D990BD9D}" type="pres">
      <dgm:prSet presAssocID="{2A8F4A77-906E-412B-B1CD-342D975F1979}" presName="horzSpace2" presStyleCnt="0"/>
      <dgm:spPr/>
    </dgm:pt>
    <dgm:pt modelId="{6DEB94EF-751B-4ED6-AA2A-D29E81424CE8}" type="pres">
      <dgm:prSet presAssocID="{2A8F4A77-906E-412B-B1CD-342D975F1979}" presName="tx2" presStyleLbl="revTx" presStyleIdx="2" presStyleCnt="12"/>
      <dgm:spPr/>
    </dgm:pt>
    <dgm:pt modelId="{06CB87EC-F100-4638-BEFD-0C9F52BFD507}" type="pres">
      <dgm:prSet presAssocID="{2A8F4A77-906E-412B-B1CD-342D975F1979}" presName="vert2" presStyleCnt="0"/>
      <dgm:spPr/>
    </dgm:pt>
    <dgm:pt modelId="{A8D6EA82-425A-480C-9D72-C20545DB8AA7}" type="pres">
      <dgm:prSet presAssocID="{2A8F4A77-906E-412B-B1CD-342D975F1979}" presName="thinLine2b" presStyleLbl="callout" presStyleIdx="1" presStyleCnt="8"/>
      <dgm:spPr/>
    </dgm:pt>
    <dgm:pt modelId="{3D4E527F-8A81-431E-AF10-3D2111EDFEA3}" type="pres">
      <dgm:prSet presAssocID="{2A8F4A77-906E-412B-B1CD-342D975F1979}" presName="vertSpace2b" presStyleCnt="0"/>
      <dgm:spPr/>
    </dgm:pt>
    <dgm:pt modelId="{8BCC537A-B9D8-45CE-91F1-FFBE8DFE94DF}" type="pres">
      <dgm:prSet presAssocID="{37F3E786-4269-43B9-866C-D760D409619F}" presName="thickLine" presStyleLbl="alignNode1" presStyleIdx="1" presStyleCnt="4"/>
      <dgm:spPr/>
    </dgm:pt>
    <dgm:pt modelId="{48DBEAFD-8167-4DB5-88D4-DA07236F47CB}" type="pres">
      <dgm:prSet presAssocID="{37F3E786-4269-43B9-866C-D760D409619F}" presName="horz1" presStyleCnt="0"/>
      <dgm:spPr/>
    </dgm:pt>
    <dgm:pt modelId="{F462B337-88A2-486C-B2B7-7AB2ADC23BA2}" type="pres">
      <dgm:prSet presAssocID="{37F3E786-4269-43B9-866C-D760D409619F}" presName="tx1" presStyleLbl="revTx" presStyleIdx="3" presStyleCnt="12"/>
      <dgm:spPr/>
    </dgm:pt>
    <dgm:pt modelId="{682C1BF4-506C-42C1-A1CD-4563C1E2E11D}" type="pres">
      <dgm:prSet presAssocID="{37F3E786-4269-43B9-866C-D760D409619F}" presName="vert1" presStyleCnt="0"/>
      <dgm:spPr/>
    </dgm:pt>
    <dgm:pt modelId="{2296952C-117F-477B-ADF2-8C7F06958C7B}" type="pres">
      <dgm:prSet presAssocID="{C9E2D12D-0D66-425B-93FA-B10CD0A4F772}" presName="vertSpace2a" presStyleCnt="0"/>
      <dgm:spPr/>
    </dgm:pt>
    <dgm:pt modelId="{59ED6189-7119-4120-BB2E-7AA2770E24BF}" type="pres">
      <dgm:prSet presAssocID="{C9E2D12D-0D66-425B-93FA-B10CD0A4F772}" presName="horz2" presStyleCnt="0"/>
      <dgm:spPr/>
    </dgm:pt>
    <dgm:pt modelId="{7FA95F4B-D346-44A2-9764-F3E00FFE7340}" type="pres">
      <dgm:prSet presAssocID="{C9E2D12D-0D66-425B-93FA-B10CD0A4F772}" presName="horzSpace2" presStyleCnt="0"/>
      <dgm:spPr/>
    </dgm:pt>
    <dgm:pt modelId="{E17237D7-FABC-48AD-A027-193E11B3C597}" type="pres">
      <dgm:prSet presAssocID="{C9E2D12D-0D66-425B-93FA-B10CD0A4F772}" presName="tx2" presStyleLbl="revTx" presStyleIdx="4" presStyleCnt="12"/>
      <dgm:spPr/>
    </dgm:pt>
    <dgm:pt modelId="{1A91287A-63F3-4C48-8424-815783EF5491}" type="pres">
      <dgm:prSet presAssocID="{C9E2D12D-0D66-425B-93FA-B10CD0A4F772}" presName="vert2" presStyleCnt="0"/>
      <dgm:spPr/>
    </dgm:pt>
    <dgm:pt modelId="{41CAAEB2-A45A-43AA-83D1-A3019E22D1D9}" type="pres">
      <dgm:prSet presAssocID="{C9E2D12D-0D66-425B-93FA-B10CD0A4F772}" presName="thinLine2b" presStyleLbl="callout" presStyleIdx="2" presStyleCnt="8"/>
      <dgm:spPr/>
    </dgm:pt>
    <dgm:pt modelId="{FC0372E4-2260-461E-A7AC-B69DCD842B8E}" type="pres">
      <dgm:prSet presAssocID="{C9E2D12D-0D66-425B-93FA-B10CD0A4F772}" presName="vertSpace2b" presStyleCnt="0"/>
      <dgm:spPr/>
    </dgm:pt>
    <dgm:pt modelId="{67177308-1B1C-4D89-B707-9663E997C99D}" type="pres">
      <dgm:prSet presAssocID="{0F7A3EBF-C1D9-45CF-8EA4-39B0F07AA609}" presName="horz2" presStyleCnt="0"/>
      <dgm:spPr/>
    </dgm:pt>
    <dgm:pt modelId="{65036836-7181-439D-838E-79E98029F1C0}" type="pres">
      <dgm:prSet presAssocID="{0F7A3EBF-C1D9-45CF-8EA4-39B0F07AA609}" presName="horzSpace2" presStyleCnt="0"/>
      <dgm:spPr/>
    </dgm:pt>
    <dgm:pt modelId="{041FA4E3-C6EF-4B23-829E-6A48E99B45B5}" type="pres">
      <dgm:prSet presAssocID="{0F7A3EBF-C1D9-45CF-8EA4-39B0F07AA609}" presName="tx2" presStyleLbl="revTx" presStyleIdx="5" presStyleCnt="12"/>
      <dgm:spPr/>
    </dgm:pt>
    <dgm:pt modelId="{39A480F6-662D-4494-852E-16C1F4618F86}" type="pres">
      <dgm:prSet presAssocID="{0F7A3EBF-C1D9-45CF-8EA4-39B0F07AA609}" presName="vert2" presStyleCnt="0"/>
      <dgm:spPr/>
    </dgm:pt>
    <dgm:pt modelId="{E98B6901-789A-4A96-A33F-3E1930498B96}" type="pres">
      <dgm:prSet presAssocID="{0F7A3EBF-C1D9-45CF-8EA4-39B0F07AA609}" presName="thinLine2b" presStyleLbl="callout" presStyleIdx="3" presStyleCnt="8"/>
      <dgm:spPr/>
    </dgm:pt>
    <dgm:pt modelId="{CB8E0387-5AB6-4559-9E24-111E1A84D1FC}" type="pres">
      <dgm:prSet presAssocID="{0F7A3EBF-C1D9-45CF-8EA4-39B0F07AA609}" presName="vertSpace2b" presStyleCnt="0"/>
      <dgm:spPr/>
    </dgm:pt>
    <dgm:pt modelId="{C1D5B3A8-B215-4A0C-B023-F361E48D4B14}" type="pres">
      <dgm:prSet presAssocID="{CC305861-BD48-475C-AC57-91D71004C638}" presName="thickLine" presStyleLbl="alignNode1" presStyleIdx="2" presStyleCnt="4"/>
      <dgm:spPr/>
    </dgm:pt>
    <dgm:pt modelId="{E224A8BB-CCB0-47F0-B669-4136E3060343}" type="pres">
      <dgm:prSet presAssocID="{CC305861-BD48-475C-AC57-91D71004C638}" presName="horz1" presStyleCnt="0"/>
      <dgm:spPr/>
    </dgm:pt>
    <dgm:pt modelId="{83BEF624-2C8D-4662-9482-962B7B81CA5C}" type="pres">
      <dgm:prSet presAssocID="{CC305861-BD48-475C-AC57-91D71004C638}" presName="tx1" presStyleLbl="revTx" presStyleIdx="6" presStyleCnt="12"/>
      <dgm:spPr/>
    </dgm:pt>
    <dgm:pt modelId="{2FBCF2C4-F28F-44BD-B693-8FFB5F772BE8}" type="pres">
      <dgm:prSet presAssocID="{CC305861-BD48-475C-AC57-91D71004C638}" presName="vert1" presStyleCnt="0"/>
      <dgm:spPr/>
    </dgm:pt>
    <dgm:pt modelId="{0F3F9943-CE4C-4A23-8E2D-A21C5AF0E093}" type="pres">
      <dgm:prSet presAssocID="{2B6AB46E-E04C-48AB-96A3-63889746D428}" presName="vertSpace2a" presStyleCnt="0"/>
      <dgm:spPr/>
    </dgm:pt>
    <dgm:pt modelId="{AC4C118F-7CF9-430E-A813-6E6DB6CFB97D}" type="pres">
      <dgm:prSet presAssocID="{2B6AB46E-E04C-48AB-96A3-63889746D428}" presName="horz2" presStyleCnt="0"/>
      <dgm:spPr/>
    </dgm:pt>
    <dgm:pt modelId="{0AA943CC-2ADD-4615-90E5-74388E91E81B}" type="pres">
      <dgm:prSet presAssocID="{2B6AB46E-E04C-48AB-96A3-63889746D428}" presName="horzSpace2" presStyleCnt="0"/>
      <dgm:spPr/>
    </dgm:pt>
    <dgm:pt modelId="{E4C0915B-CE6F-468D-946B-C01701451D69}" type="pres">
      <dgm:prSet presAssocID="{2B6AB46E-E04C-48AB-96A3-63889746D428}" presName="tx2" presStyleLbl="revTx" presStyleIdx="7" presStyleCnt="12"/>
      <dgm:spPr/>
    </dgm:pt>
    <dgm:pt modelId="{F034F1C0-A50E-409D-BEA1-1D6AE0C88A89}" type="pres">
      <dgm:prSet presAssocID="{2B6AB46E-E04C-48AB-96A3-63889746D428}" presName="vert2" presStyleCnt="0"/>
      <dgm:spPr/>
    </dgm:pt>
    <dgm:pt modelId="{3992C020-95C4-47EF-87CF-5C85B9A5B4FD}" type="pres">
      <dgm:prSet presAssocID="{2B6AB46E-E04C-48AB-96A3-63889746D428}" presName="thinLine2b" presStyleLbl="callout" presStyleIdx="4" presStyleCnt="8"/>
      <dgm:spPr/>
    </dgm:pt>
    <dgm:pt modelId="{51BDD566-DD39-4A36-BAE8-9269A5F3E3DA}" type="pres">
      <dgm:prSet presAssocID="{2B6AB46E-E04C-48AB-96A3-63889746D428}" presName="vertSpace2b" presStyleCnt="0"/>
      <dgm:spPr/>
    </dgm:pt>
    <dgm:pt modelId="{B7FAB10C-DB94-4399-A546-962B1646F015}" type="pres">
      <dgm:prSet presAssocID="{5DAABF31-E713-4F9C-91B6-9ED46EAF2E99}" presName="horz2" presStyleCnt="0"/>
      <dgm:spPr/>
    </dgm:pt>
    <dgm:pt modelId="{3EBCC4C9-8CB6-470A-B0D9-4C51A3AFEBB1}" type="pres">
      <dgm:prSet presAssocID="{5DAABF31-E713-4F9C-91B6-9ED46EAF2E99}" presName="horzSpace2" presStyleCnt="0"/>
      <dgm:spPr/>
    </dgm:pt>
    <dgm:pt modelId="{2F0076B5-35B0-406E-B291-D6A624BDD172}" type="pres">
      <dgm:prSet presAssocID="{5DAABF31-E713-4F9C-91B6-9ED46EAF2E99}" presName="tx2" presStyleLbl="revTx" presStyleIdx="8" presStyleCnt="12"/>
      <dgm:spPr/>
    </dgm:pt>
    <dgm:pt modelId="{A5A294B2-4014-4CC1-B848-C99FB9AC5C5E}" type="pres">
      <dgm:prSet presAssocID="{5DAABF31-E713-4F9C-91B6-9ED46EAF2E99}" presName="vert2" presStyleCnt="0"/>
      <dgm:spPr/>
    </dgm:pt>
    <dgm:pt modelId="{0F1B8139-448E-40FF-A4D1-BA185E0AABBC}" type="pres">
      <dgm:prSet presAssocID="{5DAABF31-E713-4F9C-91B6-9ED46EAF2E99}" presName="thinLine2b" presStyleLbl="callout" presStyleIdx="5" presStyleCnt="8"/>
      <dgm:spPr/>
    </dgm:pt>
    <dgm:pt modelId="{61867964-DC7B-46DE-986F-F778654F7008}" type="pres">
      <dgm:prSet presAssocID="{5DAABF31-E713-4F9C-91B6-9ED46EAF2E99}" presName="vertSpace2b" presStyleCnt="0"/>
      <dgm:spPr/>
    </dgm:pt>
    <dgm:pt modelId="{0F1DE9B6-8AA6-41F4-A8A6-7EE2F4349FDE}" type="pres">
      <dgm:prSet presAssocID="{A9F7AC5E-A539-4F9A-A4F2-77B2C424733B}" presName="thickLine" presStyleLbl="alignNode1" presStyleIdx="3" presStyleCnt="4"/>
      <dgm:spPr/>
    </dgm:pt>
    <dgm:pt modelId="{181ECE62-E6F1-4BED-891F-DDD5BCC1B07D}" type="pres">
      <dgm:prSet presAssocID="{A9F7AC5E-A539-4F9A-A4F2-77B2C424733B}" presName="horz1" presStyleCnt="0"/>
      <dgm:spPr/>
    </dgm:pt>
    <dgm:pt modelId="{73F5A2F2-7771-4CF2-AA22-DCC6E60A0084}" type="pres">
      <dgm:prSet presAssocID="{A9F7AC5E-A539-4F9A-A4F2-77B2C424733B}" presName="tx1" presStyleLbl="revTx" presStyleIdx="9" presStyleCnt="12"/>
      <dgm:spPr/>
    </dgm:pt>
    <dgm:pt modelId="{CAB64E44-3127-4016-8779-BFA5CDAB367B}" type="pres">
      <dgm:prSet presAssocID="{A9F7AC5E-A539-4F9A-A4F2-77B2C424733B}" presName="vert1" presStyleCnt="0"/>
      <dgm:spPr/>
    </dgm:pt>
    <dgm:pt modelId="{687B7304-3DF7-4F6B-838F-77F3E1170FE5}" type="pres">
      <dgm:prSet presAssocID="{D5EDBB9E-1BD9-4BAA-B945-A351FA6D2530}" presName="vertSpace2a" presStyleCnt="0"/>
      <dgm:spPr/>
    </dgm:pt>
    <dgm:pt modelId="{9A1C8AFA-4927-4ABA-8243-6D5115CB792D}" type="pres">
      <dgm:prSet presAssocID="{D5EDBB9E-1BD9-4BAA-B945-A351FA6D2530}" presName="horz2" presStyleCnt="0"/>
      <dgm:spPr/>
    </dgm:pt>
    <dgm:pt modelId="{CBF0951D-1BEB-40FC-85C6-0F926B1D02BF}" type="pres">
      <dgm:prSet presAssocID="{D5EDBB9E-1BD9-4BAA-B945-A351FA6D2530}" presName="horzSpace2" presStyleCnt="0"/>
      <dgm:spPr/>
    </dgm:pt>
    <dgm:pt modelId="{2CBFA08E-6F6F-423B-9454-58D67B640D6C}" type="pres">
      <dgm:prSet presAssocID="{D5EDBB9E-1BD9-4BAA-B945-A351FA6D2530}" presName="tx2" presStyleLbl="revTx" presStyleIdx="10" presStyleCnt="12"/>
      <dgm:spPr/>
    </dgm:pt>
    <dgm:pt modelId="{0F8F44FC-B7D1-47FE-A321-8CAB80353F33}" type="pres">
      <dgm:prSet presAssocID="{D5EDBB9E-1BD9-4BAA-B945-A351FA6D2530}" presName="vert2" presStyleCnt="0"/>
      <dgm:spPr/>
    </dgm:pt>
    <dgm:pt modelId="{8602CAF5-0DEE-4915-A003-8EAFA00808E3}" type="pres">
      <dgm:prSet presAssocID="{D5EDBB9E-1BD9-4BAA-B945-A351FA6D2530}" presName="thinLine2b" presStyleLbl="callout" presStyleIdx="6" presStyleCnt="8"/>
      <dgm:spPr/>
    </dgm:pt>
    <dgm:pt modelId="{F774A057-0D26-4C0C-A260-B63DF88FA609}" type="pres">
      <dgm:prSet presAssocID="{D5EDBB9E-1BD9-4BAA-B945-A351FA6D2530}" presName="vertSpace2b" presStyleCnt="0"/>
      <dgm:spPr/>
    </dgm:pt>
    <dgm:pt modelId="{3C5BE9B2-293B-4734-91CB-A7DA2CA48B97}" type="pres">
      <dgm:prSet presAssocID="{6D9689F7-91C7-469B-AD9D-175E97AC7DC0}" presName="horz2" presStyleCnt="0"/>
      <dgm:spPr/>
    </dgm:pt>
    <dgm:pt modelId="{46AE15A4-12D7-4AC9-9D53-CEB8D84256D2}" type="pres">
      <dgm:prSet presAssocID="{6D9689F7-91C7-469B-AD9D-175E97AC7DC0}" presName="horzSpace2" presStyleCnt="0"/>
      <dgm:spPr/>
    </dgm:pt>
    <dgm:pt modelId="{FE347E2A-E08F-41DB-A1A8-DD37130A58E5}" type="pres">
      <dgm:prSet presAssocID="{6D9689F7-91C7-469B-AD9D-175E97AC7DC0}" presName="tx2" presStyleLbl="revTx" presStyleIdx="11" presStyleCnt="12"/>
      <dgm:spPr/>
    </dgm:pt>
    <dgm:pt modelId="{46517A46-1BCF-49EF-80AD-CD7D62218742}" type="pres">
      <dgm:prSet presAssocID="{6D9689F7-91C7-469B-AD9D-175E97AC7DC0}" presName="vert2" presStyleCnt="0"/>
      <dgm:spPr/>
    </dgm:pt>
    <dgm:pt modelId="{47BB068D-94C2-4212-956B-3D1772F58049}" type="pres">
      <dgm:prSet presAssocID="{6D9689F7-91C7-469B-AD9D-175E97AC7DC0}" presName="thinLine2b" presStyleLbl="callout" presStyleIdx="7" presStyleCnt="8"/>
      <dgm:spPr/>
    </dgm:pt>
    <dgm:pt modelId="{02F1C7E5-2D0D-4C1F-A634-B8CBCF984AE5}" type="pres">
      <dgm:prSet presAssocID="{6D9689F7-91C7-469B-AD9D-175E97AC7DC0}" presName="vertSpace2b" presStyleCnt="0"/>
      <dgm:spPr/>
    </dgm:pt>
  </dgm:ptLst>
  <dgm:cxnLst>
    <dgm:cxn modelId="{DFFA5B00-BD9F-4B5F-B60E-164299B4DA19}" srcId="{5581580A-31DC-4F66-9F1E-AFA18590B040}" destId="{37F3E786-4269-43B9-866C-D760D409619F}" srcOrd="1" destOrd="0" parTransId="{DF8D1403-284E-4B77-8839-180E063F85D4}" sibTransId="{F7FF1926-9FDD-4005-9153-93572325E6FD}"/>
    <dgm:cxn modelId="{9DF99B12-92A7-4E47-9AD8-4E5899FCE846}" srcId="{5581580A-31DC-4F66-9F1E-AFA18590B040}" destId="{CC305861-BD48-475C-AC57-91D71004C638}" srcOrd="2" destOrd="0" parTransId="{A4083171-F1C1-4982-95FA-9F6DE42E2257}" sibTransId="{554B66F1-F002-40DB-A654-5CF701D20133}"/>
    <dgm:cxn modelId="{93D02E18-B992-460C-875E-E62C9FE0116B}" srcId="{A9AA02DA-B35B-48FF-AA05-50B23B1AEC30}" destId="{2A8F4A77-906E-412B-B1CD-342D975F1979}" srcOrd="1" destOrd="0" parTransId="{FB0331A2-2B1F-4C02-A7A3-D990D8DFEDCB}" sibTransId="{8D395FC2-D822-474B-A914-FE7FB7A8091F}"/>
    <dgm:cxn modelId="{A4AA912A-A15E-4B66-B83A-B6ECAD6FB980}" type="presOf" srcId="{6D9689F7-91C7-469B-AD9D-175E97AC7DC0}" destId="{FE347E2A-E08F-41DB-A1A8-DD37130A58E5}" srcOrd="0" destOrd="0" presId="urn:microsoft.com/office/officeart/2008/layout/LinedList"/>
    <dgm:cxn modelId="{A90F902D-097A-4A03-9426-00DFBA9AB8B9}" srcId="{37F3E786-4269-43B9-866C-D760D409619F}" destId="{C9E2D12D-0D66-425B-93FA-B10CD0A4F772}" srcOrd="0" destOrd="0" parTransId="{A3132832-0931-47AA-8E0D-B9478FAF99C9}" sibTransId="{AA68764C-0981-4AE1-9CD2-F7DA79DDB75F}"/>
    <dgm:cxn modelId="{41527E5D-0CF6-46C6-A72B-400148A5FCB2}" type="presOf" srcId="{A9F7AC5E-A539-4F9A-A4F2-77B2C424733B}" destId="{73F5A2F2-7771-4CF2-AA22-DCC6E60A0084}" srcOrd="0" destOrd="0" presId="urn:microsoft.com/office/officeart/2008/layout/LinedList"/>
    <dgm:cxn modelId="{365ED15F-8D1E-407B-89EB-ADEE2AB67ED0}" srcId="{A9F7AC5E-A539-4F9A-A4F2-77B2C424733B}" destId="{D5EDBB9E-1BD9-4BAA-B945-A351FA6D2530}" srcOrd="0" destOrd="0" parTransId="{348ECAC4-266D-44B4-923B-6CE33F17E751}" sibTransId="{7C0500F0-A8A3-4069-B1CF-03D9EC46B66F}"/>
    <dgm:cxn modelId="{D64B3062-E548-469E-8F63-B8926F9F7601}" srcId="{A9F7AC5E-A539-4F9A-A4F2-77B2C424733B}" destId="{6D9689F7-91C7-469B-AD9D-175E97AC7DC0}" srcOrd="1" destOrd="0" parTransId="{A64EE4B0-8136-4D2A-8E33-A76DA4B67C45}" sibTransId="{38D3C4EB-4E63-4AD0-8A02-5580042A1CBA}"/>
    <dgm:cxn modelId="{0B5CF046-3755-4FB7-9630-A09BB957BCE4}" srcId="{A9AA02DA-B35B-48FF-AA05-50B23B1AEC30}" destId="{139F2A94-CDE3-4C25-B8C4-924D85AB25F1}" srcOrd="0" destOrd="0" parTransId="{BCBC64F2-ABB5-4634-9D56-3B0B9E92E62B}" sibTransId="{0F262492-4E2D-47A7-A407-44207B2C3364}"/>
    <dgm:cxn modelId="{9509BE71-0ECD-4652-B3CD-D96611C9338C}" srcId="{37F3E786-4269-43B9-866C-D760D409619F}" destId="{0F7A3EBF-C1D9-45CF-8EA4-39B0F07AA609}" srcOrd="1" destOrd="0" parTransId="{5D0B4A28-D8D3-42E0-A57E-791D6FCFFBB2}" sibTransId="{00565B59-14D7-4D4B-9262-D97469901F56}"/>
    <dgm:cxn modelId="{33EA4982-5AF4-4D5B-8AF2-B0EBFF233DA2}" srcId="{5581580A-31DC-4F66-9F1E-AFA18590B040}" destId="{A9AA02DA-B35B-48FF-AA05-50B23B1AEC30}" srcOrd="0" destOrd="0" parTransId="{A31121B6-AAA7-492C-A1E9-FF92D84CC193}" sibTransId="{7FF39ABD-220A-4E38-BC4F-41B69EC140EB}"/>
    <dgm:cxn modelId="{82059189-11B1-46E9-83AA-24F1A6BDFF89}" srcId="{CC305861-BD48-475C-AC57-91D71004C638}" destId="{5DAABF31-E713-4F9C-91B6-9ED46EAF2E99}" srcOrd="1" destOrd="0" parTransId="{343C06AD-0B70-4279-BFF2-9C4A82F3950F}" sibTransId="{96DA03F6-DB14-4A09-ABE0-3B20A6037C5E}"/>
    <dgm:cxn modelId="{4ABBC896-159A-41F1-A9EB-108CAA3BBCD2}" type="presOf" srcId="{A9AA02DA-B35B-48FF-AA05-50B23B1AEC30}" destId="{1D4FE9BE-D590-480F-992D-8BDC62196B51}" srcOrd="0" destOrd="0" presId="urn:microsoft.com/office/officeart/2008/layout/LinedList"/>
    <dgm:cxn modelId="{E2A0E6AA-AB24-4838-9EA3-44A137C577F9}" type="presOf" srcId="{D5EDBB9E-1BD9-4BAA-B945-A351FA6D2530}" destId="{2CBFA08E-6F6F-423B-9454-58D67B640D6C}" srcOrd="0" destOrd="0" presId="urn:microsoft.com/office/officeart/2008/layout/LinedList"/>
    <dgm:cxn modelId="{E3B40FAB-54F4-4E00-8ED8-7EE3888A017C}" type="presOf" srcId="{0F7A3EBF-C1D9-45CF-8EA4-39B0F07AA609}" destId="{041FA4E3-C6EF-4B23-829E-6A48E99B45B5}" srcOrd="0" destOrd="0" presId="urn:microsoft.com/office/officeart/2008/layout/LinedList"/>
    <dgm:cxn modelId="{26688DAB-7D6A-403C-BAB3-5E97989904F6}" srcId="{5581580A-31DC-4F66-9F1E-AFA18590B040}" destId="{A9F7AC5E-A539-4F9A-A4F2-77B2C424733B}" srcOrd="3" destOrd="0" parTransId="{FB21981F-DEB9-43FB-A3F4-D8C339C24954}" sibTransId="{C85733A3-911D-4DBA-8E31-8D0BD2F8B94C}"/>
    <dgm:cxn modelId="{7A352FB0-9694-49C8-81B2-55F5057E9593}" type="presOf" srcId="{5DAABF31-E713-4F9C-91B6-9ED46EAF2E99}" destId="{2F0076B5-35B0-406E-B291-D6A624BDD172}" srcOrd="0" destOrd="0" presId="urn:microsoft.com/office/officeart/2008/layout/LinedList"/>
    <dgm:cxn modelId="{B5A564B9-C3BF-41B0-A534-92692ABB4B3F}" type="presOf" srcId="{CC305861-BD48-475C-AC57-91D71004C638}" destId="{83BEF624-2C8D-4662-9482-962B7B81CA5C}" srcOrd="0" destOrd="0" presId="urn:microsoft.com/office/officeart/2008/layout/LinedList"/>
    <dgm:cxn modelId="{4EBD75C5-54B9-4899-918F-E17E7E7A5D98}" type="presOf" srcId="{5581580A-31DC-4F66-9F1E-AFA18590B040}" destId="{EB329A6A-B753-463C-B476-82B0DBBC9B0E}" srcOrd="0" destOrd="0" presId="urn:microsoft.com/office/officeart/2008/layout/LinedList"/>
    <dgm:cxn modelId="{1CB276D4-E5EE-467B-B31D-4A9E24D0AA33}" type="presOf" srcId="{2A8F4A77-906E-412B-B1CD-342D975F1979}" destId="{6DEB94EF-751B-4ED6-AA2A-D29E81424CE8}" srcOrd="0" destOrd="0" presId="urn:microsoft.com/office/officeart/2008/layout/LinedList"/>
    <dgm:cxn modelId="{C5B2C7DF-7316-4DEE-959A-AB2114D2F30D}" type="presOf" srcId="{2B6AB46E-E04C-48AB-96A3-63889746D428}" destId="{E4C0915B-CE6F-468D-946B-C01701451D69}" srcOrd="0" destOrd="0" presId="urn:microsoft.com/office/officeart/2008/layout/LinedList"/>
    <dgm:cxn modelId="{FD7F51E0-CBEF-40CD-86ED-1841F67B8CB1}" srcId="{CC305861-BD48-475C-AC57-91D71004C638}" destId="{2B6AB46E-E04C-48AB-96A3-63889746D428}" srcOrd="0" destOrd="0" parTransId="{9D2925ED-FE77-4AE2-AACE-6DBD3F8AB5B0}" sibTransId="{F63580A4-D28C-4E36-AB18-0EE940CFEBF7}"/>
    <dgm:cxn modelId="{5047B7E6-0FCD-4062-8194-5DAC2F881DE7}" type="presOf" srcId="{37F3E786-4269-43B9-866C-D760D409619F}" destId="{F462B337-88A2-486C-B2B7-7AB2ADC23BA2}" srcOrd="0" destOrd="0" presId="urn:microsoft.com/office/officeart/2008/layout/LinedList"/>
    <dgm:cxn modelId="{3D06C5ED-9095-4880-88CC-D1C9F8D47A81}" type="presOf" srcId="{C9E2D12D-0D66-425B-93FA-B10CD0A4F772}" destId="{E17237D7-FABC-48AD-A027-193E11B3C597}" srcOrd="0" destOrd="0" presId="urn:microsoft.com/office/officeart/2008/layout/LinedList"/>
    <dgm:cxn modelId="{C09D84F0-122F-44A4-9652-B4DA76D72877}" type="presOf" srcId="{139F2A94-CDE3-4C25-B8C4-924D85AB25F1}" destId="{FCB83DB2-75B4-465E-95C5-F5AFB8E4ED5C}" srcOrd="0" destOrd="0" presId="urn:microsoft.com/office/officeart/2008/layout/LinedList"/>
    <dgm:cxn modelId="{EFA817EE-5F07-4E77-A634-F86C4DE56A11}" type="presParOf" srcId="{EB329A6A-B753-463C-B476-82B0DBBC9B0E}" destId="{B3F2BCAB-562D-4A8A-8166-F24A302308A8}" srcOrd="0" destOrd="0" presId="urn:microsoft.com/office/officeart/2008/layout/LinedList"/>
    <dgm:cxn modelId="{42F50A34-333E-49C2-B0DB-5AA00DD52EDB}" type="presParOf" srcId="{EB329A6A-B753-463C-B476-82B0DBBC9B0E}" destId="{01556374-690E-4423-99B0-9459780578B7}" srcOrd="1" destOrd="0" presId="urn:microsoft.com/office/officeart/2008/layout/LinedList"/>
    <dgm:cxn modelId="{5A4864BC-BCBE-446E-9E6C-36DB894E58F4}" type="presParOf" srcId="{01556374-690E-4423-99B0-9459780578B7}" destId="{1D4FE9BE-D590-480F-992D-8BDC62196B51}" srcOrd="0" destOrd="0" presId="urn:microsoft.com/office/officeart/2008/layout/LinedList"/>
    <dgm:cxn modelId="{6A4F7B67-1297-4182-BBB2-B060147627E7}" type="presParOf" srcId="{01556374-690E-4423-99B0-9459780578B7}" destId="{22858E9E-BB91-4ED8-A1CA-AD592088ABEF}" srcOrd="1" destOrd="0" presId="urn:microsoft.com/office/officeart/2008/layout/LinedList"/>
    <dgm:cxn modelId="{F3B7C5D2-745C-4587-9607-2F4D5DABBDE4}" type="presParOf" srcId="{22858E9E-BB91-4ED8-A1CA-AD592088ABEF}" destId="{B9D15DC7-FDF1-4B94-BB25-779538C13217}" srcOrd="0" destOrd="0" presId="urn:microsoft.com/office/officeart/2008/layout/LinedList"/>
    <dgm:cxn modelId="{44FD94DB-8700-453C-99C2-0ABE0640B420}" type="presParOf" srcId="{22858E9E-BB91-4ED8-A1CA-AD592088ABEF}" destId="{1D5D6E3E-8FAB-4500-8644-EC546DBA7063}" srcOrd="1" destOrd="0" presId="urn:microsoft.com/office/officeart/2008/layout/LinedList"/>
    <dgm:cxn modelId="{D1F6206B-1C7D-4E05-8BBD-3DA2CFC6EE50}" type="presParOf" srcId="{1D5D6E3E-8FAB-4500-8644-EC546DBA7063}" destId="{7B8F356C-B37B-4C7B-A4BB-9542B785534C}" srcOrd="0" destOrd="0" presId="urn:microsoft.com/office/officeart/2008/layout/LinedList"/>
    <dgm:cxn modelId="{A95B0C31-1501-46FD-8234-D0118A86E7D8}" type="presParOf" srcId="{1D5D6E3E-8FAB-4500-8644-EC546DBA7063}" destId="{FCB83DB2-75B4-465E-95C5-F5AFB8E4ED5C}" srcOrd="1" destOrd="0" presId="urn:microsoft.com/office/officeart/2008/layout/LinedList"/>
    <dgm:cxn modelId="{7B931A2B-7F7A-48D2-A1C7-EF59F84F57A8}" type="presParOf" srcId="{1D5D6E3E-8FAB-4500-8644-EC546DBA7063}" destId="{619AA825-B482-49E3-912C-29EC7CCF3A67}" srcOrd="2" destOrd="0" presId="urn:microsoft.com/office/officeart/2008/layout/LinedList"/>
    <dgm:cxn modelId="{F8D05BB5-1880-4F0F-9451-939046BFFA97}" type="presParOf" srcId="{22858E9E-BB91-4ED8-A1CA-AD592088ABEF}" destId="{E64CC173-40D3-46E3-A6E7-A02BF22C658E}" srcOrd="2" destOrd="0" presId="urn:microsoft.com/office/officeart/2008/layout/LinedList"/>
    <dgm:cxn modelId="{879A536F-AFF5-4A25-9807-945827B1D60B}" type="presParOf" srcId="{22858E9E-BB91-4ED8-A1CA-AD592088ABEF}" destId="{8A50FDD9-DEBC-46D3-8E78-F31E084997A1}" srcOrd="3" destOrd="0" presId="urn:microsoft.com/office/officeart/2008/layout/LinedList"/>
    <dgm:cxn modelId="{167B8421-65D5-4160-9BF8-C08F78C891DD}" type="presParOf" srcId="{22858E9E-BB91-4ED8-A1CA-AD592088ABEF}" destId="{248B165D-31C7-4993-A1B2-667EFAFBE8D1}" srcOrd="4" destOrd="0" presId="urn:microsoft.com/office/officeart/2008/layout/LinedList"/>
    <dgm:cxn modelId="{0128FA45-330C-480F-9BCD-0FF46F743382}" type="presParOf" srcId="{248B165D-31C7-4993-A1B2-667EFAFBE8D1}" destId="{DB1DA8CE-C234-49EC-BD38-A9A6D990BD9D}" srcOrd="0" destOrd="0" presId="urn:microsoft.com/office/officeart/2008/layout/LinedList"/>
    <dgm:cxn modelId="{CF8D1CD2-9429-45FE-99EE-AFD89AE5016E}" type="presParOf" srcId="{248B165D-31C7-4993-A1B2-667EFAFBE8D1}" destId="{6DEB94EF-751B-4ED6-AA2A-D29E81424CE8}" srcOrd="1" destOrd="0" presId="urn:microsoft.com/office/officeart/2008/layout/LinedList"/>
    <dgm:cxn modelId="{960F35BE-F954-410E-AA3D-70E303E93566}" type="presParOf" srcId="{248B165D-31C7-4993-A1B2-667EFAFBE8D1}" destId="{06CB87EC-F100-4638-BEFD-0C9F52BFD507}" srcOrd="2" destOrd="0" presId="urn:microsoft.com/office/officeart/2008/layout/LinedList"/>
    <dgm:cxn modelId="{48115A89-BD08-48DB-A85E-E54D966151C7}" type="presParOf" srcId="{22858E9E-BB91-4ED8-A1CA-AD592088ABEF}" destId="{A8D6EA82-425A-480C-9D72-C20545DB8AA7}" srcOrd="5" destOrd="0" presId="urn:microsoft.com/office/officeart/2008/layout/LinedList"/>
    <dgm:cxn modelId="{932059D5-31AB-46E7-A136-A1FB78FCBB1E}" type="presParOf" srcId="{22858E9E-BB91-4ED8-A1CA-AD592088ABEF}" destId="{3D4E527F-8A81-431E-AF10-3D2111EDFEA3}" srcOrd="6" destOrd="0" presId="urn:microsoft.com/office/officeart/2008/layout/LinedList"/>
    <dgm:cxn modelId="{F9F4CEDC-CBB6-4E27-A6F9-F5268B8B6391}" type="presParOf" srcId="{EB329A6A-B753-463C-B476-82B0DBBC9B0E}" destId="{8BCC537A-B9D8-45CE-91F1-FFBE8DFE94DF}" srcOrd="2" destOrd="0" presId="urn:microsoft.com/office/officeart/2008/layout/LinedList"/>
    <dgm:cxn modelId="{21BEAFFE-0FA2-4972-B343-5B6A6209D13A}" type="presParOf" srcId="{EB329A6A-B753-463C-B476-82B0DBBC9B0E}" destId="{48DBEAFD-8167-4DB5-88D4-DA07236F47CB}" srcOrd="3" destOrd="0" presId="urn:microsoft.com/office/officeart/2008/layout/LinedList"/>
    <dgm:cxn modelId="{52BF314C-1CA5-4645-BC1D-9F3379229612}" type="presParOf" srcId="{48DBEAFD-8167-4DB5-88D4-DA07236F47CB}" destId="{F462B337-88A2-486C-B2B7-7AB2ADC23BA2}" srcOrd="0" destOrd="0" presId="urn:microsoft.com/office/officeart/2008/layout/LinedList"/>
    <dgm:cxn modelId="{2C4303C0-19D2-4F4E-9FC6-9D475E3F91CA}" type="presParOf" srcId="{48DBEAFD-8167-4DB5-88D4-DA07236F47CB}" destId="{682C1BF4-506C-42C1-A1CD-4563C1E2E11D}" srcOrd="1" destOrd="0" presId="urn:microsoft.com/office/officeart/2008/layout/LinedList"/>
    <dgm:cxn modelId="{C2DE47E5-A4EE-43B9-B183-5DC7330077E5}" type="presParOf" srcId="{682C1BF4-506C-42C1-A1CD-4563C1E2E11D}" destId="{2296952C-117F-477B-ADF2-8C7F06958C7B}" srcOrd="0" destOrd="0" presId="urn:microsoft.com/office/officeart/2008/layout/LinedList"/>
    <dgm:cxn modelId="{49EA9A65-0E92-4C77-9C8E-FFF4B5BA6C7F}" type="presParOf" srcId="{682C1BF4-506C-42C1-A1CD-4563C1E2E11D}" destId="{59ED6189-7119-4120-BB2E-7AA2770E24BF}" srcOrd="1" destOrd="0" presId="urn:microsoft.com/office/officeart/2008/layout/LinedList"/>
    <dgm:cxn modelId="{9551E5F4-86E8-4D00-9B93-68B5E73306D6}" type="presParOf" srcId="{59ED6189-7119-4120-BB2E-7AA2770E24BF}" destId="{7FA95F4B-D346-44A2-9764-F3E00FFE7340}" srcOrd="0" destOrd="0" presId="urn:microsoft.com/office/officeart/2008/layout/LinedList"/>
    <dgm:cxn modelId="{D8A7735E-743E-4EB7-9391-68DA7A07ABE5}" type="presParOf" srcId="{59ED6189-7119-4120-BB2E-7AA2770E24BF}" destId="{E17237D7-FABC-48AD-A027-193E11B3C597}" srcOrd="1" destOrd="0" presId="urn:microsoft.com/office/officeart/2008/layout/LinedList"/>
    <dgm:cxn modelId="{A20E160C-4EBF-49C3-A965-0EE9FCB97518}" type="presParOf" srcId="{59ED6189-7119-4120-BB2E-7AA2770E24BF}" destId="{1A91287A-63F3-4C48-8424-815783EF5491}" srcOrd="2" destOrd="0" presId="urn:microsoft.com/office/officeart/2008/layout/LinedList"/>
    <dgm:cxn modelId="{1257E7BA-C8B7-4396-9809-99BEB92F6D76}" type="presParOf" srcId="{682C1BF4-506C-42C1-A1CD-4563C1E2E11D}" destId="{41CAAEB2-A45A-43AA-83D1-A3019E22D1D9}" srcOrd="2" destOrd="0" presId="urn:microsoft.com/office/officeart/2008/layout/LinedList"/>
    <dgm:cxn modelId="{DBAC3CDD-7F4C-4D98-A1DA-2C5FB749B069}" type="presParOf" srcId="{682C1BF4-506C-42C1-A1CD-4563C1E2E11D}" destId="{FC0372E4-2260-461E-A7AC-B69DCD842B8E}" srcOrd="3" destOrd="0" presId="urn:microsoft.com/office/officeart/2008/layout/LinedList"/>
    <dgm:cxn modelId="{152F1DAB-58F3-469A-9398-BA598CE585D3}" type="presParOf" srcId="{682C1BF4-506C-42C1-A1CD-4563C1E2E11D}" destId="{67177308-1B1C-4D89-B707-9663E997C99D}" srcOrd="4" destOrd="0" presId="urn:microsoft.com/office/officeart/2008/layout/LinedList"/>
    <dgm:cxn modelId="{87404878-4704-4C5B-9C2A-251A42A366C0}" type="presParOf" srcId="{67177308-1B1C-4D89-B707-9663E997C99D}" destId="{65036836-7181-439D-838E-79E98029F1C0}" srcOrd="0" destOrd="0" presId="urn:microsoft.com/office/officeart/2008/layout/LinedList"/>
    <dgm:cxn modelId="{09313412-40E4-4CDB-8E77-09A2A19036CC}" type="presParOf" srcId="{67177308-1B1C-4D89-B707-9663E997C99D}" destId="{041FA4E3-C6EF-4B23-829E-6A48E99B45B5}" srcOrd="1" destOrd="0" presId="urn:microsoft.com/office/officeart/2008/layout/LinedList"/>
    <dgm:cxn modelId="{EF0FC179-46A8-4075-9758-5A0066F645EF}" type="presParOf" srcId="{67177308-1B1C-4D89-B707-9663E997C99D}" destId="{39A480F6-662D-4494-852E-16C1F4618F86}" srcOrd="2" destOrd="0" presId="urn:microsoft.com/office/officeart/2008/layout/LinedList"/>
    <dgm:cxn modelId="{CEFDA939-338D-45C3-B2C2-1326874130F7}" type="presParOf" srcId="{682C1BF4-506C-42C1-A1CD-4563C1E2E11D}" destId="{E98B6901-789A-4A96-A33F-3E1930498B96}" srcOrd="5" destOrd="0" presId="urn:microsoft.com/office/officeart/2008/layout/LinedList"/>
    <dgm:cxn modelId="{B85AFA4F-583D-4D1B-A843-0E927E60B22C}" type="presParOf" srcId="{682C1BF4-506C-42C1-A1CD-4563C1E2E11D}" destId="{CB8E0387-5AB6-4559-9E24-111E1A84D1FC}" srcOrd="6" destOrd="0" presId="urn:microsoft.com/office/officeart/2008/layout/LinedList"/>
    <dgm:cxn modelId="{7AAA5C2E-7FD3-4409-A82D-B632908BE583}" type="presParOf" srcId="{EB329A6A-B753-463C-B476-82B0DBBC9B0E}" destId="{C1D5B3A8-B215-4A0C-B023-F361E48D4B14}" srcOrd="4" destOrd="0" presId="urn:microsoft.com/office/officeart/2008/layout/LinedList"/>
    <dgm:cxn modelId="{96E1F352-03FE-41A0-A7EF-48A61CD25E9C}" type="presParOf" srcId="{EB329A6A-B753-463C-B476-82B0DBBC9B0E}" destId="{E224A8BB-CCB0-47F0-B669-4136E3060343}" srcOrd="5" destOrd="0" presId="urn:microsoft.com/office/officeart/2008/layout/LinedList"/>
    <dgm:cxn modelId="{FBF4DBB0-4FF7-479D-9E59-9BBE3D13B278}" type="presParOf" srcId="{E224A8BB-CCB0-47F0-B669-4136E3060343}" destId="{83BEF624-2C8D-4662-9482-962B7B81CA5C}" srcOrd="0" destOrd="0" presId="urn:microsoft.com/office/officeart/2008/layout/LinedList"/>
    <dgm:cxn modelId="{A935C67D-BB01-436D-A171-C1130326282A}" type="presParOf" srcId="{E224A8BB-CCB0-47F0-B669-4136E3060343}" destId="{2FBCF2C4-F28F-44BD-B693-8FFB5F772BE8}" srcOrd="1" destOrd="0" presId="urn:microsoft.com/office/officeart/2008/layout/LinedList"/>
    <dgm:cxn modelId="{D9E54116-E4D6-4B67-8E70-AA93735A7FF4}" type="presParOf" srcId="{2FBCF2C4-F28F-44BD-B693-8FFB5F772BE8}" destId="{0F3F9943-CE4C-4A23-8E2D-A21C5AF0E093}" srcOrd="0" destOrd="0" presId="urn:microsoft.com/office/officeart/2008/layout/LinedList"/>
    <dgm:cxn modelId="{DA7A4B5B-EE2D-4777-A00C-97FA2C5D8872}" type="presParOf" srcId="{2FBCF2C4-F28F-44BD-B693-8FFB5F772BE8}" destId="{AC4C118F-7CF9-430E-A813-6E6DB6CFB97D}" srcOrd="1" destOrd="0" presId="urn:microsoft.com/office/officeart/2008/layout/LinedList"/>
    <dgm:cxn modelId="{89A73033-0F5D-49FD-94E6-75322C8DC78B}" type="presParOf" srcId="{AC4C118F-7CF9-430E-A813-6E6DB6CFB97D}" destId="{0AA943CC-2ADD-4615-90E5-74388E91E81B}" srcOrd="0" destOrd="0" presId="urn:microsoft.com/office/officeart/2008/layout/LinedList"/>
    <dgm:cxn modelId="{45BAF9E6-8B8D-41D0-8D99-36F5C695E19F}" type="presParOf" srcId="{AC4C118F-7CF9-430E-A813-6E6DB6CFB97D}" destId="{E4C0915B-CE6F-468D-946B-C01701451D69}" srcOrd="1" destOrd="0" presId="urn:microsoft.com/office/officeart/2008/layout/LinedList"/>
    <dgm:cxn modelId="{17155454-1148-4508-BE73-7CDF49C14120}" type="presParOf" srcId="{AC4C118F-7CF9-430E-A813-6E6DB6CFB97D}" destId="{F034F1C0-A50E-409D-BEA1-1D6AE0C88A89}" srcOrd="2" destOrd="0" presId="urn:microsoft.com/office/officeart/2008/layout/LinedList"/>
    <dgm:cxn modelId="{A5F9B4A7-4BCA-42C1-AA9A-34E274423AC2}" type="presParOf" srcId="{2FBCF2C4-F28F-44BD-B693-8FFB5F772BE8}" destId="{3992C020-95C4-47EF-87CF-5C85B9A5B4FD}" srcOrd="2" destOrd="0" presId="urn:microsoft.com/office/officeart/2008/layout/LinedList"/>
    <dgm:cxn modelId="{75247C5D-2AA1-4E2A-BC8B-46CCB80494A6}" type="presParOf" srcId="{2FBCF2C4-F28F-44BD-B693-8FFB5F772BE8}" destId="{51BDD566-DD39-4A36-BAE8-9269A5F3E3DA}" srcOrd="3" destOrd="0" presId="urn:microsoft.com/office/officeart/2008/layout/LinedList"/>
    <dgm:cxn modelId="{F0EB4D48-0E89-4F11-B287-436653057BF1}" type="presParOf" srcId="{2FBCF2C4-F28F-44BD-B693-8FFB5F772BE8}" destId="{B7FAB10C-DB94-4399-A546-962B1646F015}" srcOrd="4" destOrd="0" presId="urn:microsoft.com/office/officeart/2008/layout/LinedList"/>
    <dgm:cxn modelId="{8E0299CE-8823-466E-842C-842D99675F23}" type="presParOf" srcId="{B7FAB10C-DB94-4399-A546-962B1646F015}" destId="{3EBCC4C9-8CB6-470A-B0D9-4C51A3AFEBB1}" srcOrd="0" destOrd="0" presId="urn:microsoft.com/office/officeart/2008/layout/LinedList"/>
    <dgm:cxn modelId="{C922AC19-2BFD-4729-8F1A-2E5EB349FBBE}" type="presParOf" srcId="{B7FAB10C-DB94-4399-A546-962B1646F015}" destId="{2F0076B5-35B0-406E-B291-D6A624BDD172}" srcOrd="1" destOrd="0" presId="urn:microsoft.com/office/officeart/2008/layout/LinedList"/>
    <dgm:cxn modelId="{C13E5177-BB12-49F3-8B05-19E8DB23A095}" type="presParOf" srcId="{B7FAB10C-DB94-4399-A546-962B1646F015}" destId="{A5A294B2-4014-4CC1-B848-C99FB9AC5C5E}" srcOrd="2" destOrd="0" presId="urn:microsoft.com/office/officeart/2008/layout/LinedList"/>
    <dgm:cxn modelId="{DA02615E-C8FD-4DCC-B4B0-A7FE78D1AD48}" type="presParOf" srcId="{2FBCF2C4-F28F-44BD-B693-8FFB5F772BE8}" destId="{0F1B8139-448E-40FF-A4D1-BA185E0AABBC}" srcOrd="5" destOrd="0" presId="urn:microsoft.com/office/officeart/2008/layout/LinedList"/>
    <dgm:cxn modelId="{5A5E1903-556D-4D5B-8091-94D02271C37E}" type="presParOf" srcId="{2FBCF2C4-F28F-44BD-B693-8FFB5F772BE8}" destId="{61867964-DC7B-46DE-986F-F778654F7008}" srcOrd="6" destOrd="0" presId="urn:microsoft.com/office/officeart/2008/layout/LinedList"/>
    <dgm:cxn modelId="{0FFB580F-D216-4873-A856-59C1C0B3F2C7}" type="presParOf" srcId="{EB329A6A-B753-463C-B476-82B0DBBC9B0E}" destId="{0F1DE9B6-8AA6-41F4-A8A6-7EE2F4349FDE}" srcOrd="6" destOrd="0" presId="urn:microsoft.com/office/officeart/2008/layout/LinedList"/>
    <dgm:cxn modelId="{CDBF6C09-BB84-44FE-8BCB-7D3E30FCBC2A}" type="presParOf" srcId="{EB329A6A-B753-463C-B476-82B0DBBC9B0E}" destId="{181ECE62-E6F1-4BED-891F-DDD5BCC1B07D}" srcOrd="7" destOrd="0" presId="urn:microsoft.com/office/officeart/2008/layout/LinedList"/>
    <dgm:cxn modelId="{FEAF112E-0841-4A49-99A3-65131AEB4D59}" type="presParOf" srcId="{181ECE62-E6F1-4BED-891F-DDD5BCC1B07D}" destId="{73F5A2F2-7771-4CF2-AA22-DCC6E60A0084}" srcOrd="0" destOrd="0" presId="urn:microsoft.com/office/officeart/2008/layout/LinedList"/>
    <dgm:cxn modelId="{B84DEF69-FA71-4EDE-83C6-26673AAF059B}" type="presParOf" srcId="{181ECE62-E6F1-4BED-891F-DDD5BCC1B07D}" destId="{CAB64E44-3127-4016-8779-BFA5CDAB367B}" srcOrd="1" destOrd="0" presId="urn:microsoft.com/office/officeart/2008/layout/LinedList"/>
    <dgm:cxn modelId="{CF6A027D-6273-4298-8E1F-FDE2F5CAC008}" type="presParOf" srcId="{CAB64E44-3127-4016-8779-BFA5CDAB367B}" destId="{687B7304-3DF7-4F6B-838F-77F3E1170FE5}" srcOrd="0" destOrd="0" presId="urn:microsoft.com/office/officeart/2008/layout/LinedList"/>
    <dgm:cxn modelId="{5DBF14B1-1B0A-4561-9434-88C0B994F455}" type="presParOf" srcId="{CAB64E44-3127-4016-8779-BFA5CDAB367B}" destId="{9A1C8AFA-4927-4ABA-8243-6D5115CB792D}" srcOrd="1" destOrd="0" presId="urn:microsoft.com/office/officeart/2008/layout/LinedList"/>
    <dgm:cxn modelId="{5C27E365-2783-420C-B00A-1D47B3805AB7}" type="presParOf" srcId="{9A1C8AFA-4927-4ABA-8243-6D5115CB792D}" destId="{CBF0951D-1BEB-40FC-85C6-0F926B1D02BF}" srcOrd="0" destOrd="0" presId="urn:microsoft.com/office/officeart/2008/layout/LinedList"/>
    <dgm:cxn modelId="{E915B0BA-8196-4ECC-B1E2-038774B94EEC}" type="presParOf" srcId="{9A1C8AFA-4927-4ABA-8243-6D5115CB792D}" destId="{2CBFA08E-6F6F-423B-9454-58D67B640D6C}" srcOrd="1" destOrd="0" presId="urn:microsoft.com/office/officeart/2008/layout/LinedList"/>
    <dgm:cxn modelId="{FD027EB1-45E4-447B-9E9D-B87D5D9CD6E1}" type="presParOf" srcId="{9A1C8AFA-4927-4ABA-8243-6D5115CB792D}" destId="{0F8F44FC-B7D1-47FE-A321-8CAB80353F33}" srcOrd="2" destOrd="0" presId="urn:microsoft.com/office/officeart/2008/layout/LinedList"/>
    <dgm:cxn modelId="{B45CB318-7DBC-4E45-AA7B-DE5D0A668D78}" type="presParOf" srcId="{CAB64E44-3127-4016-8779-BFA5CDAB367B}" destId="{8602CAF5-0DEE-4915-A003-8EAFA00808E3}" srcOrd="2" destOrd="0" presId="urn:microsoft.com/office/officeart/2008/layout/LinedList"/>
    <dgm:cxn modelId="{4AD21CEC-60E9-4877-90EE-372FB88D450E}" type="presParOf" srcId="{CAB64E44-3127-4016-8779-BFA5CDAB367B}" destId="{F774A057-0D26-4C0C-A260-B63DF88FA609}" srcOrd="3" destOrd="0" presId="urn:microsoft.com/office/officeart/2008/layout/LinedList"/>
    <dgm:cxn modelId="{BB58C6D1-45D8-4530-BFFD-864F92B11107}" type="presParOf" srcId="{CAB64E44-3127-4016-8779-BFA5CDAB367B}" destId="{3C5BE9B2-293B-4734-91CB-A7DA2CA48B97}" srcOrd="4" destOrd="0" presId="urn:microsoft.com/office/officeart/2008/layout/LinedList"/>
    <dgm:cxn modelId="{ACD2AA6A-25B4-46CC-9044-03FDFA4D5780}" type="presParOf" srcId="{3C5BE9B2-293B-4734-91CB-A7DA2CA48B97}" destId="{46AE15A4-12D7-4AC9-9D53-CEB8D84256D2}" srcOrd="0" destOrd="0" presId="urn:microsoft.com/office/officeart/2008/layout/LinedList"/>
    <dgm:cxn modelId="{21605C00-D151-4DF5-B72F-693346D2F667}" type="presParOf" srcId="{3C5BE9B2-293B-4734-91CB-A7DA2CA48B97}" destId="{FE347E2A-E08F-41DB-A1A8-DD37130A58E5}" srcOrd="1" destOrd="0" presId="urn:microsoft.com/office/officeart/2008/layout/LinedList"/>
    <dgm:cxn modelId="{54C24443-082C-4A89-8BAD-3942846C17ED}" type="presParOf" srcId="{3C5BE9B2-293B-4734-91CB-A7DA2CA48B97}" destId="{46517A46-1BCF-49EF-80AD-CD7D62218742}" srcOrd="2" destOrd="0" presId="urn:microsoft.com/office/officeart/2008/layout/LinedList"/>
    <dgm:cxn modelId="{53153AE2-C5E1-4891-A471-282DAB8FFAE0}" type="presParOf" srcId="{CAB64E44-3127-4016-8779-BFA5CDAB367B}" destId="{47BB068D-94C2-4212-956B-3D1772F58049}" srcOrd="5" destOrd="0" presId="urn:microsoft.com/office/officeart/2008/layout/LinedList"/>
    <dgm:cxn modelId="{A21B4691-0837-496B-A657-8AD1AF3A377C}" type="presParOf" srcId="{CAB64E44-3127-4016-8779-BFA5CDAB367B}" destId="{02F1C7E5-2D0D-4C1F-A634-B8CBCF984AE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F6981A-027C-4075-B7D8-06D041BA09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A974529-BF49-437F-8BA7-419261216E9B}">
      <dgm:prSet/>
      <dgm:spPr/>
      <dgm:t>
        <a:bodyPr/>
        <a:lstStyle/>
        <a:p>
          <a:r>
            <a:rPr lang="it-IT"/>
            <a:t>Le proprietà che valgono per l’operatore + valgono anche per l’operatore *, purché si scambino gli 1 con gli 0 (e viceversa)</a:t>
          </a:r>
        </a:p>
      </dgm:t>
    </dgm:pt>
    <dgm:pt modelId="{957DF2D8-C96C-4936-A1F5-E28F7AD1D280}" type="parTrans" cxnId="{5913DA21-C4A1-4091-B4BB-101A83BA9FD4}">
      <dgm:prSet/>
      <dgm:spPr/>
      <dgm:t>
        <a:bodyPr/>
        <a:lstStyle/>
        <a:p>
          <a:endParaRPr lang="it-IT"/>
        </a:p>
      </dgm:t>
    </dgm:pt>
    <dgm:pt modelId="{97F12B4B-F0EB-47AA-A2B0-EE243EF72AB0}" type="sibTrans" cxnId="{5913DA21-C4A1-4091-B4BB-101A83BA9FD4}">
      <dgm:prSet/>
      <dgm:spPr/>
      <dgm:t>
        <a:bodyPr/>
        <a:lstStyle/>
        <a:p>
          <a:endParaRPr lang="it-IT"/>
        </a:p>
      </dgm:t>
    </dgm:pt>
    <dgm:pt modelId="{8FAA932E-BC89-4CE1-A7A3-18254B9AB01D}" type="pres">
      <dgm:prSet presAssocID="{41F6981A-027C-4075-B7D8-06D041BA091E}" presName="vert0" presStyleCnt="0">
        <dgm:presLayoutVars>
          <dgm:dir/>
          <dgm:animOne val="branch"/>
          <dgm:animLvl val="lvl"/>
        </dgm:presLayoutVars>
      </dgm:prSet>
      <dgm:spPr/>
    </dgm:pt>
    <dgm:pt modelId="{2029ACFE-6FF9-4187-83B4-AFED41F06282}" type="pres">
      <dgm:prSet presAssocID="{7A974529-BF49-437F-8BA7-419261216E9B}" presName="thickLine" presStyleLbl="alignNode1" presStyleIdx="0" presStyleCnt="1"/>
      <dgm:spPr/>
    </dgm:pt>
    <dgm:pt modelId="{8D448D7D-A474-4516-922D-11A5827342B8}" type="pres">
      <dgm:prSet presAssocID="{7A974529-BF49-437F-8BA7-419261216E9B}" presName="horz1" presStyleCnt="0"/>
      <dgm:spPr/>
    </dgm:pt>
    <dgm:pt modelId="{4EEBA415-DAE0-4498-851B-252D515C094B}" type="pres">
      <dgm:prSet presAssocID="{7A974529-BF49-437F-8BA7-419261216E9B}" presName="tx1" presStyleLbl="revTx" presStyleIdx="0" presStyleCnt="1"/>
      <dgm:spPr/>
    </dgm:pt>
    <dgm:pt modelId="{960EBE18-4A14-41E1-9676-EAFB55129584}" type="pres">
      <dgm:prSet presAssocID="{7A974529-BF49-437F-8BA7-419261216E9B}" presName="vert1" presStyleCnt="0"/>
      <dgm:spPr/>
    </dgm:pt>
  </dgm:ptLst>
  <dgm:cxnLst>
    <dgm:cxn modelId="{5913DA21-C4A1-4091-B4BB-101A83BA9FD4}" srcId="{41F6981A-027C-4075-B7D8-06D041BA091E}" destId="{7A974529-BF49-437F-8BA7-419261216E9B}" srcOrd="0" destOrd="0" parTransId="{957DF2D8-C96C-4936-A1F5-E28F7AD1D280}" sibTransId="{97F12B4B-F0EB-47AA-A2B0-EE243EF72AB0}"/>
    <dgm:cxn modelId="{3BEF947E-2C55-4B22-BCDB-4B0EF945C526}" type="presOf" srcId="{41F6981A-027C-4075-B7D8-06D041BA091E}" destId="{8FAA932E-BC89-4CE1-A7A3-18254B9AB01D}" srcOrd="0" destOrd="0" presId="urn:microsoft.com/office/officeart/2008/layout/LinedList"/>
    <dgm:cxn modelId="{FDDC7D97-BAED-4E55-8918-DFCDBCD81B9F}" type="presOf" srcId="{7A974529-BF49-437F-8BA7-419261216E9B}" destId="{4EEBA415-DAE0-4498-851B-252D515C094B}" srcOrd="0" destOrd="0" presId="urn:microsoft.com/office/officeart/2008/layout/LinedList"/>
    <dgm:cxn modelId="{6532122C-AD9C-49B5-A541-FB0B1FC92654}" type="presParOf" srcId="{8FAA932E-BC89-4CE1-A7A3-18254B9AB01D}" destId="{2029ACFE-6FF9-4187-83B4-AFED41F06282}" srcOrd="0" destOrd="0" presId="urn:microsoft.com/office/officeart/2008/layout/LinedList"/>
    <dgm:cxn modelId="{2288A62E-F42F-42E0-AC21-89DC45487EEB}" type="presParOf" srcId="{8FAA932E-BC89-4CE1-A7A3-18254B9AB01D}" destId="{8D448D7D-A474-4516-922D-11A5827342B8}" srcOrd="1" destOrd="0" presId="urn:microsoft.com/office/officeart/2008/layout/LinedList"/>
    <dgm:cxn modelId="{9487B5BD-E56C-4092-B627-58C2182864E8}" type="presParOf" srcId="{8D448D7D-A474-4516-922D-11A5827342B8}" destId="{4EEBA415-DAE0-4498-851B-252D515C094B}" srcOrd="0" destOrd="0" presId="urn:microsoft.com/office/officeart/2008/layout/LinedList"/>
    <dgm:cxn modelId="{E4C83239-369F-4063-ACBF-AEA4A1C1338A}" type="presParOf" srcId="{8D448D7D-A474-4516-922D-11A5827342B8}" destId="{960EBE18-4A14-41E1-9676-EAFB551295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1646A11-782D-4202-82BE-0452275F027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4E05B5E-937F-48AD-9814-429165C4B0FA}">
      <dgm:prSet/>
      <dgm:spPr/>
      <dgm:t>
        <a:bodyPr/>
        <a:lstStyle/>
        <a:p>
          <a:r>
            <a:rPr lang="it-IT"/>
            <a:t>x * y + x * z = x * (y + z)</a:t>
          </a:r>
        </a:p>
      </dgm:t>
    </dgm:pt>
    <dgm:pt modelId="{4F212A06-09F2-43DC-BDBD-83DF3918E008}" type="parTrans" cxnId="{572FDF1B-70E7-4200-A880-09056544D6ED}">
      <dgm:prSet/>
      <dgm:spPr/>
      <dgm:t>
        <a:bodyPr/>
        <a:lstStyle/>
        <a:p>
          <a:endParaRPr lang="it-IT"/>
        </a:p>
      </dgm:t>
    </dgm:pt>
    <dgm:pt modelId="{EAE997CF-E420-4A52-BDA5-40B47F8F4EA2}" type="sibTrans" cxnId="{572FDF1B-70E7-4200-A880-09056544D6ED}">
      <dgm:prSet/>
      <dgm:spPr/>
      <dgm:t>
        <a:bodyPr/>
        <a:lstStyle/>
        <a:p>
          <a:endParaRPr lang="it-IT"/>
        </a:p>
      </dgm:t>
    </dgm:pt>
    <dgm:pt modelId="{CF177706-51E6-49A0-B4F8-FEC220960444}">
      <dgm:prSet/>
      <dgm:spPr/>
      <dgm:t>
        <a:bodyPr/>
        <a:lstStyle/>
        <a:p>
          <a:r>
            <a:rPr lang="it-IT"/>
            <a:t>(x + y ) * (x + z) = x + y * z</a:t>
          </a:r>
        </a:p>
      </dgm:t>
    </dgm:pt>
    <dgm:pt modelId="{0880E98A-C13B-4B3A-A58B-E51CE602F6EA}" type="parTrans" cxnId="{09B9784D-E646-4A9C-B82C-51615D11F6E9}">
      <dgm:prSet/>
      <dgm:spPr/>
      <dgm:t>
        <a:bodyPr/>
        <a:lstStyle/>
        <a:p>
          <a:endParaRPr lang="it-IT"/>
        </a:p>
      </dgm:t>
    </dgm:pt>
    <dgm:pt modelId="{AD1307C4-1270-4A4C-A674-16AF03778435}" type="sibTrans" cxnId="{09B9784D-E646-4A9C-B82C-51615D11F6E9}">
      <dgm:prSet/>
      <dgm:spPr/>
      <dgm:t>
        <a:bodyPr/>
        <a:lstStyle/>
        <a:p>
          <a:endParaRPr lang="it-IT"/>
        </a:p>
      </dgm:t>
    </dgm:pt>
    <dgm:pt modelId="{DFE4A4FC-CE66-4CEC-B673-1DF242ED9CED}" type="pres">
      <dgm:prSet presAssocID="{71646A11-782D-4202-82BE-0452275F0273}" presName="vert0" presStyleCnt="0">
        <dgm:presLayoutVars>
          <dgm:dir/>
          <dgm:animOne val="branch"/>
          <dgm:animLvl val="lvl"/>
        </dgm:presLayoutVars>
      </dgm:prSet>
      <dgm:spPr/>
    </dgm:pt>
    <dgm:pt modelId="{7E236890-0B74-46EA-B42A-561556388DAB}" type="pres">
      <dgm:prSet presAssocID="{84E05B5E-937F-48AD-9814-429165C4B0FA}" presName="thickLine" presStyleLbl="alignNode1" presStyleIdx="0" presStyleCnt="2"/>
      <dgm:spPr/>
    </dgm:pt>
    <dgm:pt modelId="{C19DDE68-7958-4EE1-920E-9061B4E2D088}" type="pres">
      <dgm:prSet presAssocID="{84E05B5E-937F-48AD-9814-429165C4B0FA}" presName="horz1" presStyleCnt="0"/>
      <dgm:spPr/>
    </dgm:pt>
    <dgm:pt modelId="{952D5324-EDDA-4FFB-8B14-3021E35E8252}" type="pres">
      <dgm:prSet presAssocID="{84E05B5E-937F-48AD-9814-429165C4B0FA}" presName="tx1" presStyleLbl="revTx" presStyleIdx="0" presStyleCnt="2"/>
      <dgm:spPr/>
    </dgm:pt>
    <dgm:pt modelId="{893C8886-5C73-46C1-AA60-C50B767D6C38}" type="pres">
      <dgm:prSet presAssocID="{84E05B5E-937F-48AD-9814-429165C4B0FA}" presName="vert1" presStyleCnt="0"/>
      <dgm:spPr/>
    </dgm:pt>
    <dgm:pt modelId="{C206B826-A196-4A13-A93F-20BF1DF02564}" type="pres">
      <dgm:prSet presAssocID="{CF177706-51E6-49A0-B4F8-FEC220960444}" presName="thickLine" presStyleLbl="alignNode1" presStyleIdx="1" presStyleCnt="2"/>
      <dgm:spPr/>
    </dgm:pt>
    <dgm:pt modelId="{D77E9F7B-2F50-4A27-AB2F-9BDF6814C6C2}" type="pres">
      <dgm:prSet presAssocID="{CF177706-51E6-49A0-B4F8-FEC220960444}" presName="horz1" presStyleCnt="0"/>
      <dgm:spPr/>
    </dgm:pt>
    <dgm:pt modelId="{B06A839C-8681-461C-939B-584ACCDDAA5E}" type="pres">
      <dgm:prSet presAssocID="{CF177706-51E6-49A0-B4F8-FEC220960444}" presName="tx1" presStyleLbl="revTx" presStyleIdx="1" presStyleCnt="2"/>
      <dgm:spPr/>
    </dgm:pt>
    <dgm:pt modelId="{A22B3B17-E885-4EE8-A550-0B4FADA023ED}" type="pres">
      <dgm:prSet presAssocID="{CF177706-51E6-49A0-B4F8-FEC220960444}" presName="vert1" presStyleCnt="0"/>
      <dgm:spPr/>
    </dgm:pt>
  </dgm:ptLst>
  <dgm:cxnLst>
    <dgm:cxn modelId="{572FDF1B-70E7-4200-A880-09056544D6ED}" srcId="{71646A11-782D-4202-82BE-0452275F0273}" destId="{84E05B5E-937F-48AD-9814-429165C4B0FA}" srcOrd="0" destOrd="0" parTransId="{4F212A06-09F2-43DC-BDBD-83DF3918E008}" sibTransId="{EAE997CF-E420-4A52-BDA5-40B47F8F4EA2}"/>
    <dgm:cxn modelId="{5D69B43A-845D-49D7-8362-0BBCC8A67EE4}" type="presOf" srcId="{71646A11-782D-4202-82BE-0452275F0273}" destId="{DFE4A4FC-CE66-4CEC-B673-1DF242ED9CED}" srcOrd="0" destOrd="0" presId="urn:microsoft.com/office/officeart/2008/layout/LinedList"/>
    <dgm:cxn modelId="{09B9784D-E646-4A9C-B82C-51615D11F6E9}" srcId="{71646A11-782D-4202-82BE-0452275F0273}" destId="{CF177706-51E6-49A0-B4F8-FEC220960444}" srcOrd="1" destOrd="0" parTransId="{0880E98A-C13B-4B3A-A58B-E51CE602F6EA}" sibTransId="{AD1307C4-1270-4A4C-A674-16AF03778435}"/>
    <dgm:cxn modelId="{64D90E79-A42B-4D03-8C83-006857D7E661}" type="presOf" srcId="{84E05B5E-937F-48AD-9814-429165C4B0FA}" destId="{952D5324-EDDA-4FFB-8B14-3021E35E8252}" srcOrd="0" destOrd="0" presId="urn:microsoft.com/office/officeart/2008/layout/LinedList"/>
    <dgm:cxn modelId="{A33D7CD7-DDE6-4213-890F-DCAE6C02ED7E}" type="presOf" srcId="{CF177706-51E6-49A0-B4F8-FEC220960444}" destId="{B06A839C-8681-461C-939B-584ACCDDAA5E}" srcOrd="0" destOrd="0" presId="urn:microsoft.com/office/officeart/2008/layout/LinedList"/>
    <dgm:cxn modelId="{FA1B426B-C600-4307-AB60-387269BDBCA3}" type="presParOf" srcId="{DFE4A4FC-CE66-4CEC-B673-1DF242ED9CED}" destId="{7E236890-0B74-46EA-B42A-561556388DAB}" srcOrd="0" destOrd="0" presId="urn:microsoft.com/office/officeart/2008/layout/LinedList"/>
    <dgm:cxn modelId="{F45362CD-AA8F-4AC1-972D-A4476AE6D183}" type="presParOf" srcId="{DFE4A4FC-CE66-4CEC-B673-1DF242ED9CED}" destId="{C19DDE68-7958-4EE1-920E-9061B4E2D088}" srcOrd="1" destOrd="0" presId="urn:microsoft.com/office/officeart/2008/layout/LinedList"/>
    <dgm:cxn modelId="{3CFC59B5-1695-46B2-8004-E397BBC03C14}" type="presParOf" srcId="{C19DDE68-7958-4EE1-920E-9061B4E2D088}" destId="{952D5324-EDDA-4FFB-8B14-3021E35E8252}" srcOrd="0" destOrd="0" presId="urn:microsoft.com/office/officeart/2008/layout/LinedList"/>
    <dgm:cxn modelId="{6DF74DD0-0ADD-45A3-9E11-7F48AFBB6344}" type="presParOf" srcId="{C19DDE68-7958-4EE1-920E-9061B4E2D088}" destId="{893C8886-5C73-46C1-AA60-C50B767D6C38}" srcOrd="1" destOrd="0" presId="urn:microsoft.com/office/officeart/2008/layout/LinedList"/>
    <dgm:cxn modelId="{1A668B6E-3950-4069-BA9E-AAE21FB3BFEE}" type="presParOf" srcId="{DFE4A4FC-CE66-4CEC-B673-1DF242ED9CED}" destId="{C206B826-A196-4A13-A93F-20BF1DF02564}" srcOrd="2" destOrd="0" presId="urn:microsoft.com/office/officeart/2008/layout/LinedList"/>
    <dgm:cxn modelId="{7281C51D-3C39-4183-972D-D60D97BF06E2}" type="presParOf" srcId="{DFE4A4FC-CE66-4CEC-B673-1DF242ED9CED}" destId="{D77E9F7B-2F50-4A27-AB2F-9BDF6814C6C2}" srcOrd="3" destOrd="0" presId="urn:microsoft.com/office/officeart/2008/layout/LinedList"/>
    <dgm:cxn modelId="{C4FE4F5F-35DB-4FB7-BAA1-6F7A0E88FD60}" type="presParOf" srcId="{D77E9F7B-2F50-4A27-AB2F-9BDF6814C6C2}" destId="{B06A839C-8681-461C-939B-584ACCDDAA5E}" srcOrd="0" destOrd="0" presId="urn:microsoft.com/office/officeart/2008/layout/LinedList"/>
    <dgm:cxn modelId="{630E2211-D87D-450B-AC26-5DB36EB3FF93}" type="presParOf" srcId="{D77E9F7B-2F50-4A27-AB2F-9BDF6814C6C2}" destId="{A22B3B17-E885-4EE8-A550-0B4FADA023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AFC4AC-E7DC-42BC-B419-BAE5EC9578E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57C05EA-B7BC-4BF1-AB4B-62F52E9C823A}">
      <dgm:prSet/>
      <dgm:spPr/>
      <dgm:t>
        <a:bodyPr/>
        <a:lstStyle/>
        <a:p>
          <a:pPr algn="ctr"/>
          <a:r>
            <a:rPr lang="it-IT"/>
            <a:t>x + (x * y) = x</a:t>
          </a:r>
        </a:p>
      </dgm:t>
    </dgm:pt>
    <dgm:pt modelId="{E60AB64D-D6CD-4017-81C2-1E564AC835BB}" type="parTrans" cxnId="{2560B41C-F88C-4076-BFFB-7F7D40E3759A}">
      <dgm:prSet/>
      <dgm:spPr/>
      <dgm:t>
        <a:bodyPr/>
        <a:lstStyle/>
        <a:p>
          <a:endParaRPr lang="it-IT"/>
        </a:p>
      </dgm:t>
    </dgm:pt>
    <dgm:pt modelId="{DF29B40D-4715-4BFC-BAF8-D0B918DC0C9B}" type="sibTrans" cxnId="{2560B41C-F88C-4076-BFFB-7F7D40E3759A}">
      <dgm:prSet/>
      <dgm:spPr/>
      <dgm:t>
        <a:bodyPr/>
        <a:lstStyle/>
        <a:p>
          <a:endParaRPr lang="it-IT"/>
        </a:p>
      </dgm:t>
    </dgm:pt>
    <dgm:pt modelId="{0BCE837F-6E26-4C4F-B269-3EB84FFF874F}">
      <dgm:prSet/>
      <dgm:spPr/>
      <dgm:t>
        <a:bodyPr/>
        <a:lstStyle/>
        <a:p>
          <a:pPr algn="ctr"/>
          <a:r>
            <a:rPr lang="it-IT"/>
            <a:t>x * (x + y) = x</a:t>
          </a:r>
        </a:p>
      </dgm:t>
    </dgm:pt>
    <dgm:pt modelId="{A4979445-E27D-48F9-82E3-40C382E7092A}" type="parTrans" cxnId="{F5F06166-F55F-4F94-852D-BE54C3FC719A}">
      <dgm:prSet/>
      <dgm:spPr/>
      <dgm:t>
        <a:bodyPr/>
        <a:lstStyle/>
        <a:p>
          <a:endParaRPr lang="it-IT"/>
        </a:p>
      </dgm:t>
    </dgm:pt>
    <dgm:pt modelId="{6135A789-5A4C-4B32-847F-8A9115968A7D}" type="sibTrans" cxnId="{F5F06166-F55F-4F94-852D-BE54C3FC719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CBC174D-D420-4969-9E09-07ABE306B261}">
          <dgm:prSet/>
          <dgm:spPr/>
          <dgm:t>
            <a:bodyPr/>
            <a:lstStyle/>
            <a:p>
              <a:pPr algn="ctr"/>
              <a:r>
                <a:rPr lang="it-IT" dirty="0"/>
                <a:t>(x +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b="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b="0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</m:oMath>
              </a14:m>
              <a:r>
                <a:rPr lang="it-IT" b="0" dirty="0"/>
                <a:t>) </a:t>
              </a:r>
              <a:r>
                <a:rPr lang="it-IT" dirty="0"/>
                <a:t>* y = x * y</a:t>
              </a:r>
            </a:p>
          </dgm:t>
        </dgm:pt>
      </mc:Choice>
      <mc:Fallback xmlns="">
        <dgm:pt modelId="{ECBC174D-D420-4969-9E09-07ABE306B261}">
          <dgm:prSet/>
          <dgm:spPr/>
          <dgm:t>
            <a:bodyPr/>
            <a:lstStyle/>
            <a:p>
              <a:pPr algn="ctr"/>
              <a:r>
                <a:rPr lang="it-IT" dirty="0"/>
                <a:t>(x + </a:t>
              </a:r>
              <a:r>
                <a:rPr lang="it-IT" b="0" i="0">
                  <a:latin typeface="Cambria Math" panose="02040503050406030204" pitchFamily="18" charset="0"/>
                </a:rPr>
                <a:t>𝑦 ̅</a:t>
              </a:r>
              <a:r>
                <a:rPr lang="it-IT" b="0" dirty="0"/>
                <a:t>) </a:t>
              </a:r>
              <a:r>
                <a:rPr lang="it-IT" dirty="0"/>
                <a:t>* y = x * y</a:t>
              </a:r>
            </a:p>
          </dgm:t>
        </dgm:pt>
      </mc:Fallback>
    </mc:AlternateContent>
    <dgm:pt modelId="{77187EC3-76F6-48F3-8201-9F0CDDB16078}" type="parTrans" cxnId="{429E7993-F5C0-4372-861D-76D9835B9505}">
      <dgm:prSet/>
      <dgm:spPr/>
      <dgm:t>
        <a:bodyPr/>
        <a:lstStyle/>
        <a:p>
          <a:endParaRPr lang="it-IT"/>
        </a:p>
      </dgm:t>
    </dgm:pt>
    <dgm:pt modelId="{04AC284F-9C37-4AF7-B5ED-0972285E9034}" type="sibTrans" cxnId="{429E7993-F5C0-4372-861D-76D9835B9505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817F1629-F715-4562-A381-5F4A3F0EF484}">
          <dgm:prSet/>
          <dgm:spPr/>
          <dgm:t>
            <a:bodyPr/>
            <a:lstStyle/>
            <a:p>
              <a:pPr algn="ctr"/>
              <a:r>
                <a:rPr lang="it-IT" dirty="0"/>
                <a:t>x *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</m:oMath>
              </a14:m>
              <a:r>
                <a:rPr lang="it-IT" dirty="0"/>
                <a:t> + y = x + y</a:t>
              </a:r>
            </a:p>
          </dgm:t>
        </dgm:pt>
      </mc:Choice>
      <mc:Fallback xmlns="">
        <dgm:pt modelId="{817F1629-F715-4562-A381-5F4A3F0EF484}">
          <dgm:prSet/>
          <dgm:spPr/>
          <dgm:t>
            <a:bodyPr/>
            <a:lstStyle/>
            <a:p>
              <a:pPr algn="ctr"/>
              <a:r>
                <a:rPr lang="it-IT" dirty="0"/>
                <a:t>x * </a:t>
              </a:r>
              <a:r>
                <a:rPr lang="it-IT" i="0"/>
                <a:t>𝑦 ̅</a:t>
              </a:r>
              <a:r>
                <a:rPr lang="it-IT" dirty="0"/>
                <a:t> + y = x + y</a:t>
              </a:r>
            </a:p>
          </dgm:t>
        </dgm:pt>
      </mc:Fallback>
    </mc:AlternateContent>
    <dgm:pt modelId="{D5CAF076-9042-4526-B751-15EDB5F4D120}" type="parTrans" cxnId="{CB034298-A0EB-4661-B63D-3B5BA0788F91}">
      <dgm:prSet/>
      <dgm:spPr/>
      <dgm:t>
        <a:bodyPr/>
        <a:lstStyle/>
        <a:p>
          <a:endParaRPr lang="it-IT"/>
        </a:p>
      </dgm:t>
    </dgm:pt>
    <dgm:pt modelId="{3686E168-B4FD-4449-A38E-2ED5DEDB25F5}" type="sibTrans" cxnId="{CB034298-A0EB-4661-B63D-3B5BA0788F91}">
      <dgm:prSet/>
      <dgm:spPr/>
      <dgm:t>
        <a:bodyPr/>
        <a:lstStyle/>
        <a:p>
          <a:endParaRPr lang="it-IT"/>
        </a:p>
      </dgm:t>
    </dgm:pt>
    <dgm:pt modelId="{C599617A-FBF8-4D89-BCE5-CD4632C509ED}" type="pres">
      <dgm:prSet presAssocID="{1DAFC4AC-E7DC-42BC-B419-BAE5EC9578E8}" presName="vert0" presStyleCnt="0">
        <dgm:presLayoutVars>
          <dgm:dir/>
          <dgm:animOne val="branch"/>
          <dgm:animLvl val="lvl"/>
        </dgm:presLayoutVars>
      </dgm:prSet>
      <dgm:spPr/>
    </dgm:pt>
    <dgm:pt modelId="{4091A540-18C2-475F-A5E8-F3EA0FE6F6C6}" type="pres">
      <dgm:prSet presAssocID="{057C05EA-B7BC-4BF1-AB4B-62F52E9C823A}" presName="thickLine" presStyleLbl="alignNode1" presStyleIdx="0" presStyleCnt="4"/>
      <dgm:spPr/>
    </dgm:pt>
    <dgm:pt modelId="{005C00AF-2EEF-4A7B-A882-53588D550EF9}" type="pres">
      <dgm:prSet presAssocID="{057C05EA-B7BC-4BF1-AB4B-62F52E9C823A}" presName="horz1" presStyleCnt="0"/>
      <dgm:spPr/>
    </dgm:pt>
    <dgm:pt modelId="{95008189-EC98-4FA0-BDC6-62AEE2CB8135}" type="pres">
      <dgm:prSet presAssocID="{057C05EA-B7BC-4BF1-AB4B-62F52E9C823A}" presName="tx1" presStyleLbl="revTx" presStyleIdx="0" presStyleCnt="4"/>
      <dgm:spPr/>
    </dgm:pt>
    <dgm:pt modelId="{D6698DC3-8AA7-4F18-A2A8-1C170AFE1A1E}" type="pres">
      <dgm:prSet presAssocID="{057C05EA-B7BC-4BF1-AB4B-62F52E9C823A}" presName="vert1" presStyleCnt="0"/>
      <dgm:spPr/>
    </dgm:pt>
    <dgm:pt modelId="{C0BF0963-2D44-4024-B7BF-83E5F5E112AF}" type="pres">
      <dgm:prSet presAssocID="{0BCE837F-6E26-4C4F-B269-3EB84FFF874F}" presName="thickLine" presStyleLbl="alignNode1" presStyleIdx="1" presStyleCnt="4"/>
      <dgm:spPr/>
    </dgm:pt>
    <dgm:pt modelId="{FA1E4057-5F93-4DD8-9F1C-A26685760728}" type="pres">
      <dgm:prSet presAssocID="{0BCE837F-6E26-4C4F-B269-3EB84FFF874F}" presName="horz1" presStyleCnt="0"/>
      <dgm:spPr/>
    </dgm:pt>
    <dgm:pt modelId="{EECB6ACD-A26E-4F44-9F74-EC3D64602F10}" type="pres">
      <dgm:prSet presAssocID="{0BCE837F-6E26-4C4F-B269-3EB84FFF874F}" presName="tx1" presStyleLbl="revTx" presStyleIdx="1" presStyleCnt="4"/>
      <dgm:spPr/>
    </dgm:pt>
    <dgm:pt modelId="{70CD3298-14DA-4866-8FF7-D01C34D28BAA}" type="pres">
      <dgm:prSet presAssocID="{0BCE837F-6E26-4C4F-B269-3EB84FFF874F}" presName="vert1" presStyleCnt="0"/>
      <dgm:spPr/>
    </dgm:pt>
    <dgm:pt modelId="{C3FA7B78-9E4C-4780-9423-2EFC2F67B155}" type="pres">
      <dgm:prSet presAssocID="{ECBC174D-D420-4969-9E09-07ABE306B261}" presName="thickLine" presStyleLbl="alignNode1" presStyleIdx="2" presStyleCnt="4"/>
      <dgm:spPr/>
    </dgm:pt>
    <dgm:pt modelId="{9A7DB1A7-AC87-409D-976A-F29384CC6FEC}" type="pres">
      <dgm:prSet presAssocID="{ECBC174D-D420-4969-9E09-07ABE306B261}" presName="horz1" presStyleCnt="0"/>
      <dgm:spPr/>
    </dgm:pt>
    <dgm:pt modelId="{2F83BDEE-80FB-49DC-9477-1FFD53CE86D9}" type="pres">
      <dgm:prSet presAssocID="{ECBC174D-D420-4969-9E09-07ABE306B261}" presName="tx1" presStyleLbl="revTx" presStyleIdx="2" presStyleCnt="4"/>
      <dgm:spPr/>
    </dgm:pt>
    <dgm:pt modelId="{1AE1553D-C9B1-4A9B-810B-B5104BBF4177}" type="pres">
      <dgm:prSet presAssocID="{ECBC174D-D420-4969-9E09-07ABE306B261}" presName="vert1" presStyleCnt="0"/>
      <dgm:spPr/>
    </dgm:pt>
    <dgm:pt modelId="{1A48DDF5-A543-47E8-9BC7-98AA509614B9}" type="pres">
      <dgm:prSet presAssocID="{817F1629-F715-4562-A381-5F4A3F0EF484}" presName="thickLine" presStyleLbl="alignNode1" presStyleIdx="3" presStyleCnt="4"/>
      <dgm:spPr/>
    </dgm:pt>
    <dgm:pt modelId="{DC131B4B-424C-4AFB-85D9-D7C0DC190E67}" type="pres">
      <dgm:prSet presAssocID="{817F1629-F715-4562-A381-5F4A3F0EF484}" presName="horz1" presStyleCnt="0"/>
      <dgm:spPr/>
    </dgm:pt>
    <dgm:pt modelId="{F389432D-C74A-406C-8AD2-30484D1D9255}" type="pres">
      <dgm:prSet presAssocID="{817F1629-F715-4562-A381-5F4A3F0EF484}" presName="tx1" presStyleLbl="revTx" presStyleIdx="3" presStyleCnt="4"/>
      <dgm:spPr/>
    </dgm:pt>
    <dgm:pt modelId="{2E9E0E4F-939E-4B58-8919-63DDA22345C4}" type="pres">
      <dgm:prSet presAssocID="{817F1629-F715-4562-A381-5F4A3F0EF484}" presName="vert1" presStyleCnt="0"/>
      <dgm:spPr/>
    </dgm:pt>
  </dgm:ptLst>
  <dgm:cxnLst>
    <dgm:cxn modelId="{0E4A9706-4057-4B83-9256-364E8725FD56}" type="presOf" srcId="{817F1629-F715-4562-A381-5F4A3F0EF484}" destId="{F389432D-C74A-406C-8AD2-30484D1D9255}" srcOrd="0" destOrd="0" presId="urn:microsoft.com/office/officeart/2008/layout/LinedList"/>
    <dgm:cxn modelId="{2560B41C-F88C-4076-BFFB-7F7D40E3759A}" srcId="{1DAFC4AC-E7DC-42BC-B419-BAE5EC9578E8}" destId="{057C05EA-B7BC-4BF1-AB4B-62F52E9C823A}" srcOrd="0" destOrd="0" parTransId="{E60AB64D-D6CD-4017-81C2-1E564AC835BB}" sibTransId="{DF29B40D-4715-4BFC-BAF8-D0B918DC0C9B}"/>
    <dgm:cxn modelId="{330EE065-8E4C-4D55-9B44-B49173CFEBE5}" type="presOf" srcId="{1DAFC4AC-E7DC-42BC-B419-BAE5EC9578E8}" destId="{C599617A-FBF8-4D89-BCE5-CD4632C509ED}" srcOrd="0" destOrd="0" presId="urn:microsoft.com/office/officeart/2008/layout/LinedList"/>
    <dgm:cxn modelId="{F5F06166-F55F-4F94-852D-BE54C3FC719A}" srcId="{1DAFC4AC-E7DC-42BC-B419-BAE5EC9578E8}" destId="{0BCE837F-6E26-4C4F-B269-3EB84FFF874F}" srcOrd="1" destOrd="0" parTransId="{A4979445-E27D-48F9-82E3-40C382E7092A}" sibTransId="{6135A789-5A4C-4B32-847F-8A9115968A7D}"/>
    <dgm:cxn modelId="{66DCD34F-C067-42D0-878A-9CC321976791}" type="presOf" srcId="{ECBC174D-D420-4969-9E09-07ABE306B261}" destId="{2F83BDEE-80FB-49DC-9477-1FFD53CE86D9}" srcOrd="0" destOrd="0" presId="urn:microsoft.com/office/officeart/2008/layout/LinedList"/>
    <dgm:cxn modelId="{46D31191-3B57-4140-A0DB-61CA8D0BEF81}" type="presOf" srcId="{057C05EA-B7BC-4BF1-AB4B-62F52E9C823A}" destId="{95008189-EC98-4FA0-BDC6-62AEE2CB8135}" srcOrd="0" destOrd="0" presId="urn:microsoft.com/office/officeart/2008/layout/LinedList"/>
    <dgm:cxn modelId="{429E7993-F5C0-4372-861D-76D9835B9505}" srcId="{1DAFC4AC-E7DC-42BC-B419-BAE5EC9578E8}" destId="{ECBC174D-D420-4969-9E09-07ABE306B261}" srcOrd="2" destOrd="0" parTransId="{77187EC3-76F6-48F3-8201-9F0CDDB16078}" sibTransId="{04AC284F-9C37-4AF7-B5ED-0972285E9034}"/>
    <dgm:cxn modelId="{CB034298-A0EB-4661-B63D-3B5BA0788F91}" srcId="{1DAFC4AC-E7DC-42BC-B419-BAE5EC9578E8}" destId="{817F1629-F715-4562-A381-5F4A3F0EF484}" srcOrd="3" destOrd="0" parTransId="{D5CAF076-9042-4526-B751-15EDB5F4D120}" sibTransId="{3686E168-B4FD-4449-A38E-2ED5DEDB25F5}"/>
    <dgm:cxn modelId="{83A171A3-4FB1-44F0-94F2-ACDDB8C201CD}" type="presOf" srcId="{0BCE837F-6E26-4C4F-B269-3EB84FFF874F}" destId="{EECB6ACD-A26E-4F44-9F74-EC3D64602F10}" srcOrd="0" destOrd="0" presId="urn:microsoft.com/office/officeart/2008/layout/LinedList"/>
    <dgm:cxn modelId="{7CEBA4AA-1488-4F00-BEAA-C5774A30B9DF}" type="presParOf" srcId="{C599617A-FBF8-4D89-BCE5-CD4632C509ED}" destId="{4091A540-18C2-475F-A5E8-F3EA0FE6F6C6}" srcOrd="0" destOrd="0" presId="urn:microsoft.com/office/officeart/2008/layout/LinedList"/>
    <dgm:cxn modelId="{3FBC9E79-0F9B-4135-AF69-1274CC385798}" type="presParOf" srcId="{C599617A-FBF8-4D89-BCE5-CD4632C509ED}" destId="{005C00AF-2EEF-4A7B-A882-53588D550EF9}" srcOrd="1" destOrd="0" presId="urn:microsoft.com/office/officeart/2008/layout/LinedList"/>
    <dgm:cxn modelId="{F72CCEF6-E5ED-48B7-8099-B69DB7A6B77D}" type="presParOf" srcId="{005C00AF-2EEF-4A7B-A882-53588D550EF9}" destId="{95008189-EC98-4FA0-BDC6-62AEE2CB8135}" srcOrd="0" destOrd="0" presId="urn:microsoft.com/office/officeart/2008/layout/LinedList"/>
    <dgm:cxn modelId="{8CFDFB00-25ED-42E9-B993-CB42CF77AD1A}" type="presParOf" srcId="{005C00AF-2EEF-4A7B-A882-53588D550EF9}" destId="{D6698DC3-8AA7-4F18-A2A8-1C170AFE1A1E}" srcOrd="1" destOrd="0" presId="urn:microsoft.com/office/officeart/2008/layout/LinedList"/>
    <dgm:cxn modelId="{EE99AD93-E127-460F-89FF-4F00DC393B4C}" type="presParOf" srcId="{C599617A-FBF8-4D89-BCE5-CD4632C509ED}" destId="{C0BF0963-2D44-4024-B7BF-83E5F5E112AF}" srcOrd="2" destOrd="0" presId="urn:microsoft.com/office/officeart/2008/layout/LinedList"/>
    <dgm:cxn modelId="{F2DDFBB9-984E-4463-B90A-3394158FF848}" type="presParOf" srcId="{C599617A-FBF8-4D89-BCE5-CD4632C509ED}" destId="{FA1E4057-5F93-4DD8-9F1C-A26685760728}" srcOrd="3" destOrd="0" presId="urn:microsoft.com/office/officeart/2008/layout/LinedList"/>
    <dgm:cxn modelId="{48D318A7-472C-4496-BF79-D86307BF001D}" type="presParOf" srcId="{FA1E4057-5F93-4DD8-9F1C-A26685760728}" destId="{EECB6ACD-A26E-4F44-9F74-EC3D64602F10}" srcOrd="0" destOrd="0" presId="urn:microsoft.com/office/officeart/2008/layout/LinedList"/>
    <dgm:cxn modelId="{343420EE-8B0C-49CA-8627-6AA802E4BE1B}" type="presParOf" srcId="{FA1E4057-5F93-4DD8-9F1C-A26685760728}" destId="{70CD3298-14DA-4866-8FF7-D01C34D28BAA}" srcOrd="1" destOrd="0" presId="urn:microsoft.com/office/officeart/2008/layout/LinedList"/>
    <dgm:cxn modelId="{1ADA07D2-A6F4-4C7D-80D3-A06E6D690BB9}" type="presParOf" srcId="{C599617A-FBF8-4D89-BCE5-CD4632C509ED}" destId="{C3FA7B78-9E4C-4780-9423-2EFC2F67B155}" srcOrd="4" destOrd="0" presId="urn:microsoft.com/office/officeart/2008/layout/LinedList"/>
    <dgm:cxn modelId="{4E8B33C4-75C6-42F1-86B4-E1168F6ECF2D}" type="presParOf" srcId="{C599617A-FBF8-4D89-BCE5-CD4632C509ED}" destId="{9A7DB1A7-AC87-409D-976A-F29384CC6FEC}" srcOrd="5" destOrd="0" presId="urn:microsoft.com/office/officeart/2008/layout/LinedList"/>
    <dgm:cxn modelId="{C1BC9326-9650-45B5-8D15-B18587870017}" type="presParOf" srcId="{9A7DB1A7-AC87-409D-976A-F29384CC6FEC}" destId="{2F83BDEE-80FB-49DC-9477-1FFD53CE86D9}" srcOrd="0" destOrd="0" presId="urn:microsoft.com/office/officeart/2008/layout/LinedList"/>
    <dgm:cxn modelId="{542F5735-F94A-4030-A6D0-966899B3E50C}" type="presParOf" srcId="{9A7DB1A7-AC87-409D-976A-F29384CC6FEC}" destId="{1AE1553D-C9B1-4A9B-810B-B5104BBF4177}" srcOrd="1" destOrd="0" presId="urn:microsoft.com/office/officeart/2008/layout/LinedList"/>
    <dgm:cxn modelId="{00852B66-CF04-428C-8110-6F6593F22DB8}" type="presParOf" srcId="{C599617A-FBF8-4D89-BCE5-CD4632C509ED}" destId="{1A48DDF5-A543-47E8-9BC7-98AA509614B9}" srcOrd="6" destOrd="0" presId="urn:microsoft.com/office/officeart/2008/layout/LinedList"/>
    <dgm:cxn modelId="{15D5A665-F14D-4C0A-8CB3-9A0D1703B696}" type="presParOf" srcId="{C599617A-FBF8-4D89-BCE5-CD4632C509ED}" destId="{DC131B4B-424C-4AFB-85D9-D7C0DC190E67}" srcOrd="7" destOrd="0" presId="urn:microsoft.com/office/officeart/2008/layout/LinedList"/>
    <dgm:cxn modelId="{4A4826FD-C856-497D-B302-B0E4F71F47CF}" type="presParOf" srcId="{DC131B4B-424C-4AFB-85D9-D7C0DC190E67}" destId="{F389432D-C74A-406C-8AD2-30484D1D9255}" srcOrd="0" destOrd="0" presId="urn:microsoft.com/office/officeart/2008/layout/LinedList"/>
    <dgm:cxn modelId="{0F58BEDF-0ACC-4AF4-AACB-1669655869E1}" type="presParOf" srcId="{DC131B4B-424C-4AFB-85D9-D7C0DC190E67}" destId="{2E9E0E4F-939E-4B58-8919-63DDA22345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AFC4AC-E7DC-42BC-B419-BAE5EC9578E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57C05EA-B7BC-4BF1-AB4B-62F52E9C823A}">
      <dgm:prSet/>
      <dgm:spPr/>
      <dgm:t>
        <a:bodyPr/>
        <a:lstStyle/>
        <a:p>
          <a:pPr algn="ctr"/>
          <a:r>
            <a:rPr lang="it-IT"/>
            <a:t>x + (x * y) = x</a:t>
          </a:r>
        </a:p>
      </dgm:t>
    </dgm:pt>
    <dgm:pt modelId="{E60AB64D-D6CD-4017-81C2-1E564AC835BB}" type="parTrans" cxnId="{2560B41C-F88C-4076-BFFB-7F7D40E3759A}">
      <dgm:prSet/>
      <dgm:spPr/>
      <dgm:t>
        <a:bodyPr/>
        <a:lstStyle/>
        <a:p>
          <a:endParaRPr lang="it-IT"/>
        </a:p>
      </dgm:t>
    </dgm:pt>
    <dgm:pt modelId="{DF29B40D-4715-4BFC-BAF8-D0B918DC0C9B}" type="sibTrans" cxnId="{2560B41C-F88C-4076-BFFB-7F7D40E3759A}">
      <dgm:prSet/>
      <dgm:spPr/>
      <dgm:t>
        <a:bodyPr/>
        <a:lstStyle/>
        <a:p>
          <a:endParaRPr lang="it-IT"/>
        </a:p>
      </dgm:t>
    </dgm:pt>
    <dgm:pt modelId="{0BCE837F-6E26-4C4F-B269-3EB84FFF874F}">
      <dgm:prSet/>
      <dgm:spPr/>
      <dgm:t>
        <a:bodyPr/>
        <a:lstStyle/>
        <a:p>
          <a:pPr algn="ctr"/>
          <a:r>
            <a:rPr lang="it-IT"/>
            <a:t>x * (x + y) = x</a:t>
          </a:r>
        </a:p>
      </dgm:t>
    </dgm:pt>
    <dgm:pt modelId="{A4979445-E27D-48F9-82E3-40C382E7092A}" type="parTrans" cxnId="{F5F06166-F55F-4F94-852D-BE54C3FC719A}">
      <dgm:prSet/>
      <dgm:spPr/>
      <dgm:t>
        <a:bodyPr/>
        <a:lstStyle/>
        <a:p>
          <a:endParaRPr lang="it-IT"/>
        </a:p>
      </dgm:t>
    </dgm:pt>
    <dgm:pt modelId="{6135A789-5A4C-4B32-847F-8A9115968A7D}" type="sibTrans" cxnId="{F5F06166-F55F-4F94-852D-BE54C3FC719A}">
      <dgm:prSet/>
      <dgm:spPr/>
      <dgm:t>
        <a:bodyPr/>
        <a:lstStyle/>
        <a:p>
          <a:endParaRPr lang="it-IT"/>
        </a:p>
      </dgm:t>
    </dgm:pt>
    <dgm:pt modelId="{ECBC174D-D420-4969-9E09-07ABE306B261}">
      <dgm:prSet/>
      <dgm:spPr>
        <a:blipFill>
          <a:blip xmlns:r="http://schemas.openxmlformats.org/officeDocument/2006/relationships" r:embed="rId1"/>
          <a:stretch>
            <a:fillRect t="-735" b="-13971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77187EC3-76F6-48F3-8201-9F0CDDB16078}" type="parTrans" cxnId="{429E7993-F5C0-4372-861D-76D9835B9505}">
      <dgm:prSet/>
      <dgm:spPr/>
      <dgm:t>
        <a:bodyPr/>
        <a:lstStyle/>
        <a:p>
          <a:endParaRPr lang="it-IT"/>
        </a:p>
      </dgm:t>
    </dgm:pt>
    <dgm:pt modelId="{04AC284F-9C37-4AF7-B5ED-0972285E9034}" type="sibTrans" cxnId="{429E7993-F5C0-4372-861D-76D9835B9505}">
      <dgm:prSet/>
      <dgm:spPr/>
      <dgm:t>
        <a:bodyPr/>
        <a:lstStyle/>
        <a:p>
          <a:endParaRPr lang="it-IT"/>
        </a:p>
      </dgm:t>
    </dgm:pt>
    <dgm:pt modelId="{817F1629-F715-4562-A381-5F4A3F0EF484}">
      <dgm:prSet/>
      <dgm:spPr>
        <a:blipFill>
          <a:blip xmlns:r="http://schemas.openxmlformats.org/officeDocument/2006/relationships" r:embed="rId2"/>
          <a:stretch>
            <a:fillRect t="-735" b="-13971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D5CAF076-9042-4526-B751-15EDB5F4D120}" type="parTrans" cxnId="{CB034298-A0EB-4661-B63D-3B5BA0788F91}">
      <dgm:prSet/>
      <dgm:spPr/>
      <dgm:t>
        <a:bodyPr/>
        <a:lstStyle/>
        <a:p>
          <a:endParaRPr lang="it-IT"/>
        </a:p>
      </dgm:t>
    </dgm:pt>
    <dgm:pt modelId="{3686E168-B4FD-4449-A38E-2ED5DEDB25F5}" type="sibTrans" cxnId="{CB034298-A0EB-4661-B63D-3B5BA0788F91}">
      <dgm:prSet/>
      <dgm:spPr/>
      <dgm:t>
        <a:bodyPr/>
        <a:lstStyle/>
        <a:p>
          <a:endParaRPr lang="it-IT"/>
        </a:p>
      </dgm:t>
    </dgm:pt>
    <dgm:pt modelId="{C599617A-FBF8-4D89-BCE5-CD4632C509ED}" type="pres">
      <dgm:prSet presAssocID="{1DAFC4AC-E7DC-42BC-B419-BAE5EC9578E8}" presName="vert0" presStyleCnt="0">
        <dgm:presLayoutVars>
          <dgm:dir/>
          <dgm:animOne val="branch"/>
          <dgm:animLvl val="lvl"/>
        </dgm:presLayoutVars>
      </dgm:prSet>
      <dgm:spPr/>
    </dgm:pt>
    <dgm:pt modelId="{4091A540-18C2-475F-A5E8-F3EA0FE6F6C6}" type="pres">
      <dgm:prSet presAssocID="{057C05EA-B7BC-4BF1-AB4B-62F52E9C823A}" presName="thickLine" presStyleLbl="alignNode1" presStyleIdx="0" presStyleCnt="4"/>
      <dgm:spPr/>
    </dgm:pt>
    <dgm:pt modelId="{005C00AF-2EEF-4A7B-A882-53588D550EF9}" type="pres">
      <dgm:prSet presAssocID="{057C05EA-B7BC-4BF1-AB4B-62F52E9C823A}" presName="horz1" presStyleCnt="0"/>
      <dgm:spPr/>
    </dgm:pt>
    <dgm:pt modelId="{95008189-EC98-4FA0-BDC6-62AEE2CB8135}" type="pres">
      <dgm:prSet presAssocID="{057C05EA-B7BC-4BF1-AB4B-62F52E9C823A}" presName="tx1" presStyleLbl="revTx" presStyleIdx="0" presStyleCnt="4"/>
      <dgm:spPr/>
    </dgm:pt>
    <dgm:pt modelId="{D6698DC3-8AA7-4F18-A2A8-1C170AFE1A1E}" type="pres">
      <dgm:prSet presAssocID="{057C05EA-B7BC-4BF1-AB4B-62F52E9C823A}" presName="vert1" presStyleCnt="0"/>
      <dgm:spPr/>
    </dgm:pt>
    <dgm:pt modelId="{C0BF0963-2D44-4024-B7BF-83E5F5E112AF}" type="pres">
      <dgm:prSet presAssocID="{0BCE837F-6E26-4C4F-B269-3EB84FFF874F}" presName="thickLine" presStyleLbl="alignNode1" presStyleIdx="1" presStyleCnt="4"/>
      <dgm:spPr/>
    </dgm:pt>
    <dgm:pt modelId="{FA1E4057-5F93-4DD8-9F1C-A26685760728}" type="pres">
      <dgm:prSet presAssocID="{0BCE837F-6E26-4C4F-B269-3EB84FFF874F}" presName="horz1" presStyleCnt="0"/>
      <dgm:spPr/>
    </dgm:pt>
    <dgm:pt modelId="{EECB6ACD-A26E-4F44-9F74-EC3D64602F10}" type="pres">
      <dgm:prSet presAssocID="{0BCE837F-6E26-4C4F-B269-3EB84FFF874F}" presName="tx1" presStyleLbl="revTx" presStyleIdx="1" presStyleCnt="4"/>
      <dgm:spPr/>
    </dgm:pt>
    <dgm:pt modelId="{70CD3298-14DA-4866-8FF7-D01C34D28BAA}" type="pres">
      <dgm:prSet presAssocID="{0BCE837F-6E26-4C4F-B269-3EB84FFF874F}" presName="vert1" presStyleCnt="0"/>
      <dgm:spPr/>
    </dgm:pt>
    <dgm:pt modelId="{C3FA7B78-9E4C-4780-9423-2EFC2F67B155}" type="pres">
      <dgm:prSet presAssocID="{ECBC174D-D420-4969-9E09-07ABE306B261}" presName="thickLine" presStyleLbl="alignNode1" presStyleIdx="2" presStyleCnt="4"/>
      <dgm:spPr/>
    </dgm:pt>
    <dgm:pt modelId="{9A7DB1A7-AC87-409D-976A-F29384CC6FEC}" type="pres">
      <dgm:prSet presAssocID="{ECBC174D-D420-4969-9E09-07ABE306B261}" presName="horz1" presStyleCnt="0"/>
      <dgm:spPr/>
    </dgm:pt>
    <dgm:pt modelId="{2F83BDEE-80FB-49DC-9477-1FFD53CE86D9}" type="pres">
      <dgm:prSet presAssocID="{ECBC174D-D420-4969-9E09-07ABE306B261}" presName="tx1" presStyleLbl="revTx" presStyleIdx="2" presStyleCnt="4"/>
      <dgm:spPr/>
    </dgm:pt>
    <dgm:pt modelId="{1AE1553D-C9B1-4A9B-810B-B5104BBF4177}" type="pres">
      <dgm:prSet presAssocID="{ECBC174D-D420-4969-9E09-07ABE306B261}" presName="vert1" presStyleCnt="0"/>
      <dgm:spPr/>
    </dgm:pt>
    <dgm:pt modelId="{1A48DDF5-A543-47E8-9BC7-98AA509614B9}" type="pres">
      <dgm:prSet presAssocID="{817F1629-F715-4562-A381-5F4A3F0EF484}" presName="thickLine" presStyleLbl="alignNode1" presStyleIdx="3" presStyleCnt="4"/>
      <dgm:spPr/>
    </dgm:pt>
    <dgm:pt modelId="{DC131B4B-424C-4AFB-85D9-D7C0DC190E67}" type="pres">
      <dgm:prSet presAssocID="{817F1629-F715-4562-A381-5F4A3F0EF484}" presName="horz1" presStyleCnt="0"/>
      <dgm:spPr/>
    </dgm:pt>
    <dgm:pt modelId="{F389432D-C74A-406C-8AD2-30484D1D9255}" type="pres">
      <dgm:prSet presAssocID="{817F1629-F715-4562-A381-5F4A3F0EF484}" presName="tx1" presStyleLbl="revTx" presStyleIdx="3" presStyleCnt="4"/>
      <dgm:spPr/>
    </dgm:pt>
    <dgm:pt modelId="{2E9E0E4F-939E-4B58-8919-63DDA22345C4}" type="pres">
      <dgm:prSet presAssocID="{817F1629-F715-4562-A381-5F4A3F0EF484}" presName="vert1" presStyleCnt="0"/>
      <dgm:spPr/>
    </dgm:pt>
  </dgm:ptLst>
  <dgm:cxnLst>
    <dgm:cxn modelId="{0E4A9706-4057-4B83-9256-364E8725FD56}" type="presOf" srcId="{817F1629-F715-4562-A381-5F4A3F0EF484}" destId="{F389432D-C74A-406C-8AD2-30484D1D9255}" srcOrd="0" destOrd="0" presId="urn:microsoft.com/office/officeart/2008/layout/LinedList"/>
    <dgm:cxn modelId="{2560B41C-F88C-4076-BFFB-7F7D40E3759A}" srcId="{1DAFC4AC-E7DC-42BC-B419-BAE5EC9578E8}" destId="{057C05EA-B7BC-4BF1-AB4B-62F52E9C823A}" srcOrd="0" destOrd="0" parTransId="{E60AB64D-D6CD-4017-81C2-1E564AC835BB}" sibTransId="{DF29B40D-4715-4BFC-BAF8-D0B918DC0C9B}"/>
    <dgm:cxn modelId="{330EE065-8E4C-4D55-9B44-B49173CFEBE5}" type="presOf" srcId="{1DAFC4AC-E7DC-42BC-B419-BAE5EC9578E8}" destId="{C599617A-FBF8-4D89-BCE5-CD4632C509ED}" srcOrd="0" destOrd="0" presId="urn:microsoft.com/office/officeart/2008/layout/LinedList"/>
    <dgm:cxn modelId="{F5F06166-F55F-4F94-852D-BE54C3FC719A}" srcId="{1DAFC4AC-E7DC-42BC-B419-BAE5EC9578E8}" destId="{0BCE837F-6E26-4C4F-B269-3EB84FFF874F}" srcOrd="1" destOrd="0" parTransId="{A4979445-E27D-48F9-82E3-40C382E7092A}" sibTransId="{6135A789-5A4C-4B32-847F-8A9115968A7D}"/>
    <dgm:cxn modelId="{66DCD34F-C067-42D0-878A-9CC321976791}" type="presOf" srcId="{ECBC174D-D420-4969-9E09-07ABE306B261}" destId="{2F83BDEE-80FB-49DC-9477-1FFD53CE86D9}" srcOrd="0" destOrd="0" presId="urn:microsoft.com/office/officeart/2008/layout/LinedList"/>
    <dgm:cxn modelId="{46D31191-3B57-4140-A0DB-61CA8D0BEF81}" type="presOf" srcId="{057C05EA-B7BC-4BF1-AB4B-62F52E9C823A}" destId="{95008189-EC98-4FA0-BDC6-62AEE2CB8135}" srcOrd="0" destOrd="0" presId="urn:microsoft.com/office/officeart/2008/layout/LinedList"/>
    <dgm:cxn modelId="{429E7993-F5C0-4372-861D-76D9835B9505}" srcId="{1DAFC4AC-E7DC-42BC-B419-BAE5EC9578E8}" destId="{ECBC174D-D420-4969-9E09-07ABE306B261}" srcOrd="2" destOrd="0" parTransId="{77187EC3-76F6-48F3-8201-9F0CDDB16078}" sibTransId="{04AC284F-9C37-4AF7-B5ED-0972285E9034}"/>
    <dgm:cxn modelId="{CB034298-A0EB-4661-B63D-3B5BA0788F91}" srcId="{1DAFC4AC-E7DC-42BC-B419-BAE5EC9578E8}" destId="{817F1629-F715-4562-A381-5F4A3F0EF484}" srcOrd="3" destOrd="0" parTransId="{D5CAF076-9042-4526-B751-15EDB5F4D120}" sibTransId="{3686E168-B4FD-4449-A38E-2ED5DEDB25F5}"/>
    <dgm:cxn modelId="{83A171A3-4FB1-44F0-94F2-ACDDB8C201CD}" type="presOf" srcId="{0BCE837F-6E26-4C4F-B269-3EB84FFF874F}" destId="{EECB6ACD-A26E-4F44-9F74-EC3D64602F10}" srcOrd="0" destOrd="0" presId="urn:microsoft.com/office/officeart/2008/layout/LinedList"/>
    <dgm:cxn modelId="{7CEBA4AA-1488-4F00-BEAA-C5774A30B9DF}" type="presParOf" srcId="{C599617A-FBF8-4D89-BCE5-CD4632C509ED}" destId="{4091A540-18C2-475F-A5E8-F3EA0FE6F6C6}" srcOrd="0" destOrd="0" presId="urn:microsoft.com/office/officeart/2008/layout/LinedList"/>
    <dgm:cxn modelId="{3FBC9E79-0F9B-4135-AF69-1274CC385798}" type="presParOf" srcId="{C599617A-FBF8-4D89-BCE5-CD4632C509ED}" destId="{005C00AF-2EEF-4A7B-A882-53588D550EF9}" srcOrd="1" destOrd="0" presId="urn:microsoft.com/office/officeart/2008/layout/LinedList"/>
    <dgm:cxn modelId="{F72CCEF6-E5ED-48B7-8099-B69DB7A6B77D}" type="presParOf" srcId="{005C00AF-2EEF-4A7B-A882-53588D550EF9}" destId="{95008189-EC98-4FA0-BDC6-62AEE2CB8135}" srcOrd="0" destOrd="0" presId="urn:microsoft.com/office/officeart/2008/layout/LinedList"/>
    <dgm:cxn modelId="{8CFDFB00-25ED-42E9-B993-CB42CF77AD1A}" type="presParOf" srcId="{005C00AF-2EEF-4A7B-A882-53588D550EF9}" destId="{D6698DC3-8AA7-4F18-A2A8-1C170AFE1A1E}" srcOrd="1" destOrd="0" presId="urn:microsoft.com/office/officeart/2008/layout/LinedList"/>
    <dgm:cxn modelId="{EE99AD93-E127-460F-89FF-4F00DC393B4C}" type="presParOf" srcId="{C599617A-FBF8-4D89-BCE5-CD4632C509ED}" destId="{C0BF0963-2D44-4024-B7BF-83E5F5E112AF}" srcOrd="2" destOrd="0" presId="urn:microsoft.com/office/officeart/2008/layout/LinedList"/>
    <dgm:cxn modelId="{F2DDFBB9-984E-4463-B90A-3394158FF848}" type="presParOf" srcId="{C599617A-FBF8-4D89-BCE5-CD4632C509ED}" destId="{FA1E4057-5F93-4DD8-9F1C-A26685760728}" srcOrd="3" destOrd="0" presId="urn:microsoft.com/office/officeart/2008/layout/LinedList"/>
    <dgm:cxn modelId="{48D318A7-472C-4496-BF79-D86307BF001D}" type="presParOf" srcId="{FA1E4057-5F93-4DD8-9F1C-A26685760728}" destId="{EECB6ACD-A26E-4F44-9F74-EC3D64602F10}" srcOrd="0" destOrd="0" presId="urn:microsoft.com/office/officeart/2008/layout/LinedList"/>
    <dgm:cxn modelId="{343420EE-8B0C-49CA-8627-6AA802E4BE1B}" type="presParOf" srcId="{FA1E4057-5F93-4DD8-9F1C-A26685760728}" destId="{70CD3298-14DA-4866-8FF7-D01C34D28BAA}" srcOrd="1" destOrd="0" presId="urn:microsoft.com/office/officeart/2008/layout/LinedList"/>
    <dgm:cxn modelId="{1ADA07D2-A6F4-4C7D-80D3-A06E6D690BB9}" type="presParOf" srcId="{C599617A-FBF8-4D89-BCE5-CD4632C509ED}" destId="{C3FA7B78-9E4C-4780-9423-2EFC2F67B155}" srcOrd="4" destOrd="0" presId="urn:microsoft.com/office/officeart/2008/layout/LinedList"/>
    <dgm:cxn modelId="{4E8B33C4-75C6-42F1-86B4-E1168F6ECF2D}" type="presParOf" srcId="{C599617A-FBF8-4D89-BCE5-CD4632C509ED}" destId="{9A7DB1A7-AC87-409D-976A-F29384CC6FEC}" srcOrd="5" destOrd="0" presId="urn:microsoft.com/office/officeart/2008/layout/LinedList"/>
    <dgm:cxn modelId="{C1BC9326-9650-45B5-8D15-B18587870017}" type="presParOf" srcId="{9A7DB1A7-AC87-409D-976A-F29384CC6FEC}" destId="{2F83BDEE-80FB-49DC-9477-1FFD53CE86D9}" srcOrd="0" destOrd="0" presId="urn:microsoft.com/office/officeart/2008/layout/LinedList"/>
    <dgm:cxn modelId="{542F5735-F94A-4030-A6D0-966899B3E50C}" type="presParOf" srcId="{9A7DB1A7-AC87-409D-976A-F29384CC6FEC}" destId="{1AE1553D-C9B1-4A9B-810B-B5104BBF4177}" srcOrd="1" destOrd="0" presId="urn:microsoft.com/office/officeart/2008/layout/LinedList"/>
    <dgm:cxn modelId="{00852B66-CF04-428C-8110-6F6593F22DB8}" type="presParOf" srcId="{C599617A-FBF8-4D89-BCE5-CD4632C509ED}" destId="{1A48DDF5-A543-47E8-9BC7-98AA509614B9}" srcOrd="6" destOrd="0" presId="urn:microsoft.com/office/officeart/2008/layout/LinedList"/>
    <dgm:cxn modelId="{15D5A665-F14D-4C0A-8CB3-9A0D1703B696}" type="presParOf" srcId="{C599617A-FBF8-4D89-BCE5-CD4632C509ED}" destId="{DC131B4B-424C-4AFB-85D9-D7C0DC190E67}" srcOrd="7" destOrd="0" presId="urn:microsoft.com/office/officeart/2008/layout/LinedList"/>
    <dgm:cxn modelId="{4A4826FD-C856-497D-B302-B0E4F71F47CF}" type="presParOf" srcId="{DC131B4B-424C-4AFB-85D9-D7C0DC190E67}" destId="{F389432D-C74A-406C-8AD2-30484D1D9255}" srcOrd="0" destOrd="0" presId="urn:microsoft.com/office/officeart/2008/layout/LinedList"/>
    <dgm:cxn modelId="{0F58BEDF-0ACC-4AF4-AACB-1669655869E1}" type="presParOf" srcId="{DC131B4B-424C-4AFB-85D9-D7C0DC190E67}" destId="{2E9E0E4F-939E-4B58-8919-63DDA22345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80EFC43-429F-4832-8DF8-BAC85C8149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C945C4D-32E0-4FFC-9B62-F5E0A5DD928B}">
          <dgm:prSet/>
          <dgm:spPr/>
          <dgm:t>
            <a:bodyPr/>
            <a:lstStyle/>
            <a:p>
              <a:pPr algn="ctr"/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𝑥𝑦</m:t>
                      </m:r>
                    </m:e>
                  </m:acc>
                </m:oMath>
              </a14:m>
              <a:r>
                <a:rPr lang="it-IT"/>
                <a:t> =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</m:oMath>
              </a14:m>
              <a:r>
                <a:rPr lang="it-IT"/>
                <a:t> +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</m:oMath>
              </a14:m>
              <a:endParaRPr lang="it-IT"/>
            </a:p>
          </dgm:t>
        </dgm:pt>
      </mc:Choice>
      <mc:Fallback xmlns="">
        <dgm:pt modelId="{EC945C4D-32E0-4FFC-9B62-F5E0A5DD928B}">
          <dgm:prSet/>
          <dgm:spPr/>
          <dgm:t>
            <a:bodyPr/>
            <a:lstStyle/>
            <a:p>
              <a:pPr algn="ctr"/>
              <a:r>
                <a:rPr lang="it-IT" i="0"/>
                <a:t>(𝑥𝑦) ̅</a:t>
              </a:r>
              <a:r>
                <a:rPr lang="it-IT"/>
                <a:t> = </a:t>
              </a:r>
              <a:r>
                <a:rPr lang="it-IT" i="0"/>
                <a:t>𝑥 ̅</a:t>
              </a:r>
              <a:r>
                <a:rPr lang="it-IT"/>
                <a:t> + </a:t>
              </a:r>
              <a:r>
                <a:rPr lang="it-IT" i="0"/>
                <a:t>𝑦 ̅</a:t>
              </a:r>
              <a:endParaRPr lang="it-IT"/>
            </a:p>
          </dgm:t>
        </dgm:pt>
      </mc:Fallback>
    </mc:AlternateContent>
    <dgm:pt modelId="{ADFBB0C4-545C-43F0-A037-C26ED5D69D46}" type="parTrans" cxnId="{49A7B0F1-FCC5-404A-8A40-E084DBD11EC7}">
      <dgm:prSet/>
      <dgm:spPr/>
      <dgm:t>
        <a:bodyPr/>
        <a:lstStyle/>
        <a:p>
          <a:endParaRPr lang="it-IT"/>
        </a:p>
      </dgm:t>
    </dgm:pt>
    <dgm:pt modelId="{6346A571-A793-43BA-AA85-C4CF107B70EF}" type="sibTrans" cxnId="{49A7B0F1-FCC5-404A-8A40-E084DBD11EC7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783A9462-1632-4C49-AA42-C64EA706D1C6}">
          <dgm:prSet/>
          <dgm:spPr/>
          <dgm:t>
            <a:bodyPr/>
            <a:lstStyle/>
            <a:p>
              <a:pPr algn="ctr"/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</m:oMath>
              </a14:m>
              <a:r>
                <a:rPr lang="it-IT"/>
                <a:t> =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</m:oMath>
              </a14:m>
              <a:r>
                <a:rPr lang="it-IT"/>
                <a:t> *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</m:oMath>
              </a14:m>
              <a:endParaRPr lang="it-IT"/>
            </a:p>
          </dgm:t>
        </dgm:pt>
      </mc:Choice>
      <mc:Fallback xmlns="">
        <dgm:pt modelId="{783A9462-1632-4C49-AA42-C64EA706D1C6}">
          <dgm:prSet/>
          <dgm:spPr/>
          <dgm:t>
            <a:bodyPr/>
            <a:lstStyle/>
            <a:p>
              <a:pPr algn="ctr"/>
              <a:r>
                <a:rPr lang="it-IT" i="0"/>
                <a:t>(𝑥</a:t>
              </a:r>
              <a:r>
                <a:rPr lang="it-IT" b="0" i="0"/>
                <a:t>+</a:t>
              </a:r>
              <a:r>
                <a:rPr lang="it-IT" i="0"/>
                <a:t>𝑦) ̅</a:t>
              </a:r>
              <a:r>
                <a:rPr lang="it-IT"/>
                <a:t> = </a:t>
              </a:r>
              <a:r>
                <a:rPr lang="it-IT" i="0"/>
                <a:t>𝑥 ̅</a:t>
              </a:r>
              <a:r>
                <a:rPr lang="it-IT"/>
                <a:t> * </a:t>
              </a:r>
              <a:r>
                <a:rPr lang="it-IT" i="0"/>
                <a:t>𝑦 ̅</a:t>
              </a:r>
              <a:endParaRPr lang="it-IT"/>
            </a:p>
          </dgm:t>
        </dgm:pt>
      </mc:Fallback>
    </mc:AlternateContent>
    <dgm:pt modelId="{0CCDD270-AE94-4B94-B204-AA9522F74A62}" type="parTrans" cxnId="{397E4CDF-5557-4185-A51D-7F72C6D90DCB}">
      <dgm:prSet/>
      <dgm:spPr/>
      <dgm:t>
        <a:bodyPr/>
        <a:lstStyle/>
        <a:p>
          <a:endParaRPr lang="it-IT"/>
        </a:p>
      </dgm:t>
    </dgm:pt>
    <dgm:pt modelId="{436CFC89-A367-4286-9F86-1C90C84F1A43}" type="sibTrans" cxnId="{397E4CDF-5557-4185-A51D-7F72C6D90DCB}">
      <dgm:prSet/>
      <dgm:spPr/>
      <dgm:t>
        <a:bodyPr/>
        <a:lstStyle/>
        <a:p>
          <a:endParaRPr lang="it-IT"/>
        </a:p>
      </dgm:t>
    </dgm:pt>
    <dgm:pt modelId="{2E11474C-2EC7-41DB-9032-3FC80D08C179}" type="pres">
      <dgm:prSet presAssocID="{C80EFC43-429F-4832-8DF8-BAC85C8149D7}" presName="vert0" presStyleCnt="0">
        <dgm:presLayoutVars>
          <dgm:dir/>
          <dgm:animOne val="branch"/>
          <dgm:animLvl val="lvl"/>
        </dgm:presLayoutVars>
      </dgm:prSet>
      <dgm:spPr/>
    </dgm:pt>
    <dgm:pt modelId="{DE768291-4F28-47BC-BB2C-4B9367CF5169}" type="pres">
      <dgm:prSet presAssocID="{EC945C4D-32E0-4FFC-9B62-F5E0A5DD928B}" presName="thickLine" presStyleLbl="alignNode1" presStyleIdx="0" presStyleCnt="2"/>
      <dgm:spPr/>
    </dgm:pt>
    <dgm:pt modelId="{1F3A5D52-AB49-4FAB-9F96-A3CED29FB99D}" type="pres">
      <dgm:prSet presAssocID="{EC945C4D-32E0-4FFC-9B62-F5E0A5DD928B}" presName="horz1" presStyleCnt="0"/>
      <dgm:spPr/>
    </dgm:pt>
    <dgm:pt modelId="{65E1DC73-622E-4BBA-AC87-258191E6C310}" type="pres">
      <dgm:prSet presAssocID="{EC945C4D-32E0-4FFC-9B62-F5E0A5DD928B}" presName="tx1" presStyleLbl="revTx" presStyleIdx="0" presStyleCnt="2"/>
      <dgm:spPr/>
    </dgm:pt>
    <dgm:pt modelId="{2FCE2B7D-7288-4D76-9613-C2946F484BA2}" type="pres">
      <dgm:prSet presAssocID="{EC945C4D-32E0-4FFC-9B62-F5E0A5DD928B}" presName="vert1" presStyleCnt="0"/>
      <dgm:spPr/>
    </dgm:pt>
    <dgm:pt modelId="{4A5AEA05-9E75-4CCD-B56C-2424A7D64DBC}" type="pres">
      <dgm:prSet presAssocID="{783A9462-1632-4C49-AA42-C64EA706D1C6}" presName="thickLine" presStyleLbl="alignNode1" presStyleIdx="1" presStyleCnt="2"/>
      <dgm:spPr/>
    </dgm:pt>
    <dgm:pt modelId="{D2808BE7-7D0F-4F24-AB10-F41E4BAC51F2}" type="pres">
      <dgm:prSet presAssocID="{783A9462-1632-4C49-AA42-C64EA706D1C6}" presName="horz1" presStyleCnt="0"/>
      <dgm:spPr/>
    </dgm:pt>
    <dgm:pt modelId="{4EDDCCD5-60D6-4A54-AE9B-D4C0D2BD4B38}" type="pres">
      <dgm:prSet presAssocID="{783A9462-1632-4C49-AA42-C64EA706D1C6}" presName="tx1" presStyleLbl="revTx" presStyleIdx="1" presStyleCnt="2"/>
      <dgm:spPr/>
    </dgm:pt>
    <dgm:pt modelId="{E5EA00B9-9ECE-4BBE-8AFF-CD38D3165BC3}" type="pres">
      <dgm:prSet presAssocID="{783A9462-1632-4C49-AA42-C64EA706D1C6}" presName="vert1" presStyleCnt="0"/>
      <dgm:spPr/>
    </dgm:pt>
  </dgm:ptLst>
  <dgm:cxnLst>
    <dgm:cxn modelId="{90015BB7-7BB0-4670-864B-60B468FD6035}" type="presOf" srcId="{C80EFC43-429F-4832-8DF8-BAC85C8149D7}" destId="{2E11474C-2EC7-41DB-9032-3FC80D08C179}" srcOrd="0" destOrd="0" presId="urn:microsoft.com/office/officeart/2008/layout/LinedList"/>
    <dgm:cxn modelId="{397E4CDF-5557-4185-A51D-7F72C6D90DCB}" srcId="{C80EFC43-429F-4832-8DF8-BAC85C8149D7}" destId="{783A9462-1632-4C49-AA42-C64EA706D1C6}" srcOrd="1" destOrd="0" parTransId="{0CCDD270-AE94-4B94-B204-AA9522F74A62}" sibTransId="{436CFC89-A367-4286-9F86-1C90C84F1A43}"/>
    <dgm:cxn modelId="{49A7B0F1-FCC5-404A-8A40-E084DBD11EC7}" srcId="{C80EFC43-429F-4832-8DF8-BAC85C8149D7}" destId="{EC945C4D-32E0-4FFC-9B62-F5E0A5DD928B}" srcOrd="0" destOrd="0" parTransId="{ADFBB0C4-545C-43F0-A037-C26ED5D69D46}" sibTransId="{6346A571-A793-43BA-AA85-C4CF107B70EF}"/>
    <dgm:cxn modelId="{6FB288FA-2B38-4074-9AE9-E4D97A8C540B}" type="presOf" srcId="{EC945C4D-32E0-4FFC-9B62-F5E0A5DD928B}" destId="{65E1DC73-622E-4BBA-AC87-258191E6C310}" srcOrd="0" destOrd="0" presId="urn:microsoft.com/office/officeart/2008/layout/LinedList"/>
    <dgm:cxn modelId="{A62823FC-2F0B-48CD-B0CD-65E1AB110D32}" type="presOf" srcId="{783A9462-1632-4C49-AA42-C64EA706D1C6}" destId="{4EDDCCD5-60D6-4A54-AE9B-D4C0D2BD4B38}" srcOrd="0" destOrd="0" presId="urn:microsoft.com/office/officeart/2008/layout/LinedList"/>
    <dgm:cxn modelId="{6D060DE4-7BFF-4FC3-864A-A008D38B166C}" type="presParOf" srcId="{2E11474C-2EC7-41DB-9032-3FC80D08C179}" destId="{DE768291-4F28-47BC-BB2C-4B9367CF5169}" srcOrd="0" destOrd="0" presId="urn:microsoft.com/office/officeart/2008/layout/LinedList"/>
    <dgm:cxn modelId="{50E28930-88E4-4CE0-939C-92FCF03FFA7F}" type="presParOf" srcId="{2E11474C-2EC7-41DB-9032-3FC80D08C179}" destId="{1F3A5D52-AB49-4FAB-9F96-A3CED29FB99D}" srcOrd="1" destOrd="0" presId="urn:microsoft.com/office/officeart/2008/layout/LinedList"/>
    <dgm:cxn modelId="{F5E10BAD-20A8-4CB7-91C1-34500434D247}" type="presParOf" srcId="{1F3A5D52-AB49-4FAB-9F96-A3CED29FB99D}" destId="{65E1DC73-622E-4BBA-AC87-258191E6C310}" srcOrd="0" destOrd="0" presId="urn:microsoft.com/office/officeart/2008/layout/LinedList"/>
    <dgm:cxn modelId="{AE3C42C2-1043-48E7-930F-2979EAC41F5F}" type="presParOf" srcId="{1F3A5D52-AB49-4FAB-9F96-A3CED29FB99D}" destId="{2FCE2B7D-7288-4D76-9613-C2946F484BA2}" srcOrd="1" destOrd="0" presId="urn:microsoft.com/office/officeart/2008/layout/LinedList"/>
    <dgm:cxn modelId="{AD591148-9454-45AD-83C2-FD8996D30A83}" type="presParOf" srcId="{2E11474C-2EC7-41DB-9032-3FC80D08C179}" destId="{4A5AEA05-9E75-4CCD-B56C-2424A7D64DBC}" srcOrd="2" destOrd="0" presId="urn:microsoft.com/office/officeart/2008/layout/LinedList"/>
    <dgm:cxn modelId="{790303C4-5C99-49B5-B7F2-1A6261FFC502}" type="presParOf" srcId="{2E11474C-2EC7-41DB-9032-3FC80D08C179}" destId="{D2808BE7-7D0F-4F24-AB10-F41E4BAC51F2}" srcOrd="3" destOrd="0" presId="urn:microsoft.com/office/officeart/2008/layout/LinedList"/>
    <dgm:cxn modelId="{FB5B2B61-E2BF-4AFE-A999-D2CE578717ED}" type="presParOf" srcId="{D2808BE7-7D0F-4F24-AB10-F41E4BAC51F2}" destId="{4EDDCCD5-60D6-4A54-AE9B-D4C0D2BD4B38}" srcOrd="0" destOrd="0" presId="urn:microsoft.com/office/officeart/2008/layout/LinedList"/>
    <dgm:cxn modelId="{0F4D249F-EBDE-457A-92A5-F3756E220BB8}" type="presParOf" srcId="{D2808BE7-7D0F-4F24-AB10-F41E4BAC51F2}" destId="{E5EA00B9-9ECE-4BBE-8AFF-CD38D3165B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80EFC43-429F-4832-8DF8-BAC85C8149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C945C4D-32E0-4FFC-9B62-F5E0A5DD928B}">
      <dgm:prSet/>
      <dgm:spPr>
        <a:blipFill>
          <a:blip xmlns:r="http://schemas.openxmlformats.org/officeDocument/2006/relationships" r:embed="rId1"/>
          <a:stretch>
            <a:fillRect t="-4518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ADFBB0C4-545C-43F0-A037-C26ED5D69D46}" type="parTrans" cxnId="{49A7B0F1-FCC5-404A-8A40-E084DBD11EC7}">
      <dgm:prSet/>
      <dgm:spPr/>
      <dgm:t>
        <a:bodyPr/>
        <a:lstStyle/>
        <a:p>
          <a:endParaRPr lang="it-IT"/>
        </a:p>
      </dgm:t>
    </dgm:pt>
    <dgm:pt modelId="{6346A571-A793-43BA-AA85-C4CF107B70EF}" type="sibTrans" cxnId="{49A7B0F1-FCC5-404A-8A40-E084DBD11EC7}">
      <dgm:prSet/>
      <dgm:spPr/>
      <dgm:t>
        <a:bodyPr/>
        <a:lstStyle/>
        <a:p>
          <a:endParaRPr lang="it-IT"/>
        </a:p>
      </dgm:t>
    </dgm:pt>
    <dgm:pt modelId="{783A9462-1632-4C49-AA42-C64EA706D1C6}">
      <dgm:prSet/>
      <dgm:spPr>
        <a:blipFill>
          <a:blip xmlns:r="http://schemas.openxmlformats.org/officeDocument/2006/relationships" r:embed="rId2"/>
          <a:stretch>
            <a:fillRect t="-4204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CCDD270-AE94-4B94-B204-AA9522F74A62}" type="parTrans" cxnId="{397E4CDF-5557-4185-A51D-7F72C6D90DCB}">
      <dgm:prSet/>
      <dgm:spPr/>
      <dgm:t>
        <a:bodyPr/>
        <a:lstStyle/>
        <a:p>
          <a:endParaRPr lang="it-IT"/>
        </a:p>
      </dgm:t>
    </dgm:pt>
    <dgm:pt modelId="{436CFC89-A367-4286-9F86-1C90C84F1A43}" type="sibTrans" cxnId="{397E4CDF-5557-4185-A51D-7F72C6D90DCB}">
      <dgm:prSet/>
      <dgm:spPr/>
      <dgm:t>
        <a:bodyPr/>
        <a:lstStyle/>
        <a:p>
          <a:endParaRPr lang="it-IT"/>
        </a:p>
      </dgm:t>
    </dgm:pt>
    <dgm:pt modelId="{2E11474C-2EC7-41DB-9032-3FC80D08C179}" type="pres">
      <dgm:prSet presAssocID="{C80EFC43-429F-4832-8DF8-BAC85C8149D7}" presName="vert0" presStyleCnt="0">
        <dgm:presLayoutVars>
          <dgm:dir/>
          <dgm:animOne val="branch"/>
          <dgm:animLvl val="lvl"/>
        </dgm:presLayoutVars>
      </dgm:prSet>
      <dgm:spPr/>
    </dgm:pt>
    <dgm:pt modelId="{DE768291-4F28-47BC-BB2C-4B9367CF5169}" type="pres">
      <dgm:prSet presAssocID="{EC945C4D-32E0-4FFC-9B62-F5E0A5DD928B}" presName="thickLine" presStyleLbl="alignNode1" presStyleIdx="0" presStyleCnt="2"/>
      <dgm:spPr/>
    </dgm:pt>
    <dgm:pt modelId="{1F3A5D52-AB49-4FAB-9F96-A3CED29FB99D}" type="pres">
      <dgm:prSet presAssocID="{EC945C4D-32E0-4FFC-9B62-F5E0A5DD928B}" presName="horz1" presStyleCnt="0"/>
      <dgm:spPr/>
    </dgm:pt>
    <dgm:pt modelId="{65E1DC73-622E-4BBA-AC87-258191E6C310}" type="pres">
      <dgm:prSet presAssocID="{EC945C4D-32E0-4FFC-9B62-F5E0A5DD928B}" presName="tx1" presStyleLbl="revTx" presStyleIdx="0" presStyleCnt="2"/>
      <dgm:spPr/>
    </dgm:pt>
    <dgm:pt modelId="{2FCE2B7D-7288-4D76-9613-C2946F484BA2}" type="pres">
      <dgm:prSet presAssocID="{EC945C4D-32E0-4FFC-9B62-F5E0A5DD928B}" presName="vert1" presStyleCnt="0"/>
      <dgm:spPr/>
    </dgm:pt>
    <dgm:pt modelId="{4A5AEA05-9E75-4CCD-B56C-2424A7D64DBC}" type="pres">
      <dgm:prSet presAssocID="{783A9462-1632-4C49-AA42-C64EA706D1C6}" presName="thickLine" presStyleLbl="alignNode1" presStyleIdx="1" presStyleCnt="2"/>
      <dgm:spPr/>
    </dgm:pt>
    <dgm:pt modelId="{D2808BE7-7D0F-4F24-AB10-F41E4BAC51F2}" type="pres">
      <dgm:prSet presAssocID="{783A9462-1632-4C49-AA42-C64EA706D1C6}" presName="horz1" presStyleCnt="0"/>
      <dgm:spPr/>
    </dgm:pt>
    <dgm:pt modelId="{4EDDCCD5-60D6-4A54-AE9B-D4C0D2BD4B38}" type="pres">
      <dgm:prSet presAssocID="{783A9462-1632-4C49-AA42-C64EA706D1C6}" presName="tx1" presStyleLbl="revTx" presStyleIdx="1" presStyleCnt="2"/>
      <dgm:spPr/>
    </dgm:pt>
    <dgm:pt modelId="{E5EA00B9-9ECE-4BBE-8AFF-CD38D3165BC3}" type="pres">
      <dgm:prSet presAssocID="{783A9462-1632-4C49-AA42-C64EA706D1C6}" presName="vert1" presStyleCnt="0"/>
      <dgm:spPr/>
    </dgm:pt>
  </dgm:ptLst>
  <dgm:cxnLst>
    <dgm:cxn modelId="{90015BB7-7BB0-4670-864B-60B468FD6035}" type="presOf" srcId="{C80EFC43-429F-4832-8DF8-BAC85C8149D7}" destId="{2E11474C-2EC7-41DB-9032-3FC80D08C179}" srcOrd="0" destOrd="0" presId="urn:microsoft.com/office/officeart/2008/layout/LinedList"/>
    <dgm:cxn modelId="{397E4CDF-5557-4185-A51D-7F72C6D90DCB}" srcId="{C80EFC43-429F-4832-8DF8-BAC85C8149D7}" destId="{783A9462-1632-4C49-AA42-C64EA706D1C6}" srcOrd="1" destOrd="0" parTransId="{0CCDD270-AE94-4B94-B204-AA9522F74A62}" sibTransId="{436CFC89-A367-4286-9F86-1C90C84F1A43}"/>
    <dgm:cxn modelId="{49A7B0F1-FCC5-404A-8A40-E084DBD11EC7}" srcId="{C80EFC43-429F-4832-8DF8-BAC85C8149D7}" destId="{EC945C4D-32E0-4FFC-9B62-F5E0A5DD928B}" srcOrd="0" destOrd="0" parTransId="{ADFBB0C4-545C-43F0-A037-C26ED5D69D46}" sibTransId="{6346A571-A793-43BA-AA85-C4CF107B70EF}"/>
    <dgm:cxn modelId="{6FB288FA-2B38-4074-9AE9-E4D97A8C540B}" type="presOf" srcId="{EC945C4D-32E0-4FFC-9B62-F5E0A5DD928B}" destId="{65E1DC73-622E-4BBA-AC87-258191E6C310}" srcOrd="0" destOrd="0" presId="urn:microsoft.com/office/officeart/2008/layout/LinedList"/>
    <dgm:cxn modelId="{A62823FC-2F0B-48CD-B0CD-65E1AB110D32}" type="presOf" srcId="{783A9462-1632-4C49-AA42-C64EA706D1C6}" destId="{4EDDCCD5-60D6-4A54-AE9B-D4C0D2BD4B38}" srcOrd="0" destOrd="0" presId="urn:microsoft.com/office/officeart/2008/layout/LinedList"/>
    <dgm:cxn modelId="{6D060DE4-7BFF-4FC3-864A-A008D38B166C}" type="presParOf" srcId="{2E11474C-2EC7-41DB-9032-3FC80D08C179}" destId="{DE768291-4F28-47BC-BB2C-4B9367CF5169}" srcOrd="0" destOrd="0" presId="urn:microsoft.com/office/officeart/2008/layout/LinedList"/>
    <dgm:cxn modelId="{50E28930-88E4-4CE0-939C-92FCF03FFA7F}" type="presParOf" srcId="{2E11474C-2EC7-41DB-9032-3FC80D08C179}" destId="{1F3A5D52-AB49-4FAB-9F96-A3CED29FB99D}" srcOrd="1" destOrd="0" presId="urn:microsoft.com/office/officeart/2008/layout/LinedList"/>
    <dgm:cxn modelId="{F5E10BAD-20A8-4CB7-91C1-34500434D247}" type="presParOf" srcId="{1F3A5D52-AB49-4FAB-9F96-A3CED29FB99D}" destId="{65E1DC73-622E-4BBA-AC87-258191E6C310}" srcOrd="0" destOrd="0" presId="urn:microsoft.com/office/officeart/2008/layout/LinedList"/>
    <dgm:cxn modelId="{AE3C42C2-1043-48E7-930F-2979EAC41F5F}" type="presParOf" srcId="{1F3A5D52-AB49-4FAB-9F96-A3CED29FB99D}" destId="{2FCE2B7D-7288-4D76-9613-C2946F484BA2}" srcOrd="1" destOrd="0" presId="urn:microsoft.com/office/officeart/2008/layout/LinedList"/>
    <dgm:cxn modelId="{AD591148-9454-45AD-83C2-FD8996D30A83}" type="presParOf" srcId="{2E11474C-2EC7-41DB-9032-3FC80D08C179}" destId="{4A5AEA05-9E75-4CCD-B56C-2424A7D64DBC}" srcOrd="2" destOrd="0" presId="urn:microsoft.com/office/officeart/2008/layout/LinedList"/>
    <dgm:cxn modelId="{790303C4-5C99-49B5-B7F2-1A6261FFC502}" type="presParOf" srcId="{2E11474C-2EC7-41DB-9032-3FC80D08C179}" destId="{D2808BE7-7D0F-4F24-AB10-F41E4BAC51F2}" srcOrd="3" destOrd="0" presId="urn:microsoft.com/office/officeart/2008/layout/LinedList"/>
    <dgm:cxn modelId="{FB5B2B61-E2BF-4AFE-A999-D2CE578717ED}" type="presParOf" srcId="{D2808BE7-7D0F-4F24-AB10-F41E4BAC51F2}" destId="{4EDDCCD5-60D6-4A54-AE9B-D4C0D2BD4B38}" srcOrd="0" destOrd="0" presId="urn:microsoft.com/office/officeart/2008/layout/LinedList"/>
    <dgm:cxn modelId="{0F4D249F-EBDE-457A-92A5-F3756E220BB8}" type="presParOf" srcId="{D2808BE7-7D0F-4F24-AB10-F41E4BAC51F2}" destId="{E5EA00B9-9ECE-4BBE-8AFF-CD38D3165B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596FB-3B64-4E8C-ADA1-A2D8B1B2B2D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E353EFD-6CA7-4008-8D5A-B66CC3DFE84D}">
      <dgm:prSet/>
      <dgm:spPr/>
      <dgm:t>
        <a:bodyPr/>
        <a:lstStyle/>
        <a:p>
          <a:r>
            <a:rPr lang="it-IT"/>
            <a:t>Il valore esatto della tensione del segnale non è significativo: conta l’appartenenza ad un livello contrassegnato </a:t>
          </a:r>
          <a:r>
            <a:rPr lang="it-IT" b="1"/>
            <a:t>alto</a:t>
          </a:r>
          <a:r>
            <a:rPr lang="it-IT"/>
            <a:t> e ad un livello contrassegnato </a:t>
          </a:r>
          <a:r>
            <a:rPr lang="it-IT" b="1"/>
            <a:t>basso</a:t>
          </a:r>
          <a:endParaRPr lang="it-IT"/>
        </a:p>
      </dgm:t>
    </dgm:pt>
    <dgm:pt modelId="{97F839FB-4993-4E86-99B4-64686B9ECD20}" type="parTrans" cxnId="{52D23D0B-5823-4641-8B6A-5C81F064623F}">
      <dgm:prSet/>
      <dgm:spPr/>
      <dgm:t>
        <a:bodyPr/>
        <a:lstStyle/>
        <a:p>
          <a:endParaRPr lang="it-IT"/>
        </a:p>
      </dgm:t>
    </dgm:pt>
    <dgm:pt modelId="{26971749-A00D-480D-951E-CA771396EE18}" type="sibTrans" cxnId="{52D23D0B-5823-4641-8B6A-5C81F064623F}">
      <dgm:prSet/>
      <dgm:spPr/>
      <dgm:t>
        <a:bodyPr/>
        <a:lstStyle/>
        <a:p>
          <a:endParaRPr lang="it-IT"/>
        </a:p>
      </dgm:t>
    </dgm:pt>
    <dgm:pt modelId="{438B0021-24A9-467C-9807-3BC7A1D79849}">
      <dgm:prSet/>
      <dgm:spPr/>
      <dgm:t>
        <a:bodyPr anchor="ctr"/>
        <a:lstStyle/>
        <a:p>
          <a:pPr algn="ctr"/>
          <a:r>
            <a:rPr lang="it-IT" dirty="0"/>
            <a:t>Livello BASSO: 0</a:t>
          </a:r>
        </a:p>
        <a:p>
          <a:pPr algn="ctr"/>
          <a:r>
            <a:rPr lang="it-IT" dirty="0"/>
            <a:t>Rappresenta anche il valore FALSO</a:t>
          </a:r>
        </a:p>
      </dgm:t>
    </dgm:pt>
    <dgm:pt modelId="{535F8C46-F54D-45D3-BF81-3827130827F1}" type="parTrans" cxnId="{A4F624AA-8BCE-4387-BFDA-F3BCED63CB72}">
      <dgm:prSet/>
      <dgm:spPr/>
      <dgm:t>
        <a:bodyPr/>
        <a:lstStyle/>
        <a:p>
          <a:endParaRPr lang="it-IT"/>
        </a:p>
      </dgm:t>
    </dgm:pt>
    <dgm:pt modelId="{760155F7-94DC-40F7-BE4C-EF0BF56A3818}" type="sibTrans" cxnId="{A4F624AA-8BCE-4387-BFDA-F3BCED63CB72}">
      <dgm:prSet/>
      <dgm:spPr/>
      <dgm:t>
        <a:bodyPr/>
        <a:lstStyle/>
        <a:p>
          <a:endParaRPr lang="it-IT"/>
        </a:p>
      </dgm:t>
    </dgm:pt>
    <dgm:pt modelId="{591126D6-6485-4616-B8FA-D05F605D6C00}">
      <dgm:prSet/>
      <dgm:spPr/>
      <dgm:t>
        <a:bodyPr anchor="ctr"/>
        <a:lstStyle/>
        <a:p>
          <a:pPr algn="ctr"/>
          <a:r>
            <a:rPr lang="it-IT" dirty="0"/>
            <a:t>Livello ALTO: 1</a:t>
          </a:r>
        </a:p>
        <a:p>
          <a:pPr algn="ctr"/>
          <a:r>
            <a:rPr lang="it-IT" dirty="0"/>
            <a:t>Rappresenta anche il valore VERO</a:t>
          </a:r>
        </a:p>
      </dgm:t>
    </dgm:pt>
    <dgm:pt modelId="{09C6D374-1FCB-42C0-B885-4BCC4ABC8A2F}" type="parTrans" cxnId="{D85AFC64-4D09-419B-811D-E21B8C7765E9}">
      <dgm:prSet/>
      <dgm:spPr/>
      <dgm:t>
        <a:bodyPr/>
        <a:lstStyle/>
        <a:p>
          <a:endParaRPr lang="it-IT"/>
        </a:p>
      </dgm:t>
    </dgm:pt>
    <dgm:pt modelId="{DCC12446-80AF-4C5F-82EC-144E23DD189F}" type="sibTrans" cxnId="{D85AFC64-4D09-419B-811D-E21B8C7765E9}">
      <dgm:prSet/>
      <dgm:spPr/>
      <dgm:t>
        <a:bodyPr/>
        <a:lstStyle/>
        <a:p>
          <a:endParaRPr lang="it-IT"/>
        </a:p>
      </dgm:t>
    </dgm:pt>
    <dgm:pt modelId="{4AF6F833-1738-4A86-9A64-B1B4EE4332ED}" type="pres">
      <dgm:prSet presAssocID="{E34596FB-3B64-4E8C-ADA1-A2D8B1B2B2DF}" presName="vert0" presStyleCnt="0">
        <dgm:presLayoutVars>
          <dgm:dir/>
          <dgm:animOne val="branch"/>
          <dgm:animLvl val="lvl"/>
        </dgm:presLayoutVars>
      </dgm:prSet>
      <dgm:spPr/>
    </dgm:pt>
    <dgm:pt modelId="{47E63820-C28B-4263-A885-97309911D1AB}" type="pres">
      <dgm:prSet presAssocID="{1E353EFD-6CA7-4008-8D5A-B66CC3DFE84D}" presName="thickLine" presStyleLbl="alignNode1" presStyleIdx="0" presStyleCnt="3"/>
      <dgm:spPr/>
    </dgm:pt>
    <dgm:pt modelId="{BA2A5931-733E-4153-8E53-CDF0E54D38A9}" type="pres">
      <dgm:prSet presAssocID="{1E353EFD-6CA7-4008-8D5A-B66CC3DFE84D}" presName="horz1" presStyleCnt="0"/>
      <dgm:spPr/>
    </dgm:pt>
    <dgm:pt modelId="{81EA3526-2EB0-4C45-9BB4-6223E9321F06}" type="pres">
      <dgm:prSet presAssocID="{1E353EFD-6CA7-4008-8D5A-B66CC3DFE84D}" presName="tx1" presStyleLbl="revTx" presStyleIdx="0" presStyleCnt="3"/>
      <dgm:spPr/>
    </dgm:pt>
    <dgm:pt modelId="{99EB9A67-7130-4582-A5EA-785255C9A4E6}" type="pres">
      <dgm:prSet presAssocID="{1E353EFD-6CA7-4008-8D5A-B66CC3DFE84D}" presName="vert1" presStyleCnt="0"/>
      <dgm:spPr/>
    </dgm:pt>
    <dgm:pt modelId="{C918F747-F898-4B40-BD54-AB37F6713379}" type="pres">
      <dgm:prSet presAssocID="{438B0021-24A9-467C-9807-3BC7A1D79849}" presName="thickLine" presStyleLbl="alignNode1" presStyleIdx="1" presStyleCnt="3"/>
      <dgm:spPr/>
    </dgm:pt>
    <dgm:pt modelId="{66C1DA6F-4F32-488B-82AB-2A901B581EED}" type="pres">
      <dgm:prSet presAssocID="{438B0021-24A9-467C-9807-3BC7A1D79849}" presName="horz1" presStyleCnt="0"/>
      <dgm:spPr/>
    </dgm:pt>
    <dgm:pt modelId="{2776194E-AC38-4F7A-8587-4D68BEF5E437}" type="pres">
      <dgm:prSet presAssocID="{438B0021-24A9-467C-9807-3BC7A1D79849}" presName="tx1" presStyleLbl="revTx" presStyleIdx="1" presStyleCnt="3"/>
      <dgm:spPr/>
    </dgm:pt>
    <dgm:pt modelId="{07B4DA1D-9DDA-472B-A2D7-5A60F1B16678}" type="pres">
      <dgm:prSet presAssocID="{438B0021-24A9-467C-9807-3BC7A1D79849}" presName="vert1" presStyleCnt="0"/>
      <dgm:spPr/>
    </dgm:pt>
    <dgm:pt modelId="{59530FAB-8937-4B3E-A11C-0CB098EC349A}" type="pres">
      <dgm:prSet presAssocID="{591126D6-6485-4616-B8FA-D05F605D6C00}" presName="thickLine" presStyleLbl="alignNode1" presStyleIdx="2" presStyleCnt="3"/>
      <dgm:spPr/>
    </dgm:pt>
    <dgm:pt modelId="{AEF5BC4E-B1AC-4C82-A7B4-0447CF642F17}" type="pres">
      <dgm:prSet presAssocID="{591126D6-6485-4616-B8FA-D05F605D6C00}" presName="horz1" presStyleCnt="0"/>
      <dgm:spPr/>
    </dgm:pt>
    <dgm:pt modelId="{3D03361A-D734-4419-8CCA-5836AB6AF0C5}" type="pres">
      <dgm:prSet presAssocID="{591126D6-6485-4616-B8FA-D05F605D6C00}" presName="tx1" presStyleLbl="revTx" presStyleIdx="2" presStyleCnt="3"/>
      <dgm:spPr/>
    </dgm:pt>
    <dgm:pt modelId="{14E775F0-E5DC-41FB-B210-ED053A5D8AED}" type="pres">
      <dgm:prSet presAssocID="{591126D6-6485-4616-B8FA-D05F605D6C00}" presName="vert1" presStyleCnt="0"/>
      <dgm:spPr/>
    </dgm:pt>
  </dgm:ptLst>
  <dgm:cxnLst>
    <dgm:cxn modelId="{52D23D0B-5823-4641-8B6A-5C81F064623F}" srcId="{E34596FB-3B64-4E8C-ADA1-A2D8B1B2B2DF}" destId="{1E353EFD-6CA7-4008-8D5A-B66CC3DFE84D}" srcOrd="0" destOrd="0" parTransId="{97F839FB-4993-4E86-99B4-64686B9ECD20}" sibTransId="{26971749-A00D-480D-951E-CA771396EE18}"/>
    <dgm:cxn modelId="{0E23CE22-3DB8-4DBC-8D2C-90F4266B7411}" type="presOf" srcId="{438B0021-24A9-467C-9807-3BC7A1D79849}" destId="{2776194E-AC38-4F7A-8587-4D68BEF5E437}" srcOrd="0" destOrd="0" presId="urn:microsoft.com/office/officeart/2008/layout/LinedList"/>
    <dgm:cxn modelId="{FAA96963-A5DD-4A97-9C78-00094FC1981D}" type="presOf" srcId="{1E353EFD-6CA7-4008-8D5A-B66CC3DFE84D}" destId="{81EA3526-2EB0-4C45-9BB4-6223E9321F06}" srcOrd="0" destOrd="0" presId="urn:microsoft.com/office/officeart/2008/layout/LinedList"/>
    <dgm:cxn modelId="{D85AFC64-4D09-419B-811D-E21B8C7765E9}" srcId="{E34596FB-3B64-4E8C-ADA1-A2D8B1B2B2DF}" destId="{591126D6-6485-4616-B8FA-D05F605D6C00}" srcOrd="2" destOrd="0" parTransId="{09C6D374-1FCB-42C0-B885-4BCC4ABC8A2F}" sibTransId="{DCC12446-80AF-4C5F-82EC-144E23DD189F}"/>
    <dgm:cxn modelId="{85733365-5BC4-41AE-ACD4-20159D1EC264}" type="presOf" srcId="{591126D6-6485-4616-B8FA-D05F605D6C00}" destId="{3D03361A-D734-4419-8CCA-5836AB6AF0C5}" srcOrd="0" destOrd="0" presId="urn:microsoft.com/office/officeart/2008/layout/LinedList"/>
    <dgm:cxn modelId="{ED30788C-9F53-45AA-B680-A8B7D352BFBD}" type="presOf" srcId="{E34596FB-3B64-4E8C-ADA1-A2D8B1B2B2DF}" destId="{4AF6F833-1738-4A86-9A64-B1B4EE4332ED}" srcOrd="0" destOrd="0" presId="urn:microsoft.com/office/officeart/2008/layout/LinedList"/>
    <dgm:cxn modelId="{A4F624AA-8BCE-4387-BFDA-F3BCED63CB72}" srcId="{E34596FB-3B64-4E8C-ADA1-A2D8B1B2B2DF}" destId="{438B0021-24A9-467C-9807-3BC7A1D79849}" srcOrd="1" destOrd="0" parTransId="{535F8C46-F54D-45D3-BF81-3827130827F1}" sibTransId="{760155F7-94DC-40F7-BE4C-EF0BF56A3818}"/>
    <dgm:cxn modelId="{C6543BFD-2EFF-4E63-8248-5E5AAE7B2ED9}" type="presParOf" srcId="{4AF6F833-1738-4A86-9A64-B1B4EE4332ED}" destId="{47E63820-C28B-4263-A885-97309911D1AB}" srcOrd="0" destOrd="0" presId="urn:microsoft.com/office/officeart/2008/layout/LinedList"/>
    <dgm:cxn modelId="{0B032BC1-5022-4242-80F7-5DFF418610AC}" type="presParOf" srcId="{4AF6F833-1738-4A86-9A64-B1B4EE4332ED}" destId="{BA2A5931-733E-4153-8E53-CDF0E54D38A9}" srcOrd="1" destOrd="0" presId="urn:microsoft.com/office/officeart/2008/layout/LinedList"/>
    <dgm:cxn modelId="{76C3E112-7860-4191-B702-EA05EAA9A9B9}" type="presParOf" srcId="{BA2A5931-733E-4153-8E53-CDF0E54D38A9}" destId="{81EA3526-2EB0-4C45-9BB4-6223E9321F06}" srcOrd="0" destOrd="0" presId="urn:microsoft.com/office/officeart/2008/layout/LinedList"/>
    <dgm:cxn modelId="{DA60FBD7-0C6B-4DF5-85EC-3B8FD0141857}" type="presParOf" srcId="{BA2A5931-733E-4153-8E53-CDF0E54D38A9}" destId="{99EB9A67-7130-4582-A5EA-785255C9A4E6}" srcOrd="1" destOrd="0" presId="urn:microsoft.com/office/officeart/2008/layout/LinedList"/>
    <dgm:cxn modelId="{DF3DBED0-5228-463F-91D1-AB3B66A90D1C}" type="presParOf" srcId="{4AF6F833-1738-4A86-9A64-B1B4EE4332ED}" destId="{C918F747-F898-4B40-BD54-AB37F6713379}" srcOrd="2" destOrd="0" presId="urn:microsoft.com/office/officeart/2008/layout/LinedList"/>
    <dgm:cxn modelId="{3699B9D3-E0BC-4040-BF06-B126878C4161}" type="presParOf" srcId="{4AF6F833-1738-4A86-9A64-B1B4EE4332ED}" destId="{66C1DA6F-4F32-488B-82AB-2A901B581EED}" srcOrd="3" destOrd="0" presId="urn:microsoft.com/office/officeart/2008/layout/LinedList"/>
    <dgm:cxn modelId="{9CA6774B-8E71-4094-B8DF-D22FC43FF3E1}" type="presParOf" srcId="{66C1DA6F-4F32-488B-82AB-2A901B581EED}" destId="{2776194E-AC38-4F7A-8587-4D68BEF5E437}" srcOrd="0" destOrd="0" presId="urn:microsoft.com/office/officeart/2008/layout/LinedList"/>
    <dgm:cxn modelId="{4DA1B10C-4CCF-4850-999A-25F9B0BBF639}" type="presParOf" srcId="{66C1DA6F-4F32-488B-82AB-2A901B581EED}" destId="{07B4DA1D-9DDA-472B-A2D7-5A60F1B16678}" srcOrd="1" destOrd="0" presId="urn:microsoft.com/office/officeart/2008/layout/LinedList"/>
    <dgm:cxn modelId="{0C22CB60-1B2E-42E2-8D44-6FA709E4A444}" type="presParOf" srcId="{4AF6F833-1738-4A86-9A64-B1B4EE4332ED}" destId="{59530FAB-8937-4B3E-A11C-0CB098EC349A}" srcOrd="4" destOrd="0" presId="urn:microsoft.com/office/officeart/2008/layout/LinedList"/>
    <dgm:cxn modelId="{046D4E84-CE72-44CC-A6F0-38BA62151565}" type="presParOf" srcId="{4AF6F833-1738-4A86-9A64-B1B4EE4332ED}" destId="{AEF5BC4E-B1AC-4C82-A7B4-0447CF642F17}" srcOrd="5" destOrd="0" presId="urn:microsoft.com/office/officeart/2008/layout/LinedList"/>
    <dgm:cxn modelId="{63426429-ACDA-4E64-91A3-2948A7E05B00}" type="presParOf" srcId="{AEF5BC4E-B1AC-4C82-A7B4-0447CF642F17}" destId="{3D03361A-D734-4419-8CCA-5836AB6AF0C5}" srcOrd="0" destOrd="0" presId="urn:microsoft.com/office/officeart/2008/layout/LinedList"/>
    <dgm:cxn modelId="{4E10CDF0-2149-45E2-B7BE-2C0AFB4E989C}" type="presParOf" srcId="{AEF5BC4E-B1AC-4C82-A7B4-0447CF642F17}" destId="{14E775F0-E5DC-41FB-B210-ED053A5D8A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9EBA5-B4FA-4201-A206-8ED4DD57E9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BE83D47-41BF-4A03-ADDA-5C664CC5E512}">
      <dgm:prSet/>
      <dgm:spPr/>
      <dgm:t>
        <a:bodyPr/>
        <a:lstStyle/>
        <a:p>
          <a:r>
            <a:rPr lang="it-IT" dirty="0"/>
            <a:t>Si riferisce alle tecniche di composizione delle porte logiche in una rete o del valore di verità di un'espressione</a:t>
          </a:r>
        </a:p>
      </dgm:t>
    </dgm:pt>
    <dgm:pt modelId="{0293309D-929B-4BD7-9FE8-1C1EA6953895}" type="parTrans" cxnId="{BF6B9C65-6C2A-4C73-AF1F-883BDDBF9C9A}">
      <dgm:prSet/>
      <dgm:spPr/>
      <dgm:t>
        <a:bodyPr/>
        <a:lstStyle/>
        <a:p>
          <a:endParaRPr lang="it-IT"/>
        </a:p>
      </dgm:t>
    </dgm:pt>
    <dgm:pt modelId="{5668DD69-E57E-4E86-9827-F3B5A5303001}" type="sibTrans" cxnId="{BF6B9C65-6C2A-4C73-AF1F-883BDDBF9C9A}">
      <dgm:prSet/>
      <dgm:spPr/>
      <dgm:t>
        <a:bodyPr/>
        <a:lstStyle/>
        <a:p>
          <a:endParaRPr lang="it-IT"/>
        </a:p>
      </dgm:t>
    </dgm:pt>
    <dgm:pt modelId="{5DFD9AA5-F029-4BFF-92C1-4A8C5461D456}">
      <dgm:prSet/>
      <dgm:spPr/>
      <dgm:t>
        <a:bodyPr/>
        <a:lstStyle/>
        <a:p>
          <a:r>
            <a:rPr lang="it-IT" dirty="0"/>
            <a:t>Agisce su variabili binarie</a:t>
          </a:r>
        </a:p>
      </dgm:t>
    </dgm:pt>
    <dgm:pt modelId="{94D32D63-7C90-4A75-8826-A4DE0F9259F2}" type="parTrans" cxnId="{FEB12BDD-503F-4543-89D3-325D6B47FD8F}">
      <dgm:prSet/>
      <dgm:spPr/>
      <dgm:t>
        <a:bodyPr/>
        <a:lstStyle/>
        <a:p>
          <a:endParaRPr lang="it-IT"/>
        </a:p>
      </dgm:t>
    </dgm:pt>
    <dgm:pt modelId="{2898737F-52E7-4E49-A5B7-25A84FA441CE}" type="sibTrans" cxnId="{FEB12BDD-503F-4543-89D3-325D6B47FD8F}">
      <dgm:prSet/>
      <dgm:spPr/>
      <dgm:t>
        <a:bodyPr/>
        <a:lstStyle/>
        <a:p>
          <a:endParaRPr lang="it-IT"/>
        </a:p>
      </dgm:t>
    </dgm:pt>
    <dgm:pt modelId="{AC701454-85B5-43A0-96E2-766454D356F8}">
      <dgm:prSet/>
      <dgm:spPr/>
      <dgm:t>
        <a:bodyPr/>
        <a:lstStyle/>
        <a:p>
          <a:r>
            <a:rPr lang="it-IT"/>
            <a:t>E’ il fondamento della progettazione dei circuiti logici digitali</a:t>
          </a:r>
        </a:p>
      </dgm:t>
    </dgm:pt>
    <dgm:pt modelId="{B1C7860E-32AC-4D7E-940B-CDE9806A8FC8}" type="parTrans" cxnId="{9FBE1B5B-69A7-49F3-B509-04DCD7524207}">
      <dgm:prSet/>
      <dgm:spPr/>
      <dgm:t>
        <a:bodyPr/>
        <a:lstStyle/>
        <a:p>
          <a:endParaRPr lang="it-IT"/>
        </a:p>
      </dgm:t>
    </dgm:pt>
    <dgm:pt modelId="{1EFA298A-87DA-4246-B2FE-AEE1D17DB99D}" type="sibTrans" cxnId="{9FBE1B5B-69A7-49F3-B509-04DCD7524207}">
      <dgm:prSet/>
      <dgm:spPr/>
      <dgm:t>
        <a:bodyPr/>
        <a:lstStyle/>
        <a:p>
          <a:endParaRPr lang="it-IT"/>
        </a:p>
      </dgm:t>
    </dgm:pt>
    <dgm:pt modelId="{FA74663A-C84D-4E65-B317-630BCB2013F2}" type="pres">
      <dgm:prSet presAssocID="{3659EBA5-B4FA-4201-A206-8ED4DD57E984}" presName="vert0" presStyleCnt="0">
        <dgm:presLayoutVars>
          <dgm:dir/>
          <dgm:animOne val="branch"/>
          <dgm:animLvl val="lvl"/>
        </dgm:presLayoutVars>
      </dgm:prSet>
      <dgm:spPr/>
    </dgm:pt>
    <dgm:pt modelId="{5D25C8DE-372C-4DCA-AA10-AE76729E284E}" type="pres">
      <dgm:prSet presAssocID="{6BE83D47-41BF-4A03-ADDA-5C664CC5E512}" presName="thickLine" presStyleLbl="alignNode1" presStyleIdx="0" presStyleCnt="3"/>
      <dgm:spPr/>
    </dgm:pt>
    <dgm:pt modelId="{BF9A273E-817E-4AF9-BEB2-F8F1FC2F3A37}" type="pres">
      <dgm:prSet presAssocID="{6BE83D47-41BF-4A03-ADDA-5C664CC5E512}" presName="horz1" presStyleCnt="0"/>
      <dgm:spPr/>
    </dgm:pt>
    <dgm:pt modelId="{B511CA05-80C2-4114-81BD-90DC2B08F180}" type="pres">
      <dgm:prSet presAssocID="{6BE83D47-41BF-4A03-ADDA-5C664CC5E512}" presName="tx1" presStyleLbl="revTx" presStyleIdx="0" presStyleCnt="3"/>
      <dgm:spPr/>
    </dgm:pt>
    <dgm:pt modelId="{0EBDB1EC-F710-40AD-8F65-1A2847CD91C5}" type="pres">
      <dgm:prSet presAssocID="{6BE83D47-41BF-4A03-ADDA-5C664CC5E512}" presName="vert1" presStyleCnt="0"/>
      <dgm:spPr/>
    </dgm:pt>
    <dgm:pt modelId="{9B0FB751-D71D-4D72-AA77-ACF957B84FAF}" type="pres">
      <dgm:prSet presAssocID="{5DFD9AA5-F029-4BFF-92C1-4A8C5461D456}" presName="thickLine" presStyleLbl="alignNode1" presStyleIdx="1" presStyleCnt="3"/>
      <dgm:spPr/>
    </dgm:pt>
    <dgm:pt modelId="{96C63E7E-D2B2-4A69-91AD-55AB834E7033}" type="pres">
      <dgm:prSet presAssocID="{5DFD9AA5-F029-4BFF-92C1-4A8C5461D456}" presName="horz1" presStyleCnt="0"/>
      <dgm:spPr/>
    </dgm:pt>
    <dgm:pt modelId="{1352ED4C-2753-4275-8B2B-B45E2C6641A7}" type="pres">
      <dgm:prSet presAssocID="{5DFD9AA5-F029-4BFF-92C1-4A8C5461D456}" presName="tx1" presStyleLbl="revTx" presStyleIdx="1" presStyleCnt="3"/>
      <dgm:spPr/>
    </dgm:pt>
    <dgm:pt modelId="{6DB484FF-D026-4F35-814F-4D5D1EA85187}" type="pres">
      <dgm:prSet presAssocID="{5DFD9AA5-F029-4BFF-92C1-4A8C5461D456}" presName="vert1" presStyleCnt="0"/>
      <dgm:spPr/>
    </dgm:pt>
    <dgm:pt modelId="{ED1AA882-8F6E-4311-8DD0-3B20B9561887}" type="pres">
      <dgm:prSet presAssocID="{AC701454-85B5-43A0-96E2-766454D356F8}" presName="thickLine" presStyleLbl="alignNode1" presStyleIdx="2" presStyleCnt="3"/>
      <dgm:spPr/>
    </dgm:pt>
    <dgm:pt modelId="{61689FC4-5A40-4A49-BB0E-5B7D2D5D1359}" type="pres">
      <dgm:prSet presAssocID="{AC701454-85B5-43A0-96E2-766454D356F8}" presName="horz1" presStyleCnt="0"/>
      <dgm:spPr/>
    </dgm:pt>
    <dgm:pt modelId="{6D78642B-1935-4EAD-A30A-15E92B27888A}" type="pres">
      <dgm:prSet presAssocID="{AC701454-85B5-43A0-96E2-766454D356F8}" presName="tx1" presStyleLbl="revTx" presStyleIdx="2" presStyleCnt="3"/>
      <dgm:spPr/>
    </dgm:pt>
    <dgm:pt modelId="{48065D40-190F-4A1E-9859-40EAC24C7CE0}" type="pres">
      <dgm:prSet presAssocID="{AC701454-85B5-43A0-96E2-766454D356F8}" presName="vert1" presStyleCnt="0"/>
      <dgm:spPr/>
    </dgm:pt>
  </dgm:ptLst>
  <dgm:cxnLst>
    <dgm:cxn modelId="{9FBE1B5B-69A7-49F3-B509-04DCD7524207}" srcId="{3659EBA5-B4FA-4201-A206-8ED4DD57E984}" destId="{AC701454-85B5-43A0-96E2-766454D356F8}" srcOrd="2" destOrd="0" parTransId="{B1C7860E-32AC-4D7E-940B-CDE9806A8FC8}" sibTransId="{1EFA298A-87DA-4246-B2FE-AEE1D17DB99D}"/>
    <dgm:cxn modelId="{B2B3945F-179D-40E0-A165-0352C877FC80}" type="presOf" srcId="{6BE83D47-41BF-4A03-ADDA-5C664CC5E512}" destId="{B511CA05-80C2-4114-81BD-90DC2B08F180}" srcOrd="0" destOrd="0" presId="urn:microsoft.com/office/officeart/2008/layout/LinedList"/>
    <dgm:cxn modelId="{BF6B9C65-6C2A-4C73-AF1F-883BDDBF9C9A}" srcId="{3659EBA5-B4FA-4201-A206-8ED4DD57E984}" destId="{6BE83D47-41BF-4A03-ADDA-5C664CC5E512}" srcOrd="0" destOrd="0" parTransId="{0293309D-929B-4BD7-9FE8-1C1EA6953895}" sibTransId="{5668DD69-E57E-4E86-9827-F3B5A5303001}"/>
    <dgm:cxn modelId="{91A81A81-0DDB-4977-ADB8-D9E0DC89B715}" type="presOf" srcId="{AC701454-85B5-43A0-96E2-766454D356F8}" destId="{6D78642B-1935-4EAD-A30A-15E92B27888A}" srcOrd="0" destOrd="0" presId="urn:microsoft.com/office/officeart/2008/layout/LinedList"/>
    <dgm:cxn modelId="{361E9AA7-2333-433C-B6FB-7A738488983C}" type="presOf" srcId="{3659EBA5-B4FA-4201-A206-8ED4DD57E984}" destId="{FA74663A-C84D-4E65-B317-630BCB2013F2}" srcOrd="0" destOrd="0" presId="urn:microsoft.com/office/officeart/2008/layout/LinedList"/>
    <dgm:cxn modelId="{FEB12BDD-503F-4543-89D3-325D6B47FD8F}" srcId="{3659EBA5-B4FA-4201-A206-8ED4DD57E984}" destId="{5DFD9AA5-F029-4BFF-92C1-4A8C5461D456}" srcOrd="1" destOrd="0" parTransId="{94D32D63-7C90-4A75-8826-A4DE0F9259F2}" sibTransId="{2898737F-52E7-4E49-A5B7-25A84FA441CE}"/>
    <dgm:cxn modelId="{9ADA86EB-9DB4-403D-A0BE-18828B590DBE}" type="presOf" srcId="{5DFD9AA5-F029-4BFF-92C1-4A8C5461D456}" destId="{1352ED4C-2753-4275-8B2B-B45E2C6641A7}" srcOrd="0" destOrd="0" presId="urn:microsoft.com/office/officeart/2008/layout/LinedList"/>
    <dgm:cxn modelId="{D3577F37-E867-4D42-9917-DAE17329FDF1}" type="presParOf" srcId="{FA74663A-C84D-4E65-B317-630BCB2013F2}" destId="{5D25C8DE-372C-4DCA-AA10-AE76729E284E}" srcOrd="0" destOrd="0" presId="urn:microsoft.com/office/officeart/2008/layout/LinedList"/>
    <dgm:cxn modelId="{2E90BF8E-174D-4167-B13C-3865ADD42529}" type="presParOf" srcId="{FA74663A-C84D-4E65-B317-630BCB2013F2}" destId="{BF9A273E-817E-4AF9-BEB2-F8F1FC2F3A37}" srcOrd="1" destOrd="0" presId="urn:microsoft.com/office/officeart/2008/layout/LinedList"/>
    <dgm:cxn modelId="{BE5E68FB-4524-47F1-8E10-752D2EC39A66}" type="presParOf" srcId="{BF9A273E-817E-4AF9-BEB2-F8F1FC2F3A37}" destId="{B511CA05-80C2-4114-81BD-90DC2B08F180}" srcOrd="0" destOrd="0" presId="urn:microsoft.com/office/officeart/2008/layout/LinedList"/>
    <dgm:cxn modelId="{E800117C-268F-42FE-BBBE-E166D93AEFCD}" type="presParOf" srcId="{BF9A273E-817E-4AF9-BEB2-F8F1FC2F3A37}" destId="{0EBDB1EC-F710-40AD-8F65-1A2847CD91C5}" srcOrd="1" destOrd="0" presId="urn:microsoft.com/office/officeart/2008/layout/LinedList"/>
    <dgm:cxn modelId="{0DE9A913-7C6F-4181-8347-B9C38165A889}" type="presParOf" srcId="{FA74663A-C84D-4E65-B317-630BCB2013F2}" destId="{9B0FB751-D71D-4D72-AA77-ACF957B84FAF}" srcOrd="2" destOrd="0" presId="urn:microsoft.com/office/officeart/2008/layout/LinedList"/>
    <dgm:cxn modelId="{3FAC3885-9D6E-48D7-A535-D1FD91DF8D14}" type="presParOf" srcId="{FA74663A-C84D-4E65-B317-630BCB2013F2}" destId="{96C63E7E-D2B2-4A69-91AD-55AB834E7033}" srcOrd="3" destOrd="0" presId="urn:microsoft.com/office/officeart/2008/layout/LinedList"/>
    <dgm:cxn modelId="{AC9C0A10-81C2-41CB-B060-E2CAB8E989DC}" type="presParOf" srcId="{96C63E7E-D2B2-4A69-91AD-55AB834E7033}" destId="{1352ED4C-2753-4275-8B2B-B45E2C6641A7}" srcOrd="0" destOrd="0" presId="urn:microsoft.com/office/officeart/2008/layout/LinedList"/>
    <dgm:cxn modelId="{5DB7D9CB-C998-4F75-A81D-6305EFED45D7}" type="presParOf" srcId="{96C63E7E-D2B2-4A69-91AD-55AB834E7033}" destId="{6DB484FF-D026-4F35-814F-4D5D1EA85187}" srcOrd="1" destOrd="0" presId="urn:microsoft.com/office/officeart/2008/layout/LinedList"/>
    <dgm:cxn modelId="{64D3924F-F653-493E-8145-266CE6538276}" type="presParOf" srcId="{FA74663A-C84D-4E65-B317-630BCB2013F2}" destId="{ED1AA882-8F6E-4311-8DD0-3B20B9561887}" srcOrd="4" destOrd="0" presId="urn:microsoft.com/office/officeart/2008/layout/LinedList"/>
    <dgm:cxn modelId="{603D2E3C-C0E9-40A3-A770-AAB5578D9F98}" type="presParOf" srcId="{FA74663A-C84D-4E65-B317-630BCB2013F2}" destId="{61689FC4-5A40-4A49-BB0E-5B7D2D5D1359}" srcOrd="5" destOrd="0" presId="urn:microsoft.com/office/officeart/2008/layout/LinedList"/>
    <dgm:cxn modelId="{4A377929-FD34-491C-9DB3-4E7C37007E80}" type="presParOf" srcId="{61689FC4-5A40-4A49-BB0E-5B7D2D5D1359}" destId="{6D78642B-1935-4EAD-A30A-15E92B27888A}" srcOrd="0" destOrd="0" presId="urn:microsoft.com/office/officeart/2008/layout/LinedList"/>
    <dgm:cxn modelId="{D1E5F9D7-01A1-4049-9846-A272F4AAFD9E}" type="presParOf" srcId="{61689FC4-5A40-4A49-BB0E-5B7D2D5D1359}" destId="{48065D40-190F-4A1E-9859-40EAC24C7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CF8980-7230-42EF-83CD-255FAB9B2C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C2182D9-D830-4E47-94CA-E752871D9178}">
      <dgm:prSet/>
      <dgm:spPr/>
      <dgm:t>
        <a:bodyPr/>
        <a:lstStyle/>
        <a:p>
          <a:r>
            <a:rPr lang="it-IT"/>
            <a:t>Tabelle matematiche usate per determinare se una certa espressione è vera o falsa</a:t>
          </a:r>
        </a:p>
      </dgm:t>
    </dgm:pt>
    <dgm:pt modelId="{EA041B9C-046B-48B1-BC43-BB5F73E1349D}" type="parTrans" cxnId="{274A9859-D794-4D5B-83A4-C7C056397521}">
      <dgm:prSet/>
      <dgm:spPr/>
      <dgm:t>
        <a:bodyPr/>
        <a:lstStyle/>
        <a:p>
          <a:endParaRPr lang="it-IT"/>
        </a:p>
      </dgm:t>
    </dgm:pt>
    <dgm:pt modelId="{DB6F31DD-9350-4838-9811-879CDBB6FCFA}" type="sibTrans" cxnId="{274A9859-D794-4D5B-83A4-C7C056397521}">
      <dgm:prSet/>
      <dgm:spPr/>
      <dgm:t>
        <a:bodyPr/>
        <a:lstStyle/>
        <a:p>
          <a:endParaRPr lang="it-IT"/>
        </a:p>
      </dgm:t>
    </dgm:pt>
    <dgm:pt modelId="{D85B345B-2D69-4E2D-A944-4673C3B2C8F8}">
      <dgm:prSet/>
      <dgm:spPr/>
      <dgm:t>
        <a:bodyPr/>
        <a:lstStyle/>
        <a:p>
          <a:r>
            <a:rPr lang="it-IT"/>
            <a:t>Elenca </a:t>
          </a:r>
          <a:r>
            <a:rPr lang="it-IT" b="1"/>
            <a:t>tutte</a:t>
          </a:r>
          <a:r>
            <a:rPr lang="it-IT"/>
            <a:t> le possibili combinazioni di valori che possono assumere le variabili booleane ed il risultato della funzione ad esse applicata</a:t>
          </a:r>
        </a:p>
      </dgm:t>
    </dgm:pt>
    <dgm:pt modelId="{6495B2F4-874E-4FB4-8F24-9DF537BA2CFC}" type="parTrans" cxnId="{88656DBE-A5DB-44BE-90CC-338E587EA90D}">
      <dgm:prSet/>
      <dgm:spPr/>
      <dgm:t>
        <a:bodyPr/>
        <a:lstStyle/>
        <a:p>
          <a:endParaRPr lang="it-IT"/>
        </a:p>
      </dgm:t>
    </dgm:pt>
    <dgm:pt modelId="{1A076DDD-2536-44B0-BAAD-65C266AD4D85}" type="sibTrans" cxnId="{88656DBE-A5DB-44BE-90CC-338E587EA90D}">
      <dgm:prSet/>
      <dgm:spPr/>
      <dgm:t>
        <a:bodyPr/>
        <a:lstStyle/>
        <a:p>
          <a:endParaRPr lang="it-IT"/>
        </a:p>
      </dgm:t>
    </dgm:pt>
    <dgm:pt modelId="{E3346F51-4C59-4011-AC95-821F7CF68A79}">
      <dgm:prSet/>
      <dgm:spPr/>
      <dgm:t>
        <a:bodyPr/>
        <a:lstStyle/>
        <a:p>
          <a:r>
            <a:rPr lang="it-IT"/>
            <a:t>Permette di sviluppare qualsiasi espressione</a:t>
          </a:r>
        </a:p>
      </dgm:t>
    </dgm:pt>
    <dgm:pt modelId="{EF328BC9-BF3D-4E43-A1D7-F964FBEB3076}" type="parTrans" cxnId="{70842BB9-A0BE-4A0F-966C-B8552F585994}">
      <dgm:prSet/>
      <dgm:spPr/>
      <dgm:t>
        <a:bodyPr/>
        <a:lstStyle/>
        <a:p>
          <a:endParaRPr lang="it-IT"/>
        </a:p>
      </dgm:t>
    </dgm:pt>
    <dgm:pt modelId="{AAF2784F-E903-4010-AA25-AE8A72A9C98C}" type="sibTrans" cxnId="{70842BB9-A0BE-4A0F-966C-B8552F585994}">
      <dgm:prSet/>
      <dgm:spPr/>
      <dgm:t>
        <a:bodyPr/>
        <a:lstStyle/>
        <a:p>
          <a:endParaRPr lang="it-IT"/>
        </a:p>
      </dgm:t>
    </dgm:pt>
    <dgm:pt modelId="{3B5FC620-E940-4B70-9112-5E50C0C932EB}" type="pres">
      <dgm:prSet presAssocID="{C0CF8980-7230-42EF-83CD-255FAB9B2C6B}" presName="vert0" presStyleCnt="0">
        <dgm:presLayoutVars>
          <dgm:dir/>
          <dgm:animOne val="branch"/>
          <dgm:animLvl val="lvl"/>
        </dgm:presLayoutVars>
      </dgm:prSet>
      <dgm:spPr/>
    </dgm:pt>
    <dgm:pt modelId="{F92D766B-D9C3-4F33-B58D-3DB5261D09F9}" type="pres">
      <dgm:prSet presAssocID="{1C2182D9-D830-4E47-94CA-E752871D9178}" presName="thickLine" presStyleLbl="alignNode1" presStyleIdx="0" presStyleCnt="3"/>
      <dgm:spPr/>
    </dgm:pt>
    <dgm:pt modelId="{578D2EAC-A605-462F-938C-4653B21B39AE}" type="pres">
      <dgm:prSet presAssocID="{1C2182D9-D830-4E47-94CA-E752871D9178}" presName="horz1" presStyleCnt="0"/>
      <dgm:spPr/>
    </dgm:pt>
    <dgm:pt modelId="{9DD193CC-1805-47D8-A796-C6419A83B360}" type="pres">
      <dgm:prSet presAssocID="{1C2182D9-D830-4E47-94CA-E752871D9178}" presName="tx1" presStyleLbl="revTx" presStyleIdx="0" presStyleCnt="3"/>
      <dgm:spPr/>
    </dgm:pt>
    <dgm:pt modelId="{448C198F-787B-4D61-9118-A65D48D0660E}" type="pres">
      <dgm:prSet presAssocID="{1C2182D9-D830-4E47-94CA-E752871D9178}" presName="vert1" presStyleCnt="0"/>
      <dgm:spPr/>
    </dgm:pt>
    <dgm:pt modelId="{29BD3C08-75E3-4280-984A-B1E41F032574}" type="pres">
      <dgm:prSet presAssocID="{D85B345B-2D69-4E2D-A944-4673C3B2C8F8}" presName="thickLine" presStyleLbl="alignNode1" presStyleIdx="1" presStyleCnt="3"/>
      <dgm:spPr/>
    </dgm:pt>
    <dgm:pt modelId="{1DEA509A-2C6E-4AC0-ADEE-81A439403B43}" type="pres">
      <dgm:prSet presAssocID="{D85B345B-2D69-4E2D-A944-4673C3B2C8F8}" presName="horz1" presStyleCnt="0"/>
      <dgm:spPr/>
    </dgm:pt>
    <dgm:pt modelId="{F7EE64D5-C1A3-4AC6-BA6D-525976D664A9}" type="pres">
      <dgm:prSet presAssocID="{D85B345B-2D69-4E2D-A944-4673C3B2C8F8}" presName="tx1" presStyleLbl="revTx" presStyleIdx="1" presStyleCnt="3"/>
      <dgm:spPr/>
    </dgm:pt>
    <dgm:pt modelId="{75DBCDA8-30E0-4266-A84A-69E3C9E2B0DC}" type="pres">
      <dgm:prSet presAssocID="{D85B345B-2D69-4E2D-A944-4673C3B2C8F8}" presName="vert1" presStyleCnt="0"/>
      <dgm:spPr/>
    </dgm:pt>
    <dgm:pt modelId="{45B371EC-8672-4F8D-B074-170DE2BC2B6F}" type="pres">
      <dgm:prSet presAssocID="{E3346F51-4C59-4011-AC95-821F7CF68A79}" presName="thickLine" presStyleLbl="alignNode1" presStyleIdx="2" presStyleCnt="3"/>
      <dgm:spPr/>
    </dgm:pt>
    <dgm:pt modelId="{427DB106-0FA2-4232-A8D4-55440F847C77}" type="pres">
      <dgm:prSet presAssocID="{E3346F51-4C59-4011-AC95-821F7CF68A79}" presName="horz1" presStyleCnt="0"/>
      <dgm:spPr/>
    </dgm:pt>
    <dgm:pt modelId="{BD4CF796-E017-40C1-91B1-4AFEAD27FDEF}" type="pres">
      <dgm:prSet presAssocID="{E3346F51-4C59-4011-AC95-821F7CF68A79}" presName="tx1" presStyleLbl="revTx" presStyleIdx="2" presStyleCnt="3"/>
      <dgm:spPr/>
    </dgm:pt>
    <dgm:pt modelId="{59E68CD7-B203-4B56-B1D7-70BAB95FA27D}" type="pres">
      <dgm:prSet presAssocID="{E3346F51-4C59-4011-AC95-821F7CF68A79}" presName="vert1" presStyleCnt="0"/>
      <dgm:spPr/>
    </dgm:pt>
  </dgm:ptLst>
  <dgm:cxnLst>
    <dgm:cxn modelId="{4756553B-2AF1-4377-BD5E-3E1212FDC51B}" type="presOf" srcId="{D85B345B-2D69-4E2D-A944-4673C3B2C8F8}" destId="{F7EE64D5-C1A3-4AC6-BA6D-525976D664A9}" srcOrd="0" destOrd="0" presId="urn:microsoft.com/office/officeart/2008/layout/LinedList"/>
    <dgm:cxn modelId="{274A9859-D794-4D5B-83A4-C7C056397521}" srcId="{C0CF8980-7230-42EF-83CD-255FAB9B2C6B}" destId="{1C2182D9-D830-4E47-94CA-E752871D9178}" srcOrd="0" destOrd="0" parTransId="{EA041B9C-046B-48B1-BC43-BB5F73E1349D}" sibTransId="{DB6F31DD-9350-4838-9811-879CDBB6FCFA}"/>
    <dgm:cxn modelId="{42228996-3BC9-4B54-B192-08624D7DFD4B}" type="presOf" srcId="{E3346F51-4C59-4011-AC95-821F7CF68A79}" destId="{BD4CF796-E017-40C1-91B1-4AFEAD27FDEF}" srcOrd="0" destOrd="0" presId="urn:microsoft.com/office/officeart/2008/layout/LinedList"/>
    <dgm:cxn modelId="{AF1DC59A-AC2E-4247-A5FB-E84C5B06FF09}" type="presOf" srcId="{1C2182D9-D830-4E47-94CA-E752871D9178}" destId="{9DD193CC-1805-47D8-A796-C6419A83B360}" srcOrd="0" destOrd="0" presId="urn:microsoft.com/office/officeart/2008/layout/LinedList"/>
    <dgm:cxn modelId="{CE46C2A4-9BF0-4C7C-82A2-E5021DF514BD}" type="presOf" srcId="{C0CF8980-7230-42EF-83CD-255FAB9B2C6B}" destId="{3B5FC620-E940-4B70-9112-5E50C0C932EB}" srcOrd="0" destOrd="0" presId="urn:microsoft.com/office/officeart/2008/layout/LinedList"/>
    <dgm:cxn modelId="{70842BB9-A0BE-4A0F-966C-B8552F585994}" srcId="{C0CF8980-7230-42EF-83CD-255FAB9B2C6B}" destId="{E3346F51-4C59-4011-AC95-821F7CF68A79}" srcOrd="2" destOrd="0" parTransId="{EF328BC9-BF3D-4E43-A1D7-F964FBEB3076}" sibTransId="{AAF2784F-E903-4010-AA25-AE8A72A9C98C}"/>
    <dgm:cxn modelId="{88656DBE-A5DB-44BE-90CC-338E587EA90D}" srcId="{C0CF8980-7230-42EF-83CD-255FAB9B2C6B}" destId="{D85B345B-2D69-4E2D-A944-4673C3B2C8F8}" srcOrd="1" destOrd="0" parTransId="{6495B2F4-874E-4FB4-8F24-9DF537BA2CFC}" sibTransId="{1A076DDD-2536-44B0-BAAD-65C266AD4D85}"/>
    <dgm:cxn modelId="{02FC2C75-F8E0-4352-B107-6872B17A985F}" type="presParOf" srcId="{3B5FC620-E940-4B70-9112-5E50C0C932EB}" destId="{F92D766B-D9C3-4F33-B58D-3DB5261D09F9}" srcOrd="0" destOrd="0" presId="urn:microsoft.com/office/officeart/2008/layout/LinedList"/>
    <dgm:cxn modelId="{6B750D4B-7B9D-4634-A3ED-D42BCC96D732}" type="presParOf" srcId="{3B5FC620-E940-4B70-9112-5E50C0C932EB}" destId="{578D2EAC-A605-462F-938C-4653B21B39AE}" srcOrd="1" destOrd="0" presId="urn:microsoft.com/office/officeart/2008/layout/LinedList"/>
    <dgm:cxn modelId="{5EC96A70-DBC2-4465-A2FA-347E4E38AEBE}" type="presParOf" srcId="{578D2EAC-A605-462F-938C-4653B21B39AE}" destId="{9DD193CC-1805-47D8-A796-C6419A83B360}" srcOrd="0" destOrd="0" presId="urn:microsoft.com/office/officeart/2008/layout/LinedList"/>
    <dgm:cxn modelId="{2F6F89CB-F2FD-4090-8AF1-EFE7AA1946AE}" type="presParOf" srcId="{578D2EAC-A605-462F-938C-4653B21B39AE}" destId="{448C198F-787B-4D61-9118-A65D48D0660E}" srcOrd="1" destOrd="0" presId="urn:microsoft.com/office/officeart/2008/layout/LinedList"/>
    <dgm:cxn modelId="{F786BEF3-212E-44C8-8E44-E55D5EF31337}" type="presParOf" srcId="{3B5FC620-E940-4B70-9112-5E50C0C932EB}" destId="{29BD3C08-75E3-4280-984A-B1E41F032574}" srcOrd="2" destOrd="0" presId="urn:microsoft.com/office/officeart/2008/layout/LinedList"/>
    <dgm:cxn modelId="{893B1D96-A242-4407-93C9-78EAFB8D8078}" type="presParOf" srcId="{3B5FC620-E940-4B70-9112-5E50C0C932EB}" destId="{1DEA509A-2C6E-4AC0-ADEE-81A439403B43}" srcOrd="3" destOrd="0" presId="urn:microsoft.com/office/officeart/2008/layout/LinedList"/>
    <dgm:cxn modelId="{DBC17001-3CEB-4248-BDF1-D5FF60A3127E}" type="presParOf" srcId="{1DEA509A-2C6E-4AC0-ADEE-81A439403B43}" destId="{F7EE64D5-C1A3-4AC6-BA6D-525976D664A9}" srcOrd="0" destOrd="0" presId="urn:microsoft.com/office/officeart/2008/layout/LinedList"/>
    <dgm:cxn modelId="{9AA42988-9785-4950-BA87-78457D49312B}" type="presParOf" srcId="{1DEA509A-2C6E-4AC0-ADEE-81A439403B43}" destId="{75DBCDA8-30E0-4266-A84A-69E3C9E2B0DC}" srcOrd="1" destOrd="0" presId="urn:microsoft.com/office/officeart/2008/layout/LinedList"/>
    <dgm:cxn modelId="{91CCF505-6705-45FA-86FD-BA957C95E22A}" type="presParOf" srcId="{3B5FC620-E940-4B70-9112-5E50C0C932EB}" destId="{45B371EC-8672-4F8D-B074-170DE2BC2B6F}" srcOrd="4" destOrd="0" presId="urn:microsoft.com/office/officeart/2008/layout/LinedList"/>
    <dgm:cxn modelId="{4A23BE36-9564-4205-BBB0-6412694A5706}" type="presParOf" srcId="{3B5FC620-E940-4B70-9112-5E50C0C932EB}" destId="{427DB106-0FA2-4232-A8D4-55440F847C77}" srcOrd="5" destOrd="0" presId="urn:microsoft.com/office/officeart/2008/layout/LinedList"/>
    <dgm:cxn modelId="{65B97834-F1F0-495E-8BFA-32FB6A60EB35}" type="presParOf" srcId="{427DB106-0FA2-4232-A8D4-55440F847C77}" destId="{BD4CF796-E017-40C1-91B1-4AFEAD27FDEF}" srcOrd="0" destOrd="0" presId="urn:microsoft.com/office/officeart/2008/layout/LinedList"/>
    <dgm:cxn modelId="{5D3EB914-6254-4112-A8CC-D8C56D67A1AA}" type="presParOf" srcId="{427DB106-0FA2-4232-A8D4-55440F847C77}" destId="{59E68CD7-B203-4B56-B1D7-70BAB95FA2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2B0FA9-5342-46FC-9ADA-BC9312A78EE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4DCD259-52D9-4B58-875E-481689904632}">
      <dgm:prSet/>
      <dgm:spPr/>
      <dgm:t>
        <a:bodyPr/>
        <a:lstStyle/>
        <a:p>
          <a:r>
            <a:rPr lang="it-IT" dirty="0"/>
            <a:t>Equivale ad un bit</a:t>
          </a:r>
        </a:p>
      </dgm:t>
    </dgm:pt>
    <dgm:pt modelId="{B1F5E287-0502-40BD-AB08-25C8016DC082}" type="parTrans" cxnId="{79A5C9B7-2EAF-4DEA-AC93-E5F0A225ED57}">
      <dgm:prSet/>
      <dgm:spPr/>
      <dgm:t>
        <a:bodyPr/>
        <a:lstStyle/>
        <a:p>
          <a:endParaRPr lang="it-IT"/>
        </a:p>
      </dgm:t>
    </dgm:pt>
    <dgm:pt modelId="{CCB62D85-77D2-4BFC-B096-F1EEEE4BF1BB}" type="sibTrans" cxnId="{79A5C9B7-2EAF-4DEA-AC93-E5F0A225ED57}">
      <dgm:prSet/>
      <dgm:spPr/>
      <dgm:t>
        <a:bodyPr/>
        <a:lstStyle/>
        <a:p>
          <a:endParaRPr lang="it-IT"/>
        </a:p>
      </dgm:t>
    </dgm:pt>
    <dgm:pt modelId="{F846E7D7-BFBA-4CBD-8348-C2142B2E65DC}">
      <dgm:prSet/>
      <dgm:spPr/>
      <dgm:t>
        <a:bodyPr/>
        <a:lstStyle/>
        <a:p>
          <a:r>
            <a:rPr lang="it-IT" dirty="0"/>
            <a:t>Possono assumere esclusivamente due valori logici: 0 e 1</a:t>
          </a:r>
        </a:p>
      </dgm:t>
    </dgm:pt>
    <dgm:pt modelId="{3E961E2F-20E2-4FB8-A4F3-AF0CB741C4D8}" type="parTrans" cxnId="{A7A10527-B222-4B14-989A-F745E81595B8}">
      <dgm:prSet/>
      <dgm:spPr/>
      <dgm:t>
        <a:bodyPr/>
        <a:lstStyle/>
        <a:p>
          <a:endParaRPr lang="it-IT"/>
        </a:p>
      </dgm:t>
    </dgm:pt>
    <dgm:pt modelId="{1CE63555-7BC9-42BD-A934-BD40F832E40C}" type="sibTrans" cxnId="{A7A10527-B222-4B14-989A-F745E81595B8}">
      <dgm:prSet/>
      <dgm:spPr/>
      <dgm:t>
        <a:bodyPr/>
        <a:lstStyle/>
        <a:p>
          <a:endParaRPr lang="it-IT"/>
        </a:p>
      </dgm:t>
    </dgm:pt>
    <dgm:pt modelId="{B712D370-6033-4515-B6E4-409D2D37F060}">
      <dgm:prSet/>
      <dgm:spPr/>
      <dgm:t>
        <a:bodyPr/>
        <a:lstStyle/>
        <a:p>
          <a:r>
            <a:rPr lang="it-IT" dirty="0"/>
            <a:t>Lo 0 corrisponde al falso (F), l'1 corrisponde al vero (T)</a:t>
          </a:r>
        </a:p>
      </dgm:t>
    </dgm:pt>
    <dgm:pt modelId="{605F5C68-D928-4AD0-AABE-FAB6D8512DC0}" type="parTrans" cxnId="{78C8A74B-69B5-47B5-9DD4-CD2FBC3673E0}">
      <dgm:prSet/>
      <dgm:spPr/>
      <dgm:t>
        <a:bodyPr/>
        <a:lstStyle/>
        <a:p>
          <a:endParaRPr lang="it-IT"/>
        </a:p>
      </dgm:t>
    </dgm:pt>
    <dgm:pt modelId="{FAE60EE3-8D51-486E-B8A9-0A7B1C36049D}" type="sibTrans" cxnId="{78C8A74B-69B5-47B5-9DD4-CD2FBC3673E0}">
      <dgm:prSet/>
      <dgm:spPr/>
      <dgm:t>
        <a:bodyPr/>
        <a:lstStyle/>
        <a:p>
          <a:endParaRPr lang="it-IT"/>
        </a:p>
      </dgm:t>
    </dgm:pt>
    <dgm:pt modelId="{9F59644D-553D-4B75-AF71-11B3D4CF83F0}" type="pres">
      <dgm:prSet presAssocID="{E02B0FA9-5342-46FC-9ADA-BC9312A78EE5}" presName="vert0" presStyleCnt="0">
        <dgm:presLayoutVars>
          <dgm:dir/>
          <dgm:animOne val="branch"/>
          <dgm:animLvl val="lvl"/>
        </dgm:presLayoutVars>
      </dgm:prSet>
      <dgm:spPr/>
    </dgm:pt>
    <dgm:pt modelId="{DF6D552E-97BA-416D-A6C8-AB7CAE25334B}" type="pres">
      <dgm:prSet presAssocID="{04DCD259-52D9-4B58-875E-481689904632}" presName="thickLine" presStyleLbl="alignNode1" presStyleIdx="0" presStyleCnt="3"/>
      <dgm:spPr/>
    </dgm:pt>
    <dgm:pt modelId="{97A973F7-FDC2-4351-BFDA-CD769B11BF9D}" type="pres">
      <dgm:prSet presAssocID="{04DCD259-52D9-4B58-875E-481689904632}" presName="horz1" presStyleCnt="0"/>
      <dgm:spPr/>
    </dgm:pt>
    <dgm:pt modelId="{969B9F67-D75A-4C78-AC9A-FA17F3E80F1C}" type="pres">
      <dgm:prSet presAssocID="{04DCD259-52D9-4B58-875E-481689904632}" presName="tx1" presStyleLbl="revTx" presStyleIdx="0" presStyleCnt="3"/>
      <dgm:spPr/>
    </dgm:pt>
    <dgm:pt modelId="{1F64AA54-7252-45AF-93E5-12C83F0A3800}" type="pres">
      <dgm:prSet presAssocID="{04DCD259-52D9-4B58-875E-481689904632}" presName="vert1" presStyleCnt="0"/>
      <dgm:spPr/>
    </dgm:pt>
    <dgm:pt modelId="{C61136D6-65AE-4FDA-87BF-A3B68E2C9941}" type="pres">
      <dgm:prSet presAssocID="{F846E7D7-BFBA-4CBD-8348-C2142B2E65DC}" presName="thickLine" presStyleLbl="alignNode1" presStyleIdx="1" presStyleCnt="3"/>
      <dgm:spPr/>
    </dgm:pt>
    <dgm:pt modelId="{ECF564C0-E098-41F7-8012-D4416583B332}" type="pres">
      <dgm:prSet presAssocID="{F846E7D7-BFBA-4CBD-8348-C2142B2E65DC}" presName="horz1" presStyleCnt="0"/>
      <dgm:spPr/>
    </dgm:pt>
    <dgm:pt modelId="{1A01F0F3-96F2-4FC7-81A1-F480D2AC4984}" type="pres">
      <dgm:prSet presAssocID="{F846E7D7-BFBA-4CBD-8348-C2142B2E65DC}" presName="tx1" presStyleLbl="revTx" presStyleIdx="1" presStyleCnt="3"/>
      <dgm:spPr/>
    </dgm:pt>
    <dgm:pt modelId="{261A2D65-5C56-4501-AC86-81AF32557D0C}" type="pres">
      <dgm:prSet presAssocID="{F846E7D7-BFBA-4CBD-8348-C2142B2E65DC}" presName="vert1" presStyleCnt="0"/>
      <dgm:spPr/>
    </dgm:pt>
    <dgm:pt modelId="{ACD0E7D7-5074-48AC-B22B-41C88D668AD0}" type="pres">
      <dgm:prSet presAssocID="{B712D370-6033-4515-B6E4-409D2D37F060}" presName="thickLine" presStyleLbl="alignNode1" presStyleIdx="2" presStyleCnt="3"/>
      <dgm:spPr/>
    </dgm:pt>
    <dgm:pt modelId="{B41138E9-B48D-4924-B591-BC64EC7F6333}" type="pres">
      <dgm:prSet presAssocID="{B712D370-6033-4515-B6E4-409D2D37F060}" presName="horz1" presStyleCnt="0"/>
      <dgm:spPr/>
    </dgm:pt>
    <dgm:pt modelId="{C8B1AB0B-DF29-43CF-9215-F6C99DD5BD75}" type="pres">
      <dgm:prSet presAssocID="{B712D370-6033-4515-B6E4-409D2D37F060}" presName="tx1" presStyleLbl="revTx" presStyleIdx="2" presStyleCnt="3"/>
      <dgm:spPr/>
    </dgm:pt>
    <dgm:pt modelId="{E3DEB097-2A12-4455-984A-F2C82089FD3D}" type="pres">
      <dgm:prSet presAssocID="{B712D370-6033-4515-B6E4-409D2D37F060}" presName="vert1" presStyleCnt="0"/>
      <dgm:spPr/>
    </dgm:pt>
  </dgm:ptLst>
  <dgm:cxnLst>
    <dgm:cxn modelId="{A7A10527-B222-4B14-989A-F745E81595B8}" srcId="{E02B0FA9-5342-46FC-9ADA-BC9312A78EE5}" destId="{F846E7D7-BFBA-4CBD-8348-C2142B2E65DC}" srcOrd="1" destOrd="0" parTransId="{3E961E2F-20E2-4FB8-A4F3-AF0CB741C4D8}" sibTransId="{1CE63555-7BC9-42BD-A934-BD40F832E40C}"/>
    <dgm:cxn modelId="{1ACEFD64-84EE-4FA0-8821-66F9F175EA13}" type="presOf" srcId="{04DCD259-52D9-4B58-875E-481689904632}" destId="{969B9F67-D75A-4C78-AC9A-FA17F3E80F1C}" srcOrd="0" destOrd="0" presId="urn:microsoft.com/office/officeart/2008/layout/LinedList"/>
    <dgm:cxn modelId="{78C8A74B-69B5-47B5-9DD4-CD2FBC3673E0}" srcId="{E02B0FA9-5342-46FC-9ADA-BC9312A78EE5}" destId="{B712D370-6033-4515-B6E4-409D2D37F060}" srcOrd="2" destOrd="0" parTransId="{605F5C68-D928-4AD0-AABE-FAB6D8512DC0}" sibTransId="{FAE60EE3-8D51-486E-B8A9-0A7B1C36049D}"/>
    <dgm:cxn modelId="{0151F455-7648-4C66-865A-6FA39722CC21}" type="presOf" srcId="{F846E7D7-BFBA-4CBD-8348-C2142B2E65DC}" destId="{1A01F0F3-96F2-4FC7-81A1-F480D2AC4984}" srcOrd="0" destOrd="0" presId="urn:microsoft.com/office/officeart/2008/layout/LinedList"/>
    <dgm:cxn modelId="{79A5C9B7-2EAF-4DEA-AC93-E5F0A225ED57}" srcId="{E02B0FA9-5342-46FC-9ADA-BC9312A78EE5}" destId="{04DCD259-52D9-4B58-875E-481689904632}" srcOrd="0" destOrd="0" parTransId="{B1F5E287-0502-40BD-AB08-25C8016DC082}" sibTransId="{CCB62D85-77D2-4BFC-B096-F1EEEE4BF1BB}"/>
    <dgm:cxn modelId="{0CF8F2CA-9804-4EE3-AB6B-596275641A63}" type="presOf" srcId="{E02B0FA9-5342-46FC-9ADA-BC9312A78EE5}" destId="{9F59644D-553D-4B75-AF71-11B3D4CF83F0}" srcOrd="0" destOrd="0" presId="urn:microsoft.com/office/officeart/2008/layout/LinedList"/>
    <dgm:cxn modelId="{613BFDEA-3B3D-434C-82D1-33C21CA23D35}" type="presOf" srcId="{B712D370-6033-4515-B6E4-409D2D37F060}" destId="{C8B1AB0B-DF29-43CF-9215-F6C99DD5BD75}" srcOrd="0" destOrd="0" presId="urn:microsoft.com/office/officeart/2008/layout/LinedList"/>
    <dgm:cxn modelId="{53A51894-0EAD-4F6F-A3E6-C203A713CE8B}" type="presParOf" srcId="{9F59644D-553D-4B75-AF71-11B3D4CF83F0}" destId="{DF6D552E-97BA-416D-A6C8-AB7CAE25334B}" srcOrd="0" destOrd="0" presId="urn:microsoft.com/office/officeart/2008/layout/LinedList"/>
    <dgm:cxn modelId="{41964447-7318-4B7F-9E81-36DAB6F5C03E}" type="presParOf" srcId="{9F59644D-553D-4B75-AF71-11B3D4CF83F0}" destId="{97A973F7-FDC2-4351-BFDA-CD769B11BF9D}" srcOrd="1" destOrd="0" presId="urn:microsoft.com/office/officeart/2008/layout/LinedList"/>
    <dgm:cxn modelId="{D9CAE811-FBB0-4FEF-A09C-4F4B5C357434}" type="presParOf" srcId="{97A973F7-FDC2-4351-BFDA-CD769B11BF9D}" destId="{969B9F67-D75A-4C78-AC9A-FA17F3E80F1C}" srcOrd="0" destOrd="0" presId="urn:microsoft.com/office/officeart/2008/layout/LinedList"/>
    <dgm:cxn modelId="{827754E3-7F58-47FB-A978-C539F67188C9}" type="presParOf" srcId="{97A973F7-FDC2-4351-BFDA-CD769B11BF9D}" destId="{1F64AA54-7252-45AF-93E5-12C83F0A3800}" srcOrd="1" destOrd="0" presId="urn:microsoft.com/office/officeart/2008/layout/LinedList"/>
    <dgm:cxn modelId="{4B5361BE-3A3B-4054-A4EB-A452DDC388CA}" type="presParOf" srcId="{9F59644D-553D-4B75-AF71-11B3D4CF83F0}" destId="{C61136D6-65AE-4FDA-87BF-A3B68E2C9941}" srcOrd="2" destOrd="0" presId="urn:microsoft.com/office/officeart/2008/layout/LinedList"/>
    <dgm:cxn modelId="{47C4AD5C-09B7-4A8B-AFFC-B26021A21CC0}" type="presParOf" srcId="{9F59644D-553D-4B75-AF71-11B3D4CF83F0}" destId="{ECF564C0-E098-41F7-8012-D4416583B332}" srcOrd="3" destOrd="0" presId="urn:microsoft.com/office/officeart/2008/layout/LinedList"/>
    <dgm:cxn modelId="{8FE9E1A8-C0CD-481E-A4BD-064AA786C7EE}" type="presParOf" srcId="{ECF564C0-E098-41F7-8012-D4416583B332}" destId="{1A01F0F3-96F2-4FC7-81A1-F480D2AC4984}" srcOrd="0" destOrd="0" presId="urn:microsoft.com/office/officeart/2008/layout/LinedList"/>
    <dgm:cxn modelId="{BB336D14-B8F2-45EA-9C0C-6B3CD1BA069C}" type="presParOf" srcId="{ECF564C0-E098-41F7-8012-D4416583B332}" destId="{261A2D65-5C56-4501-AC86-81AF32557D0C}" srcOrd="1" destOrd="0" presId="urn:microsoft.com/office/officeart/2008/layout/LinedList"/>
    <dgm:cxn modelId="{AABF806A-58FA-4114-8915-650695FB6CAE}" type="presParOf" srcId="{9F59644D-553D-4B75-AF71-11B3D4CF83F0}" destId="{ACD0E7D7-5074-48AC-B22B-41C88D668AD0}" srcOrd="4" destOrd="0" presId="urn:microsoft.com/office/officeart/2008/layout/LinedList"/>
    <dgm:cxn modelId="{79ED3128-B1CC-4C01-9669-712DF9494E1F}" type="presParOf" srcId="{9F59644D-553D-4B75-AF71-11B3D4CF83F0}" destId="{B41138E9-B48D-4924-B591-BC64EC7F6333}" srcOrd="5" destOrd="0" presId="urn:microsoft.com/office/officeart/2008/layout/LinedList"/>
    <dgm:cxn modelId="{97727CCF-3BF9-48EC-869F-B407BC9081E8}" type="presParOf" srcId="{B41138E9-B48D-4924-B591-BC64EC7F6333}" destId="{C8B1AB0B-DF29-43CF-9215-F6C99DD5BD75}" srcOrd="0" destOrd="0" presId="urn:microsoft.com/office/officeart/2008/layout/LinedList"/>
    <dgm:cxn modelId="{AEFF302D-C97C-47E1-A244-76F76CC23448}" type="presParOf" srcId="{B41138E9-B48D-4924-B591-BC64EC7F6333}" destId="{E3DEB097-2A12-4455-984A-F2C82089FD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7CD8E5-CF90-4ED0-8886-FBA48E0BB5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539F9E1-0336-4608-A9C0-F21A6AEA85B7}">
      <dgm:prSet/>
      <dgm:spPr/>
      <dgm:t>
        <a:bodyPr/>
        <a:lstStyle/>
        <a:p>
          <a:r>
            <a:rPr lang="it-IT"/>
            <a:t>NOT</a:t>
          </a:r>
        </a:p>
      </dgm:t>
    </dgm:pt>
    <dgm:pt modelId="{A79AD757-B5CE-4A22-80EA-3D8D3BDD30C5}" type="parTrans" cxnId="{EB5205D8-38AC-444D-8632-53F1498704F9}">
      <dgm:prSet/>
      <dgm:spPr/>
      <dgm:t>
        <a:bodyPr/>
        <a:lstStyle/>
        <a:p>
          <a:endParaRPr lang="it-IT"/>
        </a:p>
      </dgm:t>
    </dgm:pt>
    <dgm:pt modelId="{EBB6FFBD-3099-45CB-B462-7B08CCF41C23}" type="sibTrans" cxnId="{EB5205D8-38AC-444D-8632-53F1498704F9}">
      <dgm:prSet/>
      <dgm:spPr/>
      <dgm:t>
        <a:bodyPr/>
        <a:lstStyle/>
        <a:p>
          <a:endParaRPr lang="it-IT"/>
        </a:p>
      </dgm:t>
    </dgm:pt>
    <dgm:pt modelId="{0ED036E2-7D7A-49CA-8422-F2B04770D3A9}">
      <dgm:prSet/>
      <dgm:spPr/>
      <dgm:t>
        <a:bodyPr/>
        <a:lstStyle/>
        <a:p>
          <a:r>
            <a:rPr lang="it-IT"/>
            <a:t>Negazione logica</a:t>
          </a:r>
        </a:p>
      </dgm:t>
    </dgm:pt>
    <dgm:pt modelId="{39D89C17-A3C6-464F-B497-18DD9B342C2F}" type="parTrans" cxnId="{812E5751-D725-421F-A4C6-7132E5E0D895}">
      <dgm:prSet/>
      <dgm:spPr/>
      <dgm:t>
        <a:bodyPr/>
        <a:lstStyle/>
        <a:p>
          <a:endParaRPr lang="it-IT"/>
        </a:p>
      </dgm:t>
    </dgm:pt>
    <dgm:pt modelId="{23D935C5-C394-40F9-A683-58D03C8097A7}" type="sibTrans" cxnId="{812E5751-D725-421F-A4C6-7132E5E0D895}">
      <dgm:prSet/>
      <dgm:spPr/>
      <dgm:t>
        <a:bodyPr/>
        <a:lstStyle/>
        <a:p>
          <a:endParaRPr lang="it-IT"/>
        </a:p>
      </dgm:t>
    </dgm:pt>
    <dgm:pt modelId="{347D4113-43DE-4014-8346-84195862427B}">
      <dgm:prSet/>
      <dgm:spPr/>
      <dgm:t>
        <a:bodyPr/>
        <a:lstStyle/>
        <a:p>
          <a:r>
            <a:rPr lang="it-IT"/>
            <a:t>AND</a:t>
          </a:r>
        </a:p>
      </dgm:t>
    </dgm:pt>
    <dgm:pt modelId="{54D7A71B-E2E0-454A-A1A9-E3C96EBF6827}" type="parTrans" cxnId="{C01DCCFA-1FB9-4462-9C1C-7E6A55977447}">
      <dgm:prSet/>
      <dgm:spPr/>
      <dgm:t>
        <a:bodyPr/>
        <a:lstStyle/>
        <a:p>
          <a:endParaRPr lang="it-IT"/>
        </a:p>
      </dgm:t>
    </dgm:pt>
    <dgm:pt modelId="{B1BD53A9-F102-4F12-89F8-5ADC4219EB54}" type="sibTrans" cxnId="{C01DCCFA-1FB9-4462-9C1C-7E6A55977447}">
      <dgm:prSet/>
      <dgm:spPr/>
      <dgm:t>
        <a:bodyPr/>
        <a:lstStyle/>
        <a:p>
          <a:endParaRPr lang="it-IT"/>
        </a:p>
      </dgm:t>
    </dgm:pt>
    <dgm:pt modelId="{9A43A91D-33C9-4C2E-AE85-4143B0E0A75D}">
      <dgm:prSet/>
      <dgm:spPr/>
      <dgm:t>
        <a:bodyPr/>
        <a:lstStyle/>
        <a:p>
          <a:r>
            <a:rPr lang="it-IT"/>
            <a:t>Prodotto logico</a:t>
          </a:r>
        </a:p>
      </dgm:t>
    </dgm:pt>
    <dgm:pt modelId="{E26C118F-E311-4DDE-8EA8-96403EDD7C12}" type="parTrans" cxnId="{9CA0AD63-1088-494C-82DB-10919F4E3919}">
      <dgm:prSet/>
      <dgm:spPr/>
      <dgm:t>
        <a:bodyPr/>
        <a:lstStyle/>
        <a:p>
          <a:endParaRPr lang="it-IT"/>
        </a:p>
      </dgm:t>
    </dgm:pt>
    <dgm:pt modelId="{3DFC1297-19FA-4118-8B97-68AB36DADE18}" type="sibTrans" cxnId="{9CA0AD63-1088-494C-82DB-10919F4E3919}">
      <dgm:prSet/>
      <dgm:spPr/>
      <dgm:t>
        <a:bodyPr/>
        <a:lstStyle/>
        <a:p>
          <a:endParaRPr lang="it-IT"/>
        </a:p>
      </dgm:t>
    </dgm:pt>
    <dgm:pt modelId="{9D1D34D1-5A8A-4554-9BD5-599AC9ECF7A2}">
      <dgm:prSet/>
      <dgm:spPr/>
      <dgm:t>
        <a:bodyPr/>
        <a:lstStyle/>
        <a:p>
          <a:r>
            <a:rPr lang="it-IT"/>
            <a:t>OR</a:t>
          </a:r>
        </a:p>
      </dgm:t>
    </dgm:pt>
    <dgm:pt modelId="{29CEB19F-F879-4191-BD90-295D5A17081B}" type="parTrans" cxnId="{DEC2A98F-93FB-425B-B39B-55D5905D0CF7}">
      <dgm:prSet/>
      <dgm:spPr/>
      <dgm:t>
        <a:bodyPr/>
        <a:lstStyle/>
        <a:p>
          <a:endParaRPr lang="it-IT"/>
        </a:p>
      </dgm:t>
    </dgm:pt>
    <dgm:pt modelId="{5A141F48-DB89-4F07-91C0-1583BCF01700}" type="sibTrans" cxnId="{DEC2A98F-93FB-425B-B39B-55D5905D0CF7}">
      <dgm:prSet/>
      <dgm:spPr/>
      <dgm:t>
        <a:bodyPr/>
        <a:lstStyle/>
        <a:p>
          <a:endParaRPr lang="it-IT"/>
        </a:p>
      </dgm:t>
    </dgm:pt>
    <dgm:pt modelId="{FC1841EF-7443-4666-8603-9AE715FC0773}">
      <dgm:prSet/>
      <dgm:spPr/>
      <dgm:t>
        <a:bodyPr/>
        <a:lstStyle/>
        <a:p>
          <a:r>
            <a:rPr lang="it-IT"/>
            <a:t>Somma logica</a:t>
          </a:r>
        </a:p>
      </dgm:t>
    </dgm:pt>
    <dgm:pt modelId="{FE155503-898E-4549-8AB6-93952B8CCFFA}" type="parTrans" cxnId="{BF943687-4AB4-4884-9B12-1E7B60C8D86D}">
      <dgm:prSet/>
      <dgm:spPr/>
      <dgm:t>
        <a:bodyPr/>
        <a:lstStyle/>
        <a:p>
          <a:endParaRPr lang="it-IT"/>
        </a:p>
      </dgm:t>
    </dgm:pt>
    <dgm:pt modelId="{77AB1D98-FA62-4986-9289-EE859042C396}" type="sibTrans" cxnId="{BF943687-4AB4-4884-9B12-1E7B60C8D86D}">
      <dgm:prSet/>
      <dgm:spPr/>
      <dgm:t>
        <a:bodyPr/>
        <a:lstStyle/>
        <a:p>
          <a:endParaRPr lang="it-IT"/>
        </a:p>
      </dgm:t>
    </dgm:pt>
    <dgm:pt modelId="{0CAABC11-F570-4AF9-9EE2-63D514AF2980}" type="pres">
      <dgm:prSet presAssocID="{FC7CD8E5-CF90-4ED0-8886-FBA48E0BB5C6}" presName="vert0" presStyleCnt="0">
        <dgm:presLayoutVars>
          <dgm:dir/>
          <dgm:animOne val="branch"/>
          <dgm:animLvl val="lvl"/>
        </dgm:presLayoutVars>
      </dgm:prSet>
      <dgm:spPr/>
    </dgm:pt>
    <dgm:pt modelId="{371B3D6B-E86E-4EBF-93F1-6CE145765FD9}" type="pres">
      <dgm:prSet presAssocID="{D539F9E1-0336-4608-A9C0-F21A6AEA85B7}" presName="thickLine" presStyleLbl="alignNode1" presStyleIdx="0" presStyleCnt="3"/>
      <dgm:spPr/>
    </dgm:pt>
    <dgm:pt modelId="{75F87B0B-8354-416A-9B35-B6FE47A84EBE}" type="pres">
      <dgm:prSet presAssocID="{D539F9E1-0336-4608-A9C0-F21A6AEA85B7}" presName="horz1" presStyleCnt="0"/>
      <dgm:spPr/>
    </dgm:pt>
    <dgm:pt modelId="{8C58C883-F073-4659-B148-C5382AF2E36C}" type="pres">
      <dgm:prSet presAssocID="{D539F9E1-0336-4608-A9C0-F21A6AEA85B7}" presName="tx1" presStyleLbl="revTx" presStyleIdx="0" presStyleCnt="6"/>
      <dgm:spPr/>
    </dgm:pt>
    <dgm:pt modelId="{1BF686B9-D881-422B-9B80-1A669720E025}" type="pres">
      <dgm:prSet presAssocID="{D539F9E1-0336-4608-A9C0-F21A6AEA85B7}" presName="vert1" presStyleCnt="0"/>
      <dgm:spPr/>
    </dgm:pt>
    <dgm:pt modelId="{ED55A618-ECF3-439E-8313-E7769D40483B}" type="pres">
      <dgm:prSet presAssocID="{0ED036E2-7D7A-49CA-8422-F2B04770D3A9}" presName="vertSpace2a" presStyleCnt="0"/>
      <dgm:spPr/>
    </dgm:pt>
    <dgm:pt modelId="{43EA3DED-F11E-4586-B71A-483AB33C409E}" type="pres">
      <dgm:prSet presAssocID="{0ED036E2-7D7A-49CA-8422-F2B04770D3A9}" presName="horz2" presStyleCnt="0"/>
      <dgm:spPr/>
    </dgm:pt>
    <dgm:pt modelId="{93E40788-C5BD-461E-B2D2-AD46669D8508}" type="pres">
      <dgm:prSet presAssocID="{0ED036E2-7D7A-49CA-8422-F2B04770D3A9}" presName="horzSpace2" presStyleCnt="0"/>
      <dgm:spPr/>
    </dgm:pt>
    <dgm:pt modelId="{44C5A288-1FE6-45BF-9EC4-5200BAD08BAD}" type="pres">
      <dgm:prSet presAssocID="{0ED036E2-7D7A-49CA-8422-F2B04770D3A9}" presName="tx2" presStyleLbl="revTx" presStyleIdx="1" presStyleCnt="6"/>
      <dgm:spPr/>
    </dgm:pt>
    <dgm:pt modelId="{3A4D64A5-AE42-41EB-9DF0-D055312D689A}" type="pres">
      <dgm:prSet presAssocID="{0ED036E2-7D7A-49CA-8422-F2B04770D3A9}" presName="vert2" presStyleCnt="0"/>
      <dgm:spPr/>
    </dgm:pt>
    <dgm:pt modelId="{DEC3FE55-DD0A-4DBC-A673-5A3B3EA6ED71}" type="pres">
      <dgm:prSet presAssocID="{0ED036E2-7D7A-49CA-8422-F2B04770D3A9}" presName="thinLine2b" presStyleLbl="callout" presStyleIdx="0" presStyleCnt="3"/>
      <dgm:spPr/>
    </dgm:pt>
    <dgm:pt modelId="{9D22295D-AF8F-47AB-BE4C-C15490DC4517}" type="pres">
      <dgm:prSet presAssocID="{0ED036E2-7D7A-49CA-8422-F2B04770D3A9}" presName="vertSpace2b" presStyleCnt="0"/>
      <dgm:spPr/>
    </dgm:pt>
    <dgm:pt modelId="{B55F652A-925F-443A-937F-5BB7D7984BC9}" type="pres">
      <dgm:prSet presAssocID="{347D4113-43DE-4014-8346-84195862427B}" presName="thickLine" presStyleLbl="alignNode1" presStyleIdx="1" presStyleCnt="3"/>
      <dgm:spPr/>
    </dgm:pt>
    <dgm:pt modelId="{64DF296C-8F75-4E92-9074-DA0428F398C4}" type="pres">
      <dgm:prSet presAssocID="{347D4113-43DE-4014-8346-84195862427B}" presName="horz1" presStyleCnt="0"/>
      <dgm:spPr/>
    </dgm:pt>
    <dgm:pt modelId="{38188EA0-F3A7-4261-9A6F-2D51A0D3E7BF}" type="pres">
      <dgm:prSet presAssocID="{347D4113-43DE-4014-8346-84195862427B}" presName="tx1" presStyleLbl="revTx" presStyleIdx="2" presStyleCnt="6"/>
      <dgm:spPr/>
    </dgm:pt>
    <dgm:pt modelId="{4AC7A8F1-EB69-4514-9733-EC4CB09DA8BC}" type="pres">
      <dgm:prSet presAssocID="{347D4113-43DE-4014-8346-84195862427B}" presName="vert1" presStyleCnt="0"/>
      <dgm:spPr/>
    </dgm:pt>
    <dgm:pt modelId="{A17AFCD5-A507-4F32-ABB4-36DC3B20878C}" type="pres">
      <dgm:prSet presAssocID="{9A43A91D-33C9-4C2E-AE85-4143B0E0A75D}" presName="vertSpace2a" presStyleCnt="0"/>
      <dgm:spPr/>
    </dgm:pt>
    <dgm:pt modelId="{EDC1E5D1-B111-4ED0-AA3F-1A5D6199B877}" type="pres">
      <dgm:prSet presAssocID="{9A43A91D-33C9-4C2E-AE85-4143B0E0A75D}" presName="horz2" presStyleCnt="0"/>
      <dgm:spPr/>
    </dgm:pt>
    <dgm:pt modelId="{288407B0-40B0-4AB2-BF9B-05E5D7740B7F}" type="pres">
      <dgm:prSet presAssocID="{9A43A91D-33C9-4C2E-AE85-4143B0E0A75D}" presName="horzSpace2" presStyleCnt="0"/>
      <dgm:spPr/>
    </dgm:pt>
    <dgm:pt modelId="{9F57D495-E5C0-4D9E-AF01-D12155A718C7}" type="pres">
      <dgm:prSet presAssocID="{9A43A91D-33C9-4C2E-AE85-4143B0E0A75D}" presName="tx2" presStyleLbl="revTx" presStyleIdx="3" presStyleCnt="6"/>
      <dgm:spPr/>
    </dgm:pt>
    <dgm:pt modelId="{8555812C-AAC6-49EA-8BA8-AC40C7E9662A}" type="pres">
      <dgm:prSet presAssocID="{9A43A91D-33C9-4C2E-AE85-4143B0E0A75D}" presName="vert2" presStyleCnt="0"/>
      <dgm:spPr/>
    </dgm:pt>
    <dgm:pt modelId="{B0033C3E-7498-4487-B79A-EF5B3DAE43A0}" type="pres">
      <dgm:prSet presAssocID="{9A43A91D-33C9-4C2E-AE85-4143B0E0A75D}" presName="thinLine2b" presStyleLbl="callout" presStyleIdx="1" presStyleCnt="3"/>
      <dgm:spPr/>
    </dgm:pt>
    <dgm:pt modelId="{E744175A-A1F2-4F0B-BFEE-7914D8FCD1D4}" type="pres">
      <dgm:prSet presAssocID="{9A43A91D-33C9-4C2E-AE85-4143B0E0A75D}" presName="vertSpace2b" presStyleCnt="0"/>
      <dgm:spPr/>
    </dgm:pt>
    <dgm:pt modelId="{D1DB2674-202B-47AA-9F1D-41202DAA0605}" type="pres">
      <dgm:prSet presAssocID="{9D1D34D1-5A8A-4554-9BD5-599AC9ECF7A2}" presName="thickLine" presStyleLbl="alignNode1" presStyleIdx="2" presStyleCnt="3"/>
      <dgm:spPr/>
    </dgm:pt>
    <dgm:pt modelId="{C04B2A18-40F2-44E5-A162-A73EDDB6991C}" type="pres">
      <dgm:prSet presAssocID="{9D1D34D1-5A8A-4554-9BD5-599AC9ECF7A2}" presName="horz1" presStyleCnt="0"/>
      <dgm:spPr/>
    </dgm:pt>
    <dgm:pt modelId="{BEE28628-5BD0-44EF-8927-0009E94E3FC4}" type="pres">
      <dgm:prSet presAssocID="{9D1D34D1-5A8A-4554-9BD5-599AC9ECF7A2}" presName="tx1" presStyleLbl="revTx" presStyleIdx="4" presStyleCnt="6"/>
      <dgm:spPr/>
    </dgm:pt>
    <dgm:pt modelId="{E1A26595-B2EE-40AF-9068-52520962ED8C}" type="pres">
      <dgm:prSet presAssocID="{9D1D34D1-5A8A-4554-9BD5-599AC9ECF7A2}" presName="vert1" presStyleCnt="0"/>
      <dgm:spPr/>
    </dgm:pt>
    <dgm:pt modelId="{0223922D-5746-426E-8D37-AAA7D13465B5}" type="pres">
      <dgm:prSet presAssocID="{FC1841EF-7443-4666-8603-9AE715FC0773}" presName="vertSpace2a" presStyleCnt="0"/>
      <dgm:spPr/>
    </dgm:pt>
    <dgm:pt modelId="{54C06D1B-7C67-4C89-A535-7DF9FA7AEFD7}" type="pres">
      <dgm:prSet presAssocID="{FC1841EF-7443-4666-8603-9AE715FC0773}" presName="horz2" presStyleCnt="0"/>
      <dgm:spPr/>
    </dgm:pt>
    <dgm:pt modelId="{F2F924B8-2418-496E-9491-BC2E5FD1A6D2}" type="pres">
      <dgm:prSet presAssocID="{FC1841EF-7443-4666-8603-9AE715FC0773}" presName="horzSpace2" presStyleCnt="0"/>
      <dgm:spPr/>
    </dgm:pt>
    <dgm:pt modelId="{FD29ADCA-A48E-4C33-A513-B3C8C8796AAE}" type="pres">
      <dgm:prSet presAssocID="{FC1841EF-7443-4666-8603-9AE715FC0773}" presName="tx2" presStyleLbl="revTx" presStyleIdx="5" presStyleCnt="6"/>
      <dgm:spPr/>
    </dgm:pt>
    <dgm:pt modelId="{2601E684-4610-4595-AF88-555F69D9994D}" type="pres">
      <dgm:prSet presAssocID="{FC1841EF-7443-4666-8603-9AE715FC0773}" presName="vert2" presStyleCnt="0"/>
      <dgm:spPr/>
    </dgm:pt>
    <dgm:pt modelId="{A7CA13C8-2AF9-4F38-A555-D0A29508DCC1}" type="pres">
      <dgm:prSet presAssocID="{FC1841EF-7443-4666-8603-9AE715FC0773}" presName="thinLine2b" presStyleLbl="callout" presStyleIdx="2" presStyleCnt="3"/>
      <dgm:spPr/>
    </dgm:pt>
    <dgm:pt modelId="{A6C38789-084A-4CC7-8FA3-9A3667583C7F}" type="pres">
      <dgm:prSet presAssocID="{FC1841EF-7443-4666-8603-9AE715FC0773}" presName="vertSpace2b" presStyleCnt="0"/>
      <dgm:spPr/>
    </dgm:pt>
  </dgm:ptLst>
  <dgm:cxnLst>
    <dgm:cxn modelId="{29F70116-8F32-45CE-87E8-01E1F637A94F}" type="presOf" srcId="{9A43A91D-33C9-4C2E-AE85-4143B0E0A75D}" destId="{9F57D495-E5C0-4D9E-AF01-D12155A718C7}" srcOrd="0" destOrd="0" presId="urn:microsoft.com/office/officeart/2008/layout/LinedList"/>
    <dgm:cxn modelId="{FF6E3626-80FD-43B4-8920-908A894B0618}" type="presOf" srcId="{9D1D34D1-5A8A-4554-9BD5-599AC9ECF7A2}" destId="{BEE28628-5BD0-44EF-8927-0009E94E3FC4}" srcOrd="0" destOrd="0" presId="urn:microsoft.com/office/officeart/2008/layout/LinedList"/>
    <dgm:cxn modelId="{D8C31340-CB49-4C0C-BBE8-B04890A14C93}" type="presOf" srcId="{FC7CD8E5-CF90-4ED0-8886-FBA48E0BB5C6}" destId="{0CAABC11-F570-4AF9-9EE2-63D514AF2980}" srcOrd="0" destOrd="0" presId="urn:microsoft.com/office/officeart/2008/layout/LinedList"/>
    <dgm:cxn modelId="{9CA0AD63-1088-494C-82DB-10919F4E3919}" srcId="{347D4113-43DE-4014-8346-84195862427B}" destId="{9A43A91D-33C9-4C2E-AE85-4143B0E0A75D}" srcOrd="0" destOrd="0" parTransId="{E26C118F-E311-4DDE-8EA8-96403EDD7C12}" sibTransId="{3DFC1297-19FA-4118-8B97-68AB36DADE18}"/>
    <dgm:cxn modelId="{7517E548-B512-4B5F-8B42-11FA313009EB}" type="presOf" srcId="{D539F9E1-0336-4608-A9C0-F21A6AEA85B7}" destId="{8C58C883-F073-4659-B148-C5382AF2E36C}" srcOrd="0" destOrd="0" presId="urn:microsoft.com/office/officeart/2008/layout/LinedList"/>
    <dgm:cxn modelId="{C3316E6D-7732-42E6-905E-E693CA6EE482}" type="presOf" srcId="{347D4113-43DE-4014-8346-84195862427B}" destId="{38188EA0-F3A7-4261-9A6F-2D51A0D3E7BF}" srcOrd="0" destOrd="0" presId="urn:microsoft.com/office/officeart/2008/layout/LinedList"/>
    <dgm:cxn modelId="{812E5751-D725-421F-A4C6-7132E5E0D895}" srcId="{D539F9E1-0336-4608-A9C0-F21A6AEA85B7}" destId="{0ED036E2-7D7A-49CA-8422-F2B04770D3A9}" srcOrd="0" destOrd="0" parTransId="{39D89C17-A3C6-464F-B497-18DD9B342C2F}" sibTransId="{23D935C5-C394-40F9-A683-58D03C8097A7}"/>
    <dgm:cxn modelId="{BF943687-4AB4-4884-9B12-1E7B60C8D86D}" srcId="{9D1D34D1-5A8A-4554-9BD5-599AC9ECF7A2}" destId="{FC1841EF-7443-4666-8603-9AE715FC0773}" srcOrd="0" destOrd="0" parTransId="{FE155503-898E-4549-8AB6-93952B8CCFFA}" sibTransId="{77AB1D98-FA62-4986-9289-EE859042C396}"/>
    <dgm:cxn modelId="{DEC2A98F-93FB-425B-B39B-55D5905D0CF7}" srcId="{FC7CD8E5-CF90-4ED0-8886-FBA48E0BB5C6}" destId="{9D1D34D1-5A8A-4554-9BD5-599AC9ECF7A2}" srcOrd="2" destOrd="0" parTransId="{29CEB19F-F879-4191-BD90-295D5A17081B}" sibTransId="{5A141F48-DB89-4F07-91C0-1583BCF01700}"/>
    <dgm:cxn modelId="{EB5205D8-38AC-444D-8632-53F1498704F9}" srcId="{FC7CD8E5-CF90-4ED0-8886-FBA48E0BB5C6}" destId="{D539F9E1-0336-4608-A9C0-F21A6AEA85B7}" srcOrd="0" destOrd="0" parTransId="{A79AD757-B5CE-4A22-80EA-3D8D3BDD30C5}" sibTransId="{EBB6FFBD-3099-45CB-B462-7B08CCF41C23}"/>
    <dgm:cxn modelId="{301F7DD8-B9AE-4260-84A5-F353ADA247A2}" type="presOf" srcId="{FC1841EF-7443-4666-8603-9AE715FC0773}" destId="{FD29ADCA-A48E-4C33-A513-B3C8C8796AAE}" srcOrd="0" destOrd="0" presId="urn:microsoft.com/office/officeart/2008/layout/LinedList"/>
    <dgm:cxn modelId="{FD03A9E5-D4B9-45AA-B204-721BA99B1884}" type="presOf" srcId="{0ED036E2-7D7A-49CA-8422-F2B04770D3A9}" destId="{44C5A288-1FE6-45BF-9EC4-5200BAD08BAD}" srcOrd="0" destOrd="0" presId="urn:microsoft.com/office/officeart/2008/layout/LinedList"/>
    <dgm:cxn modelId="{C01DCCFA-1FB9-4462-9C1C-7E6A55977447}" srcId="{FC7CD8E5-CF90-4ED0-8886-FBA48E0BB5C6}" destId="{347D4113-43DE-4014-8346-84195862427B}" srcOrd="1" destOrd="0" parTransId="{54D7A71B-E2E0-454A-A1A9-E3C96EBF6827}" sibTransId="{B1BD53A9-F102-4F12-89F8-5ADC4219EB54}"/>
    <dgm:cxn modelId="{A5934C85-8E76-452D-8F37-052629DDCD40}" type="presParOf" srcId="{0CAABC11-F570-4AF9-9EE2-63D514AF2980}" destId="{371B3D6B-E86E-4EBF-93F1-6CE145765FD9}" srcOrd="0" destOrd="0" presId="urn:microsoft.com/office/officeart/2008/layout/LinedList"/>
    <dgm:cxn modelId="{BEAC9ED8-E262-487E-82D3-01BC09002FAD}" type="presParOf" srcId="{0CAABC11-F570-4AF9-9EE2-63D514AF2980}" destId="{75F87B0B-8354-416A-9B35-B6FE47A84EBE}" srcOrd="1" destOrd="0" presId="urn:microsoft.com/office/officeart/2008/layout/LinedList"/>
    <dgm:cxn modelId="{745BF0BB-D3FB-477F-BB58-3E722F306725}" type="presParOf" srcId="{75F87B0B-8354-416A-9B35-B6FE47A84EBE}" destId="{8C58C883-F073-4659-B148-C5382AF2E36C}" srcOrd="0" destOrd="0" presId="urn:microsoft.com/office/officeart/2008/layout/LinedList"/>
    <dgm:cxn modelId="{7FC040C1-F842-4D05-ACEA-EC11082FE98B}" type="presParOf" srcId="{75F87B0B-8354-416A-9B35-B6FE47A84EBE}" destId="{1BF686B9-D881-422B-9B80-1A669720E025}" srcOrd="1" destOrd="0" presId="urn:microsoft.com/office/officeart/2008/layout/LinedList"/>
    <dgm:cxn modelId="{45301E12-CADD-47BB-BBF3-CE247A921467}" type="presParOf" srcId="{1BF686B9-D881-422B-9B80-1A669720E025}" destId="{ED55A618-ECF3-439E-8313-E7769D40483B}" srcOrd="0" destOrd="0" presId="urn:microsoft.com/office/officeart/2008/layout/LinedList"/>
    <dgm:cxn modelId="{BEB37325-723E-41EC-B834-CC7B83E6696F}" type="presParOf" srcId="{1BF686B9-D881-422B-9B80-1A669720E025}" destId="{43EA3DED-F11E-4586-B71A-483AB33C409E}" srcOrd="1" destOrd="0" presId="urn:microsoft.com/office/officeart/2008/layout/LinedList"/>
    <dgm:cxn modelId="{65BC236D-9274-4155-91D0-DB29258B875E}" type="presParOf" srcId="{43EA3DED-F11E-4586-B71A-483AB33C409E}" destId="{93E40788-C5BD-461E-B2D2-AD46669D8508}" srcOrd="0" destOrd="0" presId="urn:microsoft.com/office/officeart/2008/layout/LinedList"/>
    <dgm:cxn modelId="{1C7302D8-82AC-4B2E-8A23-45C01B008946}" type="presParOf" srcId="{43EA3DED-F11E-4586-B71A-483AB33C409E}" destId="{44C5A288-1FE6-45BF-9EC4-5200BAD08BAD}" srcOrd="1" destOrd="0" presId="urn:microsoft.com/office/officeart/2008/layout/LinedList"/>
    <dgm:cxn modelId="{A6FD3303-3915-411F-97DA-04C594E5C368}" type="presParOf" srcId="{43EA3DED-F11E-4586-B71A-483AB33C409E}" destId="{3A4D64A5-AE42-41EB-9DF0-D055312D689A}" srcOrd="2" destOrd="0" presId="urn:microsoft.com/office/officeart/2008/layout/LinedList"/>
    <dgm:cxn modelId="{B2645D91-E5D9-4845-B0CD-BA4C3B9E4F8B}" type="presParOf" srcId="{1BF686B9-D881-422B-9B80-1A669720E025}" destId="{DEC3FE55-DD0A-4DBC-A673-5A3B3EA6ED71}" srcOrd="2" destOrd="0" presId="urn:microsoft.com/office/officeart/2008/layout/LinedList"/>
    <dgm:cxn modelId="{DCA1210A-33E1-4306-96B1-23F323D39A90}" type="presParOf" srcId="{1BF686B9-D881-422B-9B80-1A669720E025}" destId="{9D22295D-AF8F-47AB-BE4C-C15490DC4517}" srcOrd="3" destOrd="0" presId="urn:microsoft.com/office/officeart/2008/layout/LinedList"/>
    <dgm:cxn modelId="{C2219930-98F8-4D19-94C8-41B0063D00E0}" type="presParOf" srcId="{0CAABC11-F570-4AF9-9EE2-63D514AF2980}" destId="{B55F652A-925F-443A-937F-5BB7D7984BC9}" srcOrd="2" destOrd="0" presId="urn:microsoft.com/office/officeart/2008/layout/LinedList"/>
    <dgm:cxn modelId="{D68B1AD4-A88A-4999-B82A-39CEDAAF6F68}" type="presParOf" srcId="{0CAABC11-F570-4AF9-9EE2-63D514AF2980}" destId="{64DF296C-8F75-4E92-9074-DA0428F398C4}" srcOrd="3" destOrd="0" presId="urn:microsoft.com/office/officeart/2008/layout/LinedList"/>
    <dgm:cxn modelId="{FC5163C0-CFDA-4A2C-9DE8-3C1C6A3F1537}" type="presParOf" srcId="{64DF296C-8F75-4E92-9074-DA0428F398C4}" destId="{38188EA0-F3A7-4261-9A6F-2D51A0D3E7BF}" srcOrd="0" destOrd="0" presId="urn:microsoft.com/office/officeart/2008/layout/LinedList"/>
    <dgm:cxn modelId="{6CFDF7E8-D903-4FF0-BDCC-C30FB92DD0CA}" type="presParOf" srcId="{64DF296C-8F75-4E92-9074-DA0428F398C4}" destId="{4AC7A8F1-EB69-4514-9733-EC4CB09DA8BC}" srcOrd="1" destOrd="0" presId="urn:microsoft.com/office/officeart/2008/layout/LinedList"/>
    <dgm:cxn modelId="{1A7D3840-943B-419D-B146-5C7C3C8800F8}" type="presParOf" srcId="{4AC7A8F1-EB69-4514-9733-EC4CB09DA8BC}" destId="{A17AFCD5-A507-4F32-ABB4-36DC3B20878C}" srcOrd="0" destOrd="0" presId="urn:microsoft.com/office/officeart/2008/layout/LinedList"/>
    <dgm:cxn modelId="{1290AEC0-0B2D-4FB2-8D6D-2B60B2ECF7FA}" type="presParOf" srcId="{4AC7A8F1-EB69-4514-9733-EC4CB09DA8BC}" destId="{EDC1E5D1-B111-4ED0-AA3F-1A5D6199B877}" srcOrd="1" destOrd="0" presId="urn:microsoft.com/office/officeart/2008/layout/LinedList"/>
    <dgm:cxn modelId="{6B13E8FB-166A-4118-9C62-678120A24640}" type="presParOf" srcId="{EDC1E5D1-B111-4ED0-AA3F-1A5D6199B877}" destId="{288407B0-40B0-4AB2-BF9B-05E5D7740B7F}" srcOrd="0" destOrd="0" presId="urn:microsoft.com/office/officeart/2008/layout/LinedList"/>
    <dgm:cxn modelId="{0EA2DD94-9DD9-4129-B80F-8F29B49651D3}" type="presParOf" srcId="{EDC1E5D1-B111-4ED0-AA3F-1A5D6199B877}" destId="{9F57D495-E5C0-4D9E-AF01-D12155A718C7}" srcOrd="1" destOrd="0" presId="urn:microsoft.com/office/officeart/2008/layout/LinedList"/>
    <dgm:cxn modelId="{D1942EBD-A04D-4A18-9187-E4F1D66299DC}" type="presParOf" srcId="{EDC1E5D1-B111-4ED0-AA3F-1A5D6199B877}" destId="{8555812C-AAC6-49EA-8BA8-AC40C7E9662A}" srcOrd="2" destOrd="0" presId="urn:microsoft.com/office/officeart/2008/layout/LinedList"/>
    <dgm:cxn modelId="{A269928D-4FC0-4556-93F0-992432D6BCE4}" type="presParOf" srcId="{4AC7A8F1-EB69-4514-9733-EC4CB09DA8BC}" destId="{B0033C3E-7498-4487-B79A-EF5B3DAE43A0}" srcOrd="2" destOrd="0" presId="urn:microsoft.com/office/officeart/2008/layout/LinedList"/>
    <dgm:cxn modelId="{322CD9CF-89D1-43FE-88D3-C72726ADD995}" type="presParOf" srcId="{4AC7A8F1-EB69-4514-9733-EC4CB09DA8BC}" destId="{E744175A-A1F2-4F0B-BFEE-7914D8FCD1D4}" srcOrd="3" destOrd="0" presId="urn:microsoft.com/office/officeart/2008/layout/LinedList"/>
    <dgm:cxn modelId="{A010FE90-B2F2-4BB7-BBAE-D239CE5C90FA}" type="presParOf" srcId="{0CAABC11-F570-4AF9-9EE2-63D514AF2980}" destId="{D1DB2674-202B-47AA-9F1D-41202DAA0605}" srcOrd="4" destOrd="0" presId="urn:microsoft.com/office/officeart/2008/layout/LinedList"/>
    <dgm:cxn modelId="{6F880655-591B-486E-A05B-61698A48CA27}" type="presParOf" srcId="{0CAABC11-F570-4AF9-9EE2-63D514AF2980}" destId="{C04B2A18-40F2-44E5-A162-A73EDDB6991C}" srcOrd="5" destOrd="0" presId="urn:microsoft.com/office/officeart/2008/layout/LinedList"/>
    <dgm:cxn modelId="{1D0CC392-17ED-4029-8AD9-15F22C475091}" type="presParOf" srcId="{C04B2A18-40F2-44E5-A162-A73EDDB6991C}" destId="{BEE28628-5BD0-44EF-8927-0009E94E3FC4}" srcOrd="0" destOrd="0" presId="urn:microsoft.com/office/officeart/2008/layout/LinedList"/>
    <dgm:cxn modelId="{04BCDA38-F360-4910-AF29-8418EADB266A}" type="presParOf" srcId="{C04B2A18-40F2-44E5-A162-A73EDDB6991C}" destId="{E1A26595-B2EE-40AF-9068-52520962ED8C}" srcOrd="1" destOrd="0" presId="urn:microsoft.com/office/officeart/2008/layout/LinedList"/>
    <dgm:cxn modelId="{F8E5F440-D5F8-4C4A-B4C3-F2857FCBE0F4}" type="presParOf" srcId="{E1A26595-B2EE-40AF-9068-52520962ED8C}" destId="{0223922D-5746-426E-8D37-AAA7D13465B5}" srcOrd="0" destOrd="0" presId="urn:microsoft.com/office/officeart/2008/layout/LinedList"/>
    <dgm:cxn modelId="{1B959036-DB9B-4407-9DCE-A8F398FFB113}" type="presParOf" srcId="{E1A26595-B2EE-40AF-9068-52520962ED8C}" destId="{54C06D1B-7C67-4C89-A535-7DF9FA7AEFD7}" srcOrd="1" destOrd="0" presId="urn:microsoft.com/office/officeart/2008/layout/LinedList"/>
    <dgm:cxn modelId="{DF495B6B-B1A9-4F41-9270-42DDBED7610A}" type="presParOf" srcId="{54C06D1B-7C67-4C89-A535-7DF9FA7AEFD7}" destId="{F2F924B8-2418-496E-9491-BC2E5FD1A6D2}" srcOrd="0" destOrd="0" presId="urn:microsoft.com/office/officeart/2008/layout/LinedList"/>
    <dgm:cxn modelId="{5D3F129E-64C1-40C7-9C72-95D1EAA92F6E}" type="presParOf" srcId="{54C06D1B-7C67-4C89-A535-7DF9FA7AEFD7}" destId="{FD29ADCA-A48E-4C33-A513-B3C8C8796AAE}" srcOrd="1" destOrd="0" presId="urn:microsoft.com/office/officeart/2008/layout/LinedList"/>
    <dgm:cxn modelId="{32EE80D0-397E-478A-9BA6-9AF1DBD5E755}" type="presParOf" srcId="{54C06D1B-7C67-4C89-A535-7DF9FA7AEFD7}" destId="{2601E684-4610-4595-AF88-555F69D9994D}" srcOrd="2" destOrd="0" presId="urn:microsoft.com/office/officeart/2008/layout/LinedList"/>
    <dgm:cxn modelId="{630BC660-3420-4E2F-ADD4-EE8B65D2E269}" type="presParOf" srcId="{E1A26595-B2EE-40AF-9068-52520962ED8C}" destId="{A7CA13C8-2AF9-4F38-A555-D0A29508DCC1}" srcOrd="2" destOrd="0" presId="urn:microsoft.com/office/officeart/2008/layout/LinedList"/>
    <dgm:cxn modelId="{027C0C2D-7106-479B-9575-48367A126C1B}" type="presParOf" srcId="{E1A26595-B2EE-40AF-9068-52520962ED8C}" destId="{A6C38789-084A-4CC7-8FA3-9A3667583C7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323106-B0C2-4211-995C-24750DBDB0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688E677-0A3E-446C-AE64-FB31A9EE6B5A}">
      <dgm:prSet/>
      <dgm:spPr/>
      <dgm:t>
        <a:bodyPr/>
        <a:lstStyle/>
        <a:p>
          <a:r>
            <a:rPr lang="it-IT"/>
            <a:t>Operazione unaria che restituisce il valore logico opposto a quello della variabile di ingresso</a:t>
          </a:r>
        </a:p>
      </dgm:t>
    </dgm:pt>
    <dgm:pt modelId="{6FDAAC8D-1BA4-444D-B6CF-F4A2377E3047}" type="parTrans" cxnId="{056D2DD9-9219-4AA3-9874-1A3BEB2AD920}">
      <dgm:prSet/>
      <dgm:spPr/>
      <dgm:t>
        <a:bodyPr/>
        <a:lstStyle/>
        <a:p>
          <a:endParaRPr lang="it-IT"/>
        </a:p>
      </dgm:t>
    </dgm:pt>
    <dgm:pt modelId="{96C287E6-CAC0-4E44-8BC6-9F7BA236DA27}" type="sibTrans" cxnId="{056D2DD9-9219-4AA3-9874-1A3BEB2AD92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A26C1FD6-0BD1-491F-83EA-313B1B9B5B5B}">
          <dgm:prSet/>
          <dgm:spPr/>
          <dgm:t>
            <a:bodyPr/>
            <a:lstStyle/>
            <a:p>
              <a:r>
                <a:rPr lang="it-IT"/>
                <a:t>Si raffigura con </a:t>
              </a:r>
              <a:r>
                <a:rPr lang="it-IT" i="1"/>
                <a:t>not(x) oppure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</m:oMath>
              </a14:m>
              <a:endParaRPr lang="it-IT"/>
            </a:p>
          </dgm:t>
        </dgm:pt>
      </mc:Choice>
      <mc:Fallback xmlns="">
        <dgm:pt modelId="{A26C1FD6-0BD1-491F-83EA-313B1B9B5B5B}">
          <dgm:prSet/>
          <dgm:spPr/>
          <dgm:t>
            <a:bodyPr/>
            <a:lstStyle/>
            <a:p>
              <a:r>
                <a:rPr lang="it-IT"/>
                <a:t>Si raffigura con </a:t>
              </a:r>
              <a:r>
                <a:rPr lang="it-IT" i="1"/>
                <a:t>not(x) oppure </a:t>
              </a:r>
              <a:r>
                <a:rPr lang="it-IT" i="0"/>
                <a:t>𝑥 ̅</a:t>
              </a:r>
              <a:endParaRPr lang="it-IT"/>
            </a:p>
          </dgm:t>
        </dgm:pt>
      </mc:Fallback>
    </mc:AlternateContent>
    <dgm:pt modelId="{0A1ABB44-1B4B-48F5-B2C3-0CFCE2867A74}" type="parTrans" cxnId="{023F6A72-0787-4992-AF77-D12ED13C2340}">
      <dgm:prSet/>
      <dgm:spPr/>
      <dgm:t>
        <a:bodyPr/>
        <a:lstStyle/>
        <a:p>
          <a:endParaRPr lang="it-IT"/>
        </a:p>
      </dgm:t>
    </dgm:pt>
    <dgm:pt modelId="{C2C447C2-183A-446C-AEC7-1AC00387F777}" type="sibTrans" cxnId="{023F6A72-0787-4992-AF77-D12ED13C2340}">
      <dgm:prSet/>
      <dgm:spPr/>
      <dgm:t>
        <a:bodyPr/>
        <a:lstStyle/>
        <a:p>
          <a:endParaRPr lang="it-IT"/>
        </a:p>
      </dgm:t>
    </dgm:pt>
    <dgm:pt modelId="{125341F0-A9B5-481C-A067-2BCF50845108}">
      <dgm:prSet/>
      <dgm:spPr/>
      <dgm:t>
        <a:bodyPr/>
        <a:lstStyle/>
        <a:p>
          <a:r>
            <a:rPr lang="it-IT"/>
            <a:t>Se x = 0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not(x) = 1</a:t>
          </a:r>
        </a:p>
      </dgm:t>
    </dgm:pt>
    <dgm:pt modelId="{EC86968D-944B-49FF-AAF4-5B80DC31E29B}" type="parTrans" cxnId="{6F05C0BC-B7B5-48DC-AEA3-8FF6D495C925}">
      <dgm:prSet/>
      <dgm:spPr/>
      <dgm:t>
        <a:bodyPr/>
        <a:lstStyle/>
        <a:p>
          <a:endParaRPr lang="it-IT"/>
        </a:p>
      </dgm:t>
    </dgm:pt>
    <dgm:pt modelId="{0EEBEE20-DA1A-46EE-BCC6-745BB33EA3D0}" type="sibTrans" cxnId="{6F05C0BC-B7B5-48DC-AEA3-8FF6D495C925}">
      <dgm:prSet/>
      <dgm:spPr/>
      <dgm:t>
        <a:bodyPr/>
        <a:lstStyle/>
        <a:p>
          <a:endParaRPr lang="it-IT"/>
        </a:p>
      </dgm:t>
    </dgm:pt>
    <dgm:pt modelId="{D4973A8C-AA8C-4093-B489-2E7B4AA3E11A}">
      <dgm:prSet/>
      <dgm:spPr/>
      <dgm:t>
        <a:bodyPr/>
        <a:lstStyle/>
        <a:p>
          <a:r>
            <a:rPr lang="it-IT"/>
            <a:t>Se x = 1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not(x) = 0</a:t>
          </a:r>
        </a:p>
      </dgm:t>
    </dgm:pt>
    <dgm:pt modelId="{5F42B62C-0E74-4098-9466-2E7F74A91E01}" type="parTrans" cxnId="{F612538C-FFB6-406F-BAA7-1B2D2C3F9FF6}">
      <dgm:prSet/>
      <dgm:spPr/>
      <dgm:t>
        <a:bodyPr/>
        <a:lstStyle/>
        <a:p>
          <a:endParaRPr lang="it-IT"/>
        </a:p>
      </dgm:t>
    </dgm:pt>
    <dgm:pt modelId="{7B8F3567-CE4B-4DC2-B46C-D8AE6EA52CC6}" type="sibTrans" cxnId="{F612538C-FFB6-406F-BAA7-1B2D2C3F9FF6}">
      <dgm:prSet/>
      <dgm:spPr/>
      <dgm:t>
        <a:bodyPr/>
        <a:lstStyle/>
        <a:p>
          <a:endParaRPr lang="it-IT"/>
        </a:p>
      </dgm:t>
    </dgm:pt>
    <dgm:pt modelId="{9C087F80-1007-4E35-903F-68D8EAF942CB}" type="pres">
      <dgm:prSet presAssocID="{A5323106-B0C2-4211-995C-24750DBDB057}" presName="vert0" presStyleCnt="0">
        <dgm:presLayoutVars>
          <dgm:dir/>
          <dgm:animOne val="branch"/>
          <dgm:animLvl val="lvl"/>
        </dgm:presLayoutVars>
      </dgm:prSet>
      <dgm:spPr/>
    </dgm:pt>
    <dgm:pt modelId="{98ACCBD4-D668-472C-9AA3-262F8E196F97}" type="pres">
      <dgm:prSet presAssocID="{6688E677-0A3E-446C-AE64-FB31A9EE6B5A}" presName="thickLine" presStyleLbl="alignNode1" presStyleIdx="0" presStyleCnt="4"/>
      <dgm:spPr/>
    </dgm:pt>
    <dgm:pt modelId="{ED4BB9F4-914E-4916-913D-741BEACF85D4}" type="pres">
      <dgm:prSet presAssocID="{6688E677-0A3E-446C-AE64-FB31A9EE6B5A}" presName="horz1" presStyleCnt="0"/>
      <dgm:spPr/>
    </dgm:pt>
    <dgm:pt modelId="{B12F974E-5968-47B7-8A69-F7FBC2B611EB}" type="pres">
      <dgm:prSet presAssocID="{6688E677-0A3E-446C-AE64-FB31A9EE6B5A}" presName="tx1" presStyleLbl="revTx" presStyleIdx="0" presStyleCnt="4"/>
      <dgm:spPr/>
    </dgm:pt>
    <dgm:pt modelId="{FDD7BAEA-7B08-4A33-A8A1-75CEA5B44BC1}" type="pres">
      <dgm:prSet presAssocID="{6688E677-0A3E-446C-AE64-FB31A9EE6B5A}" presName="vert1" presStyleCnt="0"/>
      <dgm:spPr/>
    </dgm:pt>
    <dgm:pt modelId="{922BE10E-8F7D-4D53-96B5-C01F50C5636C}" type="pres">
      <dgm:prSet presAssocID="{A26C1FD6-0BD1-491F-83EA-313B1B9B5B5B}" presName="thickLine" presStyleLbl="alignNode1" presStyleIdx="1" presStyleCnt="4"/>
      <dgm:spPr/>
    </dgm:pt>
    <dgm:pt modelId="{B64C15DD-DE08-4C59-9187-878C10DF99C0}" type="pres">
      <dgm:prSet presAssocID="{A26C1FD6-0BD1-491F-83EA-313B1B9B5B5B}" presName="horz1" presStyleCnt="0"/>
      <dgm:spPr/>
    </dgm:pt>
    <dgm:pt modelId="{48ED78EC-8887-429F-9AEB-C66BC128D536}" type="pres">
      <dgm:prSet presAssocID="{A26C1FD6-0BD1-491F-83EA-313B1B9B5B5B}" presName="tx1" presStyleLbl="revTx" presStyleIdx="1" presStyleCnt="4"/>
      <dgm:spPr/>
    </dgm:pt>
    <dgm:pt modelId="{4E42D3F1-D3AF-4DC0-BF3D-76BFC662D573}" type="pres">
      <dgm:prSet presAssocID="{A26C1FD6-0BD1-491F-83EA-313B1B9B5B5B}" presName="vert1" presStyleCnt="0"/>
      <dgm:spPr/>
    </dgm:pt>
    <dgm:pt modelId="{135BC72D-DC49-4257-B568-9BF2EDBAAB10}" type="pres">
      <dgm:prSet presAssocID="{125341F0-A9B5-481C-A067-2BCF50845108}" presName="thickLine" presStyleLbl="alignNode1" presStyleIdx="2" presStyleCnt="4"/>
      <dgm:spPr/>
    </dgm:pt>
    <dgm:pt modelId="{E1A411C0-1747-4ECF-BC47-EF7F2D3F9F03}" type="pres">
      <dgm:prSet presAssocID="{125341F0-A9B5-481C-A067-2BCF50845108}" presName="horz1" presStyleCnt="0"/>
      <dgm:spPr/>
    </dgm:pt>
    <dgm:pt modelId="{0F6BD494-AA43-4937-A78D-5A587E297236}" type="pres">
      <dgm:prSet presAssocID="{125341F0-A9B5-481C-A067-2BCF50845108}" presName="tx1" presStyleLbl="revTx" presStyleIdx="2" presStyleCnt="4"/>
      <dgm:spPr/>
    </dgm:pt>
    <dgm:pt modelId="{B690D0BE-A5B6-4884-818D-56B3E72345D1}" type="pres">
      <dgm:prSet presAssocID="{125341F0-A9B5-481C-A067-2BCF50845108}" presName="vert1" presStyleCnt="0"/>
      <dgm:spPr/>
    </dgm:pt>
    <dgm:pt modelId="{EF5F1227-32BB-42BD-A98B-E5BF48EAC422}" type="pres">
      <dgm:prSet presAssocID="{D4973A8C-AA8C-4093-B489-2E7B4AA3E11A}" presName="thickLine" presStyleLbl="alignNode1" presStyleIdx="3" presStyleCnt="4"/>
      <dgm:spPr/>
    </dgm:pt>
    <dgm:pt modelId="{2EFAA50E-95F6-42F6-8C94-DF825C469E2C}" type="pres">
      <dgm:prSet presAssocID="{D4973A8C-AA8C-4093-B489-2E7B4AA3E11A}" presName="horz1" presStyleCnt="0"/>
      <dgm:spPr/>
    </dgm:pt>
    <dgm:pt modelId="{91F807BA-1348-4C32-94E7-143B45FE900B}" type="pres">
      <dgm:prSet presAssocID="{D4973A8C-AA8C-4093-B489-2E7B4AA3E11A}" presName="tx1" presStyleLbl="revTx" presStyleIdx="3" presStyleCnt="4"/>
      <dgm:spPr/>
    </dgm:pt>
    <dgm:pt modelId="{2E3272AA-D75A-4428-AD62-255F815D9FC3}" type="pres">
      <dgm:prSet presAssocID="{D4973A8C-AA8C-4093-B489-2E7B4AA3E11A}" presName="vert1" presStyleCnt="0"/>
      <dgm:spPr/>
    </dgm:pt>
  </dgm:ptLst>
  <dgm:cxnLst>
    <dgm:cxn modelId="{A092F200-9008-4399-9302-636184C33BDC}" type="presOf" srcId="{D4973A8C-AA8C-4093-B489-2E7B4AA3E11A}" destId="{91F807BA-1348-4C32-94E7-143B45FE900B}" srcOrd="0" destOrd="0" presId="urn:microsoft.com/office/officeart/2008/layout/LinedList"/>
    <dgm:cxn modelId="{5D3F841E-296A-41FE-AC7A-CAF26492A5ED}" type="presOf" srcId="{125341F0-A9B5-481C-A067-2BCF50845108}" destId="{0F6BD494-AA43-4937-A78D-5A587E297236}" srcOrd="0" destOrd="0" presId="urn:microsoft.com/office/officeart/2008/layout/LinedList"/>
    <dgm:cxn modelId="{DF871C23-149D-4534-A247-BCA556EBF85E}" type="presOf" srcId="{A5323106-B0C2-4211-995C-24750DBDB057}" destId="{9C087F80-1007-4E35-903F-68D8EAF942CB}" srcOrd="0" destOrd="0" presId="urn:microsoft.com/office/officeart/2008/layout/LinedList"/>
    <dgm:cxn modelId="{023F6A72-0787-4992-AF77-D12ED13C2340}" srcId="{A5323106-B0C2-4211-995C-24750DBDB057}" destId="{A26C1FD6-0BD1-491F-83EA-313B1B9B5B5B}" srcOrd="1" destOrd="0" parTransId="{0A1ABB44-1B4B-48F5-B2C3-0CFCE2867A74}" sibTransId="{C2C447C2-183A-446C-AEC7-1AC00387F777}"/>
    <dgm:cxn modelId="{F0D44555-BFE2-4EC3-8B74-678AF17F335A}" type="presOf" srcId="{6688E677-0A3E-446C-AE64-FB31A9EE6B5A}" destId="{B12F974E-5968-47B7-8A69-F7FBC2B611EB}" srcOrd="0" destOrd="0" presId="urn:microsoft.com/office/officeart/2008/layout/LinedList"/>
    <dgm:cxn modelId="{F612538C-FFB6-406F-BAA7-1B2D2C3F9FF6}" srcId="{A5323106-B0C2-4211-995C-24750DBDB057}" destId="{D4973A8C-AA8C-4093-B489-2E7B4AA3E11A}" srcOrd="3" destOrd="0" parTransId="{5F42B62C-0E74-4098-9466-2E7F74A91E01}" sibTransId="{7B8F3567-CE4B-4DC2-B46C-D8AE6EA52CC6}"/>
    <dgm:cxn modelId="{6F05C0BC-B7B5-48DC-AEA3-8FF6D495C925}" srcId="{A5323106-B0C2-4211-995C-24750DBDB057}" destId="{125341F0-A9B5-481C-A067-2BCF50845108}" srcOrd="2" destOrd="0" parTransId="{EC86968D-944B-49FF-AAF4-5B80DC31E29B}" sibTransId="{0EEBEE20-DA1A-46EE-BCC6-745BB33EA3D0}"/>
    <dgm:cxn modelId="{056D2DD9-9219-4AA3-9874-1A3BEB2AD920}" srcId="{A5323106-B0C2-4211-995C-24750DBDB057}" destId="{6688E677-0A3E-446C-AE64-FB31A9EE6B5A}" srcOrd="0" destOrd="0" parTransId="{6FDAAC8D-1BA4-444D-B6CF-F4A2377E3047}" sibTransId="{96C287E6-CAC0-4E44-8BC6-9F7BA236DA27}"/>
    <dgm:cxn modelId="{551AACFC-4D73-45A8-B51F-C09FF183D653}" type="presOf" srcId="{A26C1FD6-0BD1-491F-83EA-313B1B9B5B5B}" destId="{48ED78EC-8887-429F-9AEB-C66BC128D536}" srcOrd="0" destOrd="0" presId="urn:microsoft.com/office/officeart/2008/layout/LinedList"/>
    <dgm:cxn modelId="{94A1CAE8-B6DE-4E98-A8B0-58FA4B6779AD}" type="presParOf" srcId="{9C087F80-1007-4E35-903F-68D8EAF942CB}" destId="{98ACCBD4-D668-472C-9AA3-262F8E196F97}" srcOrd="0" destOrd="0" presId="urn:microsoft.com/office/officeart/2008/layout/LinedList"/>
    <dgm:cxn modelId="{0DD207A8-2BAC-4516-8093-428E80D46244}" type="presParOf" srcId="{9C087F80-1007-4E35-903F-68D8EAF942CB}" destId="{ED4BB9F4-914E-4916-913D-741BEACF85D4}" srcOrd="1" destOrd="0" presId="urn:microsoft.com/office/officeart/2008/layout/LinedList"/>
    <dgm:cxn modelId="{6C4F6486-7CA1-4B9E-9253-B1BD0E91403C}" type="presParOf" srcId="{ED4BB9F4-914E-4916-913D-741BEACF85D4}" destId="{B12F974E-5968-47B7-8A69-F7FBC2B611EB}" srcOrd="0" destOrd="0" presId="urn:microsoft.com/office/officeart/2008/layout/LinedList"/>
    <dgm:cxn modelId="{F62A39E0-0598-4046-81C1-3B0D4587F5A2}" type="presParOf" srcId="{ED4BB9F4-914E-4916-913D-741BEACF85D4}" destId="{FDD7BAEA-7B08-4A33-A8A1-75CEA5B44BC1}" srcOrd="1" destOrd="0" presId="urn:microsoft.com/office/officeart/2008/layout/LinedList"/>
    <dgm:cxn modelId="{9BB92ECC-D99C-42FF-BC19-04C51687902B}" type="presParOf" srcId="{9C087F80-1007-4E35-903F-68D8EAF942CB}" destId="{922BE10E-8F7D-4D53-96B5-C01F50C5636C}" srcOrd="2" destOrd="0" presId="urn:microsoft.com/office/officeart/2008/layout/LinedList"/>
    <dgm:cxn modelId="{A10DFC6D-87A1-4F4C-8147-C795166644A8}" type="presParOf" srcId="{9C087F80-1007-4E35-903F-68D8EAF942CB}" destId="{B64C15DD-DE08-4C59-9187-878C10DF99C0}" srcOrd="3" destOrd="0" presId="urn:microsoft.com/office/officeart/2008/layout/LinedList"/>
    <dgm:cxn modelId="{33E2FC48-01B4-4BA9-8867-AC637E639304}" type="presParOf" srcId="{B64C15DD-DE08-4C59-9187-878C10DF99C0}" destId="{48ED78EC-8887-429F-9AEB-C66BC128D536}" srcOrd="0" destOrd="0" presId="urn:microsoft.com/office/officeart/2008/layout/LinedList"/>
    <dgm:cxn modelId="{47F222EA-44B4-432E-BEA9-FD9D1E8914DA}" type="presParOf" srcId="{B64C15DD-DE08-4C59-9187-878C10DF99C0}" destId="{4E42D3F1-D3AF-4DC0-BF3D-76BFC662D573}" srcOrd="1" destOrd="0" presId="urn:microsoft.com/office/officeart/2008/layout/LinedList"/>
    <dgm:cxn modelId="{D08501A2-74E6-48E2-B75D-84A2189B456E}" type="presParOf" srcId="{9C087F80-1007-4E35-903F-68D8EAF942CB}" destId="{135BC72D-DC49-4257-B568-9BF2EDBAAB10}" srcOrd="4" destOrd="0" presId="urn:microsoft.com/office/officeart/2008/layout/LinedList"/>
    <dgm:cxn modelId="{BEBCC547-9B1E-4EC8-BF2A-F0E5F5C7E5EC}" type="presParOf" srcId="{9C087F80-1007-4E35-903F-68D8EAF942CB}" destId="{E1A411C0-1747-4ECF-BC47-EF7F2D3F9F03}" srcOrd="5" destOrd="0" presId="urn:microsoft.com/office/officeart/2008/layout/LinedList"/>
    <dgm:cxn modelId="{B5122A19-1103-489E-AF9D-D527F76C18C4}" type="presParOf" srcId="{E1A411C0-1747-4ECF-BC47-EF7F2D3F9F03}" destId="{0F6BD494-AA43-4937-A78D-5A587E297236}" srcOrd="0" destOrd="0" presId="urn:microsoft.com/office/officeart/2008/layout/LinedList"/>
    <dgm:cxn modelId="{10EE0148-801A-43CE-873E-C2DF855DCD55}" type="presParOf" srcId="{E1A411C0-1747-4ECF-BC47-EF7F2D3F9F03}" destId="{B690D0BE-A5B6-4884-818D-56B3E72345D1}" srcOrd="1" destOrd="0" presId="urn:microsoft.com/office/officeart/2008/layout/LinedList"/>
    <dgm:cxn modelId="{76A5D0AE-83A9-4F15-A9CE-58F4A7906E71}" type="presParOf" srcId="{9C087F80-1007-4E35-903F-68D8EAF942CB}" destId="{EF5F1227-32BB-42BD-A98B-E5BF48EAC422}" srcOrd="6" destOrd="0" presId="urn:microsoft.com/office/officeart/2008/layout/LinedList"/>
    <dgm:cxn modelId="{E597AF65-587B-4D0D-A08D-8246AFC6AAB8}" type="presParOf" srcId="{9C087F80-1007-4E35-903F-68D8EAF942CB}" destId="{2EFAA50E-95F6-42F6-8C94-DF825C469E2C}" srcOrd="7" destOrd="0" presId="urn:microsoft.com/office/officeart/2008/layout/LinedList"/>
    <dgm:cxn modelId="{FC34862B-88A3-4B73-9CBE-A4FCB27617CD}" type="presParOf" srcId="{2EFAA50E-95F6-42F6-8C94-DF825C469E2C}" destId="{91F807BA-1348-4C32-94E7-143B45FE900B}" srcOrd="0" destOrd="0" presId="urn:microsoft.com/office/officeart/2008/layout/LinedList"/>
    <dgm:cxn modelId="{F286CCDC-4F08-4E90-9B2A-47CADFCCD4F7}" type="presParOf" srcId="{2EFAA50E-95F6-42F6-8C94-DF825C469E2C}" destId="{2E3272AA-D75A-4428-AD62-255F815D9F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A5323106-B0C2-4211-995C-24750DBDB0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688E677-0A3E-446C-AE64-FB31A9EE6B5A}">
      <dgm:prSet/>
      <dgm:spPr/>
      <dgm:t>
        <a:bodyPr/>
        <a:lstStyle/>
        <a:p>
          <a:r>
            <a:rPr lang="it-IT"/>
            <a:t>Operazione unaria che restituisce il valore logico opposto a quello della variabile di ingresso</a:t>
          </a:r>
        </a:p>
      </dgm:t>
    </dgm:pt>
    <dgm:pt modelId="{6FDAAC8D-1BA4-444D-B6CF-F4A2377E3047}" type="parTrans" cxnId="{056D2DD9-9219-4AA3-9874-1A3BEB2AD920}">
      <dgm:prSet/>
      <dgm:spPr/>
      <dgm:t>
        <a:bodyPr/>
        <a:lstStyle/>
        <a:p>
          <a:endParaRPr lang="it-IT"/>
        </a:p>
      </dgm:t>
    </dgm:pt>
    <dgm:pt modelId="{96C287E6-CAC0-4E44-8BC6-9F7BA236DA27}" type="sibTrans" cxnId="{056D2DD9-9219-4AA3-9874-1A3BEB2AD920}">
      <dgm:prSet/>
      <dgm:spPr/>
      <dgm:t>
        <a:bodyPr/>
        <a:lstStyle/>
        <a:p>
          <a:endParaRPr lang="it-IT"/>
        </a:p>
      </dgm:t>
    </dgm:pt>
    <dgm:pt modelId="{A26C1FD6-0BD1-491F-83EA-313B1B9B5B5B}">
      <dgm:prSet/>
      <dgm:spPr>
        <a:blipFill>
          <a:blip xmlns:r="http://schemas.openxmlformats.org/officeDocument/2006/relationships" r:embed="rId1"/>
          <a:stretch>
            <a:fillRect l="-1092" t="-4217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A1ABB44-1B4B-48F5-B2C3-0CFCE2867A74}" type="parTrans" cxnId="{023F6A72-0787-4992-AF77-D12ED13C2340}">
      <dgm:prSet/>
      <dgm:spPr/>
      <dgm:t>
        <a:bodyPr/>
        <a:lstStyle/>
        <a:p>
          <a:endParaRPr lang="it-IT"/>
        </a:p>
      </dgm:t>
    </dgm:pt>
    <dgm:pt modelId="{C2C447C2-183A-446C-AEC7-1AC00387F777}" type="sibTrans" cxnId="{023F6A72-0787-4992-AF77-D12ED13C2340}">
      <dgm:prSet/>
      <dgm:spPr/>
      <dgm:t>
        <a:bodyPr/>
        <a:lstStyle/>
        <a:p>
          <a:endParaRPr lang="it-IT"/>
        </a:p>
      </dgm:t>
    </dgm:pt>
    <dgm:pt modelId="{125341F0-A9B5-481C-A067-2BCF50845108}">
      <dgm:prSet/>
      <dgm:spPr/>
      <dgm:t>
        <a:bodyPr/>
        <a:lstStyle/>
        <a:p>
          <a:r>
            <a:rPr lang="it-IT"/>
            <a:t>Se x = 0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not(x) = 1</a:t>
          </a:r>
        </a:p>
      </dgm:t>
    </dgm:pt>
    <dgm:pt modelId="{EC86968D-944B-49FF-AAF4-5B80DC31E29B}" type="parTrans" cxnId="{6F05C0BC-B7B5-48DC-AEA3-8FF6D495C925}">
      <dgm:prSet/>
      <dgm:spPr/>
      <dgm:t>
        <a:bodyPr/>
        <a:lstStyle/>
        <a:p>
          <a:endParaRPr lang="it-IT"/>
        </a:p>
      </dgm:t>
    </dgm:pt>
    <dgm:pt modelId="{0EEBEE20-DA1A-46EE-BCC6-745BB33EA3D0}" type="sibTrans" cxnId="{6F05C0BC-B7B5-48DC-AEA3-8FF6D495C925}">
      <dgm:prSet/>
      <dgm:spPr/>
      <dgm:t>
        <a:bodyPr/>
        <a:lstStyle/>
        <a:p>
          <a:endParaRPr lang="it-IT"/>
        </a:p>
      </dgm:t>
    </dgm:pt>
    <dgm:pt modelId="{D4973A8C-AA8C-4093-B489-2E7B4AA3E11A}">
      <dgm:prSet/>
      <dgm:spPr/>
      <dgm:t>
        <a:bodyPr/>
        <a:lstStyle/>
        <a:p>
          <a:r>
            <a:rPr lang="it-IT"/>
            <a:t>Se x = 1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not(x) = 0</a:t>
          </a:r>
        </a:p>
      </dgm:t>
    </dgm:pt>
    <dgm:pt modelId="{5F42B62C-0E74-4098-9466-2E7F74A91E01}" type="parTrans" cxnId="{F612538C-FFB6-406F-BAA7-1B2D2C3F9FF6}">
      <dgm:prSet/>
      <dgm:spPr/>
      <dgm:t>
        <a:bodyPr/>
        <a:lstStyle/>
        <a:p>
          <a:endParaRPr lang="it-IT"/>
        </a:p>
      </dgm:t>
    </dgm:pt>
    <dgm:pt modelId="{7B8F3567-CE4B-4DC2-B46C-D8AE6EA52CC6}" type="sibTrans" cxnId="{F612538C-FFB6-406F-BAA7-1B2D2C3F9FF6}">
      <dgm:prSet/>
      <dgm:spPr/>
      <dgm:t>
        <a:bodyPr/>
        <a:lstStyle/>
        <a:p>
          <a:endParaRPr lang="it-IT"/>
        </a:p>
      </dgm:t>
    </dgm:pt>
    <dgm:pt modelId="{9C087F80-1007-4E35-903F-68D8EAF942CB}" type="pres">
      <dgm:prSet presAssocID="{A5323106-B0C2-4211-995C-24750DBDB057}" presName="vert0" presStyleCnt="0">
        <dgm:presLayoutVars>
          <dgm:dir/>
          <dgm:animOne val="branch"/>
          <dgm:animLvl val="lvl"/>
        </dgm:presLayoutVars>
      </dgm:prSet>
      <dgm:spPr/>
    </dgm:pt>
    <dgm:pt modelId="{98ACCBD4-D668-472C-9AA3-262F8E196F97}" type="pres">
      <dgm:prSet presAssocID="{6688E677-0A3E-446C-AE64-FB31A9EE6B5A}" presName="thickLine" presStyleLbl="alignNode1" presStyleIdx="0" presStyleCnt="4"/>
      <dgm:spPr/>
    </dgm:pt>
    <dgm:pt modelId="{ED4BB9F4-914E-4916-913D-741BEACF85D4}" type="pres">
      <dgm:prSet presAssocID="{6688E677-0A3E-446C-AE64-FB31A9EE6B5A}" presName="horz1" presStyleCnt="0"/>
      <dgm:spPr/>
    </dgm:pt>
    <dgm:pt modelId="{B12F974E-5968-47B7-8A69-F7FBC2B611EB}" type="pres">
      <dgm:prSet presAssocID="{6688E677-0A3E-446C-AE64-FB31A9EE6B5A}" presName="tx1" presStyleLbl="revTx" presStyleIdx="0" presStyleCnt="4"/>
      <dgm:spPr/>
    </dgm:pt>
    <dgm:pt modelId="{FDD7BAEA-7B08-4A33-A8A1-75CEA5B44BC1}" type="pres">
      <dgm:prSet presAssocID="{6688E677-0A3E-446C-AE64-FB31A9EE6B5A}" presName="vert1" presStyleCnt="0"/>
      <dgm:spPr/>
    </dgm:pt>
    <dgm:pt modelId="{922BE10E-8F7D-4D53-96B5-C01F50C5636C}" type="pres">
      <dgm:prSet presAssocID="{A26C1FD6-0BD1-491F-83EA-313B1B9B5B5B}" presName="thickLine" presStyleLbl="alignNode1" presStyleIdx="1" presStyleCnt="4"/>
      <dgm:spPr/>
    </dgm:pt>
    <dgm:pt modelId="{B64C15DD-DE08-4C59-9187-878C10DF99C0}" type="pres">
      <dgm:prSet presAssocID="{A26C1FD6-0BD1-491F-83EA-313B1B9B5B5B}" presName="horz1" presStyleCnt="0"/>
      <dgm:spPr/>
    </dgm:pt>
    <dgm:pt modelId="{48ED78EC-8887-429F-9AEB-C66BC128D536}" type="pres">
      <dgm:prSet presAssocID="{A26C1FD6-0BD1-491F-83EA-313B1B9B5B5B}" presName="tx1" presStyleLbl="revTx" presStyleIdx="1" presStyleCnt="4"/>
      <dgm:spPr/>
    </dgm:pt>
    <dgm:pt modelId="{4E42D3F1-D3AF-4DC0-BF3D-76BFC662D573}" type="pres">
      <dgm:prSet presAssocID="{A26C1FD6-0BD1-491F-83EA-313B1B9B5B5B}" presName="vert1" presStyleCnt="0"/>
      <dgm:spPr/>
    </dgm:pt>
    <dgm:pt modelId="{135BC72D-DC49-4257-B568-9BF2EDBAAB10}" type="pres">
      <dgm:prSet presAssocID="{125341F0-A9B5-481C-A067-2BCF50845108}" presName="thickLine" presStyleLbl="alignNode1" presStyleIdx="2" presStyleCnt="4"/>
      <dgm:spPr/>
    </dgm:pt>
    <dgm:pt modelId="{E1A411C0-1747-4ECF-BC47-EF7F2D3F9F03}" type="pres">
      <dgm:prSet presAssocID="{125341F0-A9B5-481C-A067-2BCF50845108}" presName="horz1" presStyleCnt="0"/>
      <dgm:spPr/>
    </dgm:pt>
    <dgm:pt modelId="{0F6BD494-AA43-4937-A78D-5A587E297236}" type="pres">
      <dgm:prSet presAssocID="{125341F0-A9B5-481C-A067-2BCF50845108}" presName="tx1" presStyleLbl="revTx" presStyleIdx="2" presStyleCnt="4"/>
      <dgm:spPr/>
    </dgm:pt>
    <dgm:pt modelId="{B690D0BE-A5B6-4884-818D-56B3E72345D1}" type="pres">
      <dgm:prSet presAssocID="{125341F0-A9B5-481C-A067-2BCF50845108}" presName="vert1" presStyleCnt="0"/>
      <dgm:spPr/>
    </dgm:pt>
    <dgm:pt modelId="{EF5F1227-32BB-42BD-A98B-E5BF48EAC422}" type="pres">
      <dgm:prSet presAssocID="{D4973A8C-AA8C-4093-B489-2E7B4AA3E11A}" presName="thickLine" presStyleLbl="alignNode1" presStyleIdx="3" presStyleCnt="4"/>
      <dgm:spPr/>
    </dgm:pt>
    <dgm:pt modelId="{2EFAA50E-95F6-42F6-8C94-DF825C469E2C}" type="pres">
      <dgm:prSet presAssocID="{D4973A8C-AA8C-4093-B489-2E7B4AA3E11A}" presName="horz1" presStyleCnt="0"/>
      <dgm:spPr/>
    </dgm:pt>
    <dgm:pt modelId="{91F807BA-1348-4C32-94E7-143B45FE900B}" type="pres">
      <dgm:prSet presAssocID="{D4973A8C-AA8C-4093-B489-2E7B4AA3E11A}" presName="tx1" presStyleLbl="revTx" presStyleIdx="3" presStyleCnt="4"/>
      <dgm:spPr/>
    </dgm:pt>
    <dgm:pt modelId="{2E3272AA-D75A-4428-AD62-255F815D9FC3}" type="pres">
      <dgm:prSet presAssocID="{D4973A8C-AA8C-4093-B489-2E7B4AA3E11A}" presName="vert1" presStyleCnt="0"/>
      <dgm:spPr/>
    </dgm:pt>
  </dgm:ptLst>
  <dgm:cxnLst>
    <dgm:cxn modelId="{A092F200-9008-4399-9302-636184C33BDC}" type="presOf" srcId="{D4973A8C-AA8C-4093-B489-2E7B4AA3E11A}" destId="{91F807BA-1348-4C32-94E7-143B45FE900B}" srcOrd="0" destOrd="0" presId="urn:microsoft.com/office/officeart/2008/layout/LinedList"/>
    <dgm:cxn modelId="{5D3F841E-296A-41FE-AC7A-CAF26492A5ED}" type="presOf" srcId="{125341F0-A9B5-481C-A067-2BCF50845108}" destId="{0F6BD494-AA43-4937-A78D-5A587E297236}" srcOrd="0" destOrd="0" presId="urn:microsoft.com/office/officeart/2008/layout/LinedList"/>
    <dgm:cxn modelId="{DF871C23-149D-4534-A247-BCA556EBF85E}" type="presOf" srcId="{A5323106-B0C2-4211-995C-24750DBDB057}" destId="{9C087F80-1007-4E35-903F-68D8EAF942CB}" srcOrd="0" destOrd="0" presId="urn:microsoft.com/office/officeart/2008/layout/LinedList"/>
    <dgm:cxn modelId="{023F6A72-0787-4992-AF77-D12ED13C2340}" srcId="{A5323106-B0C2-4211-995C-24750DBDB057}" destId="{A26C1FD6-0BD1-491F-83EA-313B1B9B5B5B}" srcOrd="1" destOrd="0" parTransId="{0A1ABB44-1B4B-48F5-B2C3-0CFCE2867A74}" sibTransId="{C2C447C2-183A-446C-AEC7-1AC00387F777}"/>
    <dgm:cxn modelId="{F0D44555-BFE2-4EC3-8B74-678AF17F335A}" type="presOf" srcId="{6688E677-0A3E-446C-AE64-FB31A9EE6B5A}" destId="{B12F974E-5968-47B7-8A69-F7FBC2B611EB}" srcOrd="0" destOrd="0" presId="urn:microsoft.com/office/officeart/2008/layout/LinedList"/>
    <dgm:cxn modelId="{F612538C-FFB6-406F-BAA7-1B2D2C3F9FF6}" srcId="{A5323106-B0C2-4211-995C-24750DBDB057}" destId="{D4973A8C-AA8C-4093-B489-2E7B4AA3E11A}" srcOrd="3" destOrd="0" parTransId="{5F42B62C-0E74-4098-9466-2E7F74A91E01}" sibTransId="{7B8F3567-CE4B-4DC2-B46C-D8AE6EA52CC6}"/>
    <dgm:cxn modelId="{6F05C0BC-B7B5-48DC-AEA3-8FF6D495C925}" srcId="{A5323106-B0C2-4211-995C-24750DBDB057}" destId="{125341F0-A9B5-481C-A067-2BCF50845108}" srcOrd="2" destOrd="0" parTransId="{EC86968D-944B-49FF-AAF4-5B80DC31E29B}" sibTransId="{0EEBEE20-DA1A-46EE-BCC6-745BB33EA3D0}"/>
    <dgm:cxn modelId="{056D2DD9-9219-4AA3-9874-1A3BEB2AD920}" srcId="{A5323106-B0C2-4211-995C-24750DBDB057}" destId="{6688E677-0A3E-446C-AE64-FB31A9EE6B5A}" srcOrd="0" destOrd="0" parTransId="{6FDAAC8D-1BA4-444D-B6CF-F4A2377E3047}" sibTransId="{96C287E6-CAC0-4E44-8BC6-9F7BA236DA27}"/>
    <dgm:cxn modelId="{551AACFC-4D73-45A8-B51F-C09FF183D653}" type="presOf" srcId="{A26C1FD6-0BD1-491F-83EA-313B1B9B5B5B}" destId="{48ED78EC-8887-429F-9AEB-C66BC128D536}" srcOrd="0" destOrd="0" presId="urn:microsoft.com/office/officeart/2008/layout/LinedList"/>
    <dgm:cxn modelId="{94A1CAE8-B6DE-4E98-A8B0-58FA4B6779AD}" type="presParOf" srcId="{9C087F80-1007-4E35-903F-68D8EAF942CB}" destId="{98ACCBD4-D668-472C-9AA3-262F8E196F97}" srcOrd="0" destOrd="0" presId="urn:microsoft.com/office/officeart/2008/layout/LinedList"/>
    <dgm:cxn modelId="{0DD207A8-2BAC-4516-8093-428E80D46244}" type="presParOf" srcId="{9C087F80-1007-4E35-903F-68D8EAF942CB}" destId="{ED4BB9F4-914E-4916-913D-741BEACF85D4}" srcOrd="1" destOrd="0" presId="urn:microsoft.com/office/officeart/2008/layout/LinedList"/>
    <dgm:cxn modelId="{6C4F6486-7CA1-4B9E-9253-B1BD0E91403C}" type="presParOf" srcId="{ED4BB9F4-914E-4916-913D-741BEACF85D4}" destId="{B12F974E-5968-47B7-8A69-F7FBC2B611EB}" srcOrd="0" destOrd="0" presId="urn:microsoft.com/office/officeart/2008/layout/LinedList"/>
    <dgm:cxn modelId="{F62A39E0-0598-4046-81C1-3B0D4587F5A2}" type="presParOf" srcId="{ED4BB9F4-914E-4916-913D-741BEACF85D4}" destId="{FDD7BAEA-7B08-4A33-A8A1-75CEA5B44BC1}" srcOrd="1" destOrd="0" presId="urn:microsoft.com/office/officeart/2008/layout/LinedList"/>
    <dgm:cxn modelId="{9BB92ECC-D99C-42FF-BC19-04C51687902B}" type="presParOf" srcId="{9C087F80-1007-4E35-903F-68D8EAF942CB}" destId="{922BE10E-8F7D-4D53-96B5-C01F50C5636C}" srcOrd="2" destOrd="0" presId="urn:microsoft.com/office/officeart/2008/layout/LinedList"/>
    <dgm:cxn modelId="{A10DFC6D-87A1-4F4C-8147-C795166644A8}" type="presParOf" srcId="{9C087F80-1007-4E35-903F-68D8EAF942CB}" destId="{B64C15DD-DE08-4C59-9187-878C10DF99C0}" srcOrd="3" destOrd="0" presId="urn:microsoft.com/office/officeart/2008/layout/LinedList"/>
    <dgm:cxn modelId="{33E2FC48-01B4-4BA9-8867-AC637E639304}" type="presParOf" srcId="{B64C15DD-DE08-4C59-9187-878C10DF99C0}" destId="{48ED78EC-8887-429F-9AEB-C66BC128D536}" srcOrd="0" destOrd="0" presId="urn:microsoft.com/office/officeart/2008/layout/LinedList"/>
    <dgm:cxn modelId="{47F222EA-44B4-432E-BEA9-FD9D1E8914DA}" type="presParOf" srcId="{B64C15DD-DE08-4C59-9187-878C10DF99C0}" destId="{4E42D3F1-D3AF-4DC0-BF3D-76BFC662D573}" srcOrd="1" destOrd="0" presId="urn:microsoft.com/office/officeart/2008/layout/LinedList"/>
    <dgm:cxn modelId="{D08501A2-74E6-48E2-B75D-84A2189B456E}" type="presParOf" srcId="{9C087F80-1007-4E35-903F-68D8EAF942CB}" destId="{135BC72D-DC49-4257-B568-9BF2EDBAAB10}" srcOrd="4" destOrd="0" presId="urn:microsoft.com/office/officeart/2008/layout/LinedList"/>
    <dgm:cxn modelId="{BEBCC547-9B1E-4EC8-BF2A-F0E5F5C7E5EC}" type="presParOf" srcId="{9C087F80-1007-4E35-903F-68D8EAF942CB}" destId="{E1A411C0-1747-4ECF-BC47-EF7F2D3F9F03}" srcOrd="5" destOrd="0" presId="urn:microsoft.com/office/officeart/2008/layout/LinedList"/>
    <dgm:cxn modelId="{B5122A19-1103-489E-AF9D-D527F76C18C4}" type="presParOf" srcId="{E1A411C0-1747-4ECF-BC47-EF7F2D3F9F03}" destId="{0F6BD494-AA43-4937-A78D-5A587E297236}" srcOrd="0" destOrd="0" presId="urn:microsoft.com/office/officeart/2008/layout/LinedList"/>
    <dgm:cxn modelId="{10EE0148-801A-43CE-873E-C2DF855DCD55}" type="presParOf" srcId="{E1A411C0-1747-4ECF-BC47-EF7F2D3F9F03}" destId="{B690D0BE-A5B6-4884-818D-56B3E72345D1}" srcOrd="1" destOrd="0" presId="urn:microsoft.com/office/officeart/2008/layout/LinedList"/>
    <dgm:cxn modelId="{76A5D0AE-83A9-4F15-A9CE-58F4A7906E71}" type="presParOf" srcId="{9C087F80-1007-4E35-903F-68D8EAF942CB}" destId="{EF5F1227-32BB-42BD-A98B-E5BF48EAC422}" srcOrd="6" destOrd="0" presId="urn:microsoft.com/office/officeart/2008/layout/LinedList"/>
    <dgm:cxn modelId="{E597AF65-587B-4D0D-A08D-8246AFC6AAB8}" type="presParOf" srcId="{9C087F80-1007-4E35-903F-68D8EAF942CB}" destId="{2EFAA50E-95F6-42F6-8C94-DF825C469E2C}" srcOrd="7" destOrd="0" presId="urn:microsoft.com/office/officeart/2008/layout/LinedList"/>
    <dgm:cxn modelId="{FC34862B-88A3-4B73-9CBE-A4FCB27617CD}" type="presParOf" srcId="{2EFAA50E-95F6-42F6-8C94-DF825C469E2C}" destId="{91F807BA-1348-4C32-94E7-143B45FE900B}" srcOrd="0" destOrd="0" presId="urn:microsoft.com/office/officeart/2008/layout/LinedList"/>
    <dgm:cxn modelId="{F286CCDC-4F08-4E90-9B2A-47CADFCCD4F7}" type="presParOf" srcId="{2EFAA50E-95F6-42F6-8C94-DF825C469E2C}" destId="{2E3272AA-D75A-4428-AD62-255F815D9F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8E18A2-D09F-4583-A1E1-8FD98ABD914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F1AD92A-3362-4AEA-8247-879369B16B1E}">
      <dgm:prSet/>
      <dgm:spPr/>
      <dgm:t>
        <a:bodyPr/>
        <a:lstStyle/>
        <a:p>
          <a:r>
            <a:rPr lang="it-IT"/>
            <a:t>Fornisce il valore logico 1 se e solo se tutte le variabili assumono valore logico 1</a:t>
          </a:r>
        </a:p>
      </dgm:t>
    </dgm:pt>
    <dgm:pt modelId="{F3EDC554-231A-4F63-8507-7680956323B5}" type="parTrans" cxnId="{A1497FBE-7D75-4FAC-9D14-AA20F3417D70}">
      <dgm:prSet/>
      <dgm:spPr/>
      <dgm:t>
        <a:bodyPr/>
        <a:lstStyle/>
        <a:p>
          <a:endParaRPr lang="it-IT"/>
        </a:p>
      </dgm:t>
    </dgm:pt>
    <dgm:pt modelId="{65F82F0F-E846-43EE-A8A8-A1249917A240}" type="sibTrans" cxnId="{A1497FBE-7D75-4FAC-9D14-AA20F3417D70}">
      <dgm:prSet/>
      <dgm:spPr/>
      <dgm:t>
        <a:bodyPr/>
        <a:lstStyle/>
        <a:p>
          <a:endParaRPr lang="it-IT"/>
        </a:p>
      </dgm:t>
    </dgm:pt>
    <dgm:pt modelId="{7190AECB-FD90-45C3-B0A9-EA4675D94F63}">
      <dgm:prSet/>
      <dgm:spPr/>
      <dgm:t>
        <a:bodyPr/>
        <a:lstStyle/>
        <a:p>
          <a:r>
            <a:rPr lang="it-IT" dirty="0"/>
            <a:t>Rappresentazione: </a:t>
          </a:r>
          <a:r>
            <a:rPr lang="it-IT" i="1" dirty="0"/>
            <a:t>x and y, </a:t>
          </a:r>
          <a:r>
            <a:rPr lang="it-IT" i="1" dirty="0" err="1"/>
            <a:t>xy</a:t>
          </a:r>
          <a:endParaRPr lang="it-IT" dirty="0"/>
        </a:p>
      </dgm:t>
    </dgm:pt>
    <dgm:pt modelId="{B73091C0-8581-41D2-BEE0-0DDED73648DB}" type="parTrans" cxnId="{73A96826-03FC-4CFA-81E0-F3990426451E}">
      <dgm:prSet/>
      <dgm:spPr/>
      <dgm:t>
        <a:bodyPr/>
        <a:lstStyle/>
        <a:p>
          <a:endParaRPr lang="it-IT"/>
        </a:p>
      </dgm:t>
    </dgm:pt>
    <dgm:pt modelId="{331C3F2D-8095-47F6-A4CB-9D8C1F09B561}" type="sibTrans" cxnId="{73A96826-03FC-4CFA-81E0-F3990426451E}">
      <dgm:prSet/>
      <dgm:spPr/>
      <dgm:t>
        <a:bodyPr/>
        <a:lstStyle/>
        <a:p>
          <a:endParaRPr lang="it-IT"/>
        </a:p>
      </dgm:t>
    </dgm:pt>
    <dgm:pt modelId="{4028264A-E2C8-43CF-B9B5-16F0C98CBBD2}" type="pres">
      <dgm:prSet presAssocID="{608E18A2-D09F-4583-A1E1-8FD98ABD914C}" presName="vert0" presStyleCnt="0">
        <dgm:presLayoutVars>
          <dgm:dir/>
          <dgm:animOne val="branch"/>
          <dgm:animLvl val="lvl"/>
        </dgm:presLayoutVars>
      </dgm:prSet>
      <dgm:spPr/>
    </dgm:pt>
    <dgm:pt modelId="{7B2CCDAA-4EAC-4B84-8022-4BC8FCA3C3BE}" type="pres">
      <dgm:prSet presAssocID="{3F1AD92A-3362-4AEA-8247-879369B16B1E}" presName="thickLine" presStyleLbl="alignNode1" presStyleIdx="0" presStyleCnt="2"/>
      <dgm:spPr/>
    </dgm:pt>
    <dgm:pt modelId="{4761E690-7F48-4B89-9A8C-5C5535F55854}" type="pres">
      <dgm:prSet presAssocID="{3F1AD92A-3362-4AEA-8247-879369B16B1E}" presName="horz1" presStyleCnt="0"/>
      <dgm:spPr/>
    </dgm:pt>
    <dgm:pt modelId="{8B55E1F9-B49C-4EB4-9F60-77A5B4E44348}" type="pres">
      <dgm:prSet presAssocID="{3F1AD92A-3362-4AEA-8247-879369B16B1E}" presName="tx1" presStyleLbl="revTx" presStyleIdx="0" presStyleCnt="2"/>
      <dgm:spPr/>
    </dgm:pt>
    <dgm:pt modelId="{D16B13B5-FA2B-4E28-BEEE-E172E5E8FCCB}" type="pres">
      <dgm:prSet presAssocID="{3F1AD92A-3362-4AEA-8247-879369B16B1E}" presName="vert1" presStyleCnt="0"/>
      <dgm:spPr/>
    </dgm:pt>
    <dgm:pt modelId="{617A6691-05AB-4353-87B8-B9D263DBE2E3}" type="pres">
      <dgm:prSet presAssocID="{7190AECB-FD90-45C3-B0A9-EA4675D94F63}" presName="thickLine" presStyleLbl="alignNode1" presStyleIdx="1" presStyleCnt="2"/>
      <dgm:spPr/>
    </dgm:pt>
    <dgm:pt modelId="{84F2ADC2-2489-4EC4-B127-AA6010156326}" type="pres">
      <dgm:prSet presAssocID="{7190AECB-FD90-45C3-B0A9-EA4675D94F63}" presName="horz1" presStyleCnt="0"/>
      <dgm:spPr/>
    </dgm:pt>
    <dgm:pt modelId="{E1CD5347-D419-4243-B438-FBE23F851A4E}" type="pres">
      <dgm:prSet presAssocID="{7190AECB-FD90-45C3-B0A9-EA4675D94F63}" presName="tx1" presStyleLbl="revTx" presStyleIdx="1" presStyleCnt="2"/>
      <dgm:spPr/>
    </dgm:pt>
    <dgm:pt modelId="{F06AC83B-18B8-4BB6-B144-6D0CF316BAA0}" type="pres">
      <dgm:prSet presAssocID="{7190AECB-FD90-45C3-B0A9-EA4675D94F63}" presName="vert1" presStyleCnt="0"/>
      <dgm:spPr/>
    </dgm:pt>
  </dgm:ptLst>
  <dgm:cxnLst>
    <dgm:cxn modelId="{59B9E018-8C44-4429-B1D2-C5F9AF271399}" type="presOf" srcId="{7190AECB-FD90-45C3-B0A9-EA4675D94F63}" destId="{E1CD5347-D419-4243-B438-FBE23F851A4E}" srcOrd="0" destOrd="0" presId="urn:microsoft.com/office/officeart/2008/layout/LinedList"/>
    <dgm:cxn modelId="{73A96826-03FC-4CFA-81E0-F3990426451E}" srcId="{608E18A2-D09F-4583-A1E1-8FD98ABD914C}" destId="{7190AECB-FD90-45C3-B0A9-EA4675D94F63}" srcOrd="1" destOrd="0" parTransId="{B73091C0-8581-41D2-BEE0-0DDED73648DB}" sibTransId="{331C3F2D-8095-47F6-A4CB-9D8C1F09B561}"/>
    <dgm:cxn modelId="{A1497FBE-7D75-4FAC-9D14-AA20F3417D70}" srcId="{608E18A2-D09F-4583-A1E1-8FD98ABD914C}" destId="{3F1AD92A-3362-4AEA-8247-879369B16B1E}" srcOrd="0" destOrd="0" parTransId="{F3EDC554-231A-4F63-8507-7680956323B5}" sibTransId="{65F82F0F-E846-43EE-A8A8-A1249917A240}"/>
    <dgm:cxn modelId="{06E1C9DD-1DE4-4E3A-B1F4-2D07BE493C01}" type="presOf" srcId="{608E18A2-D09F-4583-A1E1-8FD98ABD914C}" destId="{4028264A-E2C8-43CF-B9B5-16F0C98CBBD2}" srcOrd="0" destOrd="0" presId="urn:microsoft.com/office/officeart/2008/layout/LinedList"/>
    <dgm:cxn modelId="{1AE5CEEA-D250-4DCD-BFCB-9D76AAA59AEB}" type="presOf" srcId="{3F1AD92A-3362-4AEA-8247-879369B16B1E}" destId="{8B55E1F9-B49C-4EB4-9F60-77A5B4E44348}" srcOrd="0" destOrd="0" presId="urn:microsoft.com/office/officeart/2008/layout/LinedList"/>
    <dgm:cxn modelId="{3C6DE11B-DF5B-41A9-AB7B-126B8F149115}" type="presParOf" srcId="{4028264A-E2C8-43CF-B9B5-16F0C98CBBD2}" destId="{7B2CCDAA-4EAC-4B84-8022-4BC8FCA3C3BE}" srcOrd="0" destOrd="0" presId="urn:microsoft.com/office/officeart/2008/layout/LinedList"/>
    <dgm:cxn modelId="{764FB1A3-4673-4FB4-A3A9-3D3FAC9DDC2C}" type="presParOf" srcId="{4028264A-E2C8-43CF-B9B5-16F0C98CBBD2}" destId="{4761E690-7F48-4B89-9A8C-5C5535F55854}" srcOrd="1" destOrd="0" presId="urn:microsoft.com/office/officeart/2008/layout/LinedList"/>
    <dgm:cxn modelId="{78413BC6-B5D7-4602-93C7-D99A2B6859FD}" type="presParOf" srcId="{4761E690-7F48-4B89-9A8C-5C5535F55854}" destId="{8B55E1F9-B49C-4EB4-9F60-77A5B4E44348}" srcOrd="0" destOrd="0" presId="urn:microsoft.com/office/officeart/2008/layout/LinedList"/>
    <dgm:cxn modelId="{0BC7AABF-0C03-49F8-B12D-8585171FDF1E}" type="presParOf" srcId="{4761E690-7F48-4B89-9A8C-5C5535F55854}" destId="{D16B13B5-FA2B-4E28-BEEE-E172E5E8FCCB}" srcOrd="1" destOrd="0" presId="urn:microsoft.com/office/officeart/2008/layout/LinedList"/>
    <dgm:cxn modelId="{49822190-4430-4997-B4A5-DA13904C11C5}" type="presParOf" srcId="{4028264A-E2C8-43CF-B9B5-16F0C98CBBD2}" destId="{617A6691-05AB-4353-87B8-B9D263DBE2E3}" srcOrd="2" destOrd="0" presId="urn:microsoft.com/office/officeart/2008/layout/LinedList"/>
    <dgm:cxn modelId="{C8C2065F-04DE-4FD6-B341-2D77C59C6849}" type="presParOf" srcId="{4028264A-E2C8-43CF-B9B5-16F0C98CBBD2}" destId="{84F2ADC2-2489-4EC4-B127-AA6010156326}" srcOrd="3" destOrd="0" presId="urn:microsoft.com/office/officeart/2008/layout/LinedList"/>
    <dgm:cxn modelId="{B45FABCC-C228-4A53-9073-2D9438CC7A64}" type="presParOf" srcId="{84F2ADC2-2489-4EC4-B127-AA6010156326}" destId="{E1CD5347-D419-4243-B438-FBE23F851A4E}" srcOrd="0" destOrd="0" presId="urn:microsoft.com/office/officeart/2008/layout/LinedList"/>
    <dgm:cxn modelId="{17CB400B-4314-49ED-9E14-48135E966607}" type="presParOf" srcId="{84F2ADC2-2489-4EC4-B127-AA6010156326}" destId="{F06AC83B-18B8-4BB6-B144-6D0CF316BA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C48216-0C84-4A02-941D-77609612F30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FF2DDE0-3881-4A86-B334-4F22E4FFE2FC}">
      <dgm:prSet/>
      <dgm:spPr/>
      <dgm:t>
        <a:bodyPr/>
        <a:lstStyle/>
        <a:p>
          <a:r>
            <a:rPr lang="it-IT"/>
            <a:t>Fornisce il valore logico 1 se e solo almeno una delle variabili assume valore logico 1</a:t>
          </a:r>
        </a:p>
      </dgm:t>
    </dgm:pt>
    <dgm:pt modelId="{A7EDEA19-B097-43DB-A104-4F1901063C6C}" type="parTrans" cxnId="{7AD5F67E-AD86-4E8A-9ABA-AD9F4AC76D63}">
      <dgm:prSet/>
      <dgm:spPr/>
      <dgm:t>
        <a:bodyPr/>
        <a:lstStyle/>
        <a:p>
          <a:endParaRPr lang="it-IT"/>
        </a:p>
      </dgm:t>
    </dgm:pt>
    <dgm:pt modelId="{200F67AD-53A3-49D9-BCD5-69B09C66F314}" type="sibTrans" cxnId="{7AD5F67E-AD86-4E8A-9ABA-AD9F4AC76D63}">
      <dgm:prSet/>
      <dgm:spPr/>
      <dgm:t>
        <a:bodyPr/>
        <a:lstStyle/>
        <a:p>
          <a:endParaRPr lang="it-IT"/>
        </a:p>
      </dgm:t>
    </dgm:pt>
    <dgm:pt modelId="{733332B9-A35C-47FA-835B-008FF737EA62}">
      <dgm:prSet/>
      <dgm:spPr/>
      <dgm:t>
        <a:bodyPr/>
        <a:lstStyle/>
        <a:p>
          <a:r>
            <a:rPr lang="it-IT"/>
            <a:t>Rappresentazione: </a:t>
          </a:r>
          <a:r>
            <a:rPr lang="it-IT" i="1"/>
            <a:t>x or y, x + y</a:t>
          </a:r>
          <a:endParaRPr lang="it-IT"/>
        </a:p>
      </dgm:t>
    </dgm:pt>
    <dgm:pt modelId="{593108E8-9CBB-42A6-9BC9-FFF0BD53AE78}" type="parTrans" cxnId="{1B29047E-FE74-46CF-A018-01ACDA08B869}">
      <dgm:prSet/>
      <dgm:spPr/>
      <dgm:t>
        <a:bodyPr/>
        <a:lstStyle/>
        <a:p>
          <a:endParaRPr lang="it-IT"/>
        </a:p>
      </dgm:t>
    </dgm:pt>
    <dgm:pt modelId="{4DF9D23E-8E3C-4C7F-93C0-5EE9DC1CA5B3}" type="sibTrans" cxnId="{1B29047E-FE74-46CF-A018-01ACDA08B869}">
      <dgm:prSet/>
      <dgm:spPr/>
      <dgm:t>
        <a:bodyPr/>
        <a:lstStyle/>
        <a:p>
          <a:endParaRPr lang="it-IT"/>
        </a:p>
      </dgm:t>
    </dgm:pt>
    <dgm:pt modelId="{3F60A5EB-0061-45FF-B9F8-D149A15D75FB}" type="pres">
      <dgm:prSet presAssocID="{5DC48216-0C84-4A02-941D-77609612F30C}" presName="vert0" presStyleCnt="0">
        <dgm:presLayoutVars>
          <dgm:dir/>
          <dgm:animOne val="branch"/>
          <dgm:animLvl val="lvl"/>
        </dgm:presLayoutVars>
      </dgm:prSet>
      <dgm:spPr/>
    </dgm:pt>
    <dgm:pt modelId="{45678B08-4272-411E-B181-BB9850236333}" type="pres">
      <dgm:prSet presAssocID="{5FF2DDE0-3881-4A86-B334-4F22E4FFE2FC}" presName="thickLine" presStyleLbl="alignNode1" presStyleIdx="0" presStyleCnt="2"/>
      <dgm:spPr/>
    </dgm:pt>
    <dgm:pt modelId="{6D5A5A58-3797-434E-9871-196B83633FC8}" type="pres">
      <dgm:prSet presAssocID="{5FF2DDE0-3881-4A86-B334-4F22E4FFE2FC}" presName="horz1" presStyleCnt="0"/>
      <dgm:spPr/>
    </dgm:pt>
    <dgm:pt modelId="{A236EEFC-B2B6-4236-BB8C-E9912C32A347}" type="pres">
      <dgm:prSet presAssocID="{5FF2DDE0-3881-4A86-B334-4F22E4FFE2FC}" presName="tx1" presStyleLbl="revTx" presStyleIdx="0" presStyleCnt="2"/>
      <dgm:spPr/>
    </dgm:pt>
    <dgm:pt modelId="{ADF71BD6-F473-4462-843C-D94F90239DE3}" type="pres">
      <dgm:prSet presAssocID="{5FF2DDE0-3881-4A86-B334-4F22E4FFE2FC}" presName="vert1" presStyleCnt="0"/>
      <dgm:spPr/>
    </dgm:pt>
    <dgm:pt modelId="{4DF0BF79-85B8-4EA0-9C74-6A25CBF27155}" type="pres">
      <dgm:prSet presAssocID="{733332B9-A35C-47FA-835B-008FF737EA62}" presName="thickLine" presStyleLbl="alignNode1" presStyleIdx="1" presStyleCnt="2"/>
      <dgm:spPr/>
    </dgm:pt>
    <dgm:pt modelId="{7A539FB0-6D34-4C36-82ED-DFA5624B34C5}" type="pres">
      <dgm:prSet presAssocID="{733332B9-A35C-47FA-835B-008FF737EA62}" presName="horz1" presStyleCnt="0"/>
      <dgm:spPr/>
    </dgm:pt>
    <dgm:pt modelId="{7E8F1E88-5DD4-40BE-AA80-A419F0770869}" type="pres">
      <dgm:prSet presAssocID="{733332B9-A35C-47FA-835B-008FF737EA62}" presName="tx1" presStyleLbl="revTx" presStyleIdx="1" presStyleCnt="2"/>
      <dgm:spPr/>
    </dgm:pt>
    <dgm:pt modelId="{4B5D72E1-5095-491D-9178-2714FF15BB83}" type="pres">
      <dgm:prSet presAssocID="{733332B9-A35C-47FA-835B-008FF737EA62}" presName="vert1" presStyleCnt="0"/>
      <dgm:spPr/>
    </dgm:pt>
  </dgm:ptLst>
  <dgm:cxnLst>
    <dgm:cxn modelId="{DB76304F-1D2F-49CB-B0B6-D9BAD7636F55}" type="presOf" srcId="{733332B9-A35C-47FA-835B-008FF737EA62}" destId="{7E8F1E88-5DD4-40BE-AA80-A419F0770869}" srcOrd="0" destOrd="0" presId="urn:microsoft.com/office/officeart/2008/layout/LinedList"/>
    <dgm:cxn modelId="{1B29047E-FE74-46CF-A018-01ACDA08B869}" srcId="{5DC48216-0C84-4A02-941D-77609612F30C}" destId="{733332B9-A35C-47FA-835B-008FF737EA62}" srcOrd="1" destOrd="0" parTransId="{593108E8-9CBB-42A6-9BC9-FFF0BD53AE78}" sibTransId="{4DF9D23E-8E3C-4C7F-93C0-5EE9DC1CA5B3}"/>
    <dgm:cxn modelId="{7AD5F67E-AD86-4E8A-9ABA-AD9F4AC76D63}" srcId="{5DC48216-0C84-4A02-941D-77609612F30C}" destId="{5FF2DDE0-3881-4A86-B334-4F22E4FFE2FC}" srcOrd="0" destOrd="0" parTransId="{A7EDEA19-B097-43DB-A104-4F1901063C6C}" sibTransId="{200F67AD-53A3-49D9-BCD5-69B09C66F314}"/>
    <dgm:cxn modelId="{07E64188-33F5-4195-BA81-E8C81774F673}" type="presOf" srcId="{5FF2DDE0-3881-4A86-B334-4F22E4FFE2FC}" destId="{A236EEFC-B2B6-4236-BB8C-E9912C32A347}" srcOrd="0" destOrd="0" presId="urn:microsoft.com/office/officeart/2008/layout/LinedList"/>
    <dgm:cxn modelId="{78E812B2-1525-4FE8-9B94-290CB781732F}" type="presOf" srcId="{5DC48216-0C84-4A02-941D-77609612F30C}" destId="{3F60A5EB-0061-45FF-B9F8-D149A15D75FB}" srcOrd="0" destOrd="0" presId="urn:microsoft.com/office/officeart/2008/layout/LinedList"/>
    <dgm:cxn modelId="{5B198E1F-CC5B-4F31-BB18-4A2315A7C655}" type="presParOf" srcId="{3F60A5EB-0061-45FF-B9F8-D149A15D75FB}" destId="{45678B08-4272-411E-B181-BB9850236333}" srcOrd="0" destOrd="0" presId="urn:microsoft.com/office/officeart/2008/layout/LinedList"/>
    <dgm:cxn modelId="{227C93D3-46F3-48A6-91B6-4460AD6CE892}" type="presParOf" srcId="{3F60A5EB-0061-45FF-B9F8-D149A15D75FB}" destId="{6D5A5A58-3797-434E-9871-196B83633FC8}" srcOrd="1" destOrd="0" presId="urn:microsoft.com/office/officeart/2008/layout/LinedList"/>
    <dgm:cxn modelId="{120E60FD-EA78-45EA-A343-7EA5E34301C5}" type="presParOf" srcId="{6D5A5A58-3797-434E-9871-196B83633FC8}" destId="{A236EEFC-B2B6-4236-BB8C-E9912C32A347}" srcOrd="0" destOrd="0" presId="urn:microsoft.com/office/officeart/2008/layout/LinedList"/>
    <dgm:cxn modelId="{65E273A1-1C9A-4AF4-8DA7-D9C689C99674}" type="presParOf" srcId="{6D5A5A58-3797-434E-9871-196B83633FC8}" destId="{ADF71BD6-F473-4462-843C-D94F90239DE3}" srcOrd="1" destOrd="0" presId="urn:microsoft.com/office/officeart/2008/layout/LinedList"/>
    <dgm:cxn modelId="{09894F95-ECC5-4D52-8CFF-27EB4CB2CB83}" type="presParOf" srcId="{3F60A5EB-0061-45FF-B9F8-D149A15D75FB}" destId="{4DF0BF79-85B8-4EA0-9C74-6A25CBF27155}" srcOrd="2" destOrd="0" presId="urn:microsoft.com/office/officeart/2008/layout/LinedList"/>
    <dgm:cxn modelId="{91F9E277-691A-4ADA-B2DB-7E6CA3A96312}" type="presParOf" srcId="{3F60A5EB-0061-45FF-B9F8-D149A15D75FB}" destId="{7A539FB0-6D34-4C36-82ED-DFA5624B34C5}" srcOrd="3" destOrd="0" presId="urn:microsoft.com/office/officeart/2008/layout/LinedList"/>
    <dgm:cxn modelId="{38CDC8D2-EE09-477D-943E-9F21EB0BC602}" type="presParOf" srcId="{7A539FB0-6D34-4C36-82ED-DFA5624B34C5}" destId="{7E8F1E88-5DD4-40BE-AA80-A419F0770869}" srcOrd="0" destOrd="0" presId="urn:microsoft.com/office/officeart/2008/layout/LinedList"/>
    <dgm:cxn modelId="{00A39352-BFBA-4DAB-BA53-928502628E40}" type="presParOf" srcId="{7A539FB0-6D34-4C36-82ED-DFA5624B34C5}" destId="{4B5D72E1-5095-491D-9178-2714FF15BB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871EC-36C9-4B80-9711-6FDE000F7DFA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D11F-4522-48FB-9715-99D0CBB9751F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Il calcolatore può essere visto come una </a:t>
          </a:r>
          <a:r>
            <a:rPr lang="it-IT" sz="2600" b="1" kern="1200"/>
            <a:t>rete logica</a:t>
          </a:r>
          <a:r>
            <a:rPr lang="it-IT" sz="2600" kern="1200"/>
            <a:t>, cioè come un insieme di dispositivi chiamati </a:t>
          </a:r>
          <a:r>
            <a:rPr lang="it-IT" sz="2600" b="1" kern="1200"/>
            <a:t>porte logiche </a:t>
          </a:r>
          <a:r>
            <a:rPr lang="it-IT" sz="2600" kern="1200"/>
            <a:t>opportunamente connessi</a:t>
          </a:r>
        </a:p>
      </dsp:txBody>
      <dsp:txXfrm>
        <a:off x="0" y="1620"/>
        <a:ext cx="9601200" cy="1104878"/>
      </dsp:txXfrm>
    </dsp:sp>
    <dsp:sp modelId="{491DC876-774A-4D85-8BAE-AB9E1CA22CDA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AE06B-912B-428B-8B5A-8AAA9915D629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Le </a:t>
          </a:r>
          <a:r>
            <a:rPr lang="it-IT" sz="2600" b="1" kern="1200"/>
            <a:t>porte logiche</a:t>
          </a:r>
          <a:r>
            <a:rPr lang="it-IT" sz="2600" kern="1200"/>
            <a:t> sono dispositivi capaci di eseguire operazioni logiche su </a:t>
          </a:r>
          <a:r>
            <a:rPr lang="it-IT" sz="2600" b="1" kern="1200"/>
            <a:t>segnali binari</a:t>
          </a:r>
          <a:endParaRPr lang="it-IT" sz="2600" kern="1200"/>
        </a:p>
      </dsp:txBody>
      <dsp:txXfrm>
        <a:off x="0" y="1106498"/>
        <a:ext cx="9601200" cy="1104878"/>
      </dsp:txXfrm>
    </dsp:sp>
    <dsp:sp modelId="{FA8713C8-BD20-4C82-B872-A6583CD8A5CF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78456-250C-4257-9CC1-989DB8C2188B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In questo caso, i segnali binari sono livelli di tensione</a:t>
          </a:r>
        </a:p>
      </dsp:txBody>
      <dsp:txXfrm>
        <a:off x="0" y="2211376"/>
        <a:ext cx="9601200" cy="11048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2BCAB-562D-4A8A-8166-F24A302308A8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FE9BE-D590-480F-992D-8BDC62196B51}">
      <dsp:nvSpPr>
        <dsp:cNvPr id="0" name=""/>
        <dsp:cNvSpPr/>
      </dsp:nvSpPr>
      <dsp:spPr>
        <a:xfrm>
          <a:off x="0" y="0"/>
          <a:ext cx="192024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Idempotenza</a:t>
          </a:r>
        </a:p>
      </dsp:txBody>
      <dsp:txXfrm>
        <a:off x="0" y="0"/>
        <a:ext cx="1920240" cy="829468"/>
      </dsp:txXfrm>
    </dsp:sp>
    <dsp:sp modelId="{FCB83DB2-75B4-465E-95C5-F5AFB8E4ED5C}">
      <dsp:nvSpPr>
        <dsp:cNvPr id="0" name=""/>
        <dsp:cNvSpPr/>
      </dsp:nvSpPr>
      <dsp:spPr>
        <a:xfrm>
          <a:off x="2064258" y="19278"/>
          <a:ext cx="7536942" cy="38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x + x = x</a:t>
          </a:r>
        </a:p>
      </dsp:txBody>
      <dsp:txXfrm>
        <a:off x="2064258" y="19278"/>
        <a:ext cx="7536942" cy="385573"/>
      </dsp:txXfrm>
    </dsp:sp>
    <dsp:sp modelId="{E64CC173-40D3-46E3-A6E7-A02BF22C658E}">
      <dsp:nvSpPr>
        <dsp:cNvPr id="0" name=""/>
        <dsp:cNvSpPr/>
      </dsp:nvSpPr>
      <dsp:spPr>
        <a:xfrm>
          <a:off x="1920240" y="404852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B94EF-751B-4ED6-AA2A-D29E81424CE8}">
      <dsp:nvSpPr>
        <dsp:cNvPr id="0" name=""/>
        <dsp:cNvSpPr/>
      </dsp:nvSpPr>
      <dsp:spPr>
        <a:xfrm>
          <a:off x="2064258" y="424130"/>
          <a:ext cx="7536942" cy="38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x * x = x</a:t>
          </a:r>
        </a:p>
      </dsp:txBody>
      <dsp:txXfrm>
        <a:off x="2064258" y="424130"/>
        <a:ext cx="7536942" cy="385573"/>
      </dsp:txXfrm>
    </dsp:sp>
    <dsp:sp modelId="{A8D6EA82-425A-480C-9D72-C20545DB8AA7}">
      <dsp:nvSpPr>
        <dsp:cNvPr id="0" name=""/>
        <dsp:cNvSpPr/>
      </dsp:nvSpPr>
      <dsp:spPr>
        <a:xfrm>
          <a:off x="1920240" y="809704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C537A-B9D8-45CE-91F1-FFBE8DFE94DF}">
      <dsp:nvSpPr>
        <dsp:cNvPr id="0" name=""/>
        <dsp:cNvSpPr/>
      </dsp:nvSpPr>
      <dsp:spPr>
        <a:xfrm>
          <a:off x="0" y="82946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2B337-88A2-486C-B2B7-7AB2ADC23BA2}">
      <dsp:nvSpPr>
        <dsp:cNvPr id="0" name=""/>
        <dsp:cNvSpPr/>
      </dsp:nvSpPr>
      <dsp:spPr>
        <a:xfrm>
          <a:off x="0" y="829468"/>
          <a:ext cx="192024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Elemento nullo</a:t>
          </a:r>
        </a:p>
      </dsp:txBody>
      <dsp:txXfrm>
        <a:off x="0" y="829468"/>
        <a:ext cx="1920240" cy="829468"/>
      </dsp:txXfrm>
    </dsp:sp>
    <dsp:sp modelId="{E17237D7-FABC-48AD-A027-193E11B3C597}">
      <dsp:nvSpPr>
        <dsp:cNvPr id="0" name=""/>
        <dsp:cNvSpPr/>
      </dsp:nvSpPr>
      <dsp:spPr>
        <a:xfrm>
          <a:off x="2064258" y="848747"/>
          <a:ext cx="7536942" cy="38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x + 1 = 1</a:t>
          </a:r>
        </a:p>
      </dsp:txBody>
      <dsp:txXfrm>
        <a:off x="2064258" y="848747"/>
        <a:ext cx="7536942" cy="385573"/>
      </dsp:txXfrm>
    </dsp:sp>
    <dsp:sp modelId="{41CAAEB2-A45A-43AA-83D1-A3019E22D1D9}">
      <dsp:nvSpPr>
        <dsp:cNvPr id="0" name=""/>
        <dsp:cNvSpPr/>
      </dsp:nvSpPr>
      <dsp:spPr>
        <a:xfrm>
          <a:off x="1920240" y="1234320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FA4E3-C6EF-4B23-829E-6A48E99B45B5}">
      <dsp:nvSpPr>
        <dsp:cNvPr id="0" name=""/>
        <dsp:cNvSpPr/>
      </dsp:nvSpPr>
      <dsp:spPr>
        <a:xfrm>
          <a:off x="2064258" y="1253599"/>
          <a:ext cx="7536942" cy="38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x * 0 = 0</a:t>
          </a:r>
        </a:p>
      </dsp:txBody>
      <dsp:txXfrm>
        <a:off x="2064258" y="1253599"/>
        <a:ext cx="7536942" cy="385573"/>
      </dsp:txXfrm>
    </dsp:sp>
    <dsp:sp modelId="{E98B6901-789A-4A96-A33F-3E1930498B96}">
      <dsp:nvSpPr>
        <dsp:cNvPr id="0" name=""/>
        <dsp:cNvSpPr/>
      </dsp:nvSpPr>
      <dsp:spPr>
        <a:xfrm>
          <a:off x="1920240" y="1639172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5B3A8-B215-4A0C-B023-F361E48D4B14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EF624-2C8D-4662-9482-962B7B81CA5C}">
      <dsp:nvSpPr>
        <dsp:cNvPr id="0" name=""/>
        <dsp:cNvSpPr/>
      </dsp:nvSpPr>
      <dsp:spPr>
        <a:xfrm>
          <a:off x="0" y="1658937"/>
          <a:ext cx="192024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Proprietà commutativa</a:t>
          </a:r>
        </a:p>
      </dsp:txBody>
      <dsp:txXfrm>
        <a:off x="0" y="1658937"/>
        <a:ext cx="1920240" cy="829468"/>
      </dsp:txXfrm>
    </dsp:sp>
    <dsp:sp modelId="{E4C0915B-CE6F-468D-946B-C01701451D69}">
      <dsp:nvSpPr>
        <dsp:cNvPr id="0" name=""/>
        <dsp:cNvSpPr/>
      </dsp:nvSpPr>
      <dsp:spPr>
        <a:xfrm>
          <a:off x="2064258" y="1678216"/>
          <a:ext cx="7536942" cy="38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x + y = y + x</a:t>
          </a:r>
        </a:p>
      </dsp:txBody>
      <dsp:txXfrm>
        <a:off x="2064258" y="1678216"/>
        <a:ext cx="7536942" cy="385573"/>
      </dsp:txXfrm>
    </dsp:sp>
    <dsp:sp modelId="{3992C020-95C4-47EF-87CF-5C85B9A5B4FD}">
      <dsp:nvSpPr>
        <dsp:cNvPr id="0" name=""/>
        <dsp:cNvSpPr/>
      </dsp:nvSpPr>
      <dsp:spPr>
        <a:xfrm>
          <a:off x="1920240" y="2063789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076B5-35B0-406E-B291-D6A624BDD172}">
      <dsp:nvSpPr>
        <dsp:cNvPr id="0" name=""/>
        <dsp:cNvSpPr/>
      </dsp:nvSpPr>
      <dsp:spPr>
        <a:xfrm>
          <a:off x="2064258" y="2083068"/>
          <a:ext cx="7536942" cy="38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x * y = y * x</a:t>
          </a:r>
        </a:p>
      </dsp:txBody>
      <dsp:txXfrm>
        <a:off x="2064258" y="2083068"/>
        <a:ext cx="7536942" cy="385573"/>
      </dsp:txXfrm>
    </dsp:sp>
    <dsp:sp modelId="{0F1B8139-448E-40FF-A4D1-BA185E0AABBC}">
      <dsp:nvSpPr>
        <dsp:cNvPr id="0" name=""/>
        <dsp:cNvSpPr/>
      </dsp:nvSpPr>
      <dsp:spPr>
        <a:xfrm>
          <a:off x="1920240" y="2468641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DE9B6-8AA6-41F4-A8A6-7EE2F4349FDE}">
      <dsp:nvSpPr>
        <dsp:cNvPr id="0" name=""/>
        <dsp:cNvSpPr/>
      </dsp:nvSpPr>
      <dsp:spPr>
        <a:xfrm>
          <a:off x="0" y="248840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5A2F2-7771-4CF2-AA22-DCC6E60A0084}">
      <dsp:nvSpPr>
        <dsp:cNvPr id="0" name=""/>
        <dsp:cNvSpPr/>
      </dsp:nvSpPr>
      <dsp:spPr>
        <a:xfrm>
          <a:off x="0" y="2488406"/>
          <a:ext cx="192024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Proprietà associativa</a:t>
          </a:r>
        </a:p>
      </dsp:txBody>
      <dsp:txXfrm>
        <a:off x="0" y="2488406"/>
        <a:ext cx="1920240" cy="829468"/>
      </dsp:txXfrm>
    </dsp:sp>
    <dsp:sp modelId="{2CBFA08E-6F6F-423B-9454-58D67B640D6C}">
      <dsp:nvSpPr>
        <dsp:cNvPr id="0" name=""/>
        <dsp:cNvSpPr/>
      </dsp:nvSpPr>
      <dsp:spPr>
        <a:xfrm>
          <a:off x="2064258" y="2507684"/>
          <a:ext cx="7536942" cy="38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x + (y + z) = (x + y) + z = x + y +z</a:t>
          </a:r>
        </a:p>
      </dsp:txBody>
      <dsp:txXfrm>
        <a:off x="2064258" y="2507684"/>
        <a:ext cx="7536942" cy="385573"/>
      </dsp:txXfrm>
    </dsp:sp>
    <dsp:sp modelId="{8602CAF5-0DEE-4915-A003-8EAFA00808E3}">
      <dsp:nvSpPr>
        <dsp:cNvPr id="0" name=""/>
        <dsp:cNvSpPr/>
      </dsp:nvSpPr>
      <dsp:spPr>
        <a:xfrm>
          <a:off x="1920240" y="2893258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47E2A-E08F-41DB-A1A8-DD37130A58E5}">
      <dsp:nvSpPr>
        <dsp:cNvPr id="0" name=""/>
        <dsp:cNvSpPr/>
      </dsp:nvSpPr>
      <dsp:spPr>
        <a:xfrm>
          <a:off x="2064258" y="2912536"/>
          <a:ext cx="7536942" cy="38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x * (y * z) = (x * y) * z = x * y * z</a:t>
          </a:r>
        </a:p>
      </dsp:txBody>
      <dsp:txXfrm>
        <a:off x="2064258" y="2912536"/>
        <a:ext cx="7536942" cy="385573"/>
      </dsp:txXfrm>
    </dsp:sp>
    <dsp:sp modelId="{47BB068D-94C2-4212-956B-3D1772F58049}">
      <dsp:nvSpPr>
        <dsp:cNvPr id="0" name=""/>
        <dsp:cNvSpPr/>
      </dsp:nvSpPr>
      <dsp:spPr>
        <a:xfrm>
          <a:off x="1920240" y="3298110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9ACFE-6FF9-4187-83B4-AFED41F06282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BA415-DAE0-4498-851B-252D515C094B}">
      <dsp:nvSpPr>
        <dsp:cNvPr id="0" name=""/>
        <dsp:cNvSpPr/>
      </dsp:nvSpPr>
      <dsp:spPr>
        <a:xfrm>
          <a:off x="0" y="0"/>
          <a:ext cx="960120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/>
            <a:t>Le proprietà che valgono per l’operatore + valgono anche per l’operatore *, purché si scambino gli 1 con gli 0 (e viceversa)</a:t>
          </a:r>
        </a:p>
      </dsp:txBody>
      <dsp:txXfrm>
        <a:off x="0" y="0"/>
        <a:ext cx="9601200" cy="33178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36890-0B74-46EA-B42A-561556388DAB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D5324-EDDA-4FFB-8B14-3021E35E8252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x * y + x * z = x * (y + z)</a:t>
          </a:r>
        </a:p>
      </dsp:txBody>
      <dsp:txXfrm>
        <a:off x="0" y="0"/>
        <a:ext cx="9601200" cy="1658937"/>
      </dsp:txXfrm>
    </dsp:sp>
    <dsp:sp modelId="{C206B826-A196-4A13-A93F-20BF1DF02564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839C-8681-461C-939B-584ACCDDAA5E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(x + y ) * (x + z) = x + y * z</a:t>
          </a:r>
        </a:p>
      </dsp:txBody>
      <dsp:txXfrm>
        <a:off x="0" y="1658937"/>
        <a:ext cx="9601200" cy="16589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1A540-18C2-475F-A5E8-F3EA0FE6F6C6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08189-EC98-4FA0-BDC6-62AEE2CB8135}">
      <dsp:nvSpPr>
        <dsp:cNvPr id="0" name=""/>
        <dsp:cNvSpPr/>
      </dsp:nvSpPr>
      <dsp:spPr>
        <a:xfrm>
          <a:off x="0" y="0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x + (x * y) = x</a:t>
          </a:r>
        </a:p>
      </dsp:txBody>
      <dsp:txXfrm>
        <a:off x="0" y="0"/>
        <a:ext cx="9601200" cy="829468"/>
      </dsp:txXfrm>
    </dsp:sp>
    <dsp:sp modelId="{C0BF0963-2D44-4024-B7BF-83E5F5E112AF}">
      <dsp:nvSpPr>
        <dsp:cNvPr id="0" name=""/>
        <dsp:cNvSpPr/>
      </dsp:nvSpPr>
      <dsp:spPr>
        <a:xfrm>
          <a:off x="0" y="82946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B6ACD-A26E-4F44-9F74-EC3D64602F10}">
      <dsp:nvSpPr>
        <dsp:cNvPr id="0" name=""/>
        <dsp:cNvSpPr/>
      </dsp:nvSpPr>
      <dsp:spPr>
        <a:xfrm>
          <a:off x="0" y="829468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x * (x + y) = x</a:t>
          </a:r>
        </a:p>
      </dsp:txBody>
      <dsp:txXfrm>
        <a:off x="0" y="829468"/>
        <a:ext cx="9601200" cy="829468"/>
      </dsp:txXfrm>
    </dsp:sp>
    <dsp:sp modelId="{C3FA7B78-9E4C-4780-9423-2EFC2F67B155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3BDEE-80FB-49DC-9477-1FFD53CE86D9}">
      <dsp:nvSpPr>
        <dsp:cNvPr id="0" name=""/>
        <dsp:cNvSpPr/>
      </dsp:nvSpPr>
      <dsp:spPr>
        <a:xfrm>
          <a:off x="0" y="1658937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(x +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3800" b="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3800" b="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</m:oMath>
          </a14:m>
          <a:r>
            <a:rPr lang="it-IT" sz="3800" b="0" kern="1200" dirty="0"/>
            <a:t>) </a:t>
          </a:r>
          <a:r>
            <a:rPr lang="it-IT" sz="3800" kern="1200" dirty="0"/>
            <a:t>* y = x * y</a:t>
          </a:r>
        </a:p>
      </dsp:txBody>
      <dsp:txXfrm>
        <a:off x="0" y="1658937"/>
        <a:ext cx="9601200" cy="829468"/>
      </dsp:txXfrm>
    </dsp:sp>
    <dsp:sp modelId="{1A48DDF5-A543-47E8-9BC7-98AA509614B9}">
      <dsp:nvSpPr>
        <dsp:cNvPr id="0" name=""/>
        <dsp:cNvSpPr/>
      </dsp:nvSpPr>
      <dsp:spPr>
        <a:xfrm>
          <a:off x="0" y="248840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9432D-C74A-406C-8AD2-30484D1D9255}">
      <dsp:nvSpPr>
        <dsp:cNvPr id="0" name=""/>
        <dsp:cNvSpPr/>
      </dsp:nvSpPr>
      <dsp:spPr>
        <a:xfrm>
          <a:off x="0" y="2488406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x *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38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38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</m:oMath>
          </a14:m>
          <a:r>
            <a:rPr lang="it-IT" sz="3800" kern="1200" dirty="0"/>
            <a:t> + y = x + y</a:t>
          </a:r>
        </a:p>
      </dsp:txBody>
      <dsp:txXfrm>
        <a:off x="0" y="2488406"/>
        <a:ext cx="9601200" cy="8294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68291-4F28-47BC-BB2C-4B9367CF5169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1DC73-622E-4BBA-AC87-258191E6C310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65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6500" i="1" kern="1200">
                      <a:latin typeface="Cambria Math" panose="02040503050406030204" pitchFamily="18" charset="0"/>
                    </a:rPr>
                    <m:t>𝑥𝑦</m:t>
                  </m:r>
                </m:e>
              </m:acc>
            </m:oMath>
          </a14:m>
          <a:r>
            <a:rPr lang="it-IT" sz="6500" kern="1200"/>
            <a:t> =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65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6500" i="1" kern="1200">
                      <a:latin typeface="Cambria Math" panose="02040503050406030204" pitchFamily="18" charset="0"/>
                    </a:rPr>
                    <m:t>𝑥</m:t>
                  </m:r>
                </m:e>
              </m:acc>
            </m:oMath>
          </a14:m>
          <a:r>
            <a:rPr lang="it-IT" sz="6500" kern="1200"/>
            <a:t> +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65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65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</m:oMath>
          </a14:m>
          <a:endParaRPr lang="it-IT" sz="6500" kern="1200"/>
        </a:p>
      </dsp:txBody>
      <dsp:txXfrm>
        <a:off x="0" y="0"/>
        <a:ext cx="9601200" cy="1658937"/>
      </dsp:txXfrm>
    </dsp:sp>
    <dsp:sp modelId="{4A5AEA05-9E75-4CCD-B56C-2424A7D64DBC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DCCD5-60D6-4A54-AE9B-D4C0D2BD4B38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65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6500" i="1" kern="1200">
                      <a:latin typeface="Cambria Math" panose="02040503050406030204" pitchFamily="18" charset="0"/>
                    </a:rPr>
                    <m:t>𝑥</m:t>
                  </m:r>
                  <m:r>
                    <a:rPr lang="it-IT" sz="6500" b="0" i="1" kern="1200">
                      <a:latin typeface="Cambria Math" panose="02040503050406030204" pitchFamily="18" charset="0"/>
                    </a:rPr>
                    <m:t>+</m:t>
                  </m:r>
                  <m:r>
                    <a:rPr lang="it-IT" sz="65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</m:oMath>
          </a14:m>
          <a:r>
            <a:rPr lang="it-IT" sz="6500" kern="1200"/>
            <a:t> =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65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6500" i="1" kern="1200">
                      <a:latin typeface="Cambria Math" panose="02040503050406030204" pitchFamily="18" charset="0"/>
                    </a:rPr>
                    <m:t>𝑥</m:t>
                  </m:r>
                </m:e>
              </m:acc>
            </m:oMath>
          </a14:m>
          <a:r>
            <a:rPr lang="it-IT" sz="6500" kern="1200"/>
            <a:t> *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65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65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</m:oMath>
          </a14:m>
          <a:endParaRPr lang="it-IT" sz="6500" kern="1200"/>
        </a:p>
      </dsp:txBody>
      <dsp:txXfrm>
        <a:off x="0" y="1658937"/>
        <a:ext cx="9601200" cy="1658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63820-C28B-4263-A885-97309911D1AB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3526-2EB0-4C45-9BB4-6223E9321F06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Il valore esatto della tensione del segnale non è significativo: conta l’appartenenza ad un livello contrassegnato </a:t>
          </a:r>
          <a:r>
            <a:rPr lang="it-IT" sz="2300" b="1" kern="1200"/>
            <a:t>alto</a:t>
          </a:r>
          <a:r>
            <a:rPr lang="it-IT" sz="2300" kern="1200"/>
            <a:t> e ad un livello contrassegnato </a:t>
          </a:r>
          <a:r>
            <a:rPr lang="it-IT" sz="2300" b="1" kern="1200"/>
            <a:t>basso</a:t>
          </a:r>
          <a:endParaRPr lang="it-IT" sz="2300" kern="1200"/>
        </a:p>
      </dsp:txBody>
      <dsp:txXfrm>
        <a:off x="0" y="1620"/>
        <a:ext cx="9601200" cy="1104878"/>
      </dsp:txXfrm>
    </dsp:sp>
    <dsp:sp modelId="{C918F747-F898-4B40-BD54-AB37F6713379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6194E-AC38-4F7A-8587-4D68BEF5E437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Livello BASSO: 0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Rappresenta anche il valore FALSO</a:t>
          </a:r>
        </a:p>
      </dsp:txBody>
      <dsp:txXfrm>
        <a:off x="0" y="1106498"/>
        <a:ext cx="9601200" cy="1104878"/>
      </dsp:txXfrm>
    </dsp:sp>
    <dsp:sp modelId="{59530FAB-8937-4B3E-A11C-0CB098EC349A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3361A-D734-4419-8CCA-5836AB6AF0C5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Livello ALTO: 1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Rappresenta anche il valore VERO</a:t>
          </a:r>
        </a:p>
      </dsp:txBody>
      <dsp:txXfrm>
        <a:off x="0" y="2211376"/>
        <a:ext cx="9601200" cy="1104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C8DE-372C-4DCA-AA10-AE76729E284E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1CA05-80C2-4114-81BD-90DC2B08F180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Si riferisce alle tecniche di composizione delle porte logiche in una rete o del valore di verità di un'espressione</a:t>
          </a:r>
        </a:p>
      </dsp:txBody>
      <dsp:txXfrm>
        <a:off x="0" y="1620"/>
        <a:ext cx="9601200" cy="1104878"/>
      </dsp:txXfrm>
    </dsp:sp>
    <dsp:sp modelId="{9B0FB751-D71D-4D72-AA77-ACF957B84FAF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2ED4C-2753-4275-8B2B-B45E2C6641A7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Agisce su variabili binarie</a:t>
          </a:r>
        </a:p>
      </dsp:txBody>
      <dsp:txXfrm>
        <a:off x="0" y="1106498"/>
        <a:ext cx="9601200" cy="1104878"/>
      </dsp:txXfrm>
    </dsp:sp>
    <dsp:sp modelId="{ED1AA882-8F6E-4311-8DD0-3B20B9561887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8642B-1935-4EAD-A30A-15E92B27888A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E’ il fondamento della progettazione dei circuiti logici digitali</a:t>
          </a:r>
        </a:p>
      </dsp:txBody>
      <dsp:txXfrm>
        <a:off x="0" y="2211376"/>
        <a:ext cx="9601200" cy="1104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D766B-D9C3-4F33-B58D-3DB5261D09F9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193CC-1805-47D8-A796-C6419A83B360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Tabelle matematiche usate per determinare se una certa espressione è vera o falsa</a:t>
          </a:r>
        </a:p>
      </dsp:txBody>
      <dsp:txXfrm>
        <a:off x="0" y="1620"/>
        <a:ext cx="9601200" cy="1104878"/>
      </dsp:txXfrm>
    </dsp:sp>
    <dsp:sp modelId="{29BD3C08-75E3-4280-984A-B1E41F032574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E64D5-C1A3-4AC6-BA6D-525976D664A9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Elenca </a:t>
          </a:r>
          <a:r>
            <a:rPr lang="it-IT" sz="2700" b="1" kern="1200"/>
            <a:t>tutte</a:t>
          </a:r>
          <a:r>
            <a:rPr lang="it-IT" sz="2700" kern="1200"/>
            <a:t> le possibili combinazioni di valori che possono assumere le variabili booleane ed il risultato della funzione ad esse applicata</a:t>
          </a:r>
        </a:p>
      </dsp:txBody>
      <dsp:txXfrm>
        <a:off x="0" y="1106498"/>
        <a:ext cx="9601200" cy="1104878"/>
      </dsp:txXfrm>
    </dsp:sp>
    <dsp:sp modelId="{45B371EC-8672-4F8D-B074-170DE2BC2B6F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CF796-E017-40C1-91B1-4AFEAD27FDEF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Permette di sviluppare qualsiasi espressione</a:t>
          </a:r>
        </a:p>
      </dsp:txBody>
      <dsp:txXfrm>
        <a:off x="0" y="2211376"/>
        <a:ext cx="9601200" cy="1104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D552E-97BA-416D-A6C8-AB7CAE25334B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B9F67-D75A-4C78-AC9A-FA17F3E80F1C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Equivale ad un bit</a:t>
          </a:r>
        </a:p>
      </dsp:txBody>
      <dsp:txXfrm>
        <a:off x="0" y="1620"/>
        <a:ext cx="9601200" cy="1104878"/>
      </dsp:txXfrm>
    </dsp:sp>
    <dsp:sp modelId="{C61136D6-65AE-4FDA-87BF-A3B68E2C9941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1F0F3-96F2-4FC7-81A1-F480D2AC4984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Possono assumere esclusivamente due valori logici: 0 e 1</a:t>
          </a:r>
        </a:p>
      </dsp:txBody>
      <dsp:txXfrm>
        <a:off x="0" y="1106498"/>
        <a:ext cx="9601200" cy="1104878"/>
      </dsp:txXfrm>
    </dsp:sp>
    <dsp:sp modelId="{ACD0E7D7-5074-48AC-B22B-41C88D668AD0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1AB0B-DF29-43CF-9215-F6C99DD5BD75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Lo 0 corrisponde al falso (F), l'1 corrisponde al vero (T)</a:t>
          </a:r>
        </a:p>
      </dsp:txBody>
      <dsp:txXfrm>
        <a:off x="0" y="2211376"/>
        <a:ext cx="9601200" cy="1104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B3D6B-E86E-4EBF-93F1-6CE145765FD9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8C883-F073-4659-B148-C5382AF2E36C}">
      <dsp:nvSpPr>
        <dsp:cNvPr id="0" name=""/>
        <dsp:cNvSpPr/>
      </dsp:nvSpPr>
      <dsp:spPr>
        <a:xfrm>
          <a:off x="0" y="1620"/>
          <a:ext cx="192024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NOT</a:t>
          </a:r>
        </a:p>
      </dsp:txBody>
      <dsp:txXfrm>
        <a:off x="0" y="1620"/>
        <a:ext cx="1920240" cy="1104878"/>
      </dsp:txXfrm>
    </dsp:sp>
    <dsp:sp modelId="{44C5A288-1FE6-45BF-9EC4-5200BAD08BAD}">
      <dsp:nvSpPr>
        <dsp:cNvPr id="0" name=""/>
        <dsp:cNvSpPr/>
      </dsp:nvSpPr>
      <dsp:spPr>
        <a:xfrm>
          <a:off x="2064257" y="51792"/>
          <a:ext cx="7536942" cy="100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Negazione logica</a:t>
          </a:r>
        </a:p>
      </dsp:txBody>
      <dsp:txXfrm>
        <a:off x="2064257" y="51792"/>
        <a:ext cx="7536942" cy="1003453"/>
      </dsp:txXfrm>
    </dsp:sp>
    <dsp:sp modelId="{DEC3FE55-DD0A-4DBC-A673-5A3B3EA6ED71}">
      <dsp:nvSpPr>
        <dsp:cNvPr id="0" name=""/>
        <dsp:cNvSpPr/>
      </dsp:nvSpPr>
      <dsp:spPr>
        <a:xfrm>
          <a:off x="1920239" y="1055246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F652A-925F-443A-937F-5BB7D7984BC9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88EA0-F3A7-4261-9A6F-2D51A0D3E7BF}">
      <dsp:nvSpPr>
        <dsp:cNvPr id="0" name=""/>
        <dsp:cNvSpPr/>
      </dsp:nvSpPr>
      <dsp:spPr>
        <a:xfrm>
          <a:off x="0" y="1106498"/>
          <a:ext cx="192024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AND</a:t>
          </a:r>
        </a:p>
      </dsp:txBody>
      <dsp:txXfrm>
        <a:off x="0" y="1106498"/>
        <a:ext cx="1920240" cy="1104878"/>
      </dsp:txXfrm>
    </dsp:sp>
    <dsp:sp modelId="{9F57D495-E5C0-4D9E-AF01-D12155A718C7}">
      <dsp:nvSpPr>
        <dsp:cNvPr id="0" name=""/>
        <dsp:cNvSpPr/>
      </dsp:nvSpPr>
      <dsp:spPr>
        <a:xfrm>
          <a:off x="2064257" y="1156671"/>
          <a:ext cx="7536942" cy="100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Prodotto logico</a:t>
          </a:r>
        </a:p>
      </dsp:txBody>
      <dsp:txXfrm>
        <a:off x="2064257" y="1156671"/>
        <a:ext cx="7536942" cy="1003453"/>
      </dsp:txXfrm>
    </dsp:sp>
    <dsp:sp modelId="{B0033C3E-7498-4487-B79A-EF5B3DAE43A0}">
      <dsp:nvSpPr>
        <dsp:cNvPr id="0" name=""/>
        <dsp:cNvSpPr/>
      </dsp:nvSpPr>
      <dsp:spPr>
        <a:xfrm>
          <a:off x="1920239" y="2160124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B2674-202B-47AA-9F1D-41202DAA0605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28628-5BD0-44EF-8927-0009E94E3FC4}">
      <dsp:nvSpPr>
        <dsp:cNvPr id="0" name=""/>
        <dsp:cNvSpPr/>
      </dsp:nvSpPr>
      <dsp:spPr>
        <a:xfrm>
          <a:off x="0" y="2211376"/>
          <a:ext cx="192024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OR</a:t>
          </a:r>
        </a:p>
      </dsp:txBody>
      <dsp:txXfrm>
        <a:off x="0" y="2211376"/>
        <a:ext cx="1920240" cy="1104878"/>
      </dsp:txXfrm>
    </dsp:sp>
    <dsp:sp modelId="{FD29ADCA-A48E-4C33-A513-B3C8C8796AAE}">
      <dsp:nvSpPr>
        <dsp:cNvPr id="0" name=""/>
        <dsp:cNvSpPr/>
      </dsp:nvSpPr>
      <dsp:spPr>
        <a:xfrm>
          <a:off x="2064257" y="2261549"/>
          <a:ext cx="7536942" cy="100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Somma logica</a:t>
          </a:r>
        </a:p>
      </dsp:txBody>
      <dsp:txXfrm>
        <a:off x="2064257" y="2261549"/>
        <a:ext cx="7536942" cy="1003453"/>
      </dsp:txXfrm>
    </dsp:sp>
    <dsp:sp modelId="{A7CA13C8-2AF9-4F38-A555-D0A29508DCC1}">
      <dsp:nvSpPr>
        <dsp:cNvPr id="0" name=""/>
        <dsp:cNvSpPr/>
      </dsp:nvSpPr>
      <dsp:spPr>
        <a:xfrm>
          <a:off x="1920239" y="3265003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CCBD4-D668-472C-9AA3-262F8E196F97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F974E-5968-47B7-8A69-F7FBC2B611EB}">
      <dsp:nvSpPr>
        <dsp:cNvPr id="0" name=""/>
        <dsp:cNvSpPr/>
      </dsp:nvSpPr>
      <dsp:spPr>
        <a:xfrm>
          <a:off x="0" y="0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Operazione unaria che restituisce il valore logico opposto a quello della variabile di ingresso</a:t>
          </a:r>
        </a:p>
      </dsp:txBody>
      <dsp:txXfrm>
        <a:off x="0" y="0"/>
        <a:ext cx="9601200" cy="829468"/>
      </dsp:txXfrm>
    </dsp:sp>
    <dsp:sp modelId="{922BE10E-8F7D-4D53-96B5-C01F50C5636C}">
      <dsp:nvSpPr>
        <dsp:cNvPr id="0" name=""/>
        <dsp:cNvSpPr/>
      </dsp:nvSpPr>
      <dsp:spPr>
        <a:xfrm>
          <a:off x="0" y="82946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D78EC-8887-429F-9AEB-C66BC128D536}">
      <dsp:nvSpPr>
        <dsp:cNvPr id="0" name=""/>
        <dsp:cNvSpPr/>
      </dsp:nvSpPr>
      <dsp:spPr>
        <a:xfrm>
          <a:off x="0" y="829468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 raffigura con </a:t>
          </a:r>
          <a:r>
            <a:rPr lang="it-IT" sz="2400" i="1" kern="1200"/>
            <a:t>not(x) oppure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24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2400" i="1" kern="1200">
                      <a:latin typeface="Cambria Math" panose="02040503050406030204" pitchFamily="18" charset="0"/>
                    </a:rPr>
                    <m:t>𝑥</m:t>
                  </m:r>
                </m:e>
              </m:acc>
            </m:oMath>
          </a14:m>
          <a:endParaRPr lang="it-IT" sz="2400" kern="1200"/>
        </a:p>
      </dsp:txBody>
      <dsp:txXfrm>
        <a:off x="0" y="829468"/>
        <a:ext cx="9601200" cy="829468"/>
      </dsp:txXfrm>
    </dsp:sp>
    <dsp:sp modelId="{135BC72D-DC49-4257-B568-9BF2EDBAAB10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BD494-AA43-4937-A78D-5A587E297236}">
      <dsp:nvSpPr>
        <dsp:cNvPr id="0" name=""/>
        <dsp:cNvSpPr/>
      </dsp:nvSpPr>
      <dsp:spPr>
        <a:xfrm>
          <a:off x="0" y="1658937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Se x = 0 </a:t>
          </a:r>
          <a:r>
            <a:rPr lang="it-IT" sz="2400" kern="1200">
              <a:sym typeface="Wingdings" panose="05000000000000000000" pitchFamily="2" charset="2"/>
            </a:rPr>
            <a:t></a:t>
          </a:r>
          <a:r>
            <a:rPr lang="it-IT" sz="2400" kern="1200"/>
            <a:t> not(x) = 1</a:t>
          </a:r>
        </a:p>
      </dsp:txBody>
      <dsp:txXfrm>
        <a:off x="0" y="1658937"/>
        <a:ext cx="9601200" cy="829468"/>
      </dsp:txXfrm>
    </dsp:sp>
    <dsp:sp modelId="{EF5F1227-32BB-42BD-A98B-E5BF48EAC422}">
      <dsp:nvSpPr>
        <dsp:cNvPr id="0" name=""/>
        <dsp:cNvSpPr/>
      </dsp:nvSpPr>
      <dsp:spPr>
        <a:xfrm>
          <a:off x="0" y="248840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807BA-1348-4C32-94E7-143B45FE900B}">
      <dsp:nvSpPr>
        <dsp:cNvPr id="0" name=""/>
        <dsp:cNvSpPr/>
      </dsp:nvSpPr>
      <dsp:spPr>
        <a:xfrm>
          <a:off x="0" y="2488406"/>
          <a:ext cx="9601200" cy="82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Se x = 1 </a:t>
          </a:r>
          <a:r>
            <a:rPr lang="it-IT" sz="2400" kern="1200">
              <a:sym typeface="Wingdings" panose="05000000000000000000" pitchFamily="2" charset="2"/>
            </a:rPr>
            <a:t></a:t>
          </a:r>
          <a:r>
            <a:rPr lang="it-IT" sz="2400" kern="1200"/>
            <a:t> not(x) = 0</a:t>
          </a:r>
        </a:p>
      </dsp:txBody>
      <dsp:txXfrm>
        <a:off x="0" y="2488406"/>
        <a:ext cx="9601200" cy="8294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CCDAA-4EAC-4B84-8022-4BC8FCA3C3BE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5E1F9-B49C-4EB4-9F60-77A5B4E44348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Fornisce il valore logico 1 se e solo se tutte le variabili assumono valore logico 1</a:t>
          </a:r>
        </a:p>
      </dsp:txBody>
      <dsp:txXfrm>
        <a:off x="0" y="0"/>
        <a:ext cx="9601200" cy="1658937"/>
      </dsp:txXfrm>
    </dsp:sp>
    <dsp:sp modelId="{617A6691-05AB-4353-87B8-B9D263DBE2E3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D5347-D419-4243-B438-FBE23F851A4E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 dirty="0"/>
            <a:t>Rappresentazione: </a:t>
          </a:r>
          <a:r>
            <a:rPr lang="it-IT" sz="4500" i="1" kern="1200" dirty="0"/>
            <a:t>x and y, </a:t>
          </a:r>
          <a:r>
            <a:rPr lang="it-IT" sz="4500" i="1" kern="1200" dirty="0" err="1"/>
            <a:t>xy</a:t>
          </a:r>
          <a:endParaRPr lang="it-IT" sz="4500" kern="1200" dirty="0"/>
        </a:p>
      </dsp:txBody>
      <dsp:txXfrm>
        <a:off x="0" y="1658937"/>
        <a:ext cx="9601200" cy="1658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78B08-4272-411E-B181-BB9850236333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EEFC-B2B6-4236-BB8C-E9912C32A347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Fornisce il valore logico 1 se e solo almeno una delle variabili assume valore logico 1</a:t>
          </a:r>
        </a:p>
      </dsp:txBody>
      <dsp:txXfrm>
        <a:off x="0" y="0"/>
        <a:ext cx="9601200" cy="1658937"/>
      </dsp:txXfrm>
    </dsp:sp>
    <dsp:sp modelId="{4DF0BF79-85B8-4EA0-9C74-6A25CBF27155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F1E88-5DD4-40BE-AA80-A419F0770869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Rappresentazione: </a:t>
          </a:r>
          <a:r>
            <a:rPr lang="it-IT" sz="4300" i="1" kern="1200"/>
            <a:t>x or y, x + y</a:t>
          </a:r>
          <a:endParaRPr lang="it-IT" sz="4300" kern="1200"/>
        </a:p>
      </dsp:txBody>
      <dsp:txXfrm>
        <a:off x="0" y="1658937"/>
        <a:ext cx="9601200" cy="1658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1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31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904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333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3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254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801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5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828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0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6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2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1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4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70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DED86A-88AF-4BBE-BA0A-91F039E4C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Algebra booleana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710DA0-EB3C-4FF0-B21C-3E38B01CC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Computer come insieme di porte logiche</a:t>
            </a:r>
          </a:p>
        </p:txBody>
      </p:sp>
    </p:spTree>
    <p:extLst>
      <p:ext uri="{BB962C8B-B14F-4D97-AF65-F5344CB8AC3E}">
        <p14:creationId xmlns:p14="http://schemas.microsoft.com/office/powerpoint/2010/main" val="416543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ECE4C9-B03E-4E9C-9063-0BFC445E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Prodotto logico (AND)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7304D9E-8D2A-4532-AE83-3391ED17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10840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94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7D173-F83E-47B6-B734-F02D0F7A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Tavola verità AND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F23D211-5932-4D20-8E4A-E3D343353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70966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27123414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42691679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595527881"/>
                    </a:ext>
                  </a:extLst>
                </a:gridCol>
              </a:tblGrid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X</a:t>
                      </a:r>
                    </a:p>
                  </a:txBody>
                  <a:tcPr marL="87284" marR="872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Y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XY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983655"/>
                  </a:ext>
                </a:extLst>
              </a:tr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8434045"/>
                  </a:ext>
                </a:extLst>
              </a:tr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4475314"/>
                  </a:ext>
                </a:extLst>
              </a:tr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0999194"/>
                  </a:ext>
                </a:extLst>
              </a:tr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878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40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43347-666D-49C2-8A38-A3B581F6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Somma logica (OR)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D674FE3-9881-42F7-9BCE-57F1F8EFB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0292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45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49915-46FE-455E-BB82-545E211A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Tabella verità OR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4E9A0FC-5EF9-4480-88A1-A20E1214C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20798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398">
                  <a:extLst>
                    <a:ext uri="{9D8B030D-6E8A-4147-A177-3AD203B41FA5}">
                      <a16:colId xmlns:a16="http://schemas.microsoft.com/office/drawing/2014/main" val="503199228"/>
                    </a:ext>
                  </a:extLst>
                </a:gridCol>
                <a:gridCol w="3200398">
                  <a:extLst>
                    <a:ext uri="{9D8B030D-6E8A-4147-A177-3AD203B41FA5}">
                      <a16:colId xmlns:a16="http://schemas.microsoft.com/office/drawing/2014/main" val="1723131415"/>
                    </a:ext>
                  </a:extLst>
                </a:gridCol>
                <a:gridCol w="3200398">
                  <a:extLst>
                    <a:ext uri="{9D8B030D-6E8A-4147-A177-3AD203B41FA5}">
                      <a16:colId xmlns:a16="http://schemas.microsoft.com/office/drawing/2014/main" val="1266519535"/>
                    </a:ext>
                  </a:extLst>
                </a:gridCol>
              </a:tblGrid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X</a:t>
                      </a:r>
                    </a:p>
                  </a:txBody>
                  <a:tcPr marL="87284" marR="872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Y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X+Y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90696"/>
                  </a:ext>
                </a:extLst>
              </a:tr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340094"/>
                  </a:ext>
                </a:extLst>
              </a:tr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5665260"/>
                  </a:ext>
                </a:extLst>
              </a:tr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1171296"/>
                  </a:ext>
                </a:extLst>
              </a:tr>
              <a:tr h="66368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 marL="87284" marR="872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898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10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DBE3D-A22F-4CC8-9CD1-2C0D73D7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Porte 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29CFC0-8B86-4307-83DA-DE356528D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Le porte logiche sono dispositivi elettronici capaci di eseguire operazioni logiche su variabili booleane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ED71BF4-16FF-4956-8D48-1B971F7DD7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2739" y="2560638"/>
            <a:ext cx="1816022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31BE1-F594-4051-8C1B-612432A0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Proprietà porta AND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678FA90-B459-400A-81BD-A95169FE1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150" y="2557463"/>
            <a:ext cx="329370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9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D408F-0546-4D60-B777-9371E52F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Proprietà porta OR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52DB6FC-E87F-4592-BFC8-B85B9DD5D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145" y="2557463"/>
            <a:ext cx="340770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0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DD1B3-809A-42AC-8D91-B6A6F918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Proprietà algebra booleana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7127C49-F6F2-4A74-BEBE-198A47CA9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5493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80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644FE-3738-484D-B59E-DED00314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Reciprocità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88C4024-E17F-4656-91E9-330878817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88148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4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F20DA-1A81-40A6-BF19-268EF0C7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Proprietà distributiva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5682936-BBEA-423C-91FE-0C974640B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32190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AD975C-CBC8-4F87-B51E-DEDDCEF2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Perché algebra anche qui?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5D50B19-AF83-4EC4-8954-97A833C7A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2515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42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805E9-EA2B-4065-A996-72E824FB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Teorema assorbimento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FF6EF391-6F81-4454-A659-DA2C2C14BB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6181088"/>
                  </p:ext>
                </p:extLst>
              </p:nvPr>
            </p:nvGraphicFramePr>
            <p:xfrm>
              <a:off x="1295400" y="2557463"/>
              <a:ext cx="9601200" cy="33178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FF6EF391-6F81-4454-A659-DA2C2C14BB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6181088"/>
                  </p:ext>
                </p:extLst>
              </p:nvPr>
            </p:nvGraphicFramePr>
            <p:xfrm>
              <a:off x="1295400" y="2557463"/>
              <a:ext cx="9601200" cy="33178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3922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994BE-F8DF-46E2-9040-DF1FEF03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Teoremi di de </a:t>
            </a:r>
            <a:r>
              <a:rPr lang="it-IT" dirty="0" err="1"/>
              <a:t>morgan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3219769E-1B71-41E6-B656-99211366D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5452058"/>
                  </p:ext>
                </p:extLst>
              </p:nvPr>
            </p:nvGraphicFramePr>
            <p:xfrm>
              <a:off x="1295400" y="2557463"/>
              <a:ext cx="9601200" cy="33178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3219769E-1B71-41E6-B656-99211366D9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5452058"/>
                  </p:ext>
                </p:extLst>
              </p:nvPr>
            </p:nvGraphicFramePr>
            <p:xfrm>
              <a:off x="1069848" y="2121408"/>
              <a:ext cx="10058400" cy="40507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104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D3BA4-B24A-480B-B1F4-F3A229B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 nella vita reale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EB9936-294D-4AB4-9ED4-66B21A8B2F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Io posso giocare ad un gioco sulla Playstation solo se</a:t>
            </a:r>
          </a:p>
          <a:p>
            <a:pPr lvl="1"/>
            <a:r>
              <a:rPr lang="it-IT" dirty="0"/>
              <a:t>Ho la Playstation</a:t>
            </a:r>
          </a:p>
          <a:p>
            <a:pPr lvl="1"/>
            <a:r>
              <a:rPr lang="it-IT" dirty="0"/>
              <a:t>Ho un gioco per la Playstation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9C9E9AF-CD15-4AEE-B946-A1912B1EA6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6615507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83">
                  <a:extLst>
                    <a:ext uri="{9D8B030D-6E8A-4147-A177-3AD203B41FA5}">
                      <a16:colId xmlns:a16="http://schemas.microsoft.com/office/drawing/2014/main" val="2901374592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2886812544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2007505837"/>
                    </a:ext>
                  </a:extLst>
                </a:gridCol>
              </a:tblGrid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Playstation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Divertimento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735772"/>
                  </a:ext>
                </a:extLst>
              </a:tr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072876"/>
                  </a:ext>
                </a:extLst>
              </a:tr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96621"/>
                  </a:ext>
                </a:extLst>
              </a:tr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12178"/>
                  </a:ext>
                </a:extLst>
              </a:tr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40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7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1ADF8-B9B8-4ACB-BA45-6ED63F06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 nella vita reale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F956-4066-4EAB-AC14-315E4AF184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Posso scegliere tra due tipi di formaggio</a:t>
            </a:r>
          </a:p>
          <a:p>
            <a:pPr lvl="1"/>
            <a:r>
              <a:rPr lang="it-IT" dirty="0"/>
              <a:t>Tipo 1</a:t>
            </a:r>
          </a:p>
          <a:p>
            <a:pPr lvl="1"/>
            <a:r>
              <a:rPr lang="it-IT" dirty="0"/>
              <a:t>Tipo 2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57EC757-09ED-433D-B291-5A27A3766A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5091740"/>
              </p:ext>
            </p:extLst>
          </p:nvPr>
        </p:nvGraphicFramePr>
        <p:xfrm>
          <a:off x="6181725" y="2560638"/>
          <a:ext cx="4718049" cy="330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83">
                  <a:extLst>
                    <a:ext uri="{9D8B030D-6E8A-4147-A177-3AD203B41FA5}">
                      <a16:colId xmlns:a16="http://schemas.microsoft.com/office/drawing/2014/main" val="1404585527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2653669021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197150097"/>
                    </a:ext>
                  </a:extLst>
                </a:gridCol>
              </a:tblGrid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Tipo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Formaggio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86619"/>
                  </a:ext>
                </a:extLst>
              </a:tr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803512"/>
                  </a:ext>
                </a:extLst>
              </a:tr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460045"/>
                  </a:ext>
                </a:extLst>
              </a:tr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61612"/>
                  </a:ext>
                </a:extLst>
              </a:tr>
              <a:tr h="6619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86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5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AAB7E6-3E53-47C2-BB88-5F9241F0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 nella vita reale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561D30-73E1-4C66-8482-607175EA80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Sto guidando il motorino e devo decidere se passare al semaforo</a:t>
            </a:r>
          </a:p>
          <a:p>
            <a:r>
              <a:rPr lang="it-IT" dirty="0"/>
              <a:t>Valori del semaforo</a:t>
            </a:r>
          </a:p>
          <a:p>
            <a:pPr lvl="1"/>
            <a:r>
              <a:rPr lang="it-IT" dirty="0"/>
              <a:t>Verde</a:t>
            </a:r>
          </a:p>
          <a:p>
            <a:pPr lvl="1"/>
            <a:r>
              <a:rPr lang="it-IT" dirty="0"/>
              <a:t>Giallo</a:t>
            </a:r>
          </a:p>
          <a:p>
            <a:pPr lvl="1"/>
            <a:r>
              <a:rPr lang="it-IT" dirty="0"/>
              <a:t>Rosso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98D5C5D-931C-4E15-A366-09CADB9ADD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9269497"/>
              </p:ext>
            </p:extLst>
          </p:nvPr>
        </p:nvGraphicFramePr>
        <p:xfrm>
          <a:off x="6181725" y="2560638"/>
          <a:ext cx="47180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13">
                  <a:extLst>
                    <a:ext uri="{9D8B030D-6E8A-4147-A177-3AD203B41FA5}">
                      <a16:colId xmlns:a16="http://schemas.microsoft.com/office/drawing/2014/main" val="351909448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2845183292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1224012978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177422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Giallo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89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3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92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12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61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0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24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62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10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2FDBE-69E9-4AD9-9123-1DE5E1EE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 nella vita reale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41C666-4457-4935-8203-85B2DCF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/>
              <a:t>L'Algebra di Boole si presta bene allo studio degli insiemi, delle proposizioni e dei circuiti</a:t>
            </a:r>
          </a:p>
          <a:p>
            <a:r>
              <a:rPr lang="it-IT" dirty="0"/>
              <a:t>Applicazioni nella logica</a:t>
            </a:r>
          </a:p>
          <a:p>
            <a:r>
              <a:rPr lang="it-IT" dirty="0"/>
              <a:t>Strumento per l'analisi e la sintesi delle reti di commutazione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043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42853-A2F3-41A7-91BC-C7308576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Calcolatore come rete logica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4A7101B-4855-4F2B-8423-460BA9623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43554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42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587026-79C5-4E20-8DA2-F79FEA7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Algebra booleana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DDB6F42-CEB3-438B-9811-893D49459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10238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69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0B86D-A8A6-4F65-BF44-29B9FD82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Tavole Verità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473A387-98AA-44EC-9CDC-7BC5519C5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29058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19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BDF79-D6A7-4348-87D6-06EE8897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Variabili booleane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E41E599-5290-49C4-AD9A-7FBC16923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54725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31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71328-FFE8-4442-B122-B953C3DC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Operatori booleani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7AC4B79-1139-4344-A94E-339C1D1D2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5966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51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321EA-08AE-4144-A0C1-559A98B4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Negazione/complementazione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5AAE914C-F6E3-4E14-9DD9-CFB24BBFB4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7994223"/>
                  </p:ext>
                </p:extLst>
              </p:nvPr>
            </p:nvGraphicFramePr>
            <p:xfrm>
              <a:off x="1295400" y="2557463"/>
              <a:ext cx="9601200" cy="33178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5AAE914C-F6E3-4E14-9DD9-CFB24BBFB4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7994223"/>
                  </p:ext>
                </p:extLst>
              </p:nvPr>
            </p:nvGraphicFramePr>
            <p:xfrm>
              <a:off x="1069848" y="2121408"/>
              <a:ext cx="10058400" cy="40507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493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957CC-4116-46E5-946B-82ADADAA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Tavola verità negazione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ED31B40-9289-4ED4-97CB-F44E619C8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10116"/>
              </p:ext>
            </p:extLst>
          </p:nvPr>
        </p:nvGraphicFramePr>
        <p:xfrm>
          <a:off x="2857204" y="2536569"/>
          <a:ext cx="6666808" cy="342484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33404">
                  <a:extLst>
                    <a:ext uri="{9D8B030D-6E8A-4147-A177-3AD203B41FA5}">
                      <a16:colId xmlns:a16="http://schemas.microsoft.com/office/drawing/2014/main" val="2180831257"/>
                    </a:ext>
                  </a:extLst>
                </a:gridCol>
                <a:gridCol w="3333404">
                  <a:extLst>
                    <a:ext uri="{9D8B030D-6E8A-4147-A177-3AD203B41FA5}">
                      <a16:colId xmlns:a16="http://schemas.microsoft.com/office/drawing/2014/main" val="157609204"/>
                    </a:ext>
                  </a:extLst>
                </a:gridCol>
              </a:tblGrid>
              <a:tr h="1125757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Not(x)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67784"/>
                  </a:ext>
                </a:extLst>
              </a:tr>
              <a:tr h="1149542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596972"/>
                  </a:ext>
                </a:extLst>
              </a:tr>
              <a:tr h="1149542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590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31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759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Garamond</vt:lpstr>
      <vt:lpstr>Wingdings</vt:lpstr>
      <vt:lpstr>Organico</vt:lpstr>
      <vt:lpstr>Algebra booleana</vt:lpstr>
      <vt:lpstr>Perché algebra anche qui?</vt:lpstr>
      <vt:lpstr>Calcolatore come rete logica</vt:lpstr>
      <vt:lpstr>Algebra booleana</vt:lpstr>
      <vt:lpstr>Tavole Verità</vt:lpstr>
      <vt:lpstr>Variabili booleane</vt:lpstr>
      <vt:lpstr>Operatori booleani</vt:lpstr>
      <vt:lpstr>Negazione/complementazione</vt:lpstr>
      <vt:lpstr>Tavola verità negazione</vt:lpstr>
      <vt:lpstr>Prodotto logico (AND)</vt:lpstr>
      <vt:lpstr>Tavola verità AND</vt:lpstr>
      <vt:lpstr>Somma logica (OR)</vt:lpstr>
      <vt:lpstr>Tabella verità OR</vt:lpstr>
      <vt:lpstr>Porte logiche</vt:lpstr>
      <vt:lpstr>Proprietà porta AND</vt:lpstr>
      <vt:lpstr>Proprietà porta OR</vt:lpstr>
      <vt:lpstr>Proprietà algebra booleana</vt:lpstr>
      <vt:lpstr>Reciprocità</vt:lpstr>
      <vt:lpstr>Proprietà distributiva</vt:lpstr>
      <vt:lpstr>Teorema assorbimento</vt:lpstr>
      <vt:lpstr>Teoremi di de morgan</vt:lpstr>
      <vt:lpstr>Problemi nella vita reale</vt:lpstr>
      <vt:lpstr>Problemi nella vita reale</vt:lpstr>
      <vt:lpstr>Problemi nella vita reale</vt:lpstr>
      <vt:lpstr>Usi nella vita reale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booleana</dc:title>
  <dc:creator>Alessandro Fuser</dc:creator>
  <cp:lastModifiedBy>Alessandro Fuser</cp:lastModifiedBy>
  <cp:revision>18</cp:revision>
  <dcterms:created xsi:type="dcterms:W3CDTF">2018-10-08T07:15:15Z</dcterms:created>
  <dcterms:modified xsi:type="dcterms:W3CDTF">2018-12-21T12:24:49Z</dcterms:modified>
</cp:coreProperties>
</file>