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128D2-360B-4F8D-8635-41E275E9838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EECDC7BC-B4BD-425F-AA5F-7AD58CA4D2EA}">
      <dgm:prSet/>
      <dgm:spPr/>
      <dgm:t>
        <a:bodyPr/>
        <a:lstStyle/>
        <a:p>
          <a:r>
            <a:rPr lang="it-IT"/>
            <a:t>Elementi base della comunicazione</a:t>
          </a:r>
        </a:p>
      </dgm:t>
    </dgm:pt>
    <dgm:pt modelId="{B8A1B8AE-6C2E-4DD3-BD83-6B8E22AD8C8E}" type="parTrans" cxnId="{B2BBF037-D26A-4F47-AD7C-C8804835D281}">
      <dgm:prSet/>
      <dgm:spPr/>
      <dgm:t>
        <a:bodyPr/>
        <a:lstStyle/>
        <a:p>
          <a:endParaRPr lang="it-IT"/>
        </a:p>
      </dgm:t>
    </dgm:pt>
    <dgm:pt modelId="{FCDCBC7D-1307-4B4B-9C5C-C9DDE647D995}" type="sibTrans" cxnId="{B2BBF037-D26A-4F47-AD7C-C8804835D281}">
      <dgm:prSet/>
      <dgm:spPr/>
      <dgm:t>
        <a:bodyPr/>
        <a:lstStyle/>
        <a:p>
          <a:endParaRPr lang="it-IT"/>
        </a:p>
      </dgm:t>
    </dgm:pt>
    <dgm:pt modelId="{F8A3DC59-BD76-4927-AEFD-A958FDF91C65}">
      <dgm:prSet/>
      <dgm:spPr/>
      <dgm:t>
        <a:bodyPr/>
        <a:lstStyle/>
        <a:p>
          <a:r>
            <a:rPr lang="it-IT"/>
            <a:t>Presentazioni multimediali</a:t>
          </a:r>
        </a:p>
      </dgm:t>
    </dgm:pt>
    <dgm:pt modelId="{C388FA3F-BFC7-4CBD-9719-6A585C760BEC}" type="parTrans" cxnId="{F2C95D2C-16EB-4221-91F9-DA05F7140F94}">
      <dgm:prSet/>
      <dgm:spPr/>
      <dgm:t>
        <a:bodyPr/>
        <a:lstStyle/>
        <a:p>
          <a:endParaRPr lang="it-IT"/>
        </a:p>
      </dgm:t>
    </dgm:pt>
    <dgm:pt modelId="{A06E9241-D3EE-45AD-B9EC-813CFC7A4266}" type="sibTrans" cxnId="{F2C95D2C-16EB-4221-91F9-DA05F7140F94}">
      <dgm:prSet/>
      <dgm:spPr/>
      <dgm:t>
        <a:bodyPr/>
        <a:lstStyle/>
        <a:p>
          <a:endParaRPr lang="it-IT"/>
        </a:p>
      </dgm:t>
    </dgm:pt>
    <dgm:pt modelId="{700DE211-0CFF-4E35-A02A-8CDEAB840F64}">
      <dgm:prSet/>
      <dgm:spPr/>
      <dgm:t>
        <a:bodyPr/>
        <a:lstStyle/>
        <a:p>
          <a:r>
            <a:rPr lang="it-IT"/>
            <a:t>Software per la creazione di presentazioni multimediali</a:t>
          </a:r>
        </a:p>
      </dgm:t>
    </dgm:pt>
    <dgm:pt modelId="{19AAA311-DC27-44F0-AEA2-10A02C8DF596}" type="parTrans" cxnId="{F1F92645-83E1-46B7-8FE0-92FE9E668A2F}">
      <dgm:prSet/>
      <dgm:spPr/>
      <dgm:t>
        <a:bodyPr/>
        <a:lstStyle/>
        <a:p>
          <a:endParaRPr lang="it-IT"/>
        </a:p>
      </dgm:t>
    </dgm:pt>
    <dgm:pt modelId="{CD6DBFFC-9695-4DE0-86CF-AEAC367F2F96}" type="sibTrans" cxnId="{F1F92645-83E1-46B7-8FE0-92FE9E668A2F}">
      <dgm:prSet/>
      <dgm:spPr/>
      <dgm:t>
        <a:bodyPr/>
        <a:lstStyle/>
        <a:p>
          <a:endParaRPr lang="it-IT"/>
        </a:p>
      </dgm:t>
    </dgm:pt>
    <dgm:pt modelId="{552EA1E2-22F3-4DDC-A87B-4BAFD9A9BB95}" type="pres">
      <dgm:prSet presAssocID="{21D128D2-360B-4F8D-8635-41E275E9838C}" presName="diagram" presStyleCnt="0">
        <dgm:presLayoutVars>
          <dgm:dir/>
          <dgm:resizeHandles val="exact"/>
        </dgm:presLayoutVars>
      </dgm:prSet>
      <dgm:spPr/>
    </dgm:pt>
    <dgm:pt modelId="{B3231D95-E1FA-4A25-81BB-C6498E9F6706}" type="pres">
      <dgm:prSet presAssocID="{EECDC7BC-B4BD-425F-AA5F-7AD58CA4D2EA}" presName="node" presStyleLbl="node1" presStyleIdx="0" presStyleCnt="3">
        <dgm:presLayoutVars>
          <dgm:bulletEnabled val="1"/>
        </dgm:presLayoutVars>
      </dgm:prSet>
      <dgm:spPr/>
    </dgm:pt>
    <dgm:pt modelId="{F6B4BF93-9853-47EF-A792-533F8FBF288E}" type="pres">
      <dgm:prSet presAssocID="{FCDCBC7D-1307-4B4B-9C5C-C9DDE647D995}" presName="sibTrans" presStyleCnt="0"/>
      <dgm:spPr/>
    </dgm:pt>
    <dgm:pt modelId="{DC2BE478-1CB9-4352-B3A6-A5E798B2D368}" type="pres">
      <dgm:prSet presAssocID="{F8A3DC59-BD76-4927-AEFD-A958FDF91C65}" presName="node" presStyleLbl="node1" presStyleIdx="1" presStyleCnt="3">
        <dgm:presLayoutVars>
          <dgm:bulletEnabled val="1"/>
        </dgm:presLayoutVars>
      </dgm:prSet>
      <dgm:spPr/>
    </dgm:pt>
    <dgm:pt modelId="{80E7FB71-194C-4EE4-990C-342CBCFE0FCB}" type="pres">
      <dgm:prSet presAssocID="{A06E9241-D3EE-45AD-B9EC-813CFC7A4266}" presName="sibTrans" presStyleCnt="0"/>
      <dgm:spPr/>
    </dgm:pt>
    <dgm:pt modelId="{B0905D86-D269-439B-9A25-CC16BDDA27DF}" type="pres">
      <dgm:prSet presAssocID="{700DE211-0CFF-4E35-A02A-8CDEAB840F64}" presName="node" presStyleLbl="node1" presStyleIdx="2" presStyleCnt="3">
        <dgm:presLayoutVars>
          <dgm:bulletEnabled val="1"/>
        </dgm:presLayoutVars>
      </dgm:prSet>
      <dgm:spPr/>
    </dgm:pt>
  </dgm:ptLst>
  <dgm:cxnLst>
    <dgm:cxn modelId="{F2C95D2C-16EB-4221-91F9-DA05F7140F94}" srcId="{21D128D2-360B-4F8D-8635-41E275E9838C}" destId="{F8A3DC59-BD76-4927-AEFD-A958FDF91C65}" srcOrd="1" destOrd="0" parTransId="{C388FA3F-BFC7-4CBD-9719-6A585C760BEC}" sibTransId="{A06E9241-D3EE-45AD-B9EC-813CFC7A4266}"/>
    <dgm:cxn modelId="{B667BC31-D825-463A-80BB-C3051F9CDFF8}" type="presOf" srcId="{EECDC7BC-B4BD-425F-AA5F-7AD58CA4D2EA}" destId="{B3231D95-E1FA-4A25-81BB-C6498E9F6706}" srcOrd="0" destOrd="0" presId="urn:microsoft.com/office/officeart/2005/8/layout/default"/>
    <dgm:cxn modelId="{B2BBF037-D26A-4F47-AD7C-C8804835D281}" srcId="{21D128D2-360B-4F8D-8635-41E275E9838C}" destId="{EECDC7BC-B4BD-425F-AA5F-7AD58CA4D2EA}" srcOrd="0" destOrd="0" parTransId="{B8A1B8AE-6C2E-4DD3-BD83-6B8E22AD8C8E}" sibTransId="{FCDCBC7D-1307-4B4B-9C5C-C9DDE647D995}"/>
    <dgm:cxn modelId="{F1F92645-83E1-46B7-8FE0-92FE9E668A2F}" srcId="{21D128D2-360B-4F8D-8635-41E275E9838C}" destId="{700DE211-0CFF-4E35-A02A-8CDEAB840F64}" srcOrd="2" destOrd="0" parTransId="{19AAA311-DC27-44F0-AEA2-10A02C8DF596}" sibTransId="{CD6DBFFC-9695-4DE0-86CF-AEAC367F2F96}"/>
    <dgm:cxn modelId="{9F27DF57-B4ED-4C68-B829-A87E016DFC05}" type="presOf" srcId="{F8A3DC59-BD76-4927-AEFD-A958FDF91C65}" destId="{DC2BE478-1CB9-4352-B3A6-A5E798B2D368}" srcOrd="0" destOrd="0" presId="urn:microsoft.com/office/officeart/2005/8/layout/default"/>
    <dgm:cxn modelId="{219274B3-0050-45AC-8730-A2546F63FAFE}" type="presOf" srcId="{700DE211-0CFF-4E35-A02A-8CDEAB840F64}" destId="{B0905D86-D269-439B-9A25-CC16BDDA27DF}" srcOrd="0" destOrd="0" presId="urn:microsoft.com/office/officeart/2005/8/layout/default"/>
    <dgm:cxn modelId="{42C078F9-FE42-4A49-9658-A1864DC16637}" type="presOf" srcId="{21D128D2-360B-4F8D-8635-41E275E9838C}" destId="{552EA1E2-22F3-4DDC-A87B-4BAFD9A9BB95}" srcOrd="0" destOrd="0" presId="urn:microsoft.com/office/officeart/2005/8/layout/default"/>
    <dgm:cxn modelId="{F64C1CAF-FCCA-4984-A2A2-D0EF14264CB8}" type="presParOf" srcId="{552EA1E2-22F3-4DDC-A87B-4BAFD9A9BB95}" destId="{B3231D95-E1FA-4A25-81BB-C6498E9F6706}" srcOrd="0" destOrd="0" presId="urn:microsoft.com/office/officeart/2005/8/layout/default"/>
    <dgm:cxn modelId="{CE7865A5-FE43-419F-80B4-37568465E1A3}" type="presParOf" srcId="{552EA1E2-22F3-4DDC-A87B-4BAFD9A9BB95}" destId="{F6B4BF93-9853-47EF-A792-533F8FBF288E}" srcOrd="1" destOrd="0" presId="urn:microsoft.com/office/officeart/2005/8/layout/default"/>
    <dgm:cxn modelId="{029107B0-9D4C-44F9-95C2-61A4D7DF2E59}" type="presParOf" srcId="{552EA1E2-22F3-4DDC-A87B-4BAFD9A9BB95}" destId="{DC2BE478-1CB9-4352-B3A6-A5E798B2D368}" srcOrd="2" destOrd="0" presId="urn:microsoft.com/office/officeart/2005/8/layout/default"/>
    <dgm:cxn modelId="{36F2217C-DF3C-42E7-8939-FFC47924B109}" type="presParOf" srcId="{552EA1E2-22F3-4DDC-A87B-4BAFD9A9BB95}" destId="{80E7FB71-194C-4EE4-990C-342CBCFE0FCB}" srcOrd="3" destOrd="0" presId="urn:microsoft.com/office/officeart/2005/8/layout/default"/>
    <dgm:cxn modelId="{1FD4C6F7-B156-4D10-83AA-40D660859746}" type="presParOf" srcId="{552EA1E2-22F3-4DDC-A87B-4BAFD9A9BB95}" destId="{B0905D86-D269-439B-9A25-CC16BDDA27D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C795D4-818E-4E6C-9298-3018705BDB80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5F0E985F-B9DA-422E-9B80-909DC2D02123}">
      <dgm:prSet/>
      <dgm:spPr/>
      <dgm:t>
        <a:bodyPr/>
        <a:lstStyle/>
        <a:p>
          <a:r>
            <a:rPr lang="it-IT"/>
            <a:t>Efficacia</a:t>
          </a:r>
        </a:p>
      </dgm:t>
    </dgm:pt>
    <dgm:pt modelId="{5D69CC03-F1BB-4C64-A2D0-1C893634C319}" type="parTrans" cxnId="{9EDA3623-66B1-4CAD-B0C1-920C5D11F483}">
      <dgm:prSet/>
      <dgm:spPr/>
      <dgm:t>
        <a:bodyPr/>
        <a:lstStyle/>
        <a:p>
          <a:endParaRPr lang="it-IT"/>
        </a:p>
      </dgm:t>
    </dgm:pt>
    <dgm:pt modelId="{8BBB3E6A-17D8-49F6-8B28-E2F061926B26}" type="sibTrans" cxnId="{9EDA3623-66B1-4CAD-B0C1-920C5D11F483}">
      <dgm:prSet/>
      <dgm:spPr/>
      <dgm:t>
        <a:bodyPr/>
        <a:lstStyle/>
        <a:p>
          <a:endParaRPr lang="it-IT"/>
        </a:p>
      </dgm:t>
    </dgm:pt>
    <dgm:pt modelId="{06FF5093-0387-4DE1-B8F3-EC7F75637DCF}" type="pres">
      <dgm:prSet presAssocID="{2DC795D4-818E-4E6C-9298-3018705BDB80}" presName="diagram" presStyleCnt="0">
        <dgm:presLayoutVars>
          <dgm:dir/>
          <dgm:resizeHandles val="exact"/>
        </dgm:presLayoutVars>
      </dgm:prSet>
      <dgm:spPr/>
    </dgm:pt>
    <dgm:pt modelId="{A16427A0-F471-4F40-965D-14DC91552C1E}" type="pres">
      <dgm:prSet presAssocID="{5F0E985F-B9DA-422E-9B80-909DC2D02123}" presName="node" presStyleLbl="node1" presStyleIdx="0" presStyleCnt="1">
        <dgm:presLayoutVars>
          <dgm:bulletEnabled val="1"/>
        </dgm:presLayoutVars>
      </dgm:prSet>
      <dgm:spPr/>
    </dgm:pt>
  </dgm:ptLst>
  <dgm:cxnLst>
    <dgm:cxn modelId="{9EDA3623-66B1-4CAD-B0C1-920C5D11F483}" srcId="{2DC795D4-818E-4E6C-9298-3018705BDB80}" destId="{5F0E985F-B9DA-422E-9B80-909DC2D02123}" srcOrd="0" destOrd="0" parTransId="{5D69CC03-F1BB-4C64-A2D0-1C893634C319}" sibTransId="{8BBB3E6A-17D8-49F6-8B28-E2F061926B26}"/>
    <dgm:cxn modelId="{0511492A-EA53-45BC-8FFA-03D6156B4466}" type="presOf" srcId="{5F0E985F-B9DA-422E-9B80-909DC2D02123}" destId="{A16427A0-F471-4F40-965D-14DC91552C1E}" srcOrd="0" destOrd="0" presId="urn:microsoft.com/office/officeart/2005/8/layout/default"/>
    <dgm:cxn modelId="{0A34D3D6-F1C0-4BAF-AAA5-3C45D7BEAA08}" type="presOf" srcId="{2DC795D4-818E-4E6C-9298-3018705BDB80}" destId="{06FF5093-0387-4DE1-B8F3-EC7F75637DCF}" srcOrd="0" destOrd="0" presId="urn:microsoft.com/office/officeart/2005/8/layout/default"/>
    <dgm:cxn modelId="{DC1E8B51-E74F-460C-96C0-CA9B62241360}" type="presParOf" srcId="{06FF5093-0387-4DE1-B8F3-EC7F75637DCF}" destId="{A16427A0-F471-4F40-965D-14DC91552C1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A6C9D8-F888-4B6C-8C0A-6407F516523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21BCB0D-D8A5-485F-B8A6-D5735252B139}">
      <dgm:prSet/>
      <dgm:spPr/>
      <dgm:t>
        <a:bodyPr/>
        <a:lstStyle/>
        <a:p>
          <a:r>
            <a:rPr lang="it-IT"/>
            <a:t>Il mio interlocutore ha capito di che cosa sto parlando?</a:t>
          </a:r>
          <a:endParaRPr lang="en-US"/>
        </a:p>
      </dgm:t>
    </dgm:pt>
    <dgm:pt modelId="{69B035DD-E1FA-4AD4-8DA2-061F4C3B336D}" type="parTrans" cxnId="{3B59509B-ABDA-497F-976C-26DFFA708DB2}">
      <dgm:prSet/>
      <dgm:spPr/>
      <dgm:t>
        <a:bodyPr/>
        <a:lstStyle/>
        <a:p>
          <a:endParaRPr lang="en-US"/>
        </a:p>
      </dgm:t>
    </dgm:pt>
    <dgm:pt modelId="{863A3EAA-1D49-41EC-9229-07EFC6AEE2E9}" type="sibTrans" cxnId="{3B59509B-ABDA-497F-976C-26DFFA708DB2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57487A02-0A23-40A4-8B5E-48453A9FC61A}">
      <dgm:prSet/>
      <dgm:spPr/>
      <dgm:t>
        <a:bodyPr/>
        <a:lstStyle/>
        <a:p>
          <a:r>
            <a:rPr lang="it-IT"/>
            <a:t>L'ha capito subito, senza domande o dubbi?</a:t>
          </a:r>
          <a:endParaRPr lang="en-US"/>
        </a:p>
      </dgm:t>
    </dgm:pt>
    <dgm:pt modelId="{4ECD6DA6-45B6-47EB-BD47-AD4D0855D39C}" type="parTrans" cxnId="{633F4570-299D-4CD7-B342-9C9238F0F152}">
      <dgm:prSet/>
      <dgm:spPr/>
      <dgm:t>
        <a:bodyPr/>
        <a:lstStyle/>
        <a:p>
          <a:endParaRPr lang="en-US"/>
        </a:p>
      </dgm:t>
    </dgm:pt>
    <dgm:pt modelId="{5E0FF9F6-3E90-41F7-A888-84C735A7FC1F}" type="sibTrans" cxnId="{633F4570-299D-4CD7-B342-9C9238F0F152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6D5FA973-9D77-4E53-BC36-083CE7FA84EA}">
      <dgm:prSet/>
      <dgm:spPr/>
      <dgm:t>
        <a:bodyPr/>
        <a:lstStyle/>
        <a:p>
          <a:r>
            <a:rPr lang="it-IT"/>
            <a:t>Sono riuscito a spiegare il mio concetto nel minor tempo possibile?</a:t>
          </a:r>
          <a:endParaRPr lang="en-US"/>
        </a:p>
      </dgm:t>
    </dgm:pt>
    <dgm:pt modelId="{FAF5D3B9-5CD7-4E38-A82B-7EB22DBE80C0}" type="parTrans" cxnId="{A67E0B61-B6F8-442F-9473-D71C9E98A6DD}">
      <dgm:prSet/>
      <dgm:spPr/>
      <dgm:t>
        <a:bodyPr/>
        <a:lstStyle/>
        <a:p>
          <a:endParaRPr lang="en-US"/>
        </a:p>
      </dgm:t>
    </dgm:pt>
    <dgm:pt modelId="{872EA170-10C2-4FE3-98AE-8473AA616F9E}" type="sibTrans" cxnId="{A67E0B61-B6F8-442F-9473-D71C9E98A6DD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86383B04-6F60-4C17-9F79-36F569B7A248}">
      <dgm:prSet/>
      <dgm:spPr/>
      <dgm:t>
        <a:bodyPr/>
        <a:lstStyle/>
        <a:p>
          <a:r>
            <a:rPr lang="it-IT"/>
            <a:t>Ho utilizzato un linguaggio privo di opinioni o pregiudizi?</a:t>
          </a:r>
          <a:endParaRPr lang="en-US"/>
        </a:p>
      </dgm:t>
    </dgm:pt>
    <dgm:pt modelId="{D4A9ADDE-0DF1-4B84-AD22-D705A7DC84F6}" type="parTrans" cxnId="{8DBE031D-507D-4986-B658-24352E88B56B}">
      <dgm:prSet/>
      <dgm:spPr/>
      <dgm:t>
        <a:bodyPr/>
        <a:lstStyle/>
        <a:p>
          <a:endParaRPr lang="en-US"/>
        </a:p>
      </dgm:t>
    </dgm:pt>
    <dgm:pt modelId="{EF1BE5D0-3E94-4119-98B0-5808174FD5B9}" type="sibTrans" cxnId="{8DBE031D-507D-4986-B658-24352E88B56B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7F0F3F7A-8E83-46C4-B354-73B87822F8E9}" type="pres">
      <dgm:prSet presAssocID="{30A6C9D8-F888-4B6C-8C0A-6407F516523A}" presName="Name0" presStyleCnt="0">
        <dgm:presLayoutVars>
          <dgm:animLvl val="lvl"/>
          <dgm:resizeHandles val="exact"/>
        </dgm:presLayoutVars>
      </dgm:prSet>
      <dgm:spPr/>
    </dgm:pt>
    <dgm:pt modelId="{A4702D1D-1524-46D8-AB78-08776D3267EA}" type="pres">
      <dgm:prSet presAssocID="{F21BCB0D-D8A5-485F-B8A6-D5735252B139}" presName="compositeNode" presStyleCnt="0">
        <dgm:presLayoutVars>
          <dgm:bulletEnabled val="1"/>
        </dgm:presLayoutVars>
      </dgm:prSet>
      <dgm:spPr/>
    </dgm:pt>
    <dgm:pt modelId="{8746FC75-E64D-45D0-BD13-CCE290AAA9E4}" type="pres">
      <dgm:prSet presAssocID="{F21BCB0D-D8A5-485F-B8A6-D5735252B139}" presName="bgRect" presStyleLbl="bgAccFollowNode1" presStyleIdx="0" presStyleCnt="4"/>
      <dgm:spPr/>
    </dgm:pt>
    <dgm:pt modelId="{A962957F-EA44-46D1-8E01-46DCDFA06D06}" type="pres">
      <dgm:prSet presAssocID="{863A3EAA-1D49-41EC-9229-07EFC6AEE2E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BEEC7D9-51CD-4D13-A43B-C768F0D12C24}" type="pres">
      <dgm:prSet presAssocID="{F21BCB0D-D8A5-485F-B8A6-D5735252B139}" presName="bottomLine" presStyleLbl="alignNode1" presStyleIdx="1" presStyleCnt="8">
        <dgm:presLayoutVars/>
      </dgm:prSet>
      <dgm:spPr/>
    </dgm:pt>
    <dgm:pt modelId="{AEEC2C31-2493-4A74-A40B-CD924AB756D0}" type="pres">
      <dgm:prSet presAssocID="{F21BCB0D-D8A5-485F-B8A6-D5735252B139}" presName="nodeText" presStyleLbl="bgAccFollowNode1" presStyleIdx="0" presStyleCnt="4">
        <dgm:presLayoutVars>
          <dgm:bulletEnabled val="1"/>
        </dgm:presLayoutVars>
      </dgm:prSet>
      <dgm:spPr/>
    </dgm:pt>
    <dgm:pt modelId="{24102EA3-A169-4B11-8364-E67BAF847B8D}" type="pres">
      <dgm:prSet presAssocID="{863A3EAA-1D49-41EC-9229-07EFC6AEE2E9}" presName="sibTrans" presStyleCnt="0"/>
      <dgm:spPr/>
    </dgm:pt>
    <dgm:pt modelId="{A3E5523F-89CF-4E5A-A9F7-C8F6315B8115}" type="pres">
      <dgm:prSet presAssocID="{57487A02-0A23-40A4-8B5E-48453A9FC61A}" presName="compositeNode" presStyleCnt="0">
        <dgm:presLayoutVars>
          <dgm:bulletEnabled val="1"/>
        </dgm:presLayoutVars>
      </dgm:prSet>
      <dgm:spPr/>
    </dgm:pt>
    <dgm:pt modelId="{CC5265D9-5250-4BD3-BF1A-85995DBDD195}" type="pres">
      <dgm:prSet presAssocID="{57487A02-0A23-40A4-8B5E-48453A9FC61A}" presName="bgRect" presStyleLbl="bgAccFollowNode1" presStyleIdx="1" presStyleCnt="4"/>
      <dgm:spPr/>
    </dgm:pt>
    <dgm:pt modelId="{6371168B-1168-4338-B3E4-9395E7DE1BA7}" type="pres">
      <dgm:prSet presAssocID="{5E0FF9F6-3E90-41F7-A888-84C735A7FC1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21DC957-F430-406D-AF74-E156441F310C}" type="pres">
      <dgm:prSet presAssocID="{57487A02-0A23-40A4-8B5E-48453A9FC61A}" presName="bottomLine" presStyleLbl="alignNode1" presStyleIdx="3" presStyleCnt="8">
        <dgm:presLayoutVars/>
      </dgm:prSet>
      <dgm:spPr/>
    </dgm:pt>
    <dgm:pt modelId="{D9802BB9-2E35-4C8D-BE06-08DCB115575A}" type="pres">
      <dgm:prSet presAssocID="{57487A02-0A23-40A4-8B5E-48453A9FC61A}" presName="nodeText" presStyleLbl="bgAccFollowNode1" presStyleIdx="1" presStyleCnt="4">
        <dgm:presLayoutVars>
          <dgm:bulletEnabled val="1"/>
        </dgm:presLayoutVars>
      </dgm:prSet>
      <dgm:spPr/>
    </dgm:pt>
    <dgm:pt modelId="{1D81A87E-B448-492F-8530-E6F2994B9FEB}" type="pres">
      <dgm:prSet presAssocID="{5E0FF9F6-3E90-41F7-A888-84C735A7FC1F}" presName="sibTrans" presStyleCnt="0"/>
      <dgm:spPr/>
    </dgm:pt>
    <dgm:pt modelId="{D6468F8A-D0BD-48DB-ADFB-C24726EE113A}" type="pres">
      <dgm:prSet presAssocID="{6D5FA973-9D77-4E53-BC36-083CE7FA84EA}" presName="compositeNode" presStyleCnt="0">
        <dgm:presLayoutVars>
          <dgm:bulletEnabled val="1"/>
        </dgm:presLayoutVars>
      </dgm:prSet>
      <dgm:spPr/>
    </dgm:pt>
    <dgm:pt modelId="{B35F76BD-81E5-42FC-96CF-8286BE14765B}" type="pres">
      <dgm:prSet presAssocID="{6D5FA973-9D77-4E53-BC36-083CE7FA84EA}" presName="bgRect" presStyleLbl="bgAccFollowNode1" presStyleIdx="2" presStyleCnt="4"/>
      <dgm:spPr/>
    </dgm:pt>
    <dgm:pt modelId="{290AAB8C-04C9-4848-AA30-DA1840DB00A5}" type="pres">
      <dgm:prSet presAssocID="{872EA170-10C2-4FE3-98AE-8473AA616F9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DB27CEF-D85C-487D-9E49-6930D91590D2}" type="pres">
      <dgm:prSet presAssocID="{6D5FA973-9D77-4E53-BC36-083CE7FA84EA}" presName="bottomLine" presStyleLbl="alignNode1" presStyleIdx="5" presStyleCnt="8">
        <dgm:presLayoutVars/>
      </dgm:prSet>
      <dgm:spPr/>
    </dgm:pt>
    <dgm:pt modelId="{4310DECD-12A6-4639-AD73-9B84F2DE2D0A}" type="pres">
      <dgm:prSet presAssocID="{6D5FA973-9D77-4E53-BC36-083CE7FA84EA}" presName="nodeText" presStyleLbl="bgAccFollowNode1" presStyleIdx="2" presStyleCnt="4">
        <dgm:presLayoutVars>
          <dgm:bulletEnabled val="1"/>
        </dgm:presLayoutVars>
      </dgm:prSet>
      <dgm:spPr/>
    </dgm:pt>
    <dgm:pt modelId="{CA4985F8-DBEA-4F7C-BCE9-0B008CE896F7}" type="pres">
      <dgm:prSet presAssocID="{872EA170-10C2-4FE3-98AE-8473AA616F9E}" presName="sibTrans" presStyleCnt="0"/>
      <dgm:spPr/>
    </dgm:pt>
    <dgm:pt modelId="{2725FF57-22E2-406E-9C46-86FA3306A284}" type="pres">
      <dgm:prSet presAssocID="{86383B04-6F60-4C17-9F79-36F569B7A248}" presName="compositeNode" presStyleCnt="0">
        <dgm:presLayoutVars>
          <dgm:bulletEnabled val="1"/>
        </dgm:presLayoutVars>
      </dgm:prSet>
      <dgm:spPr/>
    </dgm:pt>
    <dgm:pt modelId="{0B61BD60-B539-4239-B2AB-108D0A50F958}" type="pres">
      <dgm:prSet presAssocID="{86383B04-6F60-4C17-9F79-36F569B7A248}" presName="bgRect" presStyleLbl="bgAccFollowNode1" presStyleIdx="3" presStyleCnt="4"/>
      <dgm:spPr/>
    </dgm:pt>
    <dgm:pt modelId="{C52AC6DF-0B0B-4C51-8443-649D5F9C5558}" type="pres">
      <dgm:prSet presAssocID="{EF1BE5D0-3E94-4119-98B0-5808174FD5B9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CBF20759-5375-47FB-BDAE-3404923BA9B8}" type="pres">
      <dgm:prSet presAssocID="{86383B04-6F60-4C17-9F79-36F569B7A248}" presName="bottomLine" presStyleLbl="alignNode1" presStyleIdx="7" presStyleCnt="8">
        <dgm:presLayoutVars/>
      </dgm:prSet>
      <dgm:spPr/>
    </dgm:pt>
    <dgm:pt modelId="{5236A8D9-5555-4ABA-8957-2930ECE7E966}" type="pres">
      <dgm:prSet presAssocID="{86383B04-6F60-4C17-9F79-36F569B7A24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0699303-E412-4C22-89BE-6EAE9CFBEA4C}" type="presOf" srcId="{872EA170-10C2-4FE3-98AE-8473AA616F9E}" destId="{290AAB8C-04C9-4848-AA30-DA1840DB00A5}" srcOrd="0" destOrd="0" presId="urn:microsoft.com/office/officeart/2016/7/layout/BasicLinearProcessNumbered"/>
    <dgm:cxn modelId="{2BFA0D15-0F82-4923-9FEB-1B04A35A3A6A}" type="presOf" srcId="{F21BCB0D-D8A5-485F-B8A6-D5735252B139}" destId="{8746FC75-E64D-45D0-BD13-CCE290AAA9E4}" srcOrd="0" destOrd="0" presId="urn:microsoft.com/office/officeart/2016/7/layout/BasicLinearProcessNumbered"/>
    <dgm:cxn modelId="{8DBE031D-507D-4986-B658-24352E88B56B}" srcId="{30A6C9D8-F888-4B6C-8C0A-6407F516523A}" destId="{86383B04-6F60-4C17-9F79-36F569B7A248}" srcOrd="3" destOrd="0" parTransId="{D4A9ADDE-0DF1-4B84-AD22-D705A7DC84F6}" sibTransId="{EF1BE5D0-3E94-4119-98B0-5808174FD5B9}"/>
    <dgm:cxn modelId="{6EDA9C3B-441A-4954-A90B-64222AB8ECBC}" type="presOf" srcId="{F21BCB0D-D8A5-485F-B8A6-D5735252B139}" destId="{AEEC2C31-2493-4A74-A40B-CD924AB756D0}" srcOrd="1" destOrd="0" presId="urn:microsoft.com/office/officeart/2016/7/layout/BasicLinearProcessNumbered"/>
    <dgm:cxn modelId="{14007040-F6BA-42DA-96F1-D62DB6861644}" type="presOf" srcId="{6D5FA973-9D77-4E53-BC36-083CE7FA84EA}" destId="{4310DECD-12A6-4639-AD73-9B84F2DE2D0A}" srcOrd="1" destOrd="0" presId="urn:microsoft.com/office/officeart/2016/7/layout/BasicLinearProcessNumbered"/>
    <dgm:cxn modelId="{A67E0B61-B6F8-442F-9473-D71C9E98A6DD}" srcId="{30A6C9D8-F888-4B6C-8C0A-6407F516523A}" destId="{6D5FA973-9D77-4E53-BC36-083CE7FA84EA}" srcOrd="2" destOrd="0" parTransId="{FAF5D3B9-5CD7-4E38-A82B-7EB22DBE80C0}" sibTransId="{872EA170-10C2-4FE3-98AE-8473AA616F9E}"/>
    <dgm:cxn modelId="{6A665449-540B-458B-BD40-A4ACB89CD450}" type="presOf" srcId="{86383B04-6F60-4C17-9F79-36F569B7A248}" destId="{0B61BD60-B539-4239-B2AB-108D0A50F958}" srcOrd="0" destOrd="0" presId="urn:microsoft.com/office/officeart/2016/7/layout/BasicLinearProcessNumbered"/>
    <dgm:cxn modelId="{791AD86F-2E10-4B5E-A0DD-6F1B9EDEE7C7}" type="presOf" srcId="{EF1BE5D0-3E94-4119-98B0-5808174FD5B9}" destId="{C52AC6DF-0B0B-4C51-8443-649D5F9C5558}" srcOrd="0" destOrd="0" presId="urn:microsoft.com/office/officeart/2016/7/layout/BasicLinearProcessNumbered"/>
    <dgm:cxn modelId="{633F4570-299D-4CD7-B342-9C9238F0F152}" srcId="{30A6C9D8-F888-4B6C-8C0A-6407F516523A}" destId="{57487A02-0A23-40A4-8B5E-48453A9FC61A}" srcOrd="1" destOrd="0" parTransId="{4ECD6DA6-45B6-47EB-BD47-AD4D0855D39C}" sibTransId="{5E0FF9F6-3E90-41F7-A888-84C735A7FC1F}"/>
    <dgm:cxn modelId="{23CCAE79-967F-4F88-A502-B5BA6C61F35A}" type="presOf" srcId="{6D5FA973-9D77-4E53-BC36-083CE7FA84EA}" destId="{B35F76BD-81E5-42FC-96CF-8286BE14765B}" srcOrd="0" destOrd="0" presId="urn:microsoft.com/office/officeart/2016/7/layout/BasicLinearProcessNumbered"/>
    <dgm:cxn modelId="{3B59509B-ABDA-497F-976C-26DFFA708DB2}" srcId="{30A6C9D8-F888-4B6C-8C0A-6407F516523A}" destId="{F21BCB0D-D8A5-485F-B8A6-D5735252B139}" srcOrd="0" destOrd="0" parTransId="{69B035DD-E1FA-4AD4-8DA2-061F4C3B336D}" sibTransId="{863A3EAA-1D49-41EC-9229-07EFC6AEE2E9}"/>
    <dgm:cxn modelId="{1ED657A9-2E56-4010-A630-FCAFD60E51D8}" type="presOf" srcId="{863A3EAA-1D49-41EC-9229-07EFC6AEE2E9}" destId="{A962957F-EA44-46D1-8E01-46DCDFA06D06}" srcOrd="0" destOrd="0" presId="urn:microsoft.com/office/officeart/2016/7/layout/BasicLinearProcessNumbered"/>
    <dgm:cxn modelId="{17C52CB4-44E6-43AA-ADAC-72848FF60157}" type="presOf" srcId="{5E0FF9F6-3E90-41F7-A888-84C735A7FC1F}" destId="{6371168B-1168-4338-B3E4-9395E7DE1BA7}" srcOrd="0" destOrd="0" presId="urn:microsoft.com/office/officeart/2016/7/layout/BasicLinearProcessNumbered"/>
    <dgm:cxn modelId="{5B6888C3-3110-497D-B2E0-635ED3F4D3FD}" type="presOf" srcId="{30A6C9D8-F888-4B6C-8C0A-6407F516523A}" destId="{7F0F3F7A-8E83-46C4-B354-73B87822F8E9}" srcOrd="0" destOrd="0" presId="urn:microsoft.com/office/officeart/2016/7/layout/BasicLinearProcessNumbered"/>
    <dgm:cxn modelId="{306047DF-70C6-4FEA-A895-5C74A2FB76E5}" type="presOf" srcId="{86383B04-6F60-4C17-9F79-36F569B7A248}" destId="{5236A8D9-5555-4ABA-8957-2930ECE7E966}" srcOrd="1" destOrd="0" presId="urn:microsoft.com/office/officeart/2016/7/layout/BasicLinearProcessNumbered"/>
    <dgm:cxn modelId="{ABB4F6DF-0AF5-41A8-8697-EE68A07C3B11}" type="presOf" srcId="{57487A02-0A23-40A4-8B5E-48453A9FC61A}" destId="{CC5265D9-5250-4BD3-BF1A-85995DBDD195}" srcOrd="0" destOrd="0" presId="urn:microsoft.com/office/officeart/2016/7/layout/BasicLinearProcessNumbered"/>
    <dgm:cxn modelId="{0D6FD8F3-7DA2-4B83-B641-13135DF69ACC}" type="presOf" srcId="{57487A02-0A23-40A4-8B5E-48453A9FC61A}" destId="{D9802BB9-2E35-4C8D-BE06-08DCB115575A}" srcOrd="1" destOrd="0" presId="urn:microsoft.com/office/officeart/2016/7/layout/BasicLinearProcessNumbered"/>
    <dgm:cxn modelId="{10CBC418-754D-422D-A661-3F18EAD9610D}" type="presParOf" srcId="{7F0F3F7A-8E83-46C4-B354-73B87822F8E9}" destId="{A4702D1D-1524-46D8-AB78-08776D3267EA}" srcOrd="0" destOrd="0" presId="urn:microsoft.com/office/officeart/2016/7/layout/BasicLinearProcessNumbered"/>
    <dgm:cxn modelId="{ECF63AA0-D375-4630-B5CB-541F328FE50C}" type="presParOf" srcId="{A4702D1D-1524-46D8-AB78-08776D3267EA}" destId="{8746FC75-E64D-45D0-BD13-CCE290AAA9E4}" srcOrd="0" destOrd="0" presId="urn:microsoft.com/office/officeart/2016/7/layout/BasicLinearProcessNumbered"/>
    <dgm:cxn modelId="{80B97C7E-D92F-4335-99A6-87C5AE3D5F58}" type="presParOf" srcId="{A4702D1D-1524-46D8-AB78-08776D3267EA}" destId="{A962957F-EA44-46D1-8E01-46DCDFA06D06}" srcOrd="1" destOrd="0" presId="urn:microsoft.com/office/officeart/2016/7/layout/BasicLinearProcessNumbered"/>
    <dgm:cxn modelId="{5658842F-D763-4271-8E50-2848E160695B}" type="presParOf" srcId="{A4702D1D-1524-46D8-AB78-08776D3267EA}" destId="{ABEEC7D9-51CD-4D13-A43B-C768F0D12C24}" srcOrd="2" destOrd="0" presId="urn:microsoft.com/office/officeart/2016/7/layout/BasicLinearProcessNumbered"/>
    <dgm:cxn modelId="{B6EA3256-BD00-41D0-9B8B-94704A8F9809}" type="presParOf" srcId="{A4702D1D-1524-46D8-AB78-08776D3267EA}" destId="{AEEC2C31-2493-4A74-A40B-CD924AB756D0}" srcOrd="3" destOrd="0" presId="urn:microsoft.com/office/officeart/2016/7/layout/BasicLinearProcessNumbered"/>
    <dgm:cxn modelId="{D9B88A6F-EF38-4BAB-9590-37D35813C16D}" type="presParOf" srcId="{7F0F3F7A-8E83-46C4-B354-73B87822F8E9}" destId="{24102EA3-A169-4B11-8364-E67BAF847B8D}" srcOrd="1" destOrd="0" presId="urn:microsoft.com/office/officeart/2016/7/layout/BasicLinearProcessNumbered"/>
    <dgm:cxn modelId="{8807D30E-1541-4B1D-A72B-56B3C5B071FF}" type="presParOf" srcId="{7F0F3F7A-8E83-46C4-B354-73B87822F8E9}" destId="{A3E5523F-89CF-4E5A-A9F7-C8F6315B8115}" srcOrd="2" destOrd="0" presId="urn:microsoft.com/office/officeart/2016/7/layout/BasicLinearProcessNumbered"/>
    <dgm:cxn modelId="{442680AD-9A4D-493C-B496-8E247FD054DC}" type="presParOf" srcId="{A3E5523F-89CF-4E5A-A9F7-C8F6315B8115}" destId="{CC5265D9-5250-4BD3-BF1A-85995DBDD195}" srcOrd="0" destOrd="0" presId="urn:microsoft.com/office/officeart/2016/7/layout/BasicLinearProcessNumbered"/>
    <dgm:cxn modelId="{78BBD7B8-8F73-473D-8285-C20AEE6BBF45}" type="presParOf" srcId="{A3E5523F-89CF-4E5A-A9F7-C8F6315B8115}" destId="{6371168B-1168-4338-B3E4-9395E7DE1BA7}" srcOrd="1" destOrd="0" presId="urn:microsoft.com/office/officeart/2016/7/layout/BasicLinearProcessNumbered"/>
    <dgm:cxn modelId="{FC968C68-E301-45E4-9496-A95CD24CCEAC}" type="presParOf" srcId="{A3E5523F-89CF-4E5A-A9F7-C8F6315B8115}" destId="{D21DC957-F430-406D-AF74-E156441F310C}" srcOrd="2" destOrd="0" presId="urn:microsoft.com/office/officeart/2016/7/layout/BasicLinearProcessNumbered"/>
    <dgm:cxn modelId="{D1029F49-68FE-4CFD-AF0B-49C8186B549B}" type="presParOf" srcId="{A3E5523F-89CF-4E5A-A9F7-C8F6315B8115}" destId="{D9802BB9-2E35-4C8D-BE06-08DCB115575A}" srcOrd="3" destOrd="0" presId="urn:microsoft.com/office/officeart/2016/7/layout/BasicLinearProcessNumbered"/>
    <dgm:cxn modelId="{A02E7E7F-D441-46CC-BAD8-5A304F655A8D}" type="presParOf" srcId="{7F0F3F7A-8E83-46C4-B354-73B87822F8E9}" destId="{1D81A87E-B448-492F-8530-E6F2994B9FEB}" srcOrd="3" destOrd="0" presId="urn:microsoft.com/office/officeart/2016/7/layout/BasicLinearProcessNumbered"/>
    <dgm:cxn modelId="{21ED6D8B-E19E-4822-A9C1-A684A404DBB5}" type="presParOf" srcId="{7F0F3F7A-8E83-46C4-B354-73B87822F8E9}" destId="{D6468F8A-D0BD-48DB-ADFB-C24726EE113A}" srcOrd="4" destOrd="0" presId="urn:microsoft.com/office/officeart/2016/7/layout/BasicLinearProcessNumbered"/>
    <dgm:cxn modelId="{42C0B8A1-32D5-4962-A020-8C053E6B5DC0}" type="presParOf" srcId="{D6468F8A-D0BD-48DB-ADFB-C24726EE113A}" destId="{B35F76BD-81E5-42FC-96CF-8286BE14765B}" srcOrd="0" destOrd="0" presId="urn:microsoft.com/office/officeart/2016/7/layout/BasicLinearProcessNumbered"/>
    <dgm:cxn modelId="{B8788F05-8A87-46D3-AC3F-BB99BFD064E5}" type="presParOf" srcId="{D6468F8A-D0BD-48DB-ADFB-C24726EE113A}" destId="{290AAB8C-04C9-4848-AA30-DA1840DB00A5}" srcOrd="1" destOrd="0" presId="urn:microsoft.com/office/officeart/2016/7/layout/BasicLinearProcessNumbered"/>
    <dgm:cxn modelId="{70FCEF67-EE74-4C21-A831-F503EAF7AE30}" type="presParOf" srcId="{D6468F8A-D0BD-48DB-ADFB-C24726EE113A}" destId="{EDB27CEF-D85C-487D-9E49-6930D91590D2}" srcOrd="2" destOrd="0" presId="urn:microsoft.com/office/officeart/2016/7/layout/BasicLinearProcessNumbered"/>
    <dgm:cxn modelId="{7F106F43-58EB-42B9-9E18-FD82BEE64515}" type="presParOf" srcId="{D6468F8A-D0BD-48DB-ADFB-C24726EE113A}" destId="{4310DECD-12A6-4639-AD73-9B84F2DE2D0A}" srcOrd="3" destOrd="0" presId="urn:microsoft.com/office/officeart/2016/7/layout/BasicLinearProcessNumbered"/>
    <dgm:cxn modelId="{524C6D93-FC8C-4FDC-ADE2-4337757F7794}" type="presParOf" srcId="{7F0F3F7A-8E83-46C4-B354-73B87822F8E9}" destId="{CA4985F8-DBEA-4F7C-BCE9-0B008CE896F7}" srcOrd="5" destOrd="0" presId="urn:microsoft.com/office/officeart/2016/7/layout/BasicLinearProcessNumbered"/>
    <dgm:cxn modelId="{BD9A9839-51C6-447D-A489-4F10D38ED06F}" type="presParOf" srcId="{7F0F3F7A-8E83-46C4-B354-73B87822F8E9}" destId="{2725FF57-22E2-406E-9C46-86FA3306A284}" srcOrd="6" destOrd="0" presId="urn:microsoft.com/office/officeart/2016/7/layout/BasicLinearProcessNumbered"/>
    <dgm:cxn modelId="{62AAF9C4-CC66-43AF-A7B7-65429F874350}" type="presParOf" srcId="{2725FF57-22E2-406E-9C46-86FA3306A284}" destId="{0B61BD60-B539-4239-B2AB-108D0A50F958}" srcOrd="0" destOrd="0" presId="urn:microsoft.com/office/officeart/2016/7/layout/BasicLinearProcessNumbered"/>
    <dgm:cxn modelId="{12A8EF7B-820A-4E69-B483-174E93364943}" type="presParOf" srcId="{2725FF57-22E2-406E-9C46-86FA3306A284}" destId="{C52AC6DF-0B0B-4C51-8443-649D5F9C5558}" srcOrd="1" destOrd="0" presId="urn:microsoft.com/office/officeart/2016/7/layout/BasicLinearProcessNumbered"/>
    <dgm:cxn modelId="{DF945990-4ADF-4202-9455-58A7AA9EADA9}" type="presParOf" srcId="{2725FF57-22E2-406E-9C46-86FA3306A284}" destId="{CBF20759-5375-47FB-BDAE-3404923BA9B8}" srcOrd="2" destOrd="0" presId="urn:microsoft.com/office/officeart/2016/7/layout/BasicLinearProcessNumbered"/>
    <dgm:cxn modelId="{4D0C68D2-315A-4323-90E5-D738F9A83E20}" type="presParOf" srcId="{2725FF57-22E2-406E-9C46-86FA3306A284}" destId="{5236A8D9-5555-4ABA-8957-2930ECE7E96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DE34C1-524A-48D0-9480-34F4393FD0C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0F87A574-A1D0-45CC-94C5-58CAFCE705A1}">
      <dgm:prSet/>
      <dgm:spPr/>
      <dgm:t>
        <a:bodyPr/>
        <a:lstStyle/>
        <a:p>
          <a:r>
            <a:rPr lang="it-IT"/>
            <a:t>Spesso non è sufficiente far penetrare un concetto nella mente di chi ascolta</a:t>
          </a:r>
        </a:p>
      </dgm:t>
    </dgm:pt>
    <dgm:pt modelId="{EC86D0C0-E7C8-400E-B8D1-80AF90B16236}" type="parTrans" cxnId="{88DD83AA-8408-4F85-B2F7-2977BAF829EB}">
      <dgm:prSet/>
      <dgm:spPr/>
      <dgm:t>
        <a:bodyPr/>
        <a:lstStyle/>
        <a:p>
          <a:endParaRPr lang="it-IT"/>
        </a:p>
      </dgm:t>
    </dgm:pt>
    <dgm:pt modelId="{6F91979A-23C4-491B-8B3F-5FB567A92512}" type="sibTrans" cxnId="{88DD83AA-8408-4F85-B2F7-2977BAF829EB}">
      <dgm:prSet/>
      <dgm:spPr/>
      <dgm:t>
        <a:bodyPr/>
        <a:lstStyle/>
        <a:p>
          <a:endParaRPr lang="it-IT"/>
        </a:p>
      </dgm:t>
    </dgm:pt>
    <dgm:pt modelId="{B2795E14-5DCF-449A-AFD3-267E1F329F5C}">
      <dgm:prSet/>
      <dgm:spPr/>
      <dgm:t>
        <a:bodyPr/>
        <a:lstStyle/>
        <a:p>
          <a:r>
            <a:rPr lang="it-IT"/>
            <a:t>Bisogna convincere che quello che presentiamo sia credibile</a:t>
          </a:r>
        </a:p>
      </dgm:t>
    </dgm:pt>
    <dgm:pt modelId="{47946849-C777-4BEA-987A-CE2C46635D1F}" type="parTrans" cxnId="{DE2AD572-10BE-46DD-A202-F8BFAD3FF12C}">
      <dgm:prSet/>
      <dgm:spPr/>
      <dgm:t>
        <a:bodyPr/>
        <a:lstStyle/>
        <a:p>
          <a:endParaRPr lang="it-IT"/>
        </a:p>
      </dgm:t>
    </dgm:pt>
    <dgm:pt modelId="{7A0BCDCE-7A08-4BB4-943D-D3E7E306365B}" type="sibTrans" cxnId="{DE2AD572-10BE-46DD-A202-F8BFAD3FF12C}">
      <dgm:prSet/>
      <dgm:spPr/>
      <dgm:t>
        <a:bodyPr/>
        <a:lstStyle/>
        <a:p>
          <a:endParaRPr lang="it-IT"/>
        </a:p>
      </dgm:t>
    </dgm:pt>
    <dgm:pt modelId="{C50F110C-E8D8-4617-880E-8BD5E8F6F770}">
      <dgm:prSet/>
      <dgm:spPr/>
      <dgm:t>
        <a:bodyPr/>
        <a:lstStyle/>
        <a:p>
          <a:r>
            <a:rPr lang="it-IT"/>
            <a:t>Da contenuto </a:t>
          </a:r>
          <a:r>
            <a:rPr lang="it-IT" b="1"/>
            <a:t>oggettivo</a:t>
          </a:r>
          <a:r>
            <a:rPr lang="it-IT"/>
            <a:t> a contenuto </a:t>
          </a:r>
          <a:r>
            <a:rPr lang="it-IT" b="1"/>
            <a:t>soggettivo</a:t>
          </a:r>
          <a:endParaRPr lang="it-IT"/>
        </a:p>
      </dgm:t>
    </dgm:pt>
    <dgm:pt modelId="{FA961948-4EBA-4D06-9DE6-200B64B5A8C1}" type="parTrans" cxnId="{53D2C034-F165-4591-B545-1F0EC786FD78}">
      <dgm:prSet/>
      <dgm:spPr/>
      <dgm:t>
        <a:bodyPr/>
        <a:lstStyle/>
        <a:p>
          <a:endParaRPr lang="it-IT"/>
        </a:p>
      </dgm:t>
    </dgm:pt>
    <dgm:pt modelId="{35B2DABD-D050-46E8-922A-33DD5866B420}" type="sibTrans" cxnId="{53D2C034-F165-4591-B545-1F0EC786FD78}">
      <dgm:prSet/>
      <dgm:spPr/>
      <dgm:t>
        <a:bodyPr/>
        <a:lstStyle/>
        <a:p>
          <a:endParaRPr lang="it-IT"/>
        </a:p>
      </dgm:t>
    </dgm:pt>
    <dgm:pt modelId="{B4395CA2-6893-4388-B5A6-4DEC05E50F7D}" type="pres">
      <dgm:prSet presAssocID="{5BDE34C1-524A-48D0-9480-34F4393FD0C6}" presName="diagram" presStyleCnt="0">
        <dgm:presLayoutVars>
          <dgm:dir/>
          <dgm:resizeHandles val="exact"/>
        </dgm:presLayoutVars>
      </dgm:prSet>
      <dgm:spPr/>
    </dgm:pt>
    <dgm:pt modelId="{578F2C88-7FBA-426A-B2F6-B80EB8123143}" type="pres">
      <dgm:prSet presAssocID="{0F87A574-A1D0-45CC-94C5-58CAFCE705A1}" presName="node" presStyleLbl="node1" presStyleIdx="0" presStyleCnt="3">
        <dgm:presLayoutVars>
          <dgm:bulletEnabled val="1"/>
        </dgm:presLayoutVars>
      </dgm:prSet>
      <dgm:spPr/>
    </dgm:pt>
    <dgm:pt modelId="{F5422046-2A05-4D4A-A02A-B347DF52C426}" type="pres">
      <dgm:prSet presAssocID="{6F91979A-23C4-491B-8B3F-5FB567A92512}" presName="sibTrans" presStyleCnt="0"/>
      <dgm:spPr/>
    </dgm:pt>
    <dgm:pt modelId="{5D894672-67CB-4AD2-9170-84CF7C0727B0}" type="pres">
      <dgm:prSet presAssocID="{B2795E14-5DCF-449A-AFD3-267E1F329F5C}" presName="node" presStyleLbl="node1" presStyleIdx="1" presStyleCnt="3">
        <dgm:presLayoutVars>
          <dgm:bulletEnabled val="1"/>
        </dgm:presLayoutVars>
      </dgm:prSet>
      <dgm:spPr/>
    </dgm:pt>
    <dgm:pt modelId="{C26B8AB2-36C7-4B48-A324-563FA0E565D6}" type="pres">
      <dgm:prSet presAssocID="{7A0BCDCE-7A08-4BB4-943D-D3E7E306365B}" presName="sibTrans" presStyleCnt="0"/>
      <dgm:spPr/>
    </dgm:pt>
    <dgm:pt modelId="{93CFF7F3-3E71-4B39-95B2-246B2AD0F08E}" type="pres">
      <dgm:prSet presAssocID="{C50F110C-E8D8-4617-880E-8BD5E8F6F770}" presName="node" presStyleLbl="node1" presStyleIdx="2" presStyleCnt="3">
        <dgm:presLayoutVars>
          <dgm:bulletEnabled val="1"/>
        </dgm:presLayoutVars>
      </dgm:prSet>
      <dgm:spPr/>
    </dgm:pt>
  </dgm:ptLst>
  <dgm:cxnLst>
    <dgm:cxn modelId="{35E9DF19-7294-44CB-9554-351927FA9A4F}" type="presOf" srcId="{B2795E14-5DCF-449A-AFD3-267E1F329F5C}" destId="{5D894672-67CB-4AD2-9170-84CF7C0727B0}" srcOrd="0" destOrd="0" presId="urn:microsoft.com/office/officeart/2005/8/layout/default"/>
    <dgm:cxn modelId="{53D2C034-F165-4591-B545-1F0EC786FD78}" srcId="{5BDE34C1-524A-48D0-9480-34F4393FD0C6}" destId="{C50F110C-E8D8-4617-880E-8BD5E8F6F770}" srcOrd="2" destOrd="0" parTransId="{FA961948-4EBA-4D06-9DE6-200B64B5A8C1}" sibTransId="{35B2DABD-D050-46E8-922A-33DD5866B420}"/>
    <dgm:cxn modelId="{C96D6C45-D3A6-4687-AB0A-0C2D14620B94}" type="presOf" srcId="{C50F110C-E8D8-4617-880E-8BD5E8F6F770}" destId="{93CFF7F3-3E71-4B39-95B2-246B2AD0F08E}" srcOrd="0" destOrd="0" presId="urn:microsoft.com/office/officeart/2005/8/layout/default"/>
    <dgm:cxn modelId="{DE2AD572-10BE-46DD-A202-F8BFAD3FF12C}" srcId="{5BDE34C1-524A-48D0-9480-34F4393FD0C6}" destId="{B2795E14-5DCF-449A-AFD3-267E1F329F5C}" srcOrd="1" destOrd="0" parTransId="{47946849-C777-4BEA-987A-CE2C46635D1F}" sibTransId="{7A0BCDCE-7A08-4BB4-943D-D3E7E306365B}"/>
    <dgm:cxn modelId="{AA008782-7DD8-4B32-81EA-78C0CB7DC740}" type="presOf" srcId="{0F87A574-A1D0-45CC-94C5-58CAFCE705A1}" destId="{578F2C88-7FBA-426A-B2F6-B80EB8123143}" srcOrd="0" destOrd="0" presId="urn:microsoft.com/office/officeart/2005/8/layout/default"/>
    <dgm:cxn modelId="{88DD83AA-8408-4F85-B2F7-2977BAF829EB}" srcId="{5BDE34C1-524A-48D0-9480-34F4393FD0C6}" destId="{0F87A574-A1D0-45CC-94C5-58CAFCE705A1}" srcOrd="0" destOrd="0" parTransId="{EC86D0C0-E7C8-400E-B8D1-80AF90B16236}" sibTransId="{6F91979A-23C4-491B-8B3F-5FB567A92512}"/>
    <dgm:cxn modelId="{2B1BC3D2-1ECC-4F86-ABEF-5F2AFA30B9D9}" type="presOf" srcId="{5BDE34C1-524A-48D0-9480-34F4393FD0C6}" destId="{B4395CA2-6893-4388-B5A6-4DEC05E50F7D}" srcOrd="0" destOrd="0" presId="urn:microsoft.com/office/officeart/2005/8/layout/default"/>
    <dgm:cxn modelId="{DDE16B92-38A9-4143-9952-CED21728B1F7}" type="presParOf" srcId="{B4395CA2-6893-4388-B5A6-4DEC05E50F7D}" destId="{578F2C88-7FBA-426A-B2F6-B80EB8123143}" srcOrd="0" destOrd="0" presId="urn:microsoft.com/office/officeart/2005/8/layout/default"/>
    <dgm:cxn modelId="{BC4B1AB1-9475-4B99-959D-A6BE51F0AE04}" type="presParOf" srcId="{B4395CA2-6893-4388-B5A6-4DEC05E50F7D}" destId="{F5422046-2A05-4D4A-A02A-B347DF52C426}" srcOrd="1" destOrd="0" presId="urn:microsoft.com/office/officeart/2005/8/layout/default"/>
    <dgm:cxn modelId="{BA63996A-6085-4D1B-A9D1-DB7C65C531F9}" type="presParOf" srcId="{B4395CA2-6893-4388-B5A6-4DEC05E50F7D}" destId="{5D894672-67CB-4AD2-9170-84CF7C0727B0}" srcOrd="2" destOrd="0" presId="urn:microsoft.com/office/officeart/2005/8/layout/default"/>
    <dgm:cxn modelId="{F0217C2A-9117-4438-9636-DD9BC074AFDA}" type="presParOf" srcId="{B4395CA2-6893-4388-B5A6-4DEC05E50F7D}" destId="{C26B8AB2-36C7-4B48-A324-563FA0E565D6}" srcOrd="3" destOrd="0" presId="urn:microsoft.com/office/officeart/2005/8/layout/default"/>
    <dgm:cxn modelId="{DFADC7BD-CF56-4011-99B6-3DC95C738013}" type="presParOf" srcId="{B4395CA2-6893-4388-B5A6-4DEC05E50F7D}" destId="{93CFF7F3-3E71-4B39-95B2-246B2AD0F08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FD910E-CC11-4141-93E4-3222C905A78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8750CFD-BB59-401E-ABD0-C4EEE09DDA88}">
      <dgm:prSet/>
      <dgm:spPr/>
      <dgm:t>
        <a:bodyPr/>
        <a:lstStyle/>
        <a:p>
          <a:r>
            <a:rPr lang="it-IT"/>
            <a:t>È un documento elettronico realizzato con appositi software che può essere distribuito, letto, copiato e utilizzato anche diversamente dal contesto in cui è stato creato</a:t>
          </a:r>
        </a:p>
      </dgm:t>
    </dgm:pt>
    <dgm:pt modelId="{0D53F834-4968-4E35-BCFA-B64C3BF71179}" type="parTrans" cxnId="{2D59F3AD-B758-463E-AB21-4BCFF4BBB4A6}">
      <dgm:prSet/>
      <dgm:spPr/>
      <dgm:t>
        <a:bodyPr/>
        <a:lstStyle/>
        <a:p>
          <a:endParaRPr lang="it-IT"/>
        </a:p>
      </dgm:t>
    </dgm:pt>
    <dgm:pt modelId="{44AAE604-9AB1-4125-BC56-D93BB78157A7}" type="sibTrans" cxnId="{2D59F3AD-B758-463E-AB21-4BCFF4BBB4A6}">
      <dgm:prSet/>
      <dgm:spPr/>
      <dgm:t>
        <a:bodyPr/>
        <a:lstStyle/>
        <a:p>
          <a:endParaRPr lang="it-IT"/>
        </a:p>
      </dgm:t>
    </dgm:pt>
    <dgm:pt modelId="{DD9A5EF6-6FD9-4563-9354-95322987C58A}" type="pres">
      <dgm:prSet presAssocID="{51FD910E-CC11-4141-93E4-3222C905A78B}" presName="Name0" presStyleCnt="0">
        <dgm:presLayoutVars>
          <dgm:dir/>
          <dgm:resizeHandles val="exact"/>
        </dgm:presLayoutVars>
      </dgm:prSet>
      <dgm:spPr/>
    </dgm:pt>
    <dgm:pt modelId="{F3B3B081-FFEC-48A6-B208-D986786956D4}" type="pres">
      <dgm:prSet presAssocID="{28750CFD-BB59-401E-ABD0-C4EEE09DDA88}" presName="node" presStyleLbl="node1" presStyleIdx="0" presStyleCnt="1">
        <dgm:presLayoutVars>
          <dgm:bulletEnabled val="1"/>
        </dgm:presLayoutVars>
      </dgm:prSet>
      <dgm:spPr/>
    </dgm:pt>
  </dgm:ptLst>
  <dgm:cxnLst>
    <dgm:cxn modelId="{5C93AD60-4311-411A-83B6-E3D06906DC88}" type="presOf" srcId="{51FD910E-CC11-4141-93E4-3222C905A78B}" destId="{DD9A5EF6-6FD9-4563-9354-95322987C58A}" srcOrd="0" destOrd="0" presId="urn:microsoft.com/office/officeart/2005/8/layout/process1"/>
    <dgm:cxn modelId="{563EC64C-19FC-4A23-A45D-C7370742ED96}" type="presOf" srcId="{28750CFD-BB59-401E-ABD0-C4EEE09DDA88}" destId="{F3B3B081-FFEC-48A6-B208-D986786956D4}" srcOrd="0" destOrd="0" presId="urn:microsoft.com/office/officeart/2005/8/layout/process1"/>
    <dgm:cxn modelId="{2D59F3AD-B758-463E-AB21-4BCFF4BBB4A6}" srcId="{51FD910E-CC11-4141-93E4-3222C905A78B}" destId="{28750CFD-BB59-401E-ABD0-C4EEE09DDA88}" srcOrd="0" destOrd="0" parTransId="{0D53F834-4968-4E35-BCFA-B64C3BF71179}" sibTransId="{44AAE604-9AB1-4125-BC56-D93BB78157A7}"/>
    <dgm:cxn modelId="{A53C36CA-9FA9-4A71-8820-1D76BFA53CB1}" type="presParOf" srcId="{DD9A5EF6-6FD9-4563-9354-95322987C58A}" destId="{F3B3B081-FFEC-48A6-B208-D986786956D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672F1A-6F5D-416A-A215-9ED998C452F6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it-IT"/>
        </a:p>
      </dgm:t>
    </dgm:pt>
    <dgm:pt modelId="{07393F1F-D5A4-4D2E-A348-328D67754966}">
      <dgm:prSet/>
      <dgm:spPr/>
      <dgm:t>
        <a:bodyPr/>
        <a:lstStyle/>
        <a:p>
          <a:r>
            <a:rPr lang="it-IT"/>
            <a:t>A supporto dello speech</a:t>
          </a:r>
        </a:p>
      </dgm:t>
    </dgm:pt>
    <dgm:pt modelId="{2504DB0C-EB4B-4C78-8A94-9C1FCA33C1E5}" type="parTrans" cxnId="{D1A35BD6-2DAA-4F97-86DA-2DA3CE615CA1}">
      <dgm:prSet/>
      <dgm:spPr/>
      <dgm:t>
        <a:bodyPr/>
        <a:lstStyle/>
        <a:p>
          <a:endParaRPr lang="it-IT"/>
        </a:p>
      </dgm:t>
    </dgm:pt>
    <dgm:pt modelId="{E231FA4F-6E9A-4AA9-9643-42B297F35762}" type="sibTrans" cxnId="{D1A35BD6-2DAA-4F97-86DA-2DA3CE615CA1}">
      <dgm:prSet/>
      <dgm:spPr/>
      <dgm:t>
        <a:bodyPr/>
        <a:lstStyle/>
        <a:p>
          <a:endParaRPr lang="it-IT"/>
        </a:p>
      </dgm:t>
    </dgm:pt>
    <dgm:pt modelId="{29ABE149-67B9-4029-A896-B3A5ABFF8BD2}">
      <dgm:prSet/>
      <dgm:spPr/>
      <dgm:t>
        <a:bodyPr/>
        <a:lstStyle/>
        <a:p>
          <a:r>
            <a:rPr lang="it-IT"/>
            <a:t>Solo elementi necessari a catturare l'attenzione</a:t>
          </a:r>
        </a:p>
      </dgm:t>
    </dgm:pt>
    <dgm:pt modelId="{F79D3C4E-5E4F-4491-A0B8-EC3C604A884A}" type="parTrans" cxnId="{5FEA76D6-0582-4645-B578-9E81A65BCFC9}">
      <dgm:prSet/>
      <dgm:spPr/>
      <dgm:t>
        <a:bodyPr/>
        <a:lstStyle/>
        <a:p>
          <a:endParaRPr lang="it-IT"/>
        </a:p>
      </dgm:t>
    </dgm:pt>
    <dgm:pt modelId="{CEE5B610-5BA5-4EBF-A31C-25F9C8502C44}" type="sibTrans" cxnId="{5FEA76D6-0582-4645-B578-9E81A65BCFC9}">
      <dgm:prSet/>
      <dgm:spPr/>
      <dgm:t>
        <a:bodyPr/>
        <a:lstStyle/>
        <a:p>
          <a:endParaRPr lang="it-IT"/>
        </a:p>
      </dgm:t>
    </dgm:pt>
    <dgm:pt modelId="{876CD026-E7CD-43E1-865F-6099DF5235BB}">
      <dgm:prSet/>
      <dgm:spPr/>
      <dgm:t>
        <a:bodyPr/>
        <a:lstStyle/>
        <a:p>
          <a:r>
            <a:rPr lang="it-IT"/>
            <a:t>No contenuto, che deve essere esposto a voce</a:t>
          </a:r>
        </a:p>
      </dgm:t>
    </dgm:pt>
    <dgm:pt modelId="{CCB15469-DC28-4DC1-B3D7-00A136B1CB48}" type="parTrans" cxnId="{D008C758-2D79-48C8-84C3-551481FED53D}">
      <dgm:prSet/>
      <dgm:spPr/>
      <dgm:t>
        <a:bodyPr/>
        <a:lstStyle/>
        <a:p>
          <a:endParaRPr lang="it-IT"/>
        </a:p>
      </dgm:t>
    </dgm:pt>
    <dgm:pt modelId="{1E06526F-4EAC-4547-9E0C-13A60EE1DA4A}" type="sibTrans" cxnId="{D008C758-2D79-48C8-84C3-551481FED53D}">
      <dgm:prSet/>
      <dgm:spPr/>
      <dgm:t>
        <a:bodyPr/>
        <a:lstStyle/>
        <a:p>
          <a:endParaRPr lang="it-IT"/>
        </a:p>
      </dgm:t>
    </dgm:pt>
    <dgm:pt modelId="{711D22FA-F676-4D0F-ACDE-9936ECD6DEFC}">
      <dgm:prSet/>
      <dgm:spPr/>
      <dgm:t>
        <a:bodyPr/>
        <a:lstStyle/>
        <a:p>
          <a:r>
            <a:rPr lang="it-IT"/>
            <a:t>Usata per attenzione focalizzata sul relatore</a:t>
          </a:r>
        </a:p>
      </dgm:t>
    </dgm:pt>
    <dgm:pt modelId="{473CAF83-1E46-4F75-9D8D-58B83E8907E6}" type="parTrans" cxnId="{BE5AC23A-BB98-4A6C-AA9C-B7640D8AB2C8}">
      <dgm:prSet/>
      <dgm:spPr/>
      <dgm:t>
        <a:bodyPr/>
        <a:lstStyle/>
        <a:p>
          <a:endParaRPr lang="it-IT"/>
        </a:p>
      </dgm:t>
    </dgm:pt>
    <dgm:pt modelId="{08061C0B-9B68-4C95-9F2E-4F95A5E19BB7}" type="sibTrans" cxnId="{BE5AC23A-BB98-4A6C-AA9C-B7640D8AB2C8}">
      <dgm:prSet/>
      <dgm:spPr/>
      <dgm:t>
        <a:bodyPr/>
        <a:lstStyle/>
        <a:p>
          <a:endParaRPr lang="it-IT"/>
        </a:p>
      </dgm:t>
    </dgm:pt>
    <dgm:pt modelId="{E63EE031-9063-4A47-B24C-112FA1F02AB6}" type="pres">
      <dgm:prSet presAssocID="{B6672F1A-6F5D-416A-A215-9ED998C452F6}" presName="linear" presStyleCnt="0">
        <dgm:presLayoutVars>
          <dgm:animLvl val="lvl"/>
          <dgm:resizeHandles val="exact"/>
        </dgm:presLayoutVars>
      </dgm:prSet>
      <dgm:spPr/>
    </dgm:pt>
    <dgm:pt modelId="{BDF63111-9EE7-4CFD-96D9-4F20733E2582}" type="pres">
      <dgm:prSet presAssocID="{07393F1F-D5A4-4D2E-A348-328D6775496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5FE5EA4-8652-4C24-9553-E1DDE94D8CD6}" type="pres">
      <dgm:prSet presAssocID="{07393F1F-D5A4-4D2E-A348-328D6775496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E5AC23A-BB98-4A6C-AA9C-B7640D8AB2C8}" srcId="{07393F1F-D5A4-4D2E-A348-328D67754966}" destId="{711D22FA-F676-4D0F-ACDE-9936ECD6DEFC}" srcOrd="2" destOrd="0" parTransId="{473CAF83-1E46-4F75-9D8D-58B83E8907E6}" sibTransId="{08061C0B-9B68-4C95-9F2E-4F95A5E19BB7}"/>
    <dgm:cxn modelId="{05076044-AD69-417D-9902-DFE70F1F2081}" type="presOf" srcId="{876CD026-E7CD-43E1-865F-6099DF5235BB}" destId="{65FE5EA4-8652-4C24-9553-E1DDE94D8CD6}" srcOrd="0" destOrd="1" presId="urn:microsoft.com/office/officeart/2005/8/layout/vList2"/>
    <dgm:cxn modelId="{5AE8AE68-17B3-4AC3-8078-EC05B38A6CD8}" type="presOf" srcId="{29ABE149-67B9-4029-A896-B3A5ABFF8BD2}" destId="{65FE5EA4-8652-4C24-9553-E1DDE94D8CD6}" srcOrd="0" destOrd="0" presId="urn:microsoft.com/office/officeart/2005/8/layout/vList2"/>
    <dgm:cxn modelId="{D008C758-2D79-48C8-84C3-551481FED53D}" srcId="{07393F1F-D5A4-4D2E-A348-328D67754966}" destId="{876CD026-E7CD-43E1-865F-6099DF5235BB}" srcOrd="1" destOrd="0" parTransId="{CCB15469-DC28-4DC1-B3D7-00A136B1CB48}" sibTransId="{1E06526F-4EAC-4547-9E0C-13A60EE1DA4A}"/>
    <dgm:cxn modelId="{FA17107F-96DF-48AE-B416-1CB060D8DB68}" type="presOf" srcId="{711D22FA-F676-4D0F-ACDE-9936ECD6DEFC}" destId="{65FE5EA4-8652-4C24-9553-E1DDE94D8CD6}" srcOrd="0" destOrd="2" presId="urn:microsoft.com/office/officeart/2005/8/layout/vList2"/>
    <dgm:cxn modelId="{1DD9BD95-45EF-46FC-9F3B-82ECDB840BE3}" type="presOf" srcId="{07393F1F-D5A4-4D2E-A348-328D67754966}" destId="{BDF63111-9EE7-4CFD-96D9-4F20733E2582}" srcOrd="0" destOrd="0" presId="urn:microsoft.com/office/officeart/2005/8/layout/vList2"/>
    <dgm:cxn modelId="{DB3A6ED0-3C7B-485D-BD59-7F116A867D02}" type="presOf" srcId="{B6672F1A-6F5D-416A-A215-9ED998C452F6}" destId="{E63EE031-9063-4A47-B24C-112FA1F02AB6}" srcOrd="0" destOrd="0" presId="urn:microsoft.com/office/officeart/2005/8/layout/vList2"/>
    <dgm:cxn modelId="{D1A35BD6-2DAA-4F97-86DA-2DA3CE615CA1}" srcId="{B6672F1A-6F5D-416A-A215-9ED998C452F6}" destId="{07393F1F-D5A4-4D2E-A348-328D67754966}" srcOrd="0" destOrd="0" parTransId="{2504DB0C-EB4B-4C78-8A94-9C1FCA33C1E5}" sibTransId="{E231FA4F-6E9A-4AA9-9643-42B297F35762}"/>
    <dgm:cxn modelId="{5FEA76D6-0582-4645-B578-9E81A65BCFC9}" srcId="{07393F1F-D5A4-4D2E-A348-328D67754966}" destId="{29ABE149-67B9-4029-A896-B3A5ABFF8BD2}" srcOrd="0" destOrd="0" parTransId="{F79D3C4E-5E4F-4491-A0B8-EC3C604A884A}" sibTransId="{CEE5B610-5BA5-4EBF-A31C-25F9C8502C44}"/>
    <dgm:cxn modelId="{C864D909-AFA6-48C7-B619-E197C71AE6FF}" type="presParOf" srcId="{E63EE031-9063-4A47-B24C-112FA1F02AB6}" destId="{BDF63111-9EE7-4CFD-96D9-4F20733E2582}" srcOrd="0" destOrd="0" presId="urn:microsoft.com/office/officeart/2005/8/layout/vList2"/>
    <dgm:cxn modelId="{5B1C1C49-4386-4984-8CE1-E37BC2E16B6A}" type="presParOf" srcId="{E63EE031-9063-4A47-B24C-112FA1F02AB6}" destId="{65FE5EA4-8652-4C24-9553-E1DDE94D8C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046BCA-8B87-4EF1-9F19-E76D38132837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it-IT"/>
        </a:p>
      </dgm:t>
    </dgm:pt>
    <dgm:pt modelId="{B5AEE659-A3D5-468E-8802-F7BA163C5B8B}">
      <dgm:prSet/>
      <dgm:spPr/>
      <dgm:t>
        <a:bodyPr/>
        <a:lstStyle/>
        <a:p>
          <a:r>
            <a:rPr lang="it-IT"/>
            <a:t>Documentale</a:t>
          </a:r>
        </a:p>
      </dgm:t>
    </dgm:pt>
    <dgm:pt modelId="{92C9FB6F-9478-4D7A-B4A0-DD016B25F76A}" type="parTrans" cxnId="{7BB8264A-EDFE-43F7-8231-D908F56B6801}">
      <dgm:prSet/>
      <dgm:spPr/>
      <dgm:t>
        <a:bodyPr/>
        <a:lstStyle/>
        <a:p>
          <a:endParaRPr lang="it-IT"/>
        </a:p>
      </dgm:t>
    </dgm:pt>
    <dgm:pt modelId="{A33BD8B3-6BB5-4EF0-8F71-C3F73DEFA242}" type="sibTrans" cxnId="{7BB8264A-EDFE-43F7-8231-D908F56B6801}">
      <dgm:prSet/>
      <dgm:spPr/>
      <dgm:t>
        <a:bodyPr/>
        <a:lstStyle/>
        <a:p>
          <a:endParaRPr lang="it-IT"/>
        </a:p>
      </dgm:t>
    </dgm:pt>
    <dgm:pt modelId="{39846BE1-8FCD-4075-BAB2-F1A065C05EFE}">
      <dgm:prSet/>
      <dgm:spPr/>
      <dgm:t>
        <a:bodyPr/>
        <a:lstStyle/>
        <a:p>
          <a:r>
            <a:rPr lang="it-IT"/>
            <a:t>Per lasciare un documento al destinatario</a:t>
          </a:r>
        </a:p>
      </dgm:t>
    </dgm:pt>
    <dgm:pt modelId="{63D30545-C0A7-404F-BD61-F43DA6CBAF11}" type="parTrans" cxnId="{1170A21B-1F74-4FFE-963A-20652153FE18}">
      <dgm:prSet/>
      <dgm:spPr/>
      <dgm:t>
        <a:bodyPr/>
        <a:lstStyle/>
        <a:p>
          <a:endParaRPr lang="it-IT"/>
        </a:p>
      </dgm:t>
    </dgm:pt>
    <dgm:pt modelId="{08A15E08-E812-4007-A6A5-9A9379C3AEC5}" type="sibTrans" cxnId="{1170A21B-1F74-4FFE-963A-20652153FE18}">
      <dgm:prSet/>
      <dgm:spPr/>
      <dgm:t>
        <a:bodyPr/>
        <a:lstStyle/>
        <a:p>
          <a:endParaRPr lang="it-IT"/>
        </a:p>
      </dgm:t>
    </dgm:pt>
    <dgm:pt modelId="{9B70B298-EAA7-4793-AD24-9F02B7E5BAA2}">
      <dgm:prSet/>
      <dgm:spPr/>
      <dgm:t>
        <a:bodyPr/>
        <a:lstStyle/>
        <a:p>
          <a:r>
            <a:rPr lang="it-IT"/>
            <a:t>Meno attenzione al relatore, più al contenuto</a:t>
          </a:r>
        </a:p>
      </dgm:t>
    </dgm:pt>
    <dgm:pt modelId="{FFE4292F-9C37-4AE7-86B8-585BF5B8B193}" type="parTrans" cxnId="{93A3B929-84E2-4A13-B2C2-4DB95AF0E1B1}">
      <dgm:prSet/>
      <dgm:spPr/>
      <dgm:t>
        <a:bodyPr/>
        <a:lstStyle/>
        <a:p>
          <a:endParaRPr lang="it-IT"/>
        </a:p>
      </dgm:t>
    </dgm:pt>
    <dgm:pt modelId="{3AFC2351-6F9C-4D24-B5B1-CFAEF2B6B3FD}" type="sibTrans" cxnId="{93A3B929-84E2-4A13-B2C2-4DB95AF0E1B1}">
      <dgm:prSet/>
      <dgm:spPr/>
      <dgm:t>
        <a:bodyPr/>
        <a:lstStyle/>
        <a:p>
          <a:endParaRPr lang="it-IT"/>
        </a:p>
      </dgm:t>
    </dgm:pt>
    <dgm:pt modelId="{4819B5EB-5AB4-4F65-A956-B583497DC441}">
      <dgm:prSet/>
      <dgm:spPr/>
      <dgm:t>
        <a:bodyPr/>
        <a:lstStyle/>
        <a:p>
          <a:r>
            <a:rPr lang="it-IT"/>
            <a:t>Poco efficace durante la lezione, più efficace nello studio personale</a:t>
          </a:r>
        </a:p>
      </dgm:t>
    </dgm:pt>
    <dgm:pt modelId="{12765F1B-86A4-44F7-B8DA-8DA3DC3E75D6}" type="parTrans" cxnId="{5645D43D-3E52-4D19-BA4D-D2CB7B58A6E6}">
      <dgm:prSet/>
      <dgm:spPr/>
      <dgm:t>
        <a:bodyPr/>
        <a:lstStyle/>
        <a:p>
          <a:endParaRPr lang="it-IT"/>
        </a:p>
      </dgm:t>
    </dgm:pt>
    <dgm:pt modelId="{003A791E-CE8D-4857-8EF7-7D21FC41EDBA}" type="sibTrans" cxnId="{5645D43D-3E52-4D19-BA4D-D2CB7B58A6E6}">
      <dgm:prSet/>
      <dgm:spPr/>
      <dgm:t>
        <a:bodyPr/>
        <a:lstStyle/>
        <a:p>
          <a:endParaRPr lang="it-IT"/>
        </a:p>
      </dgm:t>
    </dgm:pt>
    <dgm:pt modelId="{6A6C21C2-3E38-4553-95AA-2C8CD5E31EAF}" type="pres">
      <dgm:prSet presAssocID="{7D046BCA-8B87-4EF1-9F19-E76D38132837}" presName="linear" presStyleCnt="0">
        <dgm:presLayoutVars>
          <dgm:animLvl val="lvl"/>
          <dgm:resizeHandles val="exact"/>
        </dgm:presLayoutVars>
      </dgm:prSet>
      <dgm:spPr/>
    </dgm:pt>
    <dgm:pt modelId="{257580A7-F0A4-4D5A-BA3D-3A7CC38E89E2}" type="pres">
      <dgm:prSet presAssocID="{B5AEE659-A3D5-468E-8802-F7BA163C5B8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BD0C75C-8639-44CE-A7A8-5CF151135D9F}" type="pres">
      <dgm:prSet presAssocID="{B5AEE659-A3D5-468E-8802-F7BA163C5B8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170A21B-1F74-4FFE-963A-20652153FE18}" srcId="{B5AEE659-A3D5-468E-8802-F7BA163C5B8B}" destId="{39846BE1-8FCD-4075-BAB2-F1A065C05EFE}" srcOrd="0" destOrd="0" parTransId="{63D30545-C0A7-404F-BD61-F43DA6CBAF11}" sibTransId="{08A15E08-E812-4007-A6A5-9A9379C3AEC5}"/>
    <dgm:cxn modelId="{93A3B929-84E2-4A13-B2C2-4DB95AF0E1B1}" srcId="{B5AEE659-A3D5-468E-8802-F7BA163C5B8B}" destId="{9B70B298-EAA7-4793-AD24-9F02B7E5BAA2}" srcOrd="1" destOrd="0" parTransId="{FFE4292F-9C37-4AE7-86B8-585BF5B8B193}" sibTransId="{3AFC2351-6F9C-4D24-B5B1-CFAEF2B6B3FD}"/>
    <dgm:cxn modelId="{1F2E082A-F796-4C96-933A-22D220DB1CBD}" type="presOf" srcId="{4819B5EB-5AB4-4F65-A956-B583497DC441}" destId="{6BD0C75C-8639-44CE-A7A8-5CF151135D9F}" srcOrd="0" destOrd="2" presId="urn:microsoft.com/office/officeart/2005/8/layout/vList2"/>
    <dgm:cxn modelId="{5645D43D-3E52-4D19-BA4D-D2CB7B58A6E6}" srcId="{B5AEE659-A3D5-468E-8802-F7BA163C5B8B}" destId="{4819B5EB-5AB4-4F65-A956-B583497DC441}" srcOrd="2" destOrd="0" parTransId="{12765F1B-86A4-44F7-B8DA-8DA3DC3E75D6}" sibTransId="{003A791E-CE8D-4857-8EF7-7D21FC41EDBA}"/>
    <dgm:cxn modelId="{7BB8264A-EDFE-43F7-8231-D908F56B6801}" srcId="{7D046BCA-8B87-4EF1-9F19-E76D38132837}" destId="{B5AEE659-A3D5-468E-8802-F7BA163C5B8B}" srcOrd="0" destOrd="0" parTransId="{92C9FB6F-9478-4D7A-B4A0-DD016B25F76A}" sibTransId="{A33BD8B3-6BB5-4EF0-8F71-C3F73DEFA242}"/>
    <dgm:cxn modelId="{6BDDE975-1643-4E64-9265-077A4B64D459}" type="presOf" srcId="{9B70B298-EAA7-4793-AD24-9F02B7E5BAA2}" destId="{6BD0C75C-8639-44CE-A7A8-5CF151135D9F}" srcOrd="0" destOrd="1" presId="urn:microsoft.com/office/officeart/2005/8/layout/vList2"/>
    <dgm:cxn modelId="{E5828D81-4FA0-48C1-A17B-C1CEA7158F1E}" type="presOf" srcId="{39846BE1-8FCD-4075-BAB2-F1A065C05EFE}" destId="{6BD0C75C-8639-44CE-A7A8-5CF151135D9F}" srcOrd="0" destOrd="0" presId="urn:microsoft.com/office/officeart/2005/8/layout/vList2"/>
    <dgm:cxn modelId="{599BF587-0EDE-4409-8875-A70CC5A706BD}" type="presOf" srcId="{7D046BCA-8B87-4EF1-9F19-E76D38132837}" destId="{6A6C21C2-3E38-4553-95AA-2C8CD5E31EAF}" srcOrd="0" destOrd="0" presId="urn:microsoft.com/office/officeart/2005/8/layout/vList2"/>
    <dgm:cxn modelId="{DE26F9FA-7444-416D-B92D-81971317C884}" type="presOf" srcId="{B5AEE659-A3D5-468E-8802-F7BA163C5B8B}" destId="{257580A7-F0A4-4D5A-BA3D-3A7CC38E89E2}" srcOrd="0" destOrd="0" presId="urn:microsoft.com/office/officeart/2005/8/layout/vList2"/>
    <dgm:cxn modelId="{7FA9F51D-B96A-413C-B921-E58F78C14D50}" type="presParOf" srcId="{6A6C21C2-3E38-4553-95AA-2C8CD5E31EAF}" destId="{257580A7-F0A4-4D5A-BA3D-3A7CC38E89E2}" srcOrd="0" destOrd="0" presId="urn:microsoft.com/office/officeart/2005/8/layout/vList2"/>
    <dgm:cxn modelId="{58815BC2-22F8-4F5D-9290-02E3772511CD}" type="presParOf" srcId="{6A6C21C2-3E38-4553-95AA-2C8CD5E31EAF}" destId="{6BD0C75C-8639-44CE-A7A8-5CF151135D9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B6CB58-FF63-4EC1-9106-CDDE3A7A19CC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it-IT"/>
        </a:p>
      </dgm:t>
    </dgm:pt>
    <dgm:pt modelId="{41400B59-1F4D-4A42-830F-E8D2F7CBA47D}">
      <dgm:prSet/>
      <dgm:spPr/>
      <dgm:t>
        <a:bodyPr/>
        <a:lstStyle/>
        <a:p>
          <a:r>
            <a:rPr lang="en-US"/>
            <a:t>Dal documento che avete scritto per il PC da gaming, create una presentazione elettronica da spiegare agli altri</a:t>
          </a:r>
          <a:endParaRPr lang="it-IT"/>
        </a:p>
      </dgm:t>
    </dgm:pt>
    <dgm:pt modelId="{5BA7EE45-8923-4C2E-B8D3-01C37F4E7009}" type="parTrans" cxnId="{CE019D85-79C0-4B5D-90CB-518BEA955025}">
      <dgm:prSet/>
      <dgm:spPr/>
      <dgm:t>
        <a:bodyPr/>
        <a:lstStyle/>
        <a:p>
          <a:endParaRPr lang="it-IT"/>
        </a:p>
      </dgm:t>
    </dgm:pt>
    <dgm:pt modelId="{E78728FC-BB74-4753-A100-EDD1FD4684C1}" type="sibTrans" cxnId="{CE019D85-79C0-4B5D-90CB-518BEA955025}">
      <dgm:prSet/>
      <dgm:spPr/>
      <dgm:t>
        <a:bodyPr/>
        <a:lstStyle/>
        <a:p>
          <a:endParaRPr lang="it-IT"/>
        </a:p>
      </dgm:t>
    </dgm:pt>
    <dgm:pt modelId="{87F14378-15CA-4ED9-ABD3-3C2F6F2656CE}">
      <dgm:prSet/>
      <dgm:spPr/>
      <dgm:t>
        <a:bodyPr/>
        <a:lstStyle/>
        <a:p>
          <a:r>
            <a:rPr lang="en-US"/>
            <a:t>3 lezioni di tempo (compresa quella di oggi)</a:t>
          </a:r>
          <a:endParaRPr lang="it-IT"/>
        </a:p>
      </dgm:t>
    </dgm:pt>
    <dgm:pt modelId="{A1425A36-BF64-4DBC-B8FE-93D63D40AC72}" type="parTrans" cxnId="{ABE3807A-E559-470A-BA30-1121C8F6061E}">
      <dgm:prSet/>
      <dgm:spPr/>
      <dgm:t>
        <a:bodyPr/>
        <a:lstStyle/>
        <a:p>
          <a:endParaRPr lang="it-IT"/>
        </a:p>
      </dgm:t>
    </dgm:pt>
    <dgm:pt modelId="{A18037EC-AF96-4EF5-8C56-DE8449CF19FC}" type="sibTrans" cxnId="{ABE3807A-E559-470A-BA30-1121C8F6061E}">
      <dgm:prSet/>
      <dgm:spPr/>
      <dgm:t>
        <a:bodyPr/>
        <a:lstStyle/>
        <a:p>
          <a:endParaRPr lang="it-IT"/>
        </a:p>
      </dgm:t>
    </dgm:pt>
    <dgm:pt modelId="{3C920777-BC7D-4927-BDF9-FD14F41DC0DE}">
      <dgm:prSet/>
      <dgm:spPr/>
      <dgm:t>
        <a:bodyPr/>
        <a:lstStyle/>
        <a:p>
          <a:r>
            <a:rPr lang="en-US"/>
            <a:t>Fatela più bella possibile, seguendo i consigli</a:t>
          </a:r>
          <a:endParaRPr lang="it-IT"/>
        </a:p>
      </dgm:t>
    </dgm:pt>
    <dgm:pt modelId="{D130BD45-E2B9-455B-BFBF-6EE42419F8F6}" type="parTrans" cxnId="{C2DFF11F-39D9-4AB3-B78C-48F10CBAD38D}">
      <dgm:prSet/>
      <dgm:spPr/>
      <dgm:t>
        <a:bodyPr/>
        <a:lstStyle/>
        <a:p>
          <a:endParaRPr lang="it-IT"/>
        </a:p>
      </dgm:t>
    </dgm:pt>
    <dgm:pt modelId="{A55FAFD1-769E-481A-B047-8415604136EC}" type="sibTrans" cxnId="{C2DFF11F-39D9-4AB3-B78C-48F10CBAD38D}">
      <dgm:prSet/>
      <dgm:spPr/>
      <dgm:t>
        <a:bodyPr/>
        <a:lstStyle/>
        <a:p>
          <a:endParaRPr lang="it-IT"/>
        </a:p>
      </dgm:t>
    </dgm:pt>
    <dgm:pt modelId="{52B559E2-BC8D-4C67-AC52-C4161E609D9E}">
      <dgm:prSet/>
      <dgm:spPr/>
      <dgm:t>
        <a:bodyPr/>
        <a:lstStyle/>
        <a:p>
          <a:r>
            <a:rPr lang="en-US"/>
            <a:t>Preparate anche il discorso</a:t>
          </a:r>
          <a:endParaRPr lang="it-IT"/>
        </a:p>
      </dgm:t>
    </dgm:pt>
    <dgm:pt modelId="{0AC2DCF8-F222-4ACE-B6C7-0F3B956D9954}" type="parTrans" cxnId="{D9D90B14-A8FC-44AC-9638-0FFB0602008D}">
      <dgm:prSet/>
      <dgm:spPr/>
      <dgm:t>
        <a:bodyPr/>
        <a:lstStyle/>
        <a:p>
          <a:endParaRPr lang="it-IT"/>
        </a:p>
      </dgm:t>
    </dgm:pt>
    <dgm:pt modelId="{A9A90433-6ADC-4F96-A218-9878E4041932}" type="sibTrans" cxnId="{D9D90B14-A8FC-44AC-9638-0FFB0602008D}">
      <dgm:prSet/>
      <dgm:spPr/>
      <dgm:t>
        <a:bodyPr/>
        <a:lstStyle/>
        <a:p>
          <a:endParaRPr lang="it-IT"/>
        </a:p>
      </dgm:t>
    </dgm:pt>
    <dgm:pt modelId="{F69231E8-03C7-4179-8973-9B6B31477ADA}" type="pres">
      <dgm:prSet presAssocID="{35B6CB58-FF63-4EC1-9106-CDDE3A7A19CC}" presName="linear" presStyleCnt="0">
        <dgm:presLayoutVars>
          <dgm:animLvl val="lvl"/>
          <dgm:resizeHandles val="exact"/>
        </dgm:presLayoutVars>
      </dgm:prSet>
      <dgm:spPr/>
    </dgm:pt>
    <dgm:pt modelId="{D3F55DC2-87CD-4FCE-B660-69687DD4D123}" type="pres">
      <dgm:prSet presAssocID="{41400B59-1F4D-4A42-830F-E8D2F7CBA47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BDA6DBE-6809-4444-8079-9063682B98E7}" type="pres">
      <dgm:prSet presAssocID="{41400B59-1F4D-4A42-830F-E8D2F7CBA47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9D90B14-A8FC-44AC-9638-0FFB0602008D}" srcId="{41400B59-1F4D-4A42-830F-E8D2F7CBA47D}" destId="{52B559E2-BC8D-4C67-AC52-C4161E609D9E}" srcOrd="2" destOrd="0" parTransId="{0AC2DCF8-F222-4ACE-B6C7-0F3B956D9954}" sibTransId="{A9A90433-6ADC-4F96-A218-9878E4041932}"/>
    <dgm:cxn modelId="{777AF01D-6353-4F9C-9AC1-D89890BD0AF4}" type="presOf" srcId="{87F14378-15CA-4ED9-ABD3-3C2F6F2656CE}" destId="{6BDA6DBE-6809-4444-8079-9063682B98E7}" srcOrd="0" destOrd="0" presId="urn:microsoft.com/office/officeart/2005/8/layout/vList2"/>
    <dgm:cxn modelId="{C2DFF11F-39D9-4AB3-B78C-48F10CBAD38D}" srcId="{41400B59-1F4D-4A42-830F-E8D2F7CBA47D}" destId="{3C920777-BC7D-4927-BDF9-FD14F41DC0DE}" srcOrd="1" destOrd="0" parTransId="{D130BD45-E2B9-455B-BFBF-6EE42419F8F6}" sibTransId="{A55FAFD1-769E-481A-B047-8415604136EC}"/>
    <dgm:cxn modelId="{CC199A32-1205-4D6D-AF8D-EB362564C242}" type="presOf" srcId="{52B559E2-BC8D-4C67-AC52-C4161E609D9E}" destId="{6BDA6DBE-6809-4444-8079-9063682B98E7}" srcOrd="0" destOrd="2" presId="urn:microsoft.com/office/officeart/2005/8/layout/vList2"/>
    <dgm:cxn modelId="{ABE3807A-E559-470A-BA30-1121C8F6061E}" srcId="{41400B59-1F4D-4A42-830F-E8D2F7CBA47D}" destId="{87F14378-15CA-4ED9-ABD3-3C2F6F2656CE}" srcOrd="0" destOrd="0" parTransId="{A1425A36-BF64-4DBC-B8FE-93D63D40AC72}" sibTransId="{A18037EC-AF96-4EF5-8C56-DE8449CF19FC}"/>
    <dgm:cxn modelId="{CE019D85-79C0-4B5D-90CB-518BEA955025}" srcId="{35B6CB58-FF63-4EC1-9106-CDDE3A7A19CC}" destId="{41400B59-1F4D-4A42-830F-E8D2F7CBA47D}" srcOrd="0" destOrd="0" parTransId="{5BA7EE45-8923-4C2E-B8D3-01C37F4E7009}" sibTransId="{E78728FC-BB74-4753-A100-EDD1FD4684C1}"/>
    <dgm:cxn modelId="{9938758B-604B-4001-A622-49CE0A67E3E0}" type="presOf" srcId="{41400B59-1F4D-4A42-830F-E8D2F7CBA47D}" destId="{D3F55DC2-87CD-4FCE-B660-69687DD4D123}" srcOrd="0" destOrd="0" presId="urn:microsoft.com/office/officeart/2005/8/layout/vList2"/>
    <dgm:cxn modelId="{60BBDCC8-4457-476B-B30C-AE7020DCFC4E}" type="presOf" srcId="{35B6CB58-FF63-4EC1-9106-CDDE3A7A19CC}" destId="{F69231E8-03C7-4179-8973-9B6B31477ADA}" srcOrd="0" destOrd="0" presId="urn:microsoft.com/office/officeart/2005/8/layout/vList2"/>
    <dgm:cxn modelId="{146B63E8-E474-4342-8929-CC3089DCA6A8}" type="presOf" srcId="{3C920777-BC7D-4927-BDF9-FD14F41DC0DE}" destId="{6BDA6DBE-6809-4444-8079-9063682B98E7}" srcOrd="0" destOrd="1" presId="urn:microsoft.com/office/officeart/2005/8/layout/vList2"/>
    <dgm:cxn modelId="{B3D2E69D-5FD2-4DCB-9E26-B723FA9C08F2}" type="presParOf" srcId="{F69231E8-03C7-4179-8973-9B6B31477ADA}" destId="{D3F55DC2-87CD-4FCE-B660-69687DD4D123}" srcOrd="0" destOrd="0" presId="urn:microsoft.com/office/officeart/2005/8/layout/vList2"/>
    <dgm:cxn modelId="{36063816-397D-4D84-A3D6-A7972E147D6B}" type="presParOf" srcId="{F69231E8-03C7-4179-8973-9B6B31477ADA}" destId="{6BDA6DBE-6809-4444-8079-9063682B98E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31D95-E1FA-4A25-81BB-C6498E9F6706}">
      <dsp:nvSpPr>
        <dsp:cNvPr id="0" name=""/>
        <dsp:cNvSpPr/>
      </dsp:nvSpPr>
      <dsp:spPr>
        <a:xfrm>
          <a:off x="0" y="759355"/>
          <a:ext cx="3000373" cy="18002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Elementi base della comunicazione</a:t>
          </a:r>
        </a:p>
      </dsp:txBody>
      <dsp:txXfrm>
        <a:off x="0" y="759355"/>
        <a:ext cx="3000373" cy="1800224"/>
      </dsp:txXfrm>
    </dsp:sp>
    <dsp:sp modelId="{DC2BE478-1CB9-4352-B3A6-A5E798B2D368}">
      <dsp:nvSpPr>
        <dsp:cNvPr id="0" name=""/>
        <dsp:cNvSpPr/>
      </dsp:nvSpPr>
      <dsp:spPr>
        <a:xfrm>
          <a:off x="3300411" y="759355"/>
          <a:ext cx="3000373" cy="1800224"/>
        </a:xfrm>
        <a:prstGeom prst="rect">
          <a:avLst/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Presentazioni multimediali</a:t>
          </a:r>
        </a:p>
      </dsp:txBody>
      <dsp:txXfrm>
        <a:off x="3300411" y="759355"/>
        <a:ext cx="3000373" cy="1800224"/>
      </dsp:txXfrm>
    </dsp:sp>
    <dsp:sp modelId="{B0905D86-D269-439B-9A25-CC16BDDA27DF}">
      <dsp:nvSpPr>
        <dsp:cNvPr id="0" name=""/>
        <dsp:cNvSpPr/>
      </dsp:nvSpPr>
      <dsp:spPr>
        <a:xfrm>
          <a:off x="6600822" y="759355"/>
          <a:ext cx="3000373" cy="1800224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Software per la creazione di presentazioni multimediali</a:t>
          </a:r>
        </a:p>
      </dsp:txBody>
      <dsp:txXfrm>
        <a:off x="6600822" y="759355"/>
        <a:ext cx="3000373" cy="1800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427A0-F471-4F40-965D-14DC91552C1E}">
      <dsp:nvSpPr>
        <dsp:cNvPr id="0" name=""/>
        <dsp:cNvSpPr/>
      </dsp:nvSpPr>
      <dsp:spPr>
        <a:xfrm>
          <a:off x="0" y="239553"/>
          <a:ext cx="4718050" cy="28308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Efficacia</a:t>
          </a:r>
        </a:p>
      </dsp:txBody>
      <dsp:txXfrm>
        <a:off x="0" y="239553"/>
        <a:ext cx="4718050" cy="2830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6FC75-E64D-45D0-BD13-CCE290AAA9E4}">
      <dsp:nvSpPr>
        <dsp:cNvPr id="0" name=""/>
        <dsp:cNvSpPr/>
      </dsp:nvSpPr>
      <dsp:spPr>
        <a:xfrm>
          <a:off x="2812" y="0"/>
          <a:ext cx="2231528" cy="28748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Il mio interlocutore ha capito di che cosa sto parlando?</a:t>
          </a:r>
          <a:endParaRPr lang="en-US" sz="2000" kern="1200"/>
        </a:p>
      </dsp:txBody>
      <dsp:txXfrm>
        <a:off x="2812" y="1092455"/>
        <a:ext cx="2231528" cy="1724929"/>
      </dsp:txXfrm>
    </dsp:sp>
    <dsp:sp modelId="{A962957F-EA44-46D1-8E01-46DCDFA06D06}">
      <dsp:nvSpPr>
        <dsp:cNvPr id="0" name=""/>
        <dsp:cNvSpPr/>
      </dsp:nvSpPr>
      <dsp:spPr>
        <a:xfrm>
          <a:off x="687344" y="287488"/>
          <a:ext cx="862464" cy="8624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813649" y="413793"/>
        <a:ext cx="609854" cy="609854"/>
      </dsp:txXfrm>
    </dsp:sp>
    <dsp:sp modelId="{ABEEC7D9-51CD-4D13-A43B-C768F0D12C24}">
      <dsp:nvSpPr>
        <dsp:cNvPr id="0" name=""/>
        <dsp:cNvSpPr/>
      </dsp:nvSpPr>
      <dsp:spPr>
        <a:xfrm>
          <a:off x="2812" y="2874811"/>
          <a:ext cx="2231528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5265D9-5250-4BD3-BF1A-85995DBDD195}">
      <dsp:nvSpPr>
        <dsp:cNvPr id="0" name=""/>
        <dsp:cNvSpPr/>
      </dsp:nvSpPr>
      <dsp:spPr>
        <a:xfrm>
          <a:off x="2457493" y="0"/>
          <a:ext cx="2231528" cy="287488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L'ha capito subito, senza domande o dubbi?</a:t>
          </a:r>
          <a:endParaRPr lang="en-US" sz="2000" kern="1200"/>
        </a:p>
      </dsp:txBody>
      <dsp:txXfrm>
        <a:off x="2457493" y="1092455"/>
        <a:ext cx="2231528" cy="1724929"/>
      </dsp:txXfrm>
    </dsp:sp>
    <dsp:sp modelId="{6371168B-1168-4338-B3E4-9395E7DE1BA7}">
      <dsp:nvSpPr>
        <dsp:cNvPr id="0" name=""/>
        <dsp:cNvSpPr/>
      </dsp:nvSpPr>
      <dsp:spPr>
        <a:xfrm>
          <a:off x="3142025" y="287488"/>
          <a:ext cx="862464" cy="8624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3268330" y="413793"/>
        <a:ext cx="609854" cy="609854"/>
      </dsp:txXfrm>
    </dsp:sp>
    <dsp:sp modelId="{D21DC957-F430-406D-AF74-E156441F310C}">
      <dsp:nvSpPr>
        <dsp:cNvPr id="0" name=""/>
        <dsp:cNvSpPr/>
      </dsp:nvSpPr>
      <dsp:spPr>
        <a:xfrm>
          <a:off x="2457493" y="2874811"/>
          <a:ext cx="2231528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5F76BD-81E5-42FC-96CF-8286BE14765B}">
      <dsp:nvSpPr>
        <dsp:cNvPr id="0" name=""/>
        <dsp:cNvSpPr/>
      </dsp:nvSpPr>
      <dsp:spPr>
        <a:xfrm>
          <a:off x="4912174" y="0"/>
          <a:ext cx="2231528" cy="287488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Sono riuscito a spiegare il mio concetto nel minor tempo possibile?</a:t>
          </a:r>
          <a:endParaRPr lang="en-US" sz="2000" kern="1200"/>
        </a:p>
      </dsp:txBody>
      <dsp:txXfrm>
        <a:off x="4912174" y="1092455"/>
        <a:ext cx="2231528" cy="1724929"/>
      </dsp:txXfrm>
    </dsp:sp>
    <dsp:sp modelId="{290AAB8C-04C9-4848-AA30-DA1840DB00A5}">
      <dsp:nvSpPr>
        <dsp:cNvPr id="0" name=""/>
        <dsp:cNvSpPr/>
      </dsp:nvSpPr>
      <dsp:spPr>
        <a:xfrm>
          <a:off x="5596706" y="287488"/>
          <a:ext cx="862464" cy="86246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5723011" y="413793"/>
        <a:ext cx="609854" cy="609854"/>
      </dsp:txXfrm>
    </dsp:sp>
    <dsp:sp modelId="{EDB27CEF-D85C-487D-9E49-6930D91590D2}">
      <dsp:nvSpPr>
        <dsp:cNvPr id="0" name=""/>
        <dsp:cNvSpPr/>
      </dsp:nvSpPr>
      <dsp:spPr>
        <a:xfrm>
          <a:off x="4912174" y="2874811"/>
          <a:ext cx="2231528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61BD60-B539-4239-B2AB-108D0A50F958}">
      <dsp:nvSpPr>
        <dsp:cNvPr id="0" name=""/>
        <dsp:cNvSpPr/>
      </dsp:nvSpPr>
      <dsp:spPr>
        <a:xfrm>
          <a:off x="7366855" y="0"/>
          <a:ext cx="2231528" cy="287488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Ho utilizzato un linguaggio privo di opinioni o pregiudizi?</a:t>
          </a:r>
          <a:endParaRPr lang="en-US" sz="2000" kern="1200"/>
        </a:p>
      </dsp:txBody>
      <dsp:txXfrm>
        <a:off x="7366855" y="1092455"/>
        <a:ext cx="2231528" cy="1724929"/>
      </dsp:txXfrm>
    </dsp:sp>
    <dsp:sp modelId="{C52AC6DF-0B0B-4C51-8443-649D5F9C5558}">
      <dsp:nvSpPr>
        <dsp:cNvPr id="0" name=""/>
        <dsp:cNvSpPr/>
      </dsp:nvSpPr>
      <dsp:spPr>
        <a:xfrm>
          <a:off x="8051387" y="287488"/>
          <a:ext cx="862464" cy="8624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4</a:t>
          </a:r>
        </a:p>
      </dsp:txBody>
      <dsp:txXfrm>
        <a:off x="8177692" y="413793"/>
        <a:ext cx="609854" cy="609854"/>
      </dsp:txXfrm>
    </dsp:sp>
    <dsp:sp modelId="{CBF20759-5375-47FB-BDAE-3404923BA9B8}">
      <dsp:nvSpPr>
        <dsp:cNvPr id="0" name=""/>
        <dsp:cNvSpPr/>
      </dsp:nvSpPr>
      <dsp:spPr>
        <a:xfrm>
          <a:off x="7366855" y="2874811"/>
          <a:ext cx="2231528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F2C88-7FBA-426A-B2F6-B80EB8123143}">
      <dsp:nvSpPr>
        <dsp:cNvPr id="0" name=""/>
        <dsp:cNvSpPr/>
      </dsp:nvSpPr>
      <dsp:spPr>
        <a:xfrm>
          <a:off x="0" y="759355"/>
          <a:ext cx="3000373" cy="18002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Spesso non è sufficiente far penetrare un concetto nella mente di chi ascolta</a:t>
          </a:r>
        </a:p>
      </dsp:txBody>
      <dsp:txXfrm>
        <a:off x="0" y="759355"/>
        <a:ext cx="3000373" cy="1800224"/>
      </dsp:txXfrm>
    </dsp:sp>
    <dsp:sp modelId="{5D894672-67CB-4AD2-9170-84CF7C0727B0}">
      <dsp:nvSpPr>
        <dsp:cNvPr id="0" name=""/>
        <dsp:cNvSpPr/>
      </dsp:nvSpPr>
      <dsp:spPr>
        <a:xfrm>
          <a:off x="3300411" y="759355"/>
          <a:ext cx="3000373" cy="18002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Bisogna convincere che quello che presentiamo sia credibile</a:t>
          </a:r>
        </a:p>
      </dsp:txBody>
      <dsp:txXfrm>
        <a:off x="3300411" y="759355"/>
        <a:ext cx="3000373" cy="1800224"/>
      </dsp:txXfrm>
    </dsp:sp>
    <dsp:sp modelId="{93CFF7F3-3E71-4B39-95B2-246B2AD0F08E}">
      <dsp:nvSpPr>
        <dsp:cNvPr id="0" name=""/>
        <dsp:cNvSpPr/>
      </dsp:nvSpPr>
      <dsp:spPr>
        <a:xfrm>
          <a:off x="6600822" y="759355"/>
          <a:ext cx="3000373" cy="18002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Da contenuto </a:t>
          </a:r>
          <a:r>
            <a:rPr lang="it-IT" sz="2400" b="1" kern="1200"/>
            <a:t>oggettivo</a:t>
          </a:r>
          <a:r>
            <a:rPr lang="it-IT" sz="2400" kern="1200"/>
            <a:t> a contenuto </a:t>
          </a:r>
          <a:r>
            <a:rPr lang="it-IT" sz="2400" b="1" kern="1200"/>
            <a:t>soggettivo</a:t>
          </a:r>
          <a:endParaRPr lang="it-IT" sz="2400" kern="1200"/>
        </a:p>
      </dsp:txBody>
      <dsp:txXfrm>
        <a:off x="6600822" y="759355"/>
        <a:ext cx="3000373" cy="1800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3B081-FFEC-48A6-B208-D986786956D4}">
      <dsp:nvSpPr>
        <dsp:cNvPr id="0" name=""/>
        <dsp:cNvSpPr/>
      </dsp:nvSpPr>
      <dsp:spPr>
        <a:xfrm>
          <a:off x="0" y="239572"/>
          <a:ext cx="4718304" cy="2830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È un documento elettronico realizzato con appositi software che può essere distribuito, letto, copiato e utilizzato anche diversamente dal contesto in cui è stato creato</a:t>
          </a:r>
        </a:p>
      </dsp:txBody>
      <dsp:txXfrm>
        <a:off x="82917" y="322489"/>
        <a:ext cx="4552470" cy="26651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63111-9EE7-4CFD-96D9-4F20733E2582}">
      <dsp:nvSpPr>
        <dsp:cNvPr id="0" name=""/>
        <dsp:cNvSpPr/>
      </dsp:nvSpPr>
      <dsp:spPr>
        <a:xfrm>
          <a:off x="0" y="4283"/>
          <a:ext cx="4718304" cy="842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A supporto dello speech</a:t>
          </a:r>
        </a:p>
      </dsp:txBody>
      <dsp:txXfrm>
        <a:off x="41123" y="45406"/>
        <a:ext cx="4636058" cy="760154"/>
      </dsp:txXfrm>
    </dsp:sp>
    <dsp:sp modelId="{65FE5EA4-8652-4C24-9553-E1DDE94D8CD6}">
      <dsp:nvSpPr>
        <dsp:cNvPr id="0" name=""/>
        <dsp:cNvSpPr/>
      </dsp:nvSpPr>
      <dsp:spPr>
        <a:xfrm>
          <a:off x="0" y="846683"/>
          <a:ext cx="4718304" cy="245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06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800" kern="1200"/>
            <a:t>Solo elementi necessari a catturare l'attenzione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800" kern="1200"/>
            <a:t>No contenuto, che deve essere esposto a voce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800" kern="1200"/>
            <a:t>Usata per attenzione focalizzata sul relatore</a:t>
          </a:r>
        </a:p>
      </dsp:txBody>
      <dsp:txXfrm>
        <a:off x="0" y="846683"/>
        <a:ext cx="4718304" cy="24591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580A7-F0A4-4D5A-BA3D-3A7CC38E89E2}">
      <dsp:nvSpPr>
        <dsp:cNvPr id="0" name=""/>
        <dsp:cNvSpPr/>
      </dsp:nvSpPr>
      <dsp:spPr>
        <a:xfrm>
          <a:off x="0" y="22103"/>
          <a:ext cx="4718304" cy="748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Documentale</a:t>
          </a:r>
        </a:p>
      </dsp:txBody>
      <dsp:txXfrm>
        <a:off x="36553" y="58656"/>
        <a:ext cx="4645198" cy="675694"/>
      </dsp:txXfrm>
    </dsp:sp>
    <dsp:sp modelId="{6BD0C75C-8639-44CE-A7A8-5CF151135D9F}">
      <dsp:nvSpPr>
        <dsp:cNvPr id="0" name=""/>
        <dsp:cNvSpPr/>
      </dsp:nvSpPr>
      <dsp:spPr>
        <a:xfrm>
          <a:off x="0" y="770903"/>
          <a:ext cx="4718304" cy="251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0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500" kern="1200"/>
            <a:t>Per lasciare un documento al destinatario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500" kern="1200"/>
            <a:t>Meno attenzione al relatore, più al contenuto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500" kern="1200"/>
            <a:t>Poco efficace durante la lezione, più efficace nello studio personale</a:t>
          </a:r>
        </a:p>
      </dsp:txBody>
      <dsp:txXfrm>
        <a:off x="0" y="770903"/>
        <a:ext cx="4718304" cy="2517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55DC2-87CD-4FCE-B660-69687DD4D123}">
      <dsp:nvSpPr>
        <dsp:cNvPr id="0" name=""/>
        <dsp:cNvSpPr/>
      </dsp:nvSpPr>
      <dsp:spPr>
        <a:xfrm>
          <a:off x="0" y="51077"/>
          <a:ext cx="3360771" cy="1883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Dal documento che avete scritto per il PC da gaming, create una presentazione elettronica da spiegare agli altri</a:t>
          </a:r>
          <a:endParaRPr lang="it-IT" sz="2300" kern="1200"/>
        </a:p>
      </dsp:txBody>
      <dsp:txXfrm>
        <a:off x="91955" y="143032"/>
        <a:ext cx="3176861" cy="1699790"/>
      </dsp:txXfrm>
    </dsp:sp>
    <dsp:sp modelId="{6BDA6DBE-6809-4444-8079-9063682B98E7}">
      <dsp:nvSpPr>
        <dsp:cNvPr id="0" name=""/>
        <dsp:cNvSpPr/>
      </dsp:nvSpPr>
      <dsp:spPr>
        <a:xfrm>
          <a:off x="0" y="1934778"/>
          <a:ext cx="3360771" cy="1333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0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3 lezioni di tempo (compresa quella di oggi)</a:t>
          </a:r>
          <a:endParaRPr lang="it-IT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Fatela più bella possibile, seguendo i consigli</a:t>
          </a:r>
          <a:endParaRPr lang="it-IT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Preparate anche il discorso</a:t>
          </a:r>
          <a:endParaRPr lang="it-IT" sz="1800" kern="1200"/>
        </a:p>
      </dsp:txBody>
      <dsp:txXfrm>
        <a:off x="0" y="1934778"/>
        <a:ext cx="3360771" cy="1333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NoTemplate/realizzazione-presentazioni-creative-notemplateit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8.xml"/><Relationship Id="rId5" Type="http://schemas.openxmlformats.org/officeDocument/2006/relationships/image" Target="../media/image25.jpeg"/><Relationship Id="rId10" Type="http://schemas.microsoft.com/office/2007/relationships/diagramDrawing" Target="../diagrams/drawing8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5297B-340E-4ACB-A32E-C153FCE8B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Tecniche di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10F90C6-0FED-4646-9AF5-534DFF37B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Per una comunicazione migliore</a:t>
            </a:r>
          </a:p>
        </p:txBody>
      </p:sp>
    </p:spTree>
    <p:extLst>
      <p:ext uri="{BB962C8B-B14F-4D97-AF65-F5344CB8AC3E}">
        <p14:creationId xmlns:p14="http://schemas.microsoft.com/office/powerpoint/2010/main" val="297600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90F5AF34-7DD8-40EC-B91B-7847D002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Modelli o template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D7A1846-CE02-4A59-97E4-A8C9D71DF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811443"/>
            <a:ext cx="5470525" cy="3235115"/>
          </a:xfrm>
          <a:prstGeom prst="rect">
            <a:avLst/>
          </a:prstGeom>
        </p:spPr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C9B473DF-4ED3-4FCB-8807-7534A6861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Lavorare con i template è molto più semplice rispetto ad una presentazione vuota, in quanto molti aspetti sono già stati scelti</a:t>
            </a:r>
          </a:p>
        </p:txBody>
      </p:sp>
    </p:spTree>
    <p:extLst>
      <p:ext uri="{BB962C8B-B14F-4D97-AF65-F5344CB8AC3E}">
        <p14:creationId xmlns:p14="http://schemas.microsoft.com/office/powerpoint/2010/main" val="218267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895E2D-E7EF-4D10-BB74-4BA20DEC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Vista principale 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C740DCF-5E0E-458B-9942-7CBDD4E77A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Ci mostra il contenuto che abbiamo aggiunto</a:t>
            </a:r>
          </a:p>
          <a:p>
            <a:r>
              <a:rPr lang="it-IT" dirty="0"/>
              <a:t>Per cambiare visualizzazione</a:t>
            </a:r>
          </a:p>
          <a:p>
            <a:pPr lvl="1"/>
            <a:r>
              <a:rPr lang="it-IT" dirty="0"/>
              <a:t>Visualizza nella barra in alto</a:t>
            </a:r>
          </a:p>
          <a:p>
            <a:pPr lvl="1"/>
            <a:r>
              <a:rPr lang="it-IT" dirty="0"/>
              <a:t>Scegliere modalità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788E0C5-3A3C-4BE8-96DE-2FDCD1D14D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725" y="2854162"/>
            <a:ext cx="4718050" cy="272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5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CB14E6A-B7B3-4501-9AB5-33FBE323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Slide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64C567B-627E-409F-89F7-50A3EE4A8F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Doppio clic sotto l'ultima diapositiva disponibile</a:t>
            </a:r>
          </a:p>
          <a:p>
            <a:r>
              <a:rPr lang="it-IT" dirty="0"/>
              <a:t>CRTL+M</a:t>
            </a:r>
          </a:p>
          <a:p>
            <a:r>
              <a:rPr lang="it-IT" dirty="0"/>
              <a:t>Tasto destro </a:t>
            </a:r>
            <a:r>
              <a:rPr lang="it-IT" dirty="0">
                <a:sym typeface="Wingdings" panose="05000000000000000000" pitchFamily="2" charset="2"/>
              </a:rPr>
              <a:t> nuova diapositiva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52C96A4F-738B-4964-8AAB-7CA216BBCB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44352" y="2560638"/>
            <a:ext cx="1392795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1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E2E19F-9A1B-4483-8ECB-9D41051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Proprietà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D8949A-72DE-4038-B9BA-5B39CE0B66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Ci permettono di cambiare in fretta la struttura della pagina</a:t>
            </a:r>
          </a:p>
          <a:p>
            <a:r>
              <a:rPr lang="it-IT" dirty="0"/>
              <a:t>Si trova nel </a:t>
            </a:r>
            <a:r>
              <a:rPr lang="it-IT" dirty="0" err="1"/>
              <a:t>tab</a:t>
            </a:r>
            <a:r>
              <a:rPr lang="it-IT" dirty="0"/>
              <a:t> di destra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1BBE140-D627-468B-A49D-3C679E958F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24299" y="2560638"/>
            <a:ext cx="1632902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2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3CCCC2-FAEB-4E9A-93DF-DE9F95D9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Menù</a:t>
            </a:r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62ABE2E5-F822-4CAD-9316-333605AAC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767083"/>
            <a:ext cx="9601200" cy="89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5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0F360EF-E05F-4198-B455-6B5906D8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Inserisci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902699B-1CC4-4443-AF3B-16938C1FD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8906" y="982663"/>
            <a:ext cx="2228988" cy="4892675"/>
          </a:xfrm>
          <a:prstGeom prst="rect">
            <a:avLst/>
          </a:prstGeom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207E1A8-27B9-4402-A096-6E5809126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Menù per l'inserimento di: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Audio/Video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Grafico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Oggetti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Tabelle</a:t>
            </a:r>
          </a:p>
        </p:txBody>
      </p:sp>
    </p:spTree>
    <p:extLst>
      <p:ext uri="{BB962C8B-B14F-4D97-AF65-F5344CB8AC3E}">
        <p14:creationId xmlns:p14="http://schemas.microsoft.com/office/powerpoint/2010/main" val="1643859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A13D78-AE01-4ECB-B163-0E21A0E4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Formato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EDE029C-9754-422D-8E4C-3A5471433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9202" y="982663"/>
            <a:ext cx="2608397" cy="4892675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0EE3F7-9C71-47D7-9579-A2B7CDEC5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Menù per cambiare: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Tipo testo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Spaziatura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Elenchi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Immagine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Animazione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Allineamento e disposizione</a:t>
            </a:r>
          </a:p>
        </p:txBody>
      </p:sp>
    </p:spTree>
    <p:extLst>
      <p:ext uri="{BB962C8B-B14F-4D97-AF65-F5344CB8AC3E}">
        <p14:creationId xmlns:p14="http://schemas.microsoft.com/office/powerpoint/2010/main" val="2723577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CC1D6-7B89-4001-84B6-1BCF9F2F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Diapositiva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708A706-CC8D-4C86-9003-015A8DC25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268" y="982663"/>
            <a:ext cx="3010265" cy="4892675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C47A27-F030-4E5A-81A8-351360245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Menù per: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Inserire o modificare diapositive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Cambiare schema diapositiva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Animazioni tra una slide e l'altra</a:t>
            </a:r>
          </a:p>
        </p:txBody>
      </p:sp>
    </p:spTree>
    <p:extLst>
      <p:ext uri="{BB962C8B-B14F-4D97-AF65-F5344CB8AC3E}">
        <p14:creationId xmlns:p14="http://schemas.microsoft.com/office/powerpoint/2010/main" val="3391056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5B8A7-912F-48A5-A1D2-A053386D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Presentazione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0FABE6A-EE5D-4A44-9AB6-A45A8A2E2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450" y="2490788"/>
            <a:ext cx="3009900" cy="1876425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208F6E-03D0-4634-B998-FF2C2DB86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Possibilità di: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Iniziare dall'inizio o da una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Usare un timer preimpostato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Personalizzare ogni aspetto</a:t>
            </a:r>
          </a:p>
        </p:txBody>
      </p:sp>
    </p:spTree>
    <p:extLst>
      <p:ext uri="{BB962C8B-B14F-4D97-AF65-F5344CB8AC3E}">
        <p14:creationId xmlns:p14="http://schemas.microsoft.com/office/powerpoint/2010/main" val="2763840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67ED64-FFF9-4D1E-8833-24870BB1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50CC608-3945-4A2D-91A9-18C4AE211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0825" y="1495425"/>
            <a:ext cx="3105150" cy="3867150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4980B3-D03E-4243-B72A-E02645685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Menù utile per: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Controllo ortografico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Cambiare velocemente colori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Formule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Macro</a:t>
            </a:r>
          </a:p>
        </p:txBody>
      </p:sp>
    </p:spTree>
    <p:extLst>
      <p:ext uri="{BB962C8B-B14F-4D97-AF65-F5344CB8AC3E}">
        <p14:creationId xmlns:p14="http://schemas.microsoft.com/office/powerpoint/2010/main" val="196472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197E7-763C-409A-BBB2-FC4773ED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39991D5-1650-485B-B11A-DDF9F12C3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688691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3443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1BEA6-273C-4419-B985-B4B0D55C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9EBC56C-00EB-4E76-A16E-1A089F8CF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9168" y="982663"/>
            <a:ext cx="3208465" cy="4892675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5815BC-C171-40BB-9A41-AF970622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Fondamentale per tutte le operazioni base di: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Copia/incolla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Annulla modifica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Incolla testo non formattato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Cerca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Collegamenti</a:t>
            </a:r>
          </a:p>
        </p:txBody>
      </p:sp>
    </p:spTree>
    <p:extLst>
      <p:ext uri="{BB962C8B-B14F-4D97-AF65-F5344CB8AC3E}">
        <p14:creationId xmlns:p14="http://schemas.microsoft.com/office/powerpoint/2010/main" val="871786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6FC99-43B7-4690-A0A6-19D24432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CBBDBAD-2317-4187-9D4E-BADEB301D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9503" y="982663"/>
            <a:ext cx="1947794" cy="4892675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F2F6BC-68EA-450D-88CD-81C600495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Fondamentale per: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Aprire/salvare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Esportare in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Inviare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Stampare</a:t>
            </a:r>
          </a:p>
        </p:txBody>
      </p:sp>
    </p:spTree>
    <p:extLst>
      <p:ext uri="{BB962C8B-B14F-4D97-AF65-F5344CB8AC3E}">
        <p14:creationId xmlns:p14="http://schemas.microsoft.com/office/powerpoint/2010/main" val="3632000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694A51CD-C3AA-497A-82C2-8AF6C9D7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Consigli utili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FE2243DF-AFA8-4717-87D2-3DCD821AB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it-IT" b="1" dirty="0"/>
              <a:t>Stabilisci l’obiettivo</a:t>
            </a:r>
            <a:r>
              <a:rPr lang="it-IT" dirty="0"/>
              <a:t> prima di cominciare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b="1" dirty="0"/>
              <a:t>Progetta la struttura</a:t>
            </a:r>
            <a:r>
              <a:rPr lang="it-IT" dirty="0"/>
              <a:t> cominciando dalla carta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b="1" dirty="0"/>
              <a:t>Un concetto per slide</a:t>
            </a:r>
            <a:r>
              <a:rPr lang="it-IT" dirty="0"/>
              <a:t>: semplifica per amplificare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b="1" dirty="0"/>
              <a:t>Abbandona i template </a:t>
            </a:r>
            <a:r>
              <a:rPr lang="it-IT" dirty="0"/>
              <a:t>o la tua presentazione non sarà ricordata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b="1" dirty="0"/>
              <a:t>Creai i tuoi formati</a:t>
            </a:r>
            <a:r>
              <a:rPr lang="it-IT" dirty="0"/>
              <a:t>, progetta slide su misura per te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b="1" dirty="0"/>
              <a:t>Crea uno schema di colori:</a:t>
            </a:r>
            <a:r>
              <a:rPr lang="it-IT" dirty="0"/>
              <a:t> comincia con 2, massimo 3 colori!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b="1" dirty="0"/>
              <a:t>Crea uno schema di font:</a:t>
            </a:r>
            <a:r>
              <a:rPr lang="it-IT" dirty="0"/>
              <a:t> se non sei sicuro usa un unico font.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b="1" dirty="0"/>
              <a:t>Crea una gerarchia</a:t>
            </a:r>
            <a:r>
              <a:rPr lang="it-IT" dirty="0"/>
              <a:t> e scegli dove direzionare lo sguardo sulla slide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b="1" dirty="0"/>
              <a:t>Lascia parlare le immagini</a:t>
            </a:r>
            <a:r>
              <a:rPr lang="it-IT" dirty="0"/>
              <a:t>, aiutano la comprensione e il ricordo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b="1" dirty="0"/>
              <a:t>Rispetta gli spazi vuoti</a:t>
            </a:r>
            <a:r>
              <a:rPr lang="it-IT" dirty="0"/>
              <a:t>, aiutano l’occhio a focalizzarsi sul messaggio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A0EE03C7-C7B8-4AB5-9E41-C0D866888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https://www.slideshare.net/NoTemplate/realizzazione-presentazioni-creative-notemplateit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072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2647464-43E9-422A-888D-128FD44C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262626"/>
                </a:solidFill>
              </a:rPr>
              <a:t>PC Gaming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isultati immagini per il tuo turno">
            <a:extLst>
              <a:ext uri="{FF2B5EF4-FFF2-40B4-BE49-F238E27FC236}">
                <a16:creationId xmlns:a16="http://schemas.microsoft.com/office/drawing/2014/main" id="{EBD7B84C-6C4E-449C-836B-39305468F0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83" y="1670185"/>
            <a:ext cx="5278777" cy="33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F5D2A898-3B19-4F7A-9E82-DC950A767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921804"/>
              </p:ext>
            </p:extLst>
          </p:nvPr>
        </p:nvGraphicFramePr>
        <p:xfrm>
          <a:off x="7535824" y="2556932"/>
          <a:ext cx="3360771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10141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F579CE-84CB-43C7-AA88-DED5043A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L'obiettivo principale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0BC9F23-DE84-48B0-8B5C-6E79B1164D1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86113139"/>
              </p:ext>
            </p:extLst>
          </p:nvPr>
        </p:nvGraphicFramePr>
        <p:xfrm>
          <a:off x="129857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Risultati immagini per efficacia">
            <a:extLst>
              <a:ext uri="{FF2B5EF4-FFF2-40B4-BE49-F238E27FC236}">
                <a16:creationId xmlns:a16="http://schemas.microsoft.com/office/drawing/2014/main" id="{9C3766C7-66AF-4456-978F-9A20EBDBD43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3146921"/>
            <a:ext cx="4718050" cy="213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95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1A848-AD92-4F29-B5C2-47A60B72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262626"/>
                </a:solidFill>
              </a:rPr>
              <a:t>Domanda dell'efficacia</a:t>
            </a:r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2603A107-284E-4D6D-8DEF-9DA828DCA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157919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295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44EFD3-EC7A-4686-B1B8-01021734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Oggettivo o soggettivo?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D9D6E02-5D65-4328-B6D6-3AB21C5BF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919679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14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97874-5DC7-4443-85C1-2DADED28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Presentazioni</a:t>
            </a:r>
          </a:p>
        </p:txBody>
      </p:sp>
      <p:pic>
        <p:nvPicPr>
          <p:cNvPr id="2050" name="Picture 2" descr="Risultati immagini per lavagna luminosa per lucidi">
            <a:extLst>
              <a:ext uri="{FF2B5EF4-FFF2-40B4-BE49-F238E27FC236}">
                <a16:creationId xmlns:a16="http://schemas.microsoft.com/office/drawing/2014/main" id="{D9BBF0AC-6436-4F35-B7F3-201553A918D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290" y="2560638"/>
            <a:ext cx="2246619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videoproiettore anni 60">
            <a:extLst>
              <a:ext uri="{FF2B5EF4-FFF2-40B4-BE49-F238E27FC236}">
                <a16:creationId xmlns:a16="http://schemas.microsoft.com/office/drawing/2014/main" id="{E6391B33-A0C1-4E87-AFB7-76E91AC201E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033" y="2560638"/>
            <a:ext cx="3439433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98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DF6A6-2A62-42B7-A937-7BE186E0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Presentazione elettronica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3D19D803-3567-4479-9E7F-7F32F031784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5909598"/>
              </p:ext>
            </p:extLst>
          </p:nvPr>
        </p:nvGraphicFramePr>
        <p:xfrm>
          <a:off x="1298448" y="2560320"/>
          <a:ext cx="4718304" cy="331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Risultati immagini per presentation slide">
            <a:extLst>
              <a:ext uri="{FF2B5EF4-FFF2-40B4-BE49-F238E27FC236}">
                <a16:creationId xmlns:a16="http://schemas.microsoft.com/office/drawing/2014/main" id="{2AEB4398-86B5-4DD9-9891-2E0C885249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828831"/>
            <a:ext cx="4718050" cy="27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9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7BC2BB-3884-4804-8DA6-22F52D24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Due scopi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F5518937-107D-40C5-93E0-F50F6160B28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45090090"/>
              </p:ext>
            </p:extLst>
          </p:nvPr>
        </p:nvGraphicFramePr>
        <p:xfrm>
          <a:off x="1298448" y="2560320"/>
          <a:ext cx="4718304" cy="331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039808CD-9C2A-440D-80D3-21C984B79D0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2874657"/>
              </p:ext>
            </p:extLst>
          </p:nvPr>
        </p:nvGraphicFramePr>
        <p:xfrm>
          <a:off x="6181344" y="2560320"/>
          <a:ext cx="4718304" cy="331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7160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5A341-AB95-4A11-8D91-21C494FB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per le presentazioni</a:t>
            </a:r>
          </a:p>
        </p:txBody>
      </p:sp>
      <p:pic>
        <p:nvPicPr>
          <p:cNvPr id="4098" name="Picture 2" descr="Risultati immagini per powerpoint">
            <a:extLst>
              <a:ext uri="{FF2B5EF4-FFF2-40B4-BE49-F238E27FC236}">
                <a16:creationId xmlns:a16="http://schemas.microsoft.com/office/drawing/2014/main" id="{4FBBA633-3FEA-4E05-A75D-2844B5351C8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96" y="2560638"/>
            <a:ext cx="3370607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isultati immagini per libreoffice impress">
            <a:extLst>
              <a:ext uri="{FF2B5EF4-FFF2-40B4-BE49-F238E27FC236}">
                <a16:creationId xmlns:a16="http://schemas.microsoft.com/office/drawing/2014/main" id="{1E9B6FFA-7B7F-41DC-8ACC-4B1DEF4BD88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48" y="2560638"/>
            <a:ext cx="2757203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410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432</Words>
  <Application>Microsoft Office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Garamond</vt:lpstr>
      <vt:lpstr>Wingdings</vt:lpstr>
      <vt:lpstr>Organico</vt:lpstr>
      <vt:lpstr>Tecniche di presentazione</vt:lpstr>
      <vt:lpstr>Obiettivi</vt:lpstr>
      <vt:lpstr>L'obiettivo principale</vt:lpstr>
      <vt:lpstr>Domanda dell'efficacia</vt:lpstr>
      <vt:lpstr>Oggettivo o soggettivo?</vt:lpstr>
      <vt:lpstr>Presentazioni</vt:lpstr>
      <vt:lpstr>Presentazione elettronica</vt:lpstr>
      <vt:lpstr>Due scopi</vt:lpstr>
      <vt:lpstr>Software per le presentazioni</vt:lpstr>
      <vt:lpstr>Modelli o template</vt:lpstr>
      <vt:lpstr>Vista principale </vt:lpstr>
      <vt:lpstr>Creazione Slide</vt:lpstr>
      <vt:lpstr>Proprietà</vt:lpstr>
      <vt:lpstr>Menù</vt:lpstr>
      <vt:lpstr>Inserisci</vt:lpstr>
      <vt:lpstr>Formato</vt:lpstr>
      <vt:lpstr>Diapositiva</vt:lpstr>
      <vt:lpstr>Presentazione</vt:lpstr>
      <vt:lpstr>Strumenti</vt:lpstr>
      <vt:lpstr>Modifica</vt:lpstr>
      <vt:lpstr>File</vt:lpstr>
      <vt:lpstr>Consigli utili</vt:lpstr>
      <vt:lpstr>PC Gaming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Tecniche di presentazione</dc:title>
  <dc:creator>Alessandro Fuser</dc:creator>
  <cp:lastModifiedBy>Alessandro Fuser</cp:lastModifiedBy>
  <cp:revision>11</cp:revision>
  <dcterms:created xsi:type="dcterms:W3CDTF">2018-12-23T09:42:30Z</dcterms:created>
  <dcterms:modified xsi:type="dcterms:W3CDTF">2019-01-02T09:23:37Z</dcterms:modified>
</cp:coreProperties>
</file>