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95" r:id="rId10"/>
    <p:sldId id="266" r:id="rId11"/>
    <p:sldId id="270" r:id="rId12"/>
    <p:sldId id="263" r:id="rId13"/>
    <p:sldId id="265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C27F460-A1C6-4F3D-B647-480F24E4297C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4"/>
            <p14:sldId id="295"/>
          </p14:sldIdLst>
        </p14:section>
        <p14:section name="Firmware" id="{CF8D6F81-7F36-4A40-8690-91EB2A882284}">
          <p14:sldIdLst>
            <p14:sldId id="266"/>
            <p14:sldId id="270"/>
            <p14:sldId id="263"/>
            <p14:sldId id="265"/>
            <p14:sldId id="267"/>
            <p14:sldId id="268"/>
            <p14:sldId id="269"/>
          </p14:sldIdLst>
        </p14:section>
        <p14:section name="Sistema Operativo" id="{2DD16AD1-3CBD-4379-A587-9FEC8A26C5B0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Sofware Applicativo" id="{B5544A9F-0BBC-45BF-AD6A-857CD4FFF7BE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uriosità" id="{657D7975-0F21-447C-8F30-803E52A052F4}">
          <p14:sldIdLst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6BA46-F7CF-4AC3-87FF-D150490F76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6EB61B5-0CA7-4DCA-A127-9F768687D1AB}">
      <dgm:prSet/>
      <dgm:spPr/>
      <dgm:t>
        <a:bodyPr/>
        <a:lstStyle/>
        <a:p>
          <a:r>
            <a:rPr lang="it-IT"/>
            <a:t>Le parti del sistema che si possono colpire con un martello (sconsigliato) sono chiamate hardware; quei codici di programma che si possono soltanto maledire sono chiamati software</a:t>
          </a:r>
        </a:p>
      </dgm:t>
    </dgm:pt>
    <dgm:pt modelId="{12CADAE2-6FFC-4104-B119-749E5CC48108}" type="parTrans" cxnId="{BAA02762-39A9-4855-A87C-BBE475F964F3}">
      <dgm:prSet/>
      <dgm:spPr/>
      <dgm:t>
        <a:bodyPr/>
        <a:lstStyle/>
        <a:p>
          <a:endParaRPr lang="it-IT"/>
        </a:p>
      </dgm:t>
    </dgm:pt>
    <dgm:pt modelId="{39406B5E-D4F7-477B-9E16-889CCED8E543}" type="sibTrans" cxnId="{BAA02762-39A9-4855-A87C-BBE475F964F3}">
      <dgm:prSet/>
      <dgm:spPr/>
      <dgm:t>
        <a:bodyPr/>
        <a:lstStyle/>
        <a:p>
          <a:endParaRPr lang="it-IT"/>
        </a:p>
      </dgm:t>
    </dgm:pt>
    <dgm:pt modelId="{2BE9B29A-8F86-45ED-98C1-CA0A3BEC15A9}" type="pres">
      <dgm:prSet presAssocID="{01D6BA46-F7CF-4AC3-87FF-D150490F7680}" presName="vert0" presStyleCnt="0">
        <dgm:presLayoutVars>
          <dgm:dir/>
          <dgm:animOne val="branch"/>
          <dgm:animLvl val="lvl"/>
        </dgm:presLayoutVars>
      </dgm:prSet>
      <dgm:spPr/>
    </dgm:pt>
    <dgm:pt modelId="{B0DA146D-9CD5-441E-9D48-E1F72B95BD0F}" type="pres">
      <dgm:prSet presAssocID="{86EB61B5-0CA7-4DCA-A127-9F768687D1AB}" presName="thickLine" presStyleLbl="alignNode1" presStyleIdx="0" presStyleCnt="1"/>
      <dgm:spPr/>
    </dgm:pt>
    <dgm:pt modelId="{65479303-B7BD-46F3-821E-8944A02717FB}" type="pres">
      <dgm:prSet presAssocID="{86EB61B5-0CA7-4DCA-A127-9F768687D1AB}" presName="horz1" presStyleCnt="0"/>
      <dgm:spPr/>
    </dgm:pt>
    <dgm:pt modelId="{28FEC6A1-2D1B-4CA4-A156-52F798757A8A}" type="pres">
      <dgm:prSet presAssocID="{86EB61B5-0CA7-4DCA-A127-9F768687D1AB}" presName="tx1" presStyleLbl="revTx" presStyleIdx="0" presStyleCnt="1"/>
      <dgm:spPr/>
    </dgm:pt>
    <dgm:pt modelId="{35021098-D5F2-4267-8C4B-1F7318F3955A}" type="pres">
      <dgm:prSet presAssocID="{86EB61B5-0CA7-4DCA-A127-9F768687D1AB}" presName="vert1" presStyleCnt="0"/>
      <dgm:spPr/>
    </dgm:pt>
  </dgm:ptLst>
  <dgm:cxnLst>
    <dgm:cxn modelId="{16FB940B-54E0-43C3-AF69-0CB375501925}" type="presOf" srcId="{01D6BA46-F7CF-4AC3-87FF-D150490F7680}" destId="{2BE9B29A-8F86-45ED-98C1-CA0A3BEC15A9}" srcOrd="0" destOrd="0" presId="urn:microsoft.com/office/officeart/2008/layout/LinedList"/>
    <dgm:cxn modelId="{BAA02762-39A9-4855-A87C-BBE475F964F3}" srcId="{01D6BA46-F7CF-4AC3-87FF-D150490F7680}" destId="{86EB61B5-0CA7-4DCA-A127-9F768687D1AB}" srcOrd="0" destOrd="0" parTransId="{12CADAE2-6FFC-4104-B119-749E5CC48108}" sibTransId="{39406B5E-D4F7-477B-9E16-889CCED8E543}"/>
    <dgm:cxn modelId="{84791A52-EC88-4A55-BF69-0E4C5099B25B}" type="presOf" srcId="{86EB61B5-0CA7-4DCA-A127-9F768687D1AB}" destId="{28FEC6A1-2D1B-4CA4-A156-52F798757A8A}" srcOrd="0" destOrd="0" presId="urn:microsoft.com/office/officeart/2008/layout/LinedList"/>
    <dgm:cxn modelId="{2F027DD5-63A8-4EAE-8FEB-0ECB8A61315A}" type="presParOf" srcId="{2BE9B29A-8F86-45ED-98C1-CA0A3BEC15A9}" destId="{B0DA146D-9CD5-441E-9D48-E1F72B95BD0F}" srcOrd="0" destOrd="0" presId="urn:microsoft.com/office/officeart/2008/layout/LinedList"/>
    <dgm:cxn modelId="{3C256CBE-1671-4615-A741-00D8DB7F8F64}" type="presParOf" srcId="{2BE9B29A-8F86-45ED-98C1-CA0A3BEC15A9}" destId="{65479303-B7BD-46F3-821E-8944A02717FB}" srcOrd="1" destOrd="0" presId="urn:microsoft.com/office/officeart/2008/layout/LinedList"/>
    <dgm:cxn modelId="{53682A28-A9AB-4303-AD4E-7DCFEF47E172}" type="presParOf" srcId="{65479303-B7BD-46F3-821E-8944A02717FB}" destId="{28FEC6A1-2D1B-4CA4-A156-52F798757A8A}" srcOrd="0" destOrd="0" presId="urn:microsoft.com/office/officeart/2008/layout/LinedList"/>
    <dgm:cxn modelId="{7224EEC3-2909-4165-919C-054CA6104A45}" type="presParOf" srcId="{65479303-B7BD-46F3-821E-8944A02717FB}" destId="{35021098-D5F2-4267-8C4B-1F7318F395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99CD48-CB4D-4A60-B5DC-97F3066835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13ACAB9-9A7A-4DFB-99DC-9AF7F0B473A0}">
      <dgm:prSet/>
      <dgm:spPr/>
      <dgm:t>
        <a:bodyPr/>
        <a:lstStyle/>
        <a:p>
          <a:r>
            <a:rPr lang="it-IT"/>
            <a:t>Viene effettuato solamente quando si accende un dispositivo</a:t>
          </a:r>
        </a:p>
      </dgm:t>
    </dgm:pt>
    <dgm:pt modelId="{49A771DB-B886-4692-8B72-DC82E7BCCE8A}" type="parTrans" cxnId="{27547B19-3323-44DC-8F84-F0162869FEAC}">
      <dgm:prSet/>
      <dgm:spPr/>
      <dgm:t>
        <a:bodyPr/>
        <a:lstStyle/>
        <a:p>
          <a:endParaRPr lang="it-IT"/>
        </a:p>
      </dgm:t>
    </dgm:pt>
    <dgm:pt modelId="{CA5663CA-94F0-4A30-AB49-D2FC8C8CE7D8}" type="sibTrans" cxnId="{27547B19-3323-44DC-8F84-F0162869FEAC}">
      <dgm:prSet/>
      <dgm:spPr/>
      <dgm:t>
        <a:bodyPr/>
        <a:lstStyle/>
        <a:p>
          <a:endParaRPr lang="it-IT"/>
        </a:p>
      </dgm:t>
    </dgm:pt>
    <dgm:pt modelId="{371FB2FB-AF6D-4AF8-ACBF-875C93190BEC}">
      <dgm:prSet/>
      <dgm:spPr/>
      <dgm:t>
        <a:bodyPr/>
        <a:lstStyle/>
        <a:p>
          <a:r>
            <a:rPr lang="it-IT"/>
            <a:t>Viene chiamato anche avvio a freddo</a:t>
          </a:r>
        </a:p>
      </dgm:t>
    </dgm:pt>
    <dgm:pt modelId="{57DB19EA-2C16-4155-A2E5-50D307F78D02}" type="parTrans" cxnId="{C2702F28-F461-4575-95D2-F0ED0FA670F7}">
      <dgm:prSet/>
      <dgm:spPr/>
      <dgm:t>
        <a:bodyPr/>
        <a:lstStyle/>
        <a:p>
          <a:endParaRPr lang="it-IT"/>
        </a:p>
      </dgm:t>
    </dgm:pt>
    <dgm:pt modelId="{1B81BE56-7FA1-4FBA-9E3B-1BD4CC6BFC35}" type="sibTrans" cxnId="{C2702F28-F461-4575-95D2-F0ED0FA670F7}">
      <dgm:prSet/>
      <dgm:spPr/>
      <dgm:t>
        <a:bodyPr/>
        <a:lstStyle/>
        <a:p>
          <a:endParaRPr lang="it-IT"/>
        </a:p>
      </dgm:t>
    </dgm:pt>
    <dgm:pt modelId="{6931F241-C5A9-4410-B2E8-537E6BF730B6}" type="pres">
      <dgm:prSet presAssocID="{B899CD48-CB4D-4A60-B5DC-97F3066835EF}" presName="vert0" presStyleCnt="0">
        <dgm:presLayoutVars>
          <dgm:dir/>
          <dgm:animOne val="branch"/>
          <dgm:animLvl val="lvl"/>
        </dgm:presLayoutVars>
      </dgm:prSet>
      <dgm:spPr/>
    </dgm:pt>
    <dgm:pt modelId="{F098C200-3F81-4229-8F1F-3E8BBBDFBC71}" type="pres">
      <dgm:prSet presAssocID="{513ACAB9-9A7A-4DFB-99DC-9AF7F0B473A0}" presName="thickLine" presStyleLbl="alignNode1" presStyleIdx="0" presStyleCnt="2"/>
      <dgm:spPr/>
    </dgm:pt>
    <dgm:pt modelId="{C1833A90-4C3E-4F0F-9EF6-B7913BB5864F}" type="pres">
      <dgm:prSet presAssocID="{513ACAB9-9A7A-4DFB-99DC-9AF7F0B473A0}" presName="horz1" presStyleCnt="0"/>
      <dgm:spPr/>
    </dgm:pt>
    <dgm:pt modelId="{BD8105E0-C5C0-4378-AAFF-00C8041264FF}" type="pres">
      <dgm:prSet presAssocID="{513ACAB9-9A7A-4DFB-99DC-9AF7F0B473A0}" presName="tx1" presStyleLbl="revTx" presStyleIdx="0" presStyleCnt="2"/>
      <dgm:spPr/>
    </dgm:pt>
    <dgm:pt modelId="{6B50B4AE-E469-4202-AEAD-92531CA555B6}" type="pres">
      <dgm:prSet presAssocID="{513ACAB9-9A7A-4DFB-99DC-9AF7F0B473A0}" presName="vert1" presStyleCnt="0"/>
      <dgm:spPr/>
    </dgm:pt>
    <dgm:pt modelId="{1EA9B364-0C65-482A-818E-2D3C2EAB769C}" type="pres">
      <dgm:prSet presAssocID="{371FB2FB-AF6D-4AF8-ACBF-875C93190BEC}" presName="thickLine" presStyleLbl="alignNode1" presStyleIdx="1" presStyleCnt="2"/>
      <dgm:spPr/>
    </dgm:pt>
    <dgm:pt modelId="{2C8C741A-D08E-489C-BAAF-D9F53BFFE3C8}" type="pres">
      <dgm:prSet presAssocID="{371FB2FB-AF6D-4AF8-ACBF-875C93190BEC}" presName="horz1" presStyleCnt="0"/>
      <dgm:spPr/>
    </dgm:pt>
    <dgm:pt modelId="{6C088CDD-A696-4D69-9367-5937BD7E8457}" type="pres">
      <dgm:prSet presAssocID="{371FB2FB-AF6D-4AF8-ACBF-875C93190BEC}" presName="tx1" presStyleLbl="revTx" presStyleIdx="1" presStyleCnt="2"/>
      <dgm:spPr/>
    </dgm:pt>
    <dgm:pt modelId="{67B9B7B7-7A27-4A00-9A15-3CB22AF5CA3D}" type="pres">
      <dgm:prSet presAssocID="{371FB2FB-AF6D-4AF8-ACBF-875C93190BEC}" presName="vert1" presStyleCnt="0"/>
      <dgm:spPr/>
    </dgm:pt>
  </dgm:ptLst>
  <dgm:cxnLst>
    <dgm:cxn modelId="{27547B19-3323-44DC-8F84-F0162869FEAC}" srcId="{B899CD48-CB4D-4A60-B5DC-97F3066835EF}" destId="{513ACAB9-9A7A-4DFB-99DC-9AF7F0B473A0}" srcOrd="0" destOrd="0" parTransId="{49A771DB-B886-4692-8B72-DC82E7BCCE8A}" sibTransId="{CA5663CA-94F0-4A30-AB49-D2FC8C8CE7D8}"/>
    <dgm:cxn modelId="{C2702F28-F461-4575-95D2-F0ED0FA670F7}" srcId="{B899CD48-CB4D-4A60-B5DC-97F3066835EF}" destId="{371FB2FB-AF6D-4AF8-ACBF-875C93190BEC}" srcOrd="1" destOrd="0" parTransId="{57DB19EA-2C16-4155-A2E5-50D307F78D02}" sibTransId="{1B81BE56-7FA1-4FBA-9E3B-1BD4CC6BFC35}"/>
    <dgm:cxn modelId="{9900323A-989D-476A-9163-0BEA7FECD9D3}" type="presOf" srcId="{371FB2FB-AF6D-4AF8-ACBF-875C93190BEC}" destId="{6C088CDD-A696-4D69-9367-5937BD7E8457}" srcOrd="0" destOrd="0" presId="urn:microsoft.com/office/officeart/2008/layout/LinedList"/>
    <dgm:cxn modelId="{DE6DFF61-70CB-4D73-B153-0ACBDE730109}" type="presOf" srcId="{513ACAB9-9A7A-4DFB-99DC-9AF7F0B473A0}" destId="{BD8105E0-C5C0-4378-AAFF-00C8041264FF}" srcOrd="0" destOrd="0" presId="urn:microsoft.com/office/officeart/2008/layout/LinedList"/>
    <dgm:cxn modelId="{1F58CD8B-A3EA-42AE-9EC9-99C6164CA3AB}" type="presOf" srcId="{B899CD48-CB4D-4A60-B5DC-97F3066835EF}" destId="{6931F241-C5A9-4410-B2E8-537E6BF730B6}" srcOrd="0" destOrd="0" presId="urn:microsoft.com/office/officeart/2008/layout/LinedList"/>
    <dgm:cxn modelId="{C79FD4B4-FD2B-43EC-B37E-F438643635A5}" type="presParOf" srcId="{6931F241-C5A9-4410-B2E8-537E6BF730B6}" destId="{F098C200-3F81-4229-8F1F-3E8BBBDFBC71}" srcOrd="0" destOrd="0" presId="urn:microsoft.com/office/officeart/2008/layout/LinedList"/>
    <dgm:cxn modelId="{1DD639C4-9EED-4BB6-B3E1-E5906AC0573E}" type="presParOf" srcId="{6931F241-C5A9-4410-B2E8-537E6BF730B6}" destId="{C1833A90-4C3E-4F0F-9EF6-B7913BB5864F}" srcOrd="1" destOrd="0" presId="urn:microsoft.com/office/officeart/2008/layout/LinedList"/>
    <dgm:cxn modelId="{7778A7B9-E709-4361-90B2-560F48AEA8D6}" type="presParOf" srcId="{C1833A90-4C3E-4F0F-9EF6-B7913BB5864F}" destId="{BD8105E0-C5C0-4378-AAFF-00C8041264FF}" srcOrd="0" destOrd="0" presId="urn:microsoft.com/office/officeart/2008/layout/LinedList"/>
    <dgm:cxn modelId="{068482F8-8F0B-48EF-B175-8FB10CDB501A}" type="presParOf" srcId="{C1833A90-4C3E-4F0F-9EF6-B7913BB5864F}" destId="{6B50B4AE-E469-4202-AEAD-92531CA555B6}" srcOrd="1" destOrd="0" presId="urn:microsoft.com/office/officeart/2008/layout/LinedList"/>
    <dgm:cxn modelId="{577419BE-F2AF-4F5D-9CDE-3FB081DCB65A}" type="presParOf" srcId="{6931F241-C5A9-4410-B2E8-537E6BF730B6}" destId="{1EA9B364-0C65-482A-818E-2D3C2EAB769C}" srcOrd="2" destOrd="0" presId="urn:microsoft.com/office/officeart/2008/layout/LinedList"/>
    <dgm:cxn modelId="{9A0E9ABC-D9BB-4BEF-B775-0F23C932AA07}" type="presParOf" srcId="{6931F241-C5A9-4410-B2E8-537E6BF730B6}" destId="{2C8C741A-D08E-489C-BAAF-D9F53BFFE3C8}" srcOrd="3" destOrd="0" presId="urn:microsoft.com/office/officeart/2008/layout/LinedList"/>
    <dgm:cxn modelId="{992606FB-C3AE-47E7-9D10-18A465BC1B4B}" type="presParOf" srcId="{2C8C741A-D08E-489C-BAAF-D9F53BFFE3C8}" destId="{6C088CDD-A696-4D69-9367-5937BD7E8457}" srcOrd="0" destOrd="0" presId="urn:microsoft.com/office/officeart/2008/layout/LinedList"/>
    <dgm:cxn modelId="{821D440B-6178-4CCE-B4CE-21BD8180F86E}" type="presParOf" srcId="{2C8C741A-D08E-489C-BAAF-D9F53BFFE3C8}" destId="{67B9B7B7-7A27-4A00-9A15-3CB22AF5CA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9D3019-13BC-4C1C-9236-55A41269AE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53AEF94-CB18-4C16-8386-D7D5B1BE6AE8}">
      <dgm:prSet/>
      <dgm:spPr/>
      <dgm:t>
        <a:bodyPr/>
        <a:lstStyle/>
        <a:p>
          <a:r>
            <a:rPr lang="it-IT"/>
            <a:t>E' rappresentato da tutto l'insieme dei programmi che consentono di gestire le varie risorse che costituiscono la macchina fisica</a:t>
          </a:r>
        </a:p>
      </dgm:t>
    </dgm:pt>
    <dgm:pt modelId="{3F460B7F-492E-469D-A3C7-67805FBB4267}" type="parTrans" cxnId="{5D43BD86-D3D4-44BE-AB1C-FBC954503E7B}">
      <dgm:prSet/>
      <dgm:spPr/>
      <dgm:t>
        <a:bodyPr/>
        <a:lstStyle/>
        <a:p>
          <a:endParaRPr lang="it-IT"/>
        </a:p>
      </dgm:t>
    </dgm:pt>
    <dgm:pt modelId="{07014294-C027-40CD-8EBA-E7C346B1AB42}" type="sibTrans" cxnId="{5D43BD86-D3D4-44BE-AB1C-FBC954503E7B}">
      <dgm:prSet/>
      <dgm:spPr/>
      <dgm:t>
        <a:bodyPr/>
        <a:lstStyle/>
        <a:p>
          <a:endParaRPr lang="it-IT"/>
        </a:p>
      </dgm:t>
    </dgm:pt>
    <dgm:pt modelId="{A1836D9E-4920-4AC3-9D0A-C0A0E654C2B4}" type="pres">
      <dgm:prSet presAssocID="{2D9D3019-13BC-4C1C-9236-55A41269AE98}" presName="vert0" presStyleCnt="0">
        <dgm:presLayoutVars>
          <dgm:dir/>
          <dgm:animOne val="branch"/>
          <dgm:animLvl val="lvl"/>
        </dgm:presLayoutVars>
      </dgm:prSet>
      <dgm:spPr/>
    </dgm:pt>
    <dgm:pt modelId="{FAEFD4AC-E6F2-4AD3-B19F-35CB2F969AC5}" type="pres">
      <dgm:prSet presAssocID="{553AEF94-CB18-4C16-8386-D7D5B1BE6AE8}" presName="thickLine" presStyleLbl="alignNode1" presStyleIdx="0" presStyleCnt="1"/>
      <dgm:spPr/>
    </dgm:pt>
    <dgm:pt modelId="{40EED667-5357-4E57-A19B-9D11595CE111}" type="pres">
      <dgm:prSet presAssocID="{553AEF94-CB18-4C16-8386-D7D5B1BE6AE8}" presName="horz1" presStyleCnt="0"/>
      <dgm:spPr/>
    </dgm:pt>
    <dgm:pt modelId="{22C85993-2E53-486D-99F0-A58140EB81A7}" type="pres">
      <dgm:prSet presAssocID="{553AEF94-CB18-4C16-8386-D7D5B1BE6AE8}" presName="tx1" presStyleLbl="revTx" presStyleIdx="0" presStyleCnt="1"/>
      <dgm:spPr/>
    </dgm:pt>
    <dgm:pt modelId="{6CCA498B-755D-4B57-B1EE-6ADDD0043D67}" type="pres">
      <dgm:prSet presAssocID="{553AEF94-CB18-4C16-8386-D7D5B1BE6AE8}" presName="vert1" presStyleCnt="0"/>
      <dgm:spPr/>
    </dgm:pt>
  </dgm:ptLst>
  <dgm:cxnLst>
    <dgm:cxn modelId="{5D43BD86-D3D4-44BE-AB1C-FBC954503E7B}" srcId="{2D9D3019-13BC-4C1C-9236-55A41269AE98}" destId="{553AEF94-CB18-4C16-8386-D7D5B1BE6AE8}" srcOrd="0" destOrd="0" parTransId="{3F460B7F-492E-469D-A3C7-67805FBB4267}" sibTransId="{07014294-C027-40CD-8EBA-E7C346B1AB42}"/>
    <dgm:cxn modelId="{B8C6E7F2-06AD-484C-86EC-8108225BDB75}" type="presOf" srcId="{553AEF94-CB18-4C16-8386-D7D5B1BE6AE8}" destId="{22C85993-2E53-486D-99F0-A58140EB81A7}" srcOrd="0" destOrd="0" presId="urn:microsoft.com/office/officeart/2008/layout/LinedList"/>
    <dgm:cxn modelId="{9BAE57F8-43AD-44C7-8CAD-35D01B633EBA}" type="presOf" srcId="{2D9D3019-13BC-4C1C-9236-55A41269AE98}" destId="{A1836D9E-4920-4AC3-9D0A-C0A0E654C2B4}" srcOrd="0" destOrd="0" presId="urn:microsoft.com/office/officeart/2008/layout/LinedList"/>
    <dgm:cxn modelId="{79F4FB01-0134-4405-90A0-13A1D50875E6}" type="presParOf" srcId="{A1836D9E-4920-4AC3-9D0A-C0A0E654C2B4}" destId="{FAEFD4AC-E6F2-4AD3-B19F-35CB2F969AC5}" srcOrd="0" destOrd="0" presId="urn:microsoft.com/office/officeart/2008/layout/LinedList"/>
    <dgm:cxn modelId="{984781B7-A2CF-4826-BD6D-D6D085D201CF}" type="presParOf" srcId="{A1836D9E-4920-4AC3-9D0A-C0A0E654C2B4}" destId="{40EED667-5357-4E57-A19B-9D11595CE111}" srcOrd="1" destOrd="0" presId="urn:microsoft.com/office/officeart/2008/layout/LinedList"/>
    <dgm:cxn modelId="{B6D75B34-ACFE-42CD-851D-F28836B169D7}" type="presParOf" srcId="{40EED667-5357-4E57-A19B-9D11595CE111}" destId="{22C85993-2E53-486D-99F0-A58140EB81A7}" srcOrd="0" destOrd="0" presId="urn:microsoft.com/office/officeart/2008/layout/LinedList"/>
    <dgm:cxn modelId="{A2ACAED8-D6C1-4353-BD74-A3E226EA3E5B}" type="presParOf" srcId="{40EED667-5357-4E57-A19B-9D11595CE111}" destId="{6CCA498B-755D-4B57-B1EE-6ADDD0043D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630C9E-836B-429E-8E7B-F3EB58A4538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BAF5A3E-7A50-46DC-91AB-5C84F65C38B4}">
      <dgm:prSet/>
      <dgm:spPr/>
      <dgm:t>
        <a:bodyPr/>
        <a:lstStyle/>
        <a:p>
          <a:r>
            <a:rPr lang="it-IT"/>
            <a:t>Client</a:t>
          </a:r>
        </a:p>
      </dgm:t>
    </dgm:pt>
    <dgm:pt modelId="{D51DC1FE-92AC-4B91-AD18-72C52DB99F8E}" type="parTrans" cxnId="{25225C9F-2776-4E50-AADA-3ACC45002C66}">
      <dgm:prSet/>
      <dgm:spPr/>
      <dgm:t>
        <a:bodyPr/>
        <a:lstStyle/>
        <a:p>
          <a:endParaRPr lang="it-IT"/>
        </a:p>
      </dgm:t>
    </dgm:pt>
    <dgm:pt modelId="{633196BD-3134-49EF-A87E-658A4DBD7655}" type="sibTrans" cxnId="{25225C9F-2776-4E50-AADA-3ACC45002C66}">
      <dgm:prSet/>
      <dgm:spPr/>
      <dgm:t>
        <a:bodyPr/>
        <a:lstStyle/>
        <a:p>
          <a:endParaRPr lang="it-IT"/>
        </a:p>
      </dgm:t>
    </dgm:pt>
    <dgm:pt modelId="{B0821994-1475-464F-824F-665BB18650EA}">
      <dgm:prSet/>
      <dgm:spPr/>
      <dgm:t>
        <a:bodyPr/>
        <a:lstStyle/>
        <a:p>
          <a:r>
            <a:rPr lang="it-IT"/>
            <a:t>Server</a:t>
          </a:r>
        </a:p>
      </dgm:t>
    </dgm:pt>
    <dgm:pt modelId="{1F00DC0A-38C2-454C-8966-F6A479C018BF}" type="parTrans" cxnId="{19FF8F43-BAE7-4A22-9B8D-A358C7778AAA}">
      <dgm:prSet/>
      <dgm:spPr/>
      <dgm:t>
        <a:bodyPr/>
        <a:lstStyle/>
        <a:p>
          <a:endParaRPr lang="it-IT"/>
        </a:p>
      </dgm:t>
    </dgm:pt>
    <dgm:pt modelId="{B2B4F58B-623A-41BB-BD20-9F0B0FAEF110}" type="sibTrans" cxnId="{19FF8F43-BAE7-4A22-9B8D-A358C7778AAA}">
      <dgm:prSet/>
      <dgm:spPr/>
      <dgm:t>
        <a:bodyPr/>
        <a:lstStyle/>
        <a:p>
          <a:endParaRPr lang="it-IT"/>
        </a:p>
      </dgm:t>
    </dgm:pt>
    <dgm:pt modelId="{77A0E516-F804-4224-B32B-D0301524394E}">
      <dgm:prSet/>
      <dgm:spPr/>
      <dgm:t>
        <a:bodyPr/>
        <a:lstStyle/>
        <a:p>
          <a:r>
            <a:rPr lang="it-IT"/>
            <a:t>Mobile</a:t>
          </a:r>
        </a:p>
      </dgm:t>
    </dgm:pt>
    <dgm:pt modelId="{EAFF7A1D-4621-4162-B3ED-7248F3EE9143}" type="parTrans" cxnId="{96B30959-5DC4-41D5-802B-3B806ACD97A6}">
      <dgm:prSet/>
      <dgm:spPr/>
      <dgm:t>
        <a:bodyPr/>
        <a:lstStyle/>
        <a:p>
          <a:endParaRPr lang="it-IT"/>
        </a:p>
      </dgm:t>
    </dgm:pt>
    <dgm:pt modelId="{446EECD1-B0EE-464A-A961-6D38EC18ADAC}" type="sibTrans" cxnId="{96B30959-5DC4-41D5-802B-3B806ACD97A6}">
      <dgm:prSet/>
      <dgm:spPr/>
      <dgm:t>
        <a:bodyPr/>
        <a:lstStyle/>
        <a:p>
          <a:endParaRPr lang="it-IT"/>
        </a:p>
      </dgm:t>
    </dgm:pt>
    <dgm:pt modelId="{8938F105-6C40-41C0-8140-E90B44E30A6D}" type="pres">
      <dgm:prSet presAssocID="{98630C9E-836B-429E-8E7B-F3EB58A4538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8EF105-32C2-4200-89DF-5BB45AA52195}" type="pres">
      <dgm:prSet presAssocID="{FBAF5A3E-7A50-46DC-91AB-5C84F65C38B4}" presName="hierRoot1" presStyleCnt="0">
        <dgm:presLayoutVars>
          <dgm:hierBranch val="init"/>
        </dgm:presLayoutVars>
      </dgm:prSet>
      <dgm:spPr/>
    </dgm:pt>
    <dgm:pt modelId="{0AFC0E52-735F-4796-AEC2-46CD8655A48E}" type="pres">
      <dgm:prSet presAssocID="{FBAF5A3E-7A50-46DC-91AB-5C84F65C38B4}" presName="rootComposite1" presStyleCnt="0"/>
      <dgm:spPr/>
    </dgm:pt>
    <dgm:pt modelId="{3E8606EF-E6AD-4FE7-BA87-49985D3D8A3C}" type="pres">
      <dgm:prSet presAssocID="{FBAF5A3E-7A50-46DC-91AB-5C84F65C38B4}" presName="rootText1" presStyleLbl="alignAcc1" presStyleIdx="0" presStyleCnt="0">
        <dgm:presLayoutVars>
          <dgm:chPref val="3"/>
        </dgm:presLayoutVars>
      </dgm:prSet>
      <dgm:spPr/>
    </dgm:pt>
    <dgm:pt modelId="{D5B3B112-8E9A-4B64-912A-9066E2253EF1}" type="pres">
      <dgm:prSet presAssocID="{FBAF5A3E-7A50-46DC-91AB-5C84F65C38B4}" presName="topArc1" presStyleLbl="parChTrans1D1" presStyleIdx="0" presStyleCnt="6"/>
      <dgm:spPr/>
    </dgm:pt>
    <dgm:pt modelId="{937C2689-E21E-4AD2-ACFB-2F5725D2E1FA}" type="pres">
      <dgm:prSet presAssocID="{FBAF5A3E-7A50-46DC-91AB-5C84F65C38B4}" presName="bottomArc1" presStyleLbl="parChTrans1D1" presStyleIdx="1" presStyleCnt="6"/>
      <dgm:spPr/>
    </dgm:pt>
    <dgm:pt modelId="{4F79003C-C86D-4BA0-B0F8-DB4D2F288F81}" type="pres">
      <dgm:prSet presAssocID="{FBAF5A3E-7A50-46DC-91AB-5C84F65C38B4}" presName="topConnNode1" presStyleLbl="node1" presStyleIdx="0" presStyleCnt="0"/>
      <dgm:spPr/>
    </dgm:pt>
    <dgm:pt modelId="{EAE90783-5280-4E1F-85B7-967BDA19FF1A}" type="pres">
      <dgm:prSet presAssocID="{FBAF5A3E-7A50-46DC-91AB-5C84F65C38B4}" presName="hierChild2" presStyleCnt="0"/>
      <dgm:spPr/>
    </dgm:pt>
    <dgm:pt modelId="{8EC58E95-4D73-4FDA-A2BA-FC2277DCD4EC}" type="pres">
      <dgm:prSet presAssocID="{FBAF5A3E-7A50-46DC-91AB-5C84F65C38B4}" presName="hierChild3" presStyleCnt="0"/>
      <dgm:spPr/>
    </dgm:pt>
    <dgm:pt modelId="{A41EC65A-7038-4D90-9134-06116509E2E4}" type="pres">
      <dgm:prSet presAssocID="{B0821994-1475-464F-824F-665BB18650EA}" presName="hierRoot1" presStyleCnt="0">
        <dgm:presLayoutVars>
          <dgm:hierBranch val="init"/>
        </dgm:presLayoutVars>
      </dgm:prSet>
      <dgm:spPr/>
    </dgm:pt>
    <dgm:pt modelId="{E636682B-F3B2-439E-A3E8-11813D398E12}" type="pres">
      <dgm:prSet presAssocID="{B0821994-1475-464F-824F-665BB18650EA}" presName="rootComposite1" presStyleCnt="0"/>
      <dgm:spPr/>
    </dgm:pt>
    <dgm:pt modelId="{6F706254-5572-4D92-BCFF-50028D16E6C5}" type="pres">
      <dgm:prSet presAssocID="{B0821994-1475-464F-824F-665BB18650EA}" presName="rootText1" presStyleLbl="alignAcc1" presStyleIdx="0" presStyleCnt="0">
        <dgm:presLayoutVars>
          <dgm:chPref val="3"/>
        </dgm:presLayoutVars>
      </dgm:prSet>
      <dgm:spPr/>
    </dgm:pt>
    <dgm:pt modelId="{568FF699-68F8-465D-AE65-554BCCAA0477}" type="pres">
      <dgm:prSet presAssocID="{B0821994-1475-464F-824F-665BB18650EA}" presName="topArc1" presStyleLbl="parChTrans1D1" presStyleIdx="2" presStyleCnt="6"/>
      <dgm:spPr/>
    </dgm:pt>
    <dgm:pt modelId="{B6510F2B-3532-402C-AC05-FEB629157D4D}" type="pres">
      <dgm:prSet presAssocID="{B0821994-1475-464F-824F-665BB18650EA}" presName="bottomArc1" presStyleLbl="parChTrans1D1" presStyleIdx="3" presStyleCnt="6"/>
      <dgm:spPr/>
    </dgm:pt>
    <dgm:pt modelId="{30B48CAE-0C5C-4924-9EC3-12B452FFB444}" type="pres">
      <dgm:prSet presAssocID="{B0821994-1475-464F-824F-665BB18650EA}" presName="topConnNode1" presStyleLbl="node1" presStyleIdx="0" presStyleCnt="0"/>
      <dgm:spPr/>
    </dgm:pt>
    <dgm:pt modelId="{9F443FEC-680D-450D-A16C-1B25AEFED14C}" type="pres">
      <dgm:prSet presAssocID="{B0821994-1475-464F-824F-665BB18650EA}" presName="hierChild2" presStyleCnt="0"/>
      <dgm:spPr/>
    </dgm:pt>
    <dgm:pt modelId="{41E9B747-7CB6-419B-BEAB-6B737C96DDE9}" type="pres">
      <dgm:prSet presAssocID="{B0821994-1475-464F-824F-665BB18650EA}" presName="hierChild3" presStyleCnt="0"/>
      <dgm:spPr/>
    </dgm:pt>
    <dgm:pt modelId="{87C2A102-1C3E-492E-A086-19688AD4C38D}" type="pres">
      <dgm:prSet presAssocID="{77A0E516-F804-4224-B32B-D0301524394E}" presName="hierRoot1" presStyleCnt="0">
        <dgm:presLayoutVars>
          <dgm:hierBranch val="init"/>
        </dgm:presLayoutVars>
      </dgm:prSet>
      <dgm:spPr/>
    </dgm:pt>
    <dgm:pt modelId="{6F9DC94D-E889-46EE-AE5E-EFEBE5680EFB}" type="pres">
      <dgm:prSet presAssocID="{77A0E516-F804-4224-B32B-D0301524394E}" presName="rootComposite1" presStyleCnt="0"/>
      <dgm:spPr/>
    </dgm:pt>
    <dgm:pt modelId="{11E355D6-64FF-46FA-BDB8-ABB447D26A6E}" type="pres">
      <dgm:prSet presAssocID="{77A0E516-F804-4224-B32B-D0301524394E}" presName="rootText1" presStyleLbl="alignAcc1" presStyleIdx="0" presStyleCnt="0">
        <dgm:presLayoutVars>
          <dgm:chPref val="3"/>
        </dgm:presLayoutVars>
      </dgm:prSet>
      <dgm:spPr/>
    </dgm:pt>
    <dgm:pt modelId="{F6B942F8-D468-4390-91CA-A59D55277424}" type="pres">
      <dgm:prSet presAssocID="{77A0E516-F804-4224-B32B-D0301524394E}" presName="topArc1" presStyleLbl="parChTrans1D1" presStyleIdx="4" presStyleCnt="6"/>
      <dgm:spPr/>
    </dgm:pt>
    <dgm:pt modelId="{857F3019-363A-42CC-AF8F-E7DFC0358B7F}" type="pres">
      <dgm:prSet presAssocID="{77A0E516-F804-4224-B32B-D0301524394E}" presName="bottomArc1" presStyleLbl="parChTrans1D1" presStyleIdx="5" presStyleCnt="6"/>
      <dgm:spPr/>
    </dgm:pt>
    <dgm:pt modelId="{E9343DDF-F925-496C-812A-C3AA2454757C}" type="pres">
      <dgm:prSet presAssocID="{77A0E516-F804-4224-B32B-D0301524394E}" presName="topConnNode1" presStyleLbl="node1" presStyleIdx="0" presStyleCnt="0"/>
      <dgm:spPr/>
    </dgm:pt>
    <dgm:pt modelId="{7037237D-14F8-4F26-94F5-5709EC85298D}" type="pres">
      <dgm:prSet presAssocID="{77A0E516-F804-4224-B32B-D0301524394E}" presName="hierChild2" presStyleCnt="0"/>
      <dgm:spPr/>
    </dgm:pt>
    <dgm:pt modelId="{9BBFFF1F-CB0A-4DC9-86DC-74EE950AE8D1}" type="pres">
      <dgm:prSet presAssocID="{77A0E516-F804-4224-B32B-D0301524394E}" presName="hierChild3" presStyleCnt="0"/>
      <dgm:spPr/>
    </dgm:pt>
  </dgm:ptLst>
  <dgm:cxnLst>
    <dgm:cxn modelId="{AAA1250F-D018-4D56-9A63-CF2B17E95B7D}" type="presOf" srcId="{FBAF5A3E-7A50-46DC-91AB-5C84F65C38B4}" destId="{4F79003C-C86D-4BA0-B0F8-DB4D2F288F81}" srcOrd="1" destOrd="0" presId="urn:microsoft.com/office/officeart/2008/layout/HalfCircleOrganizationChart"/>
    <dgm:cxn modelId="{40ED1C13-DBFC-46F2-AC69-19D9BEDD9895}" type="presOf" srcId="{B0821994-1475-464F-824F-665BB18650EA}" destId="{30B48CAE-0C5C-4924-9EC3-12B452FFB444}" srcOrd="1" destOrd="0" presId="urn:microsoft.com/office/officeart/2008/layout/HalfCircleOrganizationChart"/>
    <dgm:cxn modelId="{CE29B83F-F0B8-4B42-A91C-E16B606224E4}" type="presOf" srcId="{77A0E516-F804-4224-B32B-D0301524394E}" destId="{11E355D6-64FF-46FA-BDB8-ABB447D26A6E}" srcOrd="0" destOrd="0" presId="urn:microsoft.com/office/officeart/2008/layout/HalfCircleOrganizationChart"/>
    <dgm:cxn modelId="{A24CBD3F-EA9A-49C4-A96D-F7682D7C3D72}" type="presOf" srcId="{98630C9E-836B-429E-8E7B-F3EB58A45380}" destId="{8938F105-6C40-41C0-8140-E90B44E30A6D}" srcOrd="0" destOrd="0" presId="urn:microsoft.com/office/officeart/2008/layout/HalfCircleOrganizationChart"/>
    <dgm:cxn modelId="{19FF8F43-BAE7-4A22-9B8D-A358C7778AAA}" srcId="{98630C9E-836B-429E-8E7B-F3EB58A45380}" destId="{B0821994-1475-464F-824F-665BB18650EA}" srcOrd="1" destOrd="0" parTransId="{1F00DC0A-38C2-454C-8966-F6A479C018BF}" sibTransId="{B2B4F58B-623A-41BB-BD20-9F0B0FAEF110}"/>
    <dgm:cxn modelId="{96B30959-5DC4-41D5-802B-3B806ACD97A6}" srcId="{98630C9E-836B-429E-8E7B-F3EB58A45380}" destId="{77A0E516-F804-4224-B32B-D0301524394E}" srcOrd="2" destOrd="0" parTransId="{EAFF7A1D-4621-4162-B3ED-7248F3EE9143}" sibTransId="{446EECD1-B0EE-464A-A961-6D38EC18ADAC}"/>
    <dgm:cxn modelId="{F63F6586-CC25-44BA-B8E7-F54D25824F9C}" type="presOf" srcId="{77A0E516-F804-4224-B32B-D0301524394E}" destId="{E9343DDF-F925-496C-812A-C3AA2454757C}" srcOrd="1" destOrd="0" presId="urn:microsoft.com/office/officeart/2008/layout/HalfCircleOrganizationChart"/>
    <dgm:cxn modelId="{2434319E-0047-4080-8EE2-F2FA2C5032A4}" type="presOf" srcId="{FBAF5A3E-7A50-46DC-91AB-5C84F65C38B4}" destId="{3E8606EF-E6AD-4FE7-BA87-49985D3D8A3C}" srcOrd="0" destOrd="0" presId="urn:microsoft.com/office/officeart/2008/layout/HalfCircleOrganizationChart"/>
    <dgm:cxn modelId="{25225C9F-2776-4E50-AADA-3ACC45002C66}" srcId="{98630C9E-836B-429E-8E7B-F3EB58A45380}" destId="{FBAF5A3E-7A50-46DC-91AB-5C84F65C38B4}" srcOrd="0" destOrd="0" parTransId="{D51DC1FE-92AC-4B91-AD18-72C52DB99F8E}" sibTransId="{633196BD-3134-49EF-A87E-658A4DBD7655}"/>
    <dgm:cxn modelId="{832C81E2-F9DF-4318-88CE-45912C1C69B1}" type="presOf" srcId="{B0821994-1475-464F-824F-665BB18650EA}" destId="{6F706254-5572-4D92-BCFF-50028D16E6C5}" srcOrd="0" destOrd="0" presId="urn:microsoft.com/office/officeart/2008/layout/HalfCircleOrganizationChart"/>
    <dgm:cxn modelId="{7433C1AE-B459-4EA6-9CD2-AE9094F47B5B}" type="presParOf" srcId="{8938F105-6C40-41C0-8140-E90B44E30A6D}" destId="{D68EF105-32C2-4200-89DF-5BB45AA52195}" srcOrd="0" destOrd="0" presId="urn:microsoft.com/office/officeart/2008/layout/HalfCircleOrganizationChart"/>
    <dgm:cxn modelId="{87CFC607-5172-4AD9-B271-FE96D1EA389E}" type="presParOf" srcId="{D68EF105-32C2-4200-89DF-5BB45AA52195}" destId="{0AFC0E52-735F-4796-AEC2-46CD8655A48E}" srcOrd="0" destOrd="0" presId="urn:microsoft.com/office/officeart/2008/layout/HalfCircleOrganizationChart"/>
    <dgm:cxn modelId="{875C5DDA-FCD0-4B04-9921-F8F11CEA41DB}" type="presParOf" srcId="{0AFC0E52-735F-4796-AEC2-46CD8655A48E}" destId="{3E8606EF-E6AD-4FE7-BA87-49985D3D8A3C}" srcOrd="0" destOrd="0" presId="urn:microsoft.com/office/officeart/2008/layout/HalfCircleOrganizationChart"/>
    <dgm:cxn modelId="{D14D2A92-45B9-4663-B5AE-CDE5247C42C0}" type="presParOf" srcId="{0AFC0E52-735F-4796-AEC2-46CD8655A48E}" destId="{D5B3B112-8E9A-4B64-912A-9066E2253EF1}" srcOrd="1" destOrd="0" presId="urn:microsoft.com/office/officeart/2008/layout/HalfCircleOrganizationChart"/>
    <dgm:cxn modelId="{59575B6C-37BE-4682-A741-86C27B9A6C9D}" type="presParOf" srcId="{0AFC0E52-735F-4796-AEC2-46CD8655A48E}" destId="{937C2689-E21E-4AD2-ACFB-2F5725D2E1FA}" srcOrd="2" destOrd="0" presId="urn:microsoft.com/office/officeart/2008/layout/HalfCircleOrganizationChart"/>
    <dgm:cxn modelId="{9BDFEC4D-4BA3-4A64-898A-6E5E9E1A7173}" type="presParOf" srcId="{0AFC0E52-735F-4796-AEC2-46CD8655A48E}" destId="{4F79003C-C86D-4BA0-B0F8-DB4D2F288F81}" srcOrd="3" destOrd="0" presId="urn:microsoft.com/office/officeart/2008/layout/HalfCircleOrganizationChart"/>
    <dgm:cxn modelId="{0917402B-26CA-4334-BF60-0F72A9537134}" type="presParOf" srcId="{D68EF105-32C2-4200-89DF-5BB45AA52195}" destId="{EAE90783-5280-4E1F-85B7-967BDA19FF1A}" srcOrd="1" destOrd="0" presId="urn:microsoft.com/office/officeart/2008/layout/HalfCircleOrganizationChart"/>
    <dgm:cxn modelId="{104486CB-BBC3-4738-9E4C-FAB852253135}" type="presParOf" srcId="{D68EF105-32C2-4200-89DF-5BB45AA52195}" destId="{8EC58E95-4D73-4FDA-A2BA-FC2277DCD4EC}" srcOrd="2" destOrd="0" presId="urn:microsoft.com/office/officeart/2008/layout/HalfCircleOrganizationChart"/>
    <dgm:cxn modelId="{C456544C-46DC-4B65-AB81-B99E2F2FFCD2}" type="presParOf" srcId="{8938F105-6C40-41C0-8140-E90B44E30A6D}" destId="{A41EC65A-7038-4D90-9134-06116509E2E4}" srcOrd="1" destOrd="0" presId="urn:microsoft.com/office/officeart/2008/layout/HalfCircleOrganizationChart"/>
    <dgm:cxn modelId="{A80F7D29-BB34-4DFD-8C03-5C3510D25344}" type="presParOf" srcId="{A41EC65A-7038-4D90-9134-06116509E2E4}" destId="{E636682B-F3B2-439E-A3E8-11813D398E12}" srcOrd="0" destOrd="0" presId="urn:microsoft.com/office/officeart/2008/layout/HalfCircleOrganizationChart"/>
    <dgm:cxn modelId="{54CB551D-3A6C-4A8A-8D19-51992CCD0318}" type="presParOf" srcId="{E636682B-F3B2-439E-A3E8-11813D398E12}" destId="{6F706254-5572-4D92-BCFF-50028D16E6C5}" srcOrd="0" destOrd="0" presId="urn:microsoft.com/office/officeart/2008/layout/HalfCircleOrganizationChart"/>
    <dgm:cxn modelId="{7E1C039A-F8B1-4A7F-9C14-E030C234669C}" type="presParOf" srcId="{E636682B-F3B2-439E-A3E8-11813D398E12}" destId="{568FF699-68F8-465D-AE65-554BCCAA0477}" srcOrd="1" destOrd="0" presId="urn:microsoft.com/office/officeart/2008/layout/HalfCircleOrganizationChart"/>
    <dgm:cxn modelId="{C90CFF7C-D269-4291-90A4-73A8F16FB7F7}" type="presParOf" srcId="{E636682B-F3B2-439E-A3E8-11813D398E12}" destId="{B6510F2B-3532-402C-AC05-FEB629157D4D}" srcOrd="2" destOrd="0" presId="urn:microsoft.com/office/officeart/2008/layout/HalfCircleOrganizationChart"/>
    <dgm:cxn modelId="{0767E0AC-E43B-47DB-BB10-D49A6B9382B2}" type="presParOf" srcId="{E636682B-F3B2-439E-A3E8-11813D398E12}" destId="{30B48CAE-0C5C-4924-9EC3-12B452FFB444}" srcOrd="3" destOrd="0" presId="urn:microsoft.com/office/officeart/2008/layout/HalfCircleOrganizationChart"/>
    <dgm:cxn modelId="{6131BD5C-BD69-4BBF-9DCC-AD7D88BC1E57}" type="presParOf" srcId="{A41EC65A-7038-4D90-9134-06116509E2E4}" destId="{9F443FEC-680D-450D-A16C-1B25AEFED14C}" srcOrd="1" destOrd="0" presId="urn:microsoft.com/office/officeart/2008/layout/HalfCircleOrganizationChart"/>
    <dgm:cxn modelId="{009477B9-EC0B-4BD1-A4C3-69FEF520F365}" type="presParOf" srcId="{A41EC65A-7038-4D90-9134-06116509E2E4}" destId="{41E9B747-7CB6-419B-BEAB-6B737C96DDE9}" srcOrd="2" destOrd="0" presId="urn:microsoft.com/office/officeart/2008/layout/HalfCircleOrganizationChart"/>
    <dgm:cxn modelId="{86DB793D-5605-4635-BD94-96813ED80D72}" type="presParOf" srcId="{8938F105-6C40-41C0-8140-E90B44E30A6D}" destId="{87C2A102-1C3E-492E-A086-19688AD4C38D}" srcOrd="2" destOrd="0" presId="urn:microsoft.com/office/officeart/2008/layout/HalfCircleOrganizationChart"/>
    <dgm:cxn modelId="{96AE69A9-FC66-4C49-A83C-53CF7AD33A40}" type="presParOf" srcId="{87C2A102-1C3E-492E-A086-19688AD4C38D}" destId="{6F9DC94D-E889-46EE-AE5E-EFEBE5680EFB}" srcOrd="0" destOrd="0" presId="urn:microsoft.com/office/officeart/2008/layout/HalfCircleOrganizationChart"/>
    <dgm:cxn modelId="{280CE435-9E80-4170-8A37-63912EFEE8F4}" type="presParOf" srcId="{6F9DC94D-E889-46EE-AE5E-EFEBE5680EFB}" destId="{11E355D6-64FF-46FA-BDB8-ABB447D26A6E}" srcOrd="0" destOrd="0" presId="urn:microsoft.com/office/officeart/2008/layout/HalfCircleOrganizationChart"/>
    <dgm:cxn modelId="{5A599BAF-F5AF-4164-A754-16633DA0CFD4}" type="presParOf" srcId="{6F9DC94D-E889-46EE-AE5E-EFEBE5680EFB}" destId="{F6B942F8-D468-4390-91CA-A59D55277424}" srcOrd="1" destOrd="0" presId="urn:microsoft.com/office/officeart/2008/layout/HalfCircleOrganizationChart"/>
    <dgm:cxn modelId="{04AFFCAE-AD1F-49AF-82FE-1FEC32F5259A}" type="presParOf" srcId="{6F9DC94D-E889-46EE-AE5E-EFEBE5680EFB}" destId="{857F3019-363A-42CC-AF8F-E7DFC0358B7F}" srcOrd="2" destOrd="0" presId="urn:microsoft.com/office/officeart/2008/layout/HalfCircleOrganizationChart"/>
    <dgm:cxn modelId="{7C243F82-25E2-45EB-A3DB-ADD841B4236B}" type="presParOf" srcId="{6F9DC94D-E889-46EE-AE5E-EFEBE5680EFB}" destId="{E9343DDF-F925-496C-812A-C3AA2454757C}" srcOrd="3" destOrd="0" presId="urn:microsoft.com/office/officeart/2008/layout/HalfCircleOrganizationChart"/>
    <dgm:cxn modelId="{9B330276-902D-4C84-B28A-98B2DB8BDFCA}" type="presParOf" srcId="{87C2A102-1C3E-492E-A086-19688AD4C38D}" destId="{7037237D-14F8-4F26-94F5-5709EC85298D}" srcOrd="1" destOrd="0" presId="urn:microsoft.com/office/officeart/2008/layout/HalfCircleOrganizationChart"/>
    <dgm:cxn modelId="{89CBBCA4-7A28-45EA-8D1D-DDB69C0FC634}" type="presParOf" srcId="{87C2A102-1C3E-492E-A086-19688AD4C38D}" destId="{9BBFFF1F-CB0A-4DC9-86DC-74EE950AE8D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05B61-C719-4702-95EA-3EDB0035D2A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8193BC0-691A-41FB-ABEC-F1EC79C2AA76}">
      <dgm:prSet/>
      <dgm:spPr/>
      <dgm:t>
        <a:bodyPr/>
        <a:lstStyle/>
        <a:p>
          <a:r>
            <a:rPr lang="it-IT"/>
            <a:t>Nucleo (kernel)</a:t>
          </a:r>
        </a:p>
      </dgm:t>
    </dgm:pt>
    <dgm:pt modelId="{7082B28E-B57B-4DA2-8B4B-19699C3C9615}" type="parTrans" cxnId="{3E10B8E7-9734-40B6-9F05-CAEDF9085005}">
      <dgm:prSet/>
      <dgm:spPr/>
      <dgm:t>
        <a:bodyPr/>
        <a:lstStyle/>
        <a:p>
          <a:endParaRPr lang="it-IT"/>
        </a:p>
      </dgm:t>
    </dgm:pt>
    <dgm:pt modelId="{9D089610-3570-4120-AF98-B8EEAAEF3A33}" type="sibTrans" cxnId="{3E10B8E7-9734-40B6-9F05-CAEDF9085005}">
      <dgm:prSet/>
      <dgm:spPr/>
      <dgm:t>
        <a:bodyPr/>
        <a:lstStyle/>
        <a:p>
          <a:endParaRPr lang="it-IT"/>
        </a:p>
      </dgm:t>
    </dgm:pt>
    <dgm:pt modelId="{9427865A-0A32-4D30-ABAD-EF74D6B1A7FA}">
      <dgm:prSet/>
      <dgm:spPr/>
      <dgm:t>
        <a:bodyPr/>
        <a:lstStyle/>
        <a:p>
          <a:r>
            <a:rPr lang="it-IT"/>
            <a:t>Shell</a:t>
          </a:r>
        </a:p>
      </dgm:t>
    </dgm:pt>
    <dgm:pt modelId="{F9DB8BDC-71F1-41DE-B352-03F9130ACF93}" type="parTrans" cxnId="{1C7130EC-7E8D-45D8-AB54-4DB28F2387D3}">
      <dgm:prSet/>
      <dgm:spPr/>
      <dgm:t>
        <a:bodyPr/>
        <a:lstStyle/>
        <a:p>
          <a:endParaRPr lang="it-IT"/>
        </a:p>
      </dgm:t>
    </dgm:pt>
    <dgm:pt modelId="{8D0FD984-A12A-4CC2-85F2-535B8B339C0D}" type="sibTrans" cxnId="{1C7130EC-7E8D-45D8-AB54-4DB28F2387D3}">
      <dgm:prSet/>
      <dgm:spPr/>
      <dgm:t>
        <a:bodyPr/>
        <a:lstStyle/>
        <a:p>
          <a:endParaRPr lang="it-IT"/>
        </a:p>
      </dgm:t>
    </dgm:pt>
    <dgm:pt modelId="{68802F57-B91F-4076-9F8C-CE8C2247BBA6}">
      <dgm:prSet/>
      <dgm:spPr/>
      <dgm:t>
        <a:bodyPr/>
        <a:lstStyle/>
        <a:p>
          <a:r>
            <a:rPr lang="it-IT"/>
            <a:t>Software di base</a:t>
          </a:r>
        </a:p>
      </dgm:t>
    </dgm:pt>
    <dgm:pt modelId="{684AFF95-1145-467C-A987-1E5C70476B27}" type="parTrans" cxnId="{522A0F78-755B-41ED-9BC0-616B31F94A37}">
      <dgm:prSet/>
      <dgm:spPr/>
      <dgm:t>
        <a:bodyPr/>
        <a:lstStyle/>
        <a:p>
          <a:endParaRPr lang="it-IT"/>
        </a:p>
      </dgm:t>
    </dgm:pt>
    <dgm:pt modelId="{EFA80364-98CE-4F1D-B0CC-AF3A0FD9FB87}" type="sibTrans" cxnId="{522A0F78-755B-41ED-9BC0-616B31F94A37}">
      <dgm:prSet/>
      <dgm:spPr/>
      <dgm:t>
        <a:bodyPr/>
        <a:lstStyle/>
        <a:p>
          <a:endParaRPr lang="it-IT"/>
        </a:p>
      </dgm:t>
    </dgm:pt>
    <dgm:pt modelId="{EBDF3DDF-F8E2-4806-9DB1-526D03134618}" type="pres">
      <dgm:prSet presAssocID="{D5805B61-C719-4702-95EA-3EDB0035D2A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DAA0DE-AF50-458D-A287-8DF631AA09D5}" type="pres">
      <dgm:prSet presAssocID="{68193BC0-691A-41FB-ABEC-F1EC79C2AA76}" presName="hierRoot1" presStyleCnt="0">
        <dgm:presLayoutVars>
          <dgm:hierBranch val="init"/>
        </dgm:presLayoutVars>
      </dgm:prSet>
      <dgm:spPr/>
    </dgm:pt>
    <dgm:pt modelId="{493395AF-F1B8-48E4-8275-016A02492BDF}" type="pres">
      <dgm:prSet presAssocID="{68193BC0-691A-41FB-ABEC-F1EC79C2AA76}" presName="rootComposite1" presStyleCnt="0"/>
      <dgm:spPr/>
    </dgm:pt>
    <dgm:pt modelId="{4F181947-B4B0-49F7-9EEA-07EB7CBAE1D9}" type="pres">
      <dgm:prSet presAssocID="{68193BC0-691A-41FB-ABEC-F1EC79C2AA76}" presName="rootText1" presStyleLbl="alignAcc1" presStyleIdx="0" presStyleCnt="0">
        <dgm:presLayoutVars>
          <dgm:chPref val="3"/>
        </dgm:presLayoutVars>
      </dgm:prSet>
      <dgm:spPr/>
    </dgm:pt>
    <dgm:pt modelId="{12E43909-CF73-4EE7-A542-60AB03AD90D1}" type="pres">
      <dgm:prSet presAssocID="{68193BC0-691A-41FB-ABEC-F1EC79C2AA76}" presName="topArc1" presStyleLbl="parChTrans1D1" presStyleIdx="0" presStyleCnt="6"/>
      <dgm:spPr/>
    </dgm:pt>
    <dgm:pt modelId="{D7EB7CA2-F0A5-438D-8BE0-AA28726D38FD}" type="pres">
      <dgm:prSet presAssocID="{68193BC0-691A-41FB-ABEC-F1EC79C2AA76}" presName="bottomArc1" presStyleLbl="parChTrans1D1" presStyleIdx="1" presStyleCnt="6"/>
      <dgm:spPr/>
    </dgm:pt>
    <dgm:pt modelId="{6E12BF60-5755-4461-A685-AE98DE8375B3}" type="pres">
      <dgm:prSet presAssocID="{68193BC0-691A-41FB-ABEC-F1EC79C2AA76}" presName="topConnNode1" presStyleLbl="node1" presStyleIdx="0" presStyleCnt="0"/>
      <dgm:spPr/>
    </dgm:pt>
    <dgm:pt modelId="{E145F700-BEFC-42C4-A3E6-6DF453F5F84E}" type="pres">
      <dgm:prSet presAssocID="{68193BC0-691A-41FB-ABEC-F1EC79C2AA76}" presName="hierChild2" presStyleCnt="0"/>
      <dgm:spPr/>
    </dgm:pt>
    <dgm:pt modelId="{542D1432-EB21-4C72-896A-4247B5A35671}" type="pres">
      <dgm:prSet presAssocID="{68193BC0-691A-41FB-ABEC-F1EC79C2AA76}" presName="hierChild3" presStyleCnt="0"/>
      <dgm:spPr/>
    </dgm:pt>
    <dgm:pt modelId="{5B816428-2F50-414E-A55D-7683DB8EA95A}" type="pres">
      <dgm:prSet presAssocID="{9427865A-0A32-4D30-ABAD-EF74D6B1A7FA}" presName="hierRoot1" presStyleCnt="0">
        <dgm:presLayoutVars>
          <dgm:hierBranch val="init"/>
        </dgm:presLayoutVars>
      </dgm:prSet>
      <dgm:spPr/>
    </dgm:pt>
    <dgm:pt modelId="{36C81405-3DC8-47CA-8050-261CA7091B4F}" type="pres">
      <dgm:prSet presAssocID="{9427865A-0A32-4D30-ABAD-EF74D6B1A7FA}" presName="rootComposite1" presStyleCnt="0"/>
      <dgm:spPr/>
    </dgm:pt>
    <dgm:pt modelId="{B3EF0DFE-29E0-4C45-8735-F68277310A7F}" type="pres">
      <dgm:prSet presAssocID="{9427865A-0A32-4D30-ABAD-EF74D6B1A7FA}" presName="rootText1" presStyleLbl="alignAcc1" presStyleIdx="0" presStyleCnt="0">
        <dgm:presLayoutVars>
          <dgm:chPref val="3"/>
        </dgm:presLayoutVars>
      </dgm:prSet>
      <dgm:spPr/>
    </dgm:pt>
    <dgm:pt modelId="{F1EF07EC-1B4E-419D-A912-C7FC171EC1FE}" type="pres">
      <dgm:prSet presAssocID="{9427865A-0A32-4D30-ABAD-EF74D6B1A7FA}" presName="topArc1" presStyleLbl="parChTrans1D1" presStyleIdx="2" presStyleCnt="6"/>
      <dgm:spPr/>
    </dgm:pt>
    <dgm:pt modelId="{717AD915-A369-4BE1-A5E4-CA2BEED6F8CF}" type="pres">
      <dgm:prSet presAssocID="{9427865A-0A32-4D30-ABAD-EF74D6B1A7FA}" presName="bottomArc1" presStyleLbl="parChTrans1D1" presStyleIdx="3" presStyleCnt="6"/>
      <dgm:spPr/>
    </dgm:pt>
    <dgm:pt modelId="{F7ADC1CA-12C5-4869-B203-45906F61968A}" type="pres">
      <dgm:prSet presAssocID="{9427865A-0A32-4D30-ABAD-EF74D6B1A7FA}" presName="topConnNode1" presStyleLbl="node1" presStyleIdx="0" presStyleCnt="0"/>
      <dgm:spPr/>
    </dgm:pt>
    <dgm:pt modelId="{F858D969-6E50-4C5E-BEBF-2D7BFBDC9E5B}" type="pres">
      <dgm:prSet presAssocID="{9427865A-0A32-4D30-ABAD-EF74D6B1A7FA}" presName="hierChild2" presStyleCnt="0"/>
      <dgm:spPr/>
    </dgm:pt>
    <dgm:pt modelId="{614BF16A-C82E-4C7B-B04B-768E21626F6D}" type="pres">
      <dgm:prSet presAssocID="{9427865A-0A32-4D30-ABAD-EF74D6B1A7FA}" presName="hierChild3" presStyleCnt="0"/>
      <dgm:spPr/>
    </dgm:pt>
    <dgm:pt modelId="{5665B723-1E2A-4F96-9C07-0778069F9462}" type="pres">
      <dgm:prSet presAssocID="{68802F57-B91F-4076-9F8C-CE8C2247BBA6}" presName="hierRoot1" presStyleCnt="0">
        <dgm:presLayoutVars>
          <dgm:hierBranch val="init"/>
        </dgm:presLayoutVars>
      </dgm:prSet>
      <dgm:spPr/>
    </dgm:pt>
    <dgm:pt modelId="{0DA19771-58F1-41B0-A3A0-1EA9F91C93F3}" type="pres">
      <dgm:prSet presAssocID="{68802F57-B91F-4076-9F8C-CE8C2247BBA6}" presName="rootComposite1" presStyleCnt="0"/>
      <dgm:spPr/>
    </dgm:pt>
    <dgm:pt modelId="{2F6104C5-06D5-4022-8399-B213ABEDC8A7}" type="pres">
      <dgm:prSet presAssocID="{68802F57-B91F-4076-9F8C-CE8C2247BBA6}" presName="rootText1" presStyleLbl="alignAcc1" presStyleIdx="0" presStyleCnt="0">
        <dgm:presLayoutVars>
          <dgm:chPref val="3"/>
        </dgm:presLayoutVars>
      </dgm:prSet>
      <dgm:spPr/>
    </dgm:pt>
    <dgm:pt modelId="{2D32930F-BCD8-44F6-A449-53779117A935}" type="pres">
      <dgm:prSet presAssocID="{68802F57-B91F-4076-9F8C-CE8C2247BBA6}" presName="topArc1" presStyleLbl="parChTrans1D1" presStyleIdx="4" presStyleCnt="6"/>
      <dgm:spPr/>
    </dgm:pt>
    <dgm:pt modelId="{6BD43428-DC6F-42AF-97CF-1D55E9B18D80}" type="pres">
      <dgm:prSet presAssocID="{68802F57-B91F-4076-9F8C-CE8C2247BBA6}" presName="bottomArc1" presStyleLbl="parChTrans1D1" presStyleIdx="5" presStyleCnt="6"/>
      <dgm:spPr/>
    </dgm:pt>
    <dgm:pt modelId="{9F0A1F83-5C92-4E16-B364-CC886E4FF1BD}" type="pres">
      <dgm:prSet presAssocID="{68802F57-B91F-4076-9F8C-CE8C2247BBA6}" presName="topConnNode1" presStyleLbl="node1" presStyleIdx="0" presStyleCnt="0"/>
      <dgm:spPr/>
    </dgm:pt>
    <dgm:pt modelId="{B9A3F420-AAAE-4D64-BF91-9AACAA39C980}" type="pres">
      <dgm:prSet presAssocID="{68802F57-B91F-4076-9F8C-CE8C2247BBA6}" presName="hierChild2" presStyleCnt="0"/>
      <dgm:spPr/>
    </dgm:pt>
    <dgm:pt modelId="{BC627599-7AD2-4185-9662-25B2D7338EDD}" type="pres">
      <dgm:prSet presAssocID="{68802F57-B91F-4076-9F8C-CE8C2247BBA6}" presName="hierChild3" presStyleCnt="0"/>
      <dgm:spPr/>
    </dgm:pt>
  </dgm:ptLst>
  <dgm:cxnLst>
    <dgm:cxn modelId="{CECB8701-85D9-4F0A-BD99-3E21981AD58A}" type="presOf" srcId="{9427865A-0A32-4D30-ABAD-EF74D6B1A7FA}" destId="{F7ADC1CA-12C5-4869-B203-45906F61968A}" srcOrd="1" destOrd="0" presId="urn:microsoft.com/office/officeart/2008/layout/HalfCircleOrganizationChart"/>
    <dgm:cxn modelId="{A35AEB04-5FA9-46EB-AD78-A9C4DDE9E321}" type="presOf" srcId="{D5805B61-C719-4702-95EA-3EDB0035D2A9}" destId="{EBDF3DDF-F8E2-4806-9DB1-526D03134618}" srcOrd="0" destOrd="0" presId="urn:microsoft.com/office/officeart/2008/layout/HalfCircleOrganizationChart"/>
    <dgm:cxn modelId="{25A68C19-27F7-4455-9778-E7A336FD1827}" type="presOf" srcId="{68802F57-B91F-4076-9F8C-CE8C2247BBA6}" destId="{2F6104C5-06D5-4022-8399-B213ABEDC8A7}" srcOrd="0" destOrd="0" presId="urn:microsoft.com/office/officeart/2008/layout/HalfCircleOrganizationChart"/>
    <dgm:cxn modelId="{9A0A5B28-54A4-4E47-A0C2-86643FC00031}" type="presOf" srcId="{68193BC0-691A-41FB-ABEC-F1EC79C2AA76}" destId="{4F181947-B4B0-49F7-9EEA-07EB7CBAE1D9}" srcOrd="0" destOrd="0" presId="urn:microsoft.com/office/officeart/2008/layout/HalfCircleOrganizationChart"/>
    <dgm:cxn modelId="{82A4A367-23B3-4B77-BF26-15FD5F154C82}" type="presOf" srcId="{68802F57-B91F-4076-9F8C-CE8C2247BBA6}" destId="{9F0A1F83-5C92-4E16-B364-CC886E4FF1BD}" srcOrd="1" destOrd="0" presId="urn:microsoft.com/office/officeart/2008/layout/HalfCircleOrganizationChart"/>
    <dgm:cxn modelId="{522A0F78-755B-41ED-9BC0-616B31F94A37}" srcId="{D5805B61-C719-4702-95EA-3EDB0035D2A9}" destId="{68802F57-B91F-4076-9F8C-CE8C2247BBA6}" srcOrd="2" destOrd="0" parTransId="{684AFF95-1145-467C-A987-1E5C70476B27}" sibTransId="{EFA80364-98CE-4F1D-B0CC-AF3A0FD9FB87}"/>
    <dgm:cxn modelId="{88A968A9-E11B-4A47-B7C9-2641342BDEF9}" type="presOf" srcId="{68193BC0-691A-41FB-ABEC-F1EC79C2AA76}" destId="{6E12BF60-5755-4461-A685-AE98DE8375B3}" srcOrd="1" destOrd="0" presId="urn:microsoft.com/office/officeart/2008/layout/HalfCircleOrganizationChart"/>
    <dgm:cxn modelId="{E6803EE2-EF02-4CFF-987A-785C2092D305}" type="presOf" srcId="{9427865A-0A32-4D30-ABAD-EF74D6B1A7FA}" destId="{B3EF0DFE-29E0-4C45-8735-F68277310A7F}" srcOrd="0" destOrd="0" presId="urn:microsoft.com/office/officeart/2008/layout/HalfCircleOrganizationChart"/>
    <dgm:cxn modelId="{3E10B8E7-9734-40B6-9F05-CAEDF9085005}" srcId="{D5805B61-C719-4702-95EA-3EDB0035D2A9}" destId="{68193BC0-691A-41FB-ABEC-F1EC79C2AA76}" srcOrd="0" destOrd="0" parTransId="{7082B28E-B57B-4DA2-8B4B-19699C3C9615}" sibTransId="{9D089610-3570-4120-AF98-B8EEAAEF3A33}"/>
    <dgm:cxn modelId="{1C7130EC-7E8D-45D8-AB54-4DB28F2387D3}" srcId="{D5805B61-C719-4702-95EA-3EDB0035D2A9}" destId="{9427865A-0A32-4D30-ABAD-EF74D6B1A7FA}" srcOrd="1" destOrd="0" parTransId="{F9DB8BDC-71F1-41DE-B352-03F9130ACF93}" sibTransId="{8D0FD984-A12A-4CC2-85F2-535B8B339C0D}"/>
    <dgm:cxn modelId="{067C7FA2-8177-4783-9333-B35218E63B52}" type="presParOf" srcId="{EBDF3DDF-F8E2-4806-9DB1-526D03134618}" destId="{DEDAA0DE-AF50-458D-A287-8DF631AA09D5}" srcOrd="0" destOrd="0" presId="urn:microsoft.com/office/officeart/2008/layout/HalfCircleOrganizationChart"/>
    <dgm:cxn modelId="{FB75D3F6-AF04-4536-A728-8391420E0241}" type="presParOf" srcId="{DEDAA0DE-AF50-458D-A287-8DF631AA09D5}" destId="{493395AF-F1B8-48E4-8275-016A02492BDF}" srcOrd="0" destOrd="0" presId="urn:microsoft.com/office/officeart/2008/layout/HalfCircleOrganizationChart"/>
    <dgm:cxn modelId="{B2DFCAEF-BCCF-4A9C-9506-087673652EC5}" type="presParOf" srcId="{493395AF-F1B8-48E4-8275-016A02492BDF}" destId="{4F181947-B4B0-49F7-9EEA-07EB7CBAE1D9}" srcOrd="0" destOrd="0" presId="urn:microsoft.com/office/officeart/2008/layout/HalfCircleOrganizationChart"/>
    <dgm:cxn modelId="{D41CB7BF-C7B9-4771-A682-C1D76C94AB58}" type="presParOf" srcId="{493395AF-F1B8-48E4-8275-016A02492BDF}" destId="{12E43909-CF73-4EE7-A542-60AB03AD90D1}" srcOrd="1" destOrd="0" presId="urn:microsoft.com/office/officeart/2008/layout/HalfCircleOrganizationChart"/>
    <dgm:cxn modelId="{FDB4C053-36A8-4C85-A472-E3D7954FCAA4}" type="presParOf" srcId="{493395AF-F1B8-48E4-8275-016A02492BDF}" destId="{D7EB7CA2-F0A5-438D-8BE0-AA28726D38FD}" srcOrd="2" destOrd="0" presId="urn:microsoft.com/office/officeart/2008/layout/HalfCircleOrganizationChart"/>
    <dgm:cxn modelId="{8A86010F-D69E-478A-A6A0-75F6FD9CFA46}" type="presParOf" srcId="{493395AF-F1B8-48E4-8275-016A02492BDF}" destId="{6E12BF60-5755-4461-A685-AE98DE8375B3}" srcOrd="3" destOrd="0" presId="urn:microsoft.com/office/officeart/2008/layout/HalfCircleOrganizationChart"/>
    <dgm:cxn modelId="{8F002DF3-4636-49B2-881B-E4679FC4036D}" type="presParOf" srcId="{DEDAA0DE-AF50-458D-A287-8DF631AA09D5}" destId="{E145F700-BEFC-42C4-A3E6-6DF453F5F84E}" srcOrd="1" destOrd="0" presId="urn:microsoft.com/office/officeart/2008/layout/HalfCircleOrganizationChart"/>
    <dgm:cxn modelId="{B00E591C-771A-4504-BC22-C62FD364A61F}" type="presParOf" srcId="{DEDAA0DE-AF50-458D-A287-8DF631AA09D5}" destId="{542D1432-EB21-4C72-896A-4247B5A35671}" srcOrd="2" destOrd="0" presId="urn:microsoft.com/office/officeart/2008/layout/HalfCircleOrganizationChart"/>
    <dgm:cxn modelId="{A84C1794-6F57-4BE7-8D9F-5E3E95A093CC}" type="presParOf" srcId="{EBDF3DDF-F8E2-4806-9DB1-526D03134618}" destId="{5B816428-2F50-414E-A55D-7683DB8EA95A}" srcOrd="1" destOrd="0" presId="urn:microsoft.com/office/officeart/2008/layout/HalfCircleOrganizationChart"/>
    <dgm:cxn modelId="{0A582F01-9756-4FEC-814E-CF4DE1D717E7}" type="presParOf" srcId="{5B816428-2F50-414E-A55D-7683DB8EA95A}" destId="{36C81405-3DC8-47CA-8050-261CA7091B4F}" srcOrd="0" destOrd="0" presId="urn:microsoft.com/office/officeart/2008/layout/HalfCircleOrganizationChart"/>
    <dgm:cxn modelId="{E00F1A4F-9BCE-4C96-B7CD-00B5122DC7F8}" type="presParOf" srcId="{36C81405-3DC8-47CA-8050-261CA7091B4F}" destId="{B3EF0DFE-29E0-4C45-8735-F68277310A7F}" srcOrd="0" destOrd="0" presId="urn:microsoft.com/office/officeart/2008/layout/HalfCircleOrganizationChart"/>
    <dgm:cxn modelId="{4C4A09B7-817F-4177-ADBD-14F743CAEBD3}" type="presParOf" srcId="{36C81405-3DC8-47CA-8050-261CA7091B4F}" destId="{F1EF07EC-1B4E-419D-A912-C7FC171EC1FE}" srcOrd="1" destOrd="0" presId="urn:microsoft.com/office/officeart/2008/layout/HalfCircleOrganizationChart"/>
    <dgm:cxn modelId="{F7080DB5-D51C-46EE-B427-560ABA5F5A3A}" type="presParOf" srcId="{36C81405-3DC8-47CA-8050-261CA7091B4F}" destId="{717AD915-A369-4BE1-A5E4-CA2BEED6F8CF}" srcOrd="2" destOrd="0" presId="urn:microsoft.com/office/officeart/2008/layout/HalfCircleOrganizationChart"/>
    <dgm:cxn modelId="{7134BF90-0865-4037-BE98-EC60F19A6D24}" type="presParOf" srcId="{36C81405-3DC8-47CA-8050-261CA7091B4F}" destId="{F7ADC1CA-12C5-4869-B203-45906F61968A}" srcOrd="3" destOrd="0" presId="urn:microsoft.com/office/officeart/2008/layout/HalfCircleOrganizationChart"/>
    <dgm:cxn modelId="{6425D86B-4C8C-412E-87E6-C3997DA181FD}" type="presParOf" srcId="{5B816428-2F50-414E-A55D-7683DB8EA95A}" destId="{F858D969-6E50-4C5E-BEBF-2D7BFBDC9E5B}" srcOrd="1" destOrd="0" presId="urn:microsoft.com/office/officeart/2008/layout/HalfCircleOrganizationChart"/>
    <dgm:cxn modelId="{9AEF49D6-B426-4AFF-84C8-01A5409E174F}" type="presParOf" srcId="{5B816428-2F50-414E-A55D-7683DB8EA95A}" destId="{614BF16A-C82E-4C7B-B04B-768E21626F6D}" srcOrd="2" destOrd="0" presId="urn:microsoft.com/office/officeart/2008/layout/HalfCircleOrganizationChart"/>
    <dgm:cxn modelId="{BF1C2F60-1031-413D-8593-B5658F552885}" type="presParOf" srcId="{EBDF3DDF-F8E2-4806-9DB1-526D03134618}" destId="{5665B723-1E2A-4F96-9C07-0778069F9462}" srcOrd="2" destOrd="0" presId="urn:microsoft.com/office/officeart/2008/layout/HalfCircleOrganizationChart"/>
    <dgm:cxn modelId="{31275E8D-FAEF-49C6-AD52-A060EDB33927}" type="presParOf" srcId="{5665B723-1E2A-4F96-9C07-0778069F9462}" destId="{0DA19771-58F1-41B0-A3A0-1EA9F91C93F3}" srcOrd="0" destOrd="0" presId="urn:microsoft.com/office/officeart/2008/layout/HalfCircleOrganizationChart"/>
    <dgm:cxn modelId="{A0B7F6EF-C0DA-4200-B933-8B1FA19C43A3}" type="presParOf" srcId="{0DA19771-58F1-41B0-A3A0-1EA9F91C93F3}" destId="{2F6104C5-06D5-4022-8399-B213ABEDC8A7}" srcOrd="0" destOrd="0" presId="urn:microsoft.com/office/officeart/2008/layout/HalfCircleOrganizationChart"/>
    <dgm:cxn modelId="{4C5CB2AA-4540-4E26-8030-101726C0A613}" type="presParOf" srcId="{0DA19771-58F1-41B0-A3A0-1EA9F91C93F3}" destId="{2D32930F-BCD8-44F6-A449-53779117A935}" srcOrd="1" destOrd="0" presId="urn:microsoft.com/office/officeart/2008/layout/HalfCircleOrganizationChart"/>
    <dgm:cxn modelId="{A7C694FF-479C-407E-8635-ECBCFD7ACF12}" type="presParOf" srcId="{0DA19771-58F1-41B0-A3A0-1EA9F91C93F3}" destId="{6BD43428-DC6F-42AF-97CF-1D55E9B18D80}" srcOrd="2" destOrd="0" presId="urn:microsoft.com/office/officeart/2008/layout/HalfCircleOrganizationChart"/>
    <dgm:cxn modelId="{095EB3CF-D38F-4E02-8698-50AEED3F6D1E}" type="presParOf" srcId="{0DA19771-58F1-41B0-A3A0-1EA9F91C93F3}" destId="{9F0A1F83-5C92-4E16-B364-CC886E4FF1BD}" srcOrd="3" destOrd="0" presId="urn:microsoft.com/office/officeart/2008/layout/HalfCircleOrganizationChart"/>
    <dgm:cxn modelId="{6BF6EA2A-C0B5-46B1-B962-33F924096785}" type="presParOf" srcId="{5665B723-1E2A-4F96-9C07-0778069F9462}" destId="{B9A3F420-AAAE-4D64-BF91-9AACAA39C980}" srcOrd="1" destOrd="0" presId="urn:microsoft.com/office/officeart/2008/layout/HalfCircleOrganizationChart"/>
    <dgm:cxn modelId="{95359987-5C2A-4113-A8AD-B235DA9C6FE0}" type="presParOf" srcId="{5665B723-1E2A-4F96-9C07-0778069F9462}" destId="{BC627599-7AD2-4185-9662-25B2D7338ED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B576D9D-C054-4976-AE0F-93D57BE7EDD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ACF7ACC-FD03-4DE7-BB63-011C9EE376AF}">
      <dgm:prSet/>
      <dgm:spPr/>
      <dgm:t>
        <a:bodyPr/>
        <a:lstStyle/>
        <a:p>
          <a:r>
            <a:rPr lang="it-IT"/>
            <a:t>Ha il compito di coordinare tutti i processi che sono in esecuzione all'interno di un computer</a:t>
          </a:r>
        </a:p>
      </dgm:t>
    </dgm:pt>
    <dgm:pt modelId="{8248231A-E37C-4230-BC94-4827595CA2E0}" type="parTrans" cxnId="{1076F269-686C-4921-82B7-30BC7399AA03}">
      <dgm:prSet/>
      <dgm:spPr/>
      <dgm:t>
        <a:bodyPr/>
        <a:lstStyle/>
        <a:p>
          <a:endParaRPr lang="it-IT"/>
        </a:p>
      </dgm:t>
    </dgm:pt>
    <dgm:pt modelId="{134823EE-AEAD-4BC3-8C3B-D82824A920F3}" type="sibTrans" cxnId="{1076F269-686C-4921-82B7-30BC7399AA03}">
      <dgm:prSet/>
      <dgm:spPr/>
      <dgm:t>
        <a:bodyPr/>
        <a:lstStyle/>
        <a:p>
          <a:endParaRPr lang="it-IT"/>
        </a:p>
      </dgm:t>
    </dgm:pt>
    <dgm:pt modelId="{C9FD7C94-D6D7-43C9-AD0A-4055998847E5}" type="pres">
      <dgm:prSet presAssocID="{8B576D9D-C054-4976-AE0F-93D57BE7EDD1}" presName="vert0" presStyleCnt="0">
        <dgm:presLayoutVars>
          <dgm:dir/>
          <dgm:animOne val="branch"/>
          <dgm:animLvl val="lvl"/>
        </dgm:presLayoutVars>
      </dgm:prSet>
      <dgm:spPr/>
    </dgm:pt>
    <dgm:pt modelId="{C210EAD1-4CFA-40E9-9786-AA4AC0CC9202}" type="pres">
      <dgm:prSet presAssocID="{FACF7ACC-FD03-4DE7-BB63-011C9EE376AF}" presName="thickLine" presStyleLbl="alignNode1" presStyleIdx="0" presStyleCnt="1"/>
      <dgm:spPr/>
    </dgm:pt>
    <dgm:pt modelId="{20A3E95B-684E-48D1-983B-4DC858611C4C}" type="pres">
      <dgm:prSet presAssocID="{FACF7ACC-FD03-4DE7-BB63-011C9EE376AF}" presName="horz1" presStyleCnt="0"/>
      <dgm:spPr/>
    </dgm:pt>
    <dgm:pt modelId="{0364C9FB-DFBE-45B8-A818-2FCBA5623EF9}" type="pres">
      <dgm:prSet presAssocID="{FACF7ACC-FD03-4DE7-BB63-011C9EE376AF}" presName="tx1" presStyleLbl="revTx" presStyleIdx="0" presStyleCnt="1"/>
      <dgm:spPr/>
    </dgm:pt>
    <dgm:pt modelId="{6F8FFC53-B13F-4791-9DA0-87AC1009E553}" type="pres">
      <dgm:prSet presAssocID="{FACF7ACC-FD03-4DE7-BB63-011C9EE376AF}" presName="vert1" presStyleCnt="0"/>
      <dgm:spPr/>
    </dgm:pt>
  </dgm:ptLst>
  <dgm:cxnLst>
    <dgm:cxn modelId="{1076F269-686C-4921-82B7-30BC7399AA03}" srcId="{8B576D9D-C054-4976-AE0F-93D57BE7EDD1}" destId="{FACF7ACC-FD03-4DE7-BB63-011C9EE376AF}" srcOrd="0" destOrd="0" parTransId="{8248231A-E37C-4230-BC94-4827595CA2E0}" sibTransId="{134823EE-AEAD-4BC3-8C3B-D82824A920F3}"/>
    <dgm:cxn modelId="{5FD583C5-3611-46CC-8EF9-1C05218F93CA}" type="presOf" srcId="{FACF7ACC-FD03-4DE7-BB63-011C9EE376AF}" destId="{0364C9FB-DFBE-45B8-A818-2FCBA5623EF9}" srcOrd="0" destOrd="0" presId="urn:microsoft.com/office/officeart/2008/layout/LinedList"/>
    <dgm:cxn modelId="{4B856CE2-4313-47E0-B975-98211005DDB6}" type="presOf" srcId="{8B576D9D-C054-4976-AE0F-93D57BE7EDD1}" destId="{C9FD7C94-D6D7-43C9-AD0A-4055998847E5}" srcOrd="0" destOrd="0" presId="urn:microsoft.com/office/officeart/2008/layout/LinedList"/>
    <dgm:cxn modelId="{F73FB654-C0D7-4C6D-B102-83239CD48D06}" type="presParOf" srcId="{C9FD7C94-D6D7-43C9-AD0A-4055998847E5}" destId="{C210EAD1-4CFA-40E9-9786-AA4AC0CC9202}" srcOrd="0" destOrd="0" presId="urn:microsoft.com/office/officeart/2008/layout/LinedList"/>
    <dgm:cxn modelId="{B48AF604-0DBF-4FBE-9DE7-9BED6E3388B8}" type="presParOf" srcId="{C9FD7C94-D6D7-43C9-AD0A-4055998847E5}" destId="{20A3E95B-684E-48D1-983B-4DC858611C4C}" srcOrd="1" destOrd="0" presId="urn:microsoft.com/office/officeart/2008/layout/LinedList"/>
    <dgm:cxn modelId="{1EBB2E28-8D9F-4476-A2CF-5E61FB9FA065}" type="presParOf" srcId="{20A3E95B-684E-48D1-983B-4DC858611C4C}" destId="{0364C9FB-DFBE-45B8-A818-2FCBA5623EF9}" srcOrd="0" destOrd="0" presId="urn:microsoft.com/office/officeart/2008/layout/LinedList"/>
    <dgm:cxn modelId="{AF3C9CE4-BCA0-4F3E-AA12-3AE31388D590}" type="presParOf" srcId="{20A3E95B-684E-48D1-983B-4DC858611C4C}" destId="{6F8FFC53-B13F-4791-9DA0-87AC1009E5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677C00C-418F-4FD4-868E-BAF1D8EAA2CA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DC7A05A-6C53-4976-991D-27D0513FDA1E}">
      <dgm:prSet/>
      <dgm:spPr/>
      <dgm:t>
        <a:bodyPr/>
        <a:lstStyle/>
        <a:p>
          <a:r>
            <a:rPr lang="it-IT"/>
            <a:t>Multitasking</a:t>
          </a:r>
        </a:p>
      </dgm:t>
    </dgm:pt>
    <dgm:pt modelId="{CB0CC230-B5C2-4C56-8352-9603B95975FB}" type="parTrans" cxnId="{CFB7C924-38D5-4F07-8DA5-82AF6049F7BC}">
      <dgm:prSet/>
      <dgm:spPr/>
      <dgm:t>
        <a:bodyPr/>
        <a:lstStyle/>
        <a:p>
          <a:endParaRPr lang="it-IT"/>
        </a:p>
      </dgm:t>
    </dgm:pt>
    <dgm:pt modelId="{ADEFB1D7-1294-4782-8947-18DDC76FA0AA}" type="sibTrans" cxnId="{CFB7C924-38D5-4F07-8DA5-82AF6049F7BC}">
      <dgm:prSet/>
      <dgm:spPr/>
      <dgm:t>
        <a:bodyPr/>
        <a:lstStyle/>
        <a:p>
          <a:endParaRPr lang="it-IT"/>
        </a:p>
      </dgm:t>
    </dgm:pt>
    <dgm:pt modelId="{D0EB5E7B-0A46-43A2-94DA-13E94E6E0281}">
      <dgm:prSet/>
      <dgm:spPr/>
      <dgm:t>
        <a:bodyPr/>
        <a:lstStyle/>
        <a:p>
          <a:r>
            <a:rPr lang="it-IT"/>
            <a:t>Multithreading</a:t>
          </a:r>
        </a:p>
      </dgm:t>
    </dgm:pt>
    <dgm:pt modelId="{021518B8-5C09-402B-A720-2FF1312A6B6B}" type="parTrans" cxnId="{C4F710AB-5AD7-4093-9E3D-C4B80641F279}">
      <dgm:prSet/>
      <dgm:spPr/>
      <dgm:t>
        <a:bodyPr/>
        <a:lstStyle/>
        <a:p>
          <a:endParaRPr lang="it-IT"/>
        </a:p>
      </dgm:t>
    </dgm:pt>
    <dgm:pt modelId="{B6F69D37-7356-4E40-B99E-1C4C347944EF}" type="sibTrans" cxnId="{C4F710AB-5AD7-4093-9E3D-C4B80641F279}">
      <dgm:prSet/>
      <dgm:spPr/>
      <dgm:t>
        <a:bodyPr/>
        <a:lstStyle/>
        <a:p>
          <a:endParaRPr lang="it-IT"/>
        </a:p>
      </dgm:t>
    </dgm:pt>
    <dgm:pt modelId="{FFC97D40-0FF0-4D96-BE35-19C23F13D58F}">
      <dgm:prSet/>
      <dgm:spPr/>
      <dgm:t>
        <a:bodyPr/>
        <a:lstStyle/>
        <a:p>
          <a:r>
            <a:rPr lang="it-IT"/>
            <a:t>Multiuser</a:t>
          </a:r>
        </a:p>
      </dgm:t>
    </dgm:pt>
    <dgm:pt modelId="{F44FABBB-02AC-4994-9647-37778D8F17FB}" type="parTrans" cxnId="{FF26A26F-0FF4-4F08-AB70-1F63C02AFA34}">
      <dgm:prSet/>
      <dgm:spPr/>
      <dgm:t>
        <a:bodyPr/>
        <a:lstStyle/>
        <a:p>
          <a:endParaRPr lang="it-IT"/>
        </a:p>
      </dgm:t>
    </dgm:pt>
    <dgm:pt modelId="{9DED6029-4560-4246-9DBD-27BA695233CA}" type="sibTrans" cxnId="{FF26A26F-0FF4-4F08-AB70-1F63C02AFA34}">
      <dgm:prSet/>
      <dgm:spPr/>
      <dgm:t>
        <a:bodyPr/>
        <a:lstStyle/>
        <a:p>
          <a:endParaRPr lang="it-IT"/>
        </a:p>
      </dgm:t>
    </dgm:pt>
    <dgm:pt modelId="{01CFA797-5326-4ED1-8A52-127DB301E496}" type="pres">
      <dgm:prSet presAssocID="{C677C00C-418F-4FD4-868E-BAF1D8EAA2CA}" presName="vert0" presStyleCnt="0">
        <dgm:presLayoutVars>
          <dgm:dir/>
          <dgm:animOne val="branch"/>
          <dgm:animLvl val="lvl"/>
        </dgm:presLayoutVars>
      </dgm:prSet>
      <dgm:spPr/>
    </dgm:pt>
    <dgm:pt modelId="{AD77D027-EE17-46DB-91A9-DB1EF0CFEFCB}" type="pres">
      <dgm:prSet presAssocID="{8DC7A05A-6C53-4976-991D-27D0513FDA1E}" presName="thickLine" presStyleLbl="alignNode1" presStyleIdx="0" presStyleCnt="3"/>
      <dgm:spPr/>
    </dgm:pt>
    <dgm:pt modelId="{15CA6563-1FD6-4FA3-B5A6-BA4FEA0F775A}" type="pres">
      <dgm:prSet presAssocID="{8DC7A05A-6C53-4976-991D-27D0513FDA1E}" presName="horz1" presStyleCnt="0"/>
      <dgm:spPr/>
    </dgm:pt>
    <dgm:pt modelId="{7B17F6F4-485C-40FD-B5AD-580B3DF4447D}" type="pres">
      <dgm:prSet presAssocID="{8DC7A05A-6C53-4976-991D-27D0513FDA1E}" presName="tx1" presStyleLbl="revTx" presStyleIdx="0" presStyleCnt="3"/>
      <dgm:spPr/>
    </dgm:pt>
    <dgm:pt modelId="{51676EEF-F02D-4394-B820-249454C2E960}" type="pres">
      <dgm:prSet presAssocID="{8DC7A05A-6C53-4976-991D-27D0513FDA1E}" presName="vert1" presStyleCnt="0"/>
      <dgm:spPr/>
    </dgm:pt>
    <dgm:pt modelId="{3A80EDD2-A712-4433-BE99-5B9E5558591D}" type="pres">
      <dgm:prSet presAssocID="{D0EB5E7B-0A46-43A2-94DA-13E94E6E0281}" presName="thickLine" presStyleLbl="alignNode1" presStyleIdx="1" presStyleCnt="3"/>
      <dgm:spPr/>
    </dgm:pt>
    <dgm:pt modelId="{C3D7125E-36DA-432E-B84C-5D01CBBB921E}" type="pres">
      <dgm:prSet presAssocID="{D0EB5E7B-0A46-43A2-94DA-13E94E6E0281}" presName="horz1" presStyleCnt="0"/>
      <dgm:spPr/>
    </dgm:pt>
    <dgm:pt modelId="{30CC1815-CB0F-4363-BD55-83175275E8C1}" type="pres">
      <dgm:prSet presAssocID="{D0EB5E7B-0A46-43A2-94DA-13E94E6E0281}" presName="tx1" presStyleLbl="revTx" presStyleIdx="1" presStyleCnt="3"/>
      <dgm:spPr/>
    </dgm:pt>
    <dgm:pt modelId="{A4A4790C-2DCB-44C6-978A-78710C0A5A72}" type="pres">
      <dgm:prSet presAssocID="{D0EB5E7B-0A46-43A2-94DA-13E94E6E0281}" presName="vert1" presStyleCnt="0"/>
      <dgm:spPr/>
    </dgm:pt>
    <dgm:pt modelId="{D1B6E658-29F0-4282-8F26-6911E1AEB54D}" type="pres">
      <dgm:prSet presAssocID="{FFC97D40-0FF0-4D96-BE35-19C23F13D58F}" presName="thickLine" presStyleLbl="alignNode1" presStyleIdx="2" presStyleCnt="3"/>
      <dgm:spPr/>
    </dgm:pt>
    <dgm:pt modelId="{80E54399-AB61-4B9E-AB85-06F68CA65B06}" type="pres">
      <dgm:prSet presAssocID="{FFC97D40-0FF0-4D96-BE35-19C23F13D58F}" presName="horz1" presStyleCnt="0"/>
      <dgm:spPr/>
    </dgm:pt>
    <dgm:pt modelId="{CFA07144-ADD9-4D28-84DF-D5F294DEFB6B}" type="pres">
      <dgm:prSet presAssocID="{FFC97D40-0FF0-4D96-BE35-19C23F13D58F}" presName="tx1" presStyleLbl="revTx" presStyleIdx="2" presStyleCnt="3"/>
      <dgm:spPr/>
    </dgm:pt>
    <dgm:pt modelId="{DD67FEE4-7982-47F4-833D-BFA3725150A4}" type="pres">
      <dgm:prSet presAssocID="{FFC97D40-0FF0-4D96-BE35-19C23F13D58F}" presName="vert1" presStyleCnt="0"/>
      <dgm:spPr/>
    </dgm:pt>
  </dgm:ptLst>
  <dgm:cxnLst>
    <dgm:cxn modelId="{CFB7C924-38D5-4F07-8DA5-82AF6049F7BC}" srcId="{C677C00C-418F-4FD4-868E-BAF1D8EAA2CA}" destId="{8DC7A05A-6C53-4976-991D-27D0513FDA1E}" srcOrd="0" destOrd="0" parTransId="{CB0CC230-B5C2-4C56-8352-9603B95975FB}" sibTransId="{ADEFB1D7-1294-4782-8947-18DDC76FA0AA}"/>
    <dgm:cxn modelId="{FF26A26F-0FF4-4F08-AB70-1F63C02AFA34}" srcId="{C677C00C-418F-4FD4-868E-BAF1D8EAA2CA}" destId="{FFC97D40-0FF0-4D96-BE35-19C23F13D58F}" srcOrd="2" destOrd="0" parTransId="{F44FABBB-02AC-4994-9647-37778D8F17FB}" sibTransId="{9DED6029-4560-4246-9DBD-27BA695233CA}"/>
    <dgm:cxn modelId="{C808B882-5C21-42EB-8B35-E105900E2F69}" type="presOf" srcId="{FFC97D40-0FF0-4D96-BE35-19C23F13D58F}" destId="{CFA07144-ADD9-4D28-84DF-D5F294DEFB6B}" srcOrd="0" destOrd="0" presId="urn:microsoft.com/office/officeart/2008/layout/LinedList"/>
    <dgm:cxn modelId="{C5990185-1C8C-4F3B-8869-CEB4408EE086}" type="presOf" srcId="{8DC7A05A-6C53-4976-991D-27D0513FDA1E}" destId="{7B17F6F4-485C-40FD-B5AD-580B3DF4447D}" srcOrd="0" destOrd="0" presId="urn:microsoft.com/office/officeart/2008/layout/LinedList"/>
    <dgm:cxn modelId="{C4F710AB-5AD7-4093-9E3D-C4B80641F279}" srcId="{C677C00C-418F-4FD4-868E-BAF1D8EAA2CA}" destId="{D0EB5E7B-0A46-43A2-94DA-13E94E6E0281}" srcOrd="1" destOrd="0" parTransId="{021518B8-5C09-402B-A720-2FF1312A6B6B}" sibTransId="{B6F69D37-7356-4E40-B99E-1C4C347944EF}"/>
    <dgm:cxn modelId="{43816EC0-E154-4AF9-9A44-D0D434B55543}" type="presOf" srcId="{D0EB5E7B-0A46-43A2-94DA-13E94E6E0281}" destId="{30CC1815-CB0F-4363-BD55-83175275E8C1}" srcOrd="0" destOrd="0" presId="urn:microsoft.com/office/officeart/2008/layout/LinedList"/>
    <dgm:cxn modelId="{B23F56CA-D181-4FBE-AFAD-094F3B2B7755}" type="presOf" srcId="{C677C00C-418F-4FD4-868E-BAF1D8EAA2CA}" destId="{01CFA797-5326-4ED1-8A52-127DB301E496}" srcOrd="0" destOrd="0" presId="urn:microsoft.com/office/officeart/2008/layout/LinedList"/>
    <dgm:cxn modelId="{8737A53A-2546-4E18-A549-E71B0E3BA8B2}" type="presParOf" srcId="{01CFA797-5326-4ED1-8A52-127DB301E496}" destId="{AD77D027-EE17-46DB-91A9-DB1EF0CFEFCB}" srcOrd="0" destOrd="0" presId="urn:microsoft.com/office/officeart/2008/layout/LinedList"/>
    <dgm:cxn modelId="{E0421000-5405-4183-909B-A718E369B6BF}" type="presParOf" srcId="{01CFA797-5326-4ED1-8A52-127DB301E496}" destId="{15CA6563-1FD6-4FA3-B5A6-BA4FEA0F775A}" srcOrd="1" destOrd="0" presId="urn:microsoft.com/office/officeart/2008/layout/LinedList"/>
    <dgm:cxn modelId="{7266F5EB-8439-470E-ABCD-20D2FB6F04A9}" type="presParOf" srcId="{15CA6563-1FD6-4FA3-B5A6-BA4FEA0F775A}" destId="{7B17F6F4-485C-40FD-B5AD-580B3DF4447D}" srcOrd="0" destOrd="0" presId="urn:microsoft.com/office/officeart/2008/layout/LinedList"/>
    <dgm:cxn modelId="{91C98A0C-F6E6-495B-98D3-1F995D8B468F}" type="presParOf" srcId="{15CA6563-1FD6-4FA3-B5A6-BA4FEA0F775A}" destId="{51676EEF-F02D-4394-B820-249454C2E960}" srcOrd="1" destOrd="0" presId="urn:microsoft.com/office/officeart/2008/layout/LinedList"/>
    <dgm:cxn modelId="{727FB9CC-7379-4334-93F1-6253D165CFC8}" type="presParOf" srcId="{01CFA797-5326-4ED1-8A52-127DB301E496}" destId="{3A80EDD2-A712-4433-BE99-5B9E5558591D}" srcOrd="2" destOrd="0" presId="urn:microsoft.com/office/officeart/2008/layout/LinedList"/>
    <dgm:cxn modelId="{6C16B62B-1570-45CD-9DA7-56F4CA91A470}" type="presParOf" srcId="{01CFA797-5326-4ED1-8A52-127DB301E496}" destId="{C3D7125E-36DA-432E-B84C-5D01CBBB921E}" srcOrd="3" destOrd="0" presId="urn:microsoft.com/office/officeart/2008/layout/LinedList"/>
    <dgm:cxn modelId="{F83D767A-74DF-4D87-B2FC-A43287ECA6D2}" type="presParOf" srcId="{C3D7125E-36DA-432E-B84C-5D01CBBB921E}" destId="{30CC1815-CB0F-4363-BD55-83175275E8C1}" srcOrd="0" destOrd="0" presId="urn:microsoft.com/office/officeart/2008/layout/LinedList"/>
    <dgm:cxn modelId="{5514CB4A-6DFC-499E-AF13-2D8AB1C54E85}" type="presParOf" srcId="{C3D7125E-36DA-432E-B84C-5D01CBBB921E}" destId="{A4A4790C-2DCB-44C6-978A-78710C0A5A72}" srcOrd="1" destOrd="0" presId="urn:microsoft.com/office/officeart/2008/layout/LinedList"/>
    <dgm:cxn modelId="{4995FA2C-03FA-4158-AE8C-827D1C26A3A4}" type="presParOf" srcId="{01CFA797-5326-4ED1-8A52-127DB301E496}" destId="{D1B6E658-29F0-4282-8F26-6911E1AEB54D}" srcOrd="4" destOrd="0" presId="urn:microsoft.com/office/officeart/2008/layout/LinedList"/>
    <dgm:cxn modelId="{B36845AC-4B79-4CCA-8AD9-CB0AAAD91CA0}" type="presParOf" srcId="{01CFA797-5326-4ED1-8A52-127DB301E496}" destId="{80E54399-AB61-4B9E-AB85-06F68CA65B06}" srcOrd="5" destOrd="0" presId="urn:microsoft.com/office/officeart/2008/layout/LinedList"/>
    <dgm:cxn modelId="{83B3623D-3C89-4704-8CA9-1CC6925B98F8}" type="presParOf" srcId="{80E54399-AB61-4B9E-AB85-06F68CA65B06}" destId="{CFA07144-ADD9-4D28-84DF-D5F294DEFB6B}" srcOrd="0" destOrd="0" presId="urn:microsoft.com/office/officeart/2008/layout/LinedList"/>
    <dgm:cxn modelId="{76E525B4-D419-4354-8DD1-E9C2C6E5D324}" type="presParOf" srcId="{80E54399-AB61-4B9E-AB85-06F68CA65B06}" destId="{DD67FEE4-7982-47F4-833D-BFA3725150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948FAE8-4C0E-4CEE-A796-B5985D2CFE4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7209416-51BF-42C4-903C-CD8B26BD396D}">
      <dgm:prSet/>
      <dgm:spPr/>
      <dgm:t>
        <a:bodyPr/>
        <a:lstStyle/>
        <a:p>
          <a:r>
            <a:rPr lang="it-IT"/>
            <a:t>Gestionale</a:t>
          </a:r>
        </a:p>
      </dgm:t>
    </dgm:pt>
    <dgm:pt modelId="{93F71493-8A92-4B34-B2DB-9CF8CF3D0C10}" type="parTrans" cxnId="{8D268DAF-F5E9-4A69-BB73-308EF54C1CDC}">
      <dgm:prSet/>
      <dgm:spPr/>
      <dgm:t>
        <a:bodyPr/>
        <a:lstStyle/>
        <a:p>
          <a:endParaRPr lang="it-IT"/>
        </a:p>
      </dgm:t>
    </dgm:pt>
    <dgm:pt modelId="{78A2A32D-68EA-42A7-B842-170478C8536C}" type="sibTrans" cxnId="{8D268DAF-F5E9-4A69-BB73-308EF54C1CDC}">
      <dgm:prSet/>
      <dgm:spPr/>
      <dgm:t>
        <a:bodyPr/>
        <a:lstStyle/>
        <a:p>
          <a:endParaRPr lang="it-IT"/>
        </a:p>
      </dgm:t>
    </dgm:pt>
    <dgm:pt modelId="{9249F9AB-9058-4031-B95A-F917891B8570}">
      <dgm:prSet/>
      <dgm:spPr/>
      <dgm:t>
        <a:bodyPr/>
        <a:lstStyle/>
        <a:p>
          <a:r>
            <a:rPr lang="it-IT"/>
            <a:t>Comunicazione</a:t>
          </a:r>
        </a:p>
      </dgm:t>
    </dgm:pt>
    <dgm:pt modelId="{DE86A57D-A7B7-4851-A589-DE8A22A06309}" type="parTrans" cxnId="{1B00D67C-ECAE-4843-BF96-BE01781544CB}">
      <dgm:prSet/>
      <dgm:spPr/>
      <dgm:t>
        <a:bodyPr/>
        <a:lstStyle/>
        <a:p>
          <a:endParaRPr lang="it-IT"/>
        </a:p>
      </dgm:t>
    </dgm:pt>
    <dgm:pt modelId="{7C383A02-8E43-4712-BA32-75A47C59CA67}" type="sibTrans" cxnId="{1B00D67C-ECAE-4843-BF96-BE01781544CB}">
      <dgm:prSet/>
      <dgm:spPr/>
      <dgm:t>
        <a:bodyPr/>
        <a:lstStyle/>
        <a:p>
          <a:endParaRPr lang="it-IT"/>
        </a:p>
      </dgm:t>
    </dgm:pt>
    <dgm:pt modelId="{22BFC4FE-1831-4C14-9394-F0DF7813C653}">
      <dgm:prSet/>
      <dgm:spPr/>
      <dgm:t>
        <a:bodyPr/>
        <a:lstStyle/>
        <a:p>
          <a:r>
            <a:rPr lang="it-IT"/>
            <a:t>Educativo</a:t>
          </a:r>
        </a:p>
      </dgm:t>
    </dgm:pt>
    <dgm:pt modelId="{B6D83372-2A1D-47DB-95D3-4C70EF65C6B8}" type="parTrans" cxnId="{9498617F-4E1A-41F6-92F0-A520C131FFB7}">
      <dgm:prSet/>
      <dgm:spPr/>
      <dgm:t>
        <a:bodyPr/>
        <a:lstStyle/>
        <a:p>
          <a:endParaRPr lang="it-IT"/>
        </a:p>
      </dgm:t>
    </dgm:pt>
    <dgm:pt modelId="{DBA498DA-2494-4670-AD18-8F53821DE9CA}" type="sibTrans" cxnId="{9498617F-4E1A-41F6-92F0-A520C131FFB7}">
      <dgm:prSet/>
      <dgm:spPr/>
      <dgm:t>
        <a:bodyPr/>
        <a:lstStyle/>
        <a:p>
          <a:endParaRPr lang="it-IT"/>
        </a:p>
      </dgm:t>
    </dgm:pt>
    <dgm:pt modelId="{B93FE422-C45D-4F4D-B403-7C166ACED9A5}">
      <dgm:prSet/>
      <dgm:spPr/>
      <dgm:t>
        <a:bodyPr/>
        <a:lstStyle/>
        <a:p>
          <a:r>
            <a:rPr lang="it-IT"/>
            <a:t>Giochi</a:t>
          </a:r>
        </a:p>
      </dgm:t>
    </dgm:pt>
    <dgm:pt modelId="{FA9EF427-F1D7-477B-A648-31FE400453A7}" type="parTrans" cxnId="{973BD928-3EE8-43CE-8D8F-4D2A24C6E0FF}">
      <dgm:prSet/>
      <dgm:spPr/>
      <dgm:t>
        <a:bodyPr/>
        <a:lstStyle/>
        <a:p>
          <a:endParaRPr lang="it-IT"/>
        </a:p>
      </dgm:t>
    </dgm:pt>
    <dgm:pt modelId="{2761EE84-3551-4147-B259-A40C5ECD339F}" type="sibTrans" cxnId="{973BD928-3EE8-43CE-8D8F-4D2A24C6E0FF}">
      <dgm:prSet/>
      <dgm:spPr/>
      <dgm:t>
        <a:bodyPr/>
        <a:lstStyle/>
        <a:p>
          <a:endParaRPr lang="it-IT"/>
        </a:p>
      </dgm:t>
    </dgm:pt>
    <dgm:pt modelId="{7796A0C2-70D5-4D97-B73B-600B992424A2}">
      <dgm:prSet/>
      <dgm:spPr/>
      <dgm:t>
        <a:bodyPr/>
        <a:lstStyle/>
        <a:p>
          <a:r>
            <a:rPr lang="it-IT"/>
            <a:t>Grafico</a:t>
          </a:r>
        </a:p>
      </dgm:t>
    </dgm:pt>
    <dgm:pt modelId="{23EB270E-F7DB-4E7B-84D8-3CB6A02B34C4}" type="parTrans" cxnId="{17404803-80DD-46B1-B797-BC44BED21EDC}">
      <dgm:prSet/>
      <dgm:spPr/>
      <dgm:t>
        <a:bodyPr/>
        <a:lstStyle/>
        <a:p>
          <a:endParaRPr lang="it-IT"/>
        </a:p>
      </dgm:t>
    </dgm:pt>
    <dgm:pt modelId="{35542B07-DCD2-4BFE-994C-4FF90FA268A0}" type="sibTrans" cxnId="{17404803-80DD-46B1-B797-BC44BED21EDC}">
      <dgm:prSet/>
      <dgm:spPr/>
      <dgm:t>
        <a:bodyPr/>
        <a:lstStyle/>
        <a:p>
          <a:endParaRPr lang="it-IT"/>
        </a:p>
      </dgm:t>
    </dgm:pt>
    <dgm:pt modelId="{3D5AB508-F200-4F4A-AB4A-D567237D8C1D}">
      <dgm:prSet/>
      <dgm:spPr/>
      <dgm:t>
        <a:bodyPr/>
        <a:lstStyle/>
        <a:p>
          <a:r>
            <a:rPr lang="it-IT"/>
            <a:t>Industriale</a:t>
          </a:r>
        </a:p>
      </dgm:t>
    </dgm:pt>
    <dgm:pt modelId="{AF88D313-C285-4B94-8869-D7C6A9B53B7E}" type="parTrans" cxnId="{472239E0-14B6-48F8-B5F0-62B9A5870A67}">
      <dgm:prSet/>
      <dgm:spPr/>
      <dgm:t>
        <a:bodyPr/>
        <a:lstStyle/>
        <a:p>
          <a:endParaRPr lang="it-IT"/>
        </a:p>
      </dgm:t>
    </dgm:pt>
    <dgm:pt modelId="{AF75C77E-EAE7-4434-8669-CFED63E9EF3F}" type="sibTrans" cxnId="{472239E0-14B6-48F8-B5F0-62B9A5870A67}">
      <dgm:prSet/>
      <dgm:spPr/>
      <dgm:t>
        <a:bodyPr/>
        <a:lstStyle/>
        <a:p>
          <a:endParaRPr lang="it-IT"/>
        </a:p>
      </dgm:t>
    </dgm:pt>
    <dgm:pt modelId="{4B10CE5E-6CDE-4D00-A2C0-AE106876758F}">
      <dgm:prSet/>
      <dgm:spPr/>
      <dgm:t>
        <a:bodyPr/>
        <a:lstStyle/>
        <a:p>
          <a:r>
            <a:rPr lang="it-IT"/>
            <a:t>Gestione Personale</a:t>
          </a:r>
        </a:p>
      </dgm:t>
    </dgm:pt>
    <dgm:pt modelId="{25A562D4-4D30-4FCB-9E41-6272DE406A8D}" type="parTrans" cxnId="{7E013486-16F9-456C-AA28-1AA3F53BD179}">
      <dgm:prSet/>
      <dgm:spPr/>
      <dgm:t>
        <a:bodyPr/>
        <a:lstStyle/>
        <a:p>
          <a:endParaRPr lang="it-IT"/>
        </a:p>
      </dgm:t>
    </dgm:pt>
    <dgm:pt modelId="{6B9EAA5B-F958-4BCE-99F7-B60EA3DE9190}" type="sibTrans" cxnId="{7E013486-16F9-456C-AA28-1AA3F53BD179}">
      <dgm:prSet/>
      <dgm:spPr/>
      <dgm:t>
        <a:bodyPr/>
        <a:lstStyle/>
        <a:p>
          <a:endParaRPr lang="it-IT"/>
        </a:p>
      </dgm:t>
    </dgm:pt>
    <dgm:pt modelId="{B08BC109-3843-47BA-B127-721CA60B74ED}">
      <dgm:prSet/>
      <dgm:spPr/>
      <dgm:t>
        <a:bodyPr/>
        <a:lstStyle/>
        <a:p>
          <a:r>
            <a:rPr lang="it-IT"/>
            <a:t>Simulazione</a:t>
          </a:r>
        </a:p>
      </dgm:t>
    </dgm:pt>
    <dgm:pt modelId="{3A3C3361-F66D-4C91-B00A-2D6CFBC65626}" type="parTrans" cxnId="{7B8DB06F-0A31-466E-9D0F-20259A2BC5A7}">
      <dgm:prSet/>
      <dgm:spPr/>
      <dgm:t>
        <a:bodyPr/>
        <a:lstStyle/>
        <a:p>
          <a:endParaRPr lang="it-IT"/>
        </a:p>
      </dgm:t>
    </dgm:pt>
    <dgm:pt modelId="{604DF604-8E43-4272-B575-3C66121E0A68}" type="sibTrans" cxnId="{7B8DB06F-0A31-466E-9D0F-20259A2BC5A7}">
      <dgm:prSet/>
      <dgm:spPr/>
      <dgm:t>
        <a:bodyPr/>
        <a:lstStyle/>
        <a:p>
          <a:endParaRPr lang="it-IT"/>
        </a:p>
      </dgm:t>
    </dgm:pt>
    <dgm:pt modelId="{B70C47A6-1707-4912-B160-D092EE908F19}" type="pres">
      <dgm:prSet presAssocID="{7948FAE8-4C0E-4CEE-A796-B5985D2CFE42}" presName="diagram" presStyleCnt="0">
        <dgm:presLayoutVars>
          <dgm:dir/>
          <dgm:resizeHandles val="exact"/>
        </dgm:presLayoutVars>
      </dgm:prSet>
      <dgm:spPr/>
    </dgm:pt>
    <dgm:pt modelId="{48A81873-26BC-425F-92E5-13AE5D491EF0}" type="pres">
      <dgm:prSet presAssocID="{17209416-51BF-42C4-903C-CD8B26BD396D}" presName="node" presStyleLbl="node1" presStyleIdx="0" presStyleCnt="8">
        <dgm:presLayoutVars>
          <dgm:bulletEnabled val="1"/>
        </dgm:presLayoutVars>
      </dgm:prSet>
      <dgm:spPr/>
    </dgm:pt>
    <dgm:pt modelId="{D97E0370-C5B9-40F2-BC8A-0D07040BAAE5}" type="pres">
      <dgm:prSet presAssocID="{78A2A32D-68EA-42A7-B842-170478C8536C}" presName="sibTrans" presStyleCnt="0"/>
      <dgm:spPr/>
    </dgm:pt>
    <dgm:pt modelId="{31B80532-A3C3-4E1F-8AE0-EC6355FB2579}" type="pres">
      <dgm:prSet presAssocID="{9249F9AB-9058-4031-B95A-F917891B8570}" presName="node" presStyleLbl="node1" presStyleIdx="1" presStyleCnt="8">
        <dgm:presLayoutVars>
          <dgm:bulletEnabled val="1"/>
        </dgm:presLayoutVars>
      </dgm:prSet>
      <dgm:spPr/>
    </dgm:pt>
    <dgm:pt modelId="{80489CBE-69F3-4866-99A6-D6540E78C97E}" type="pres">
      <dgm:prSet presAssocID="{7C383A02-8E43-4712-BA32-75A47C59CA67}" presName="sibTrans" presStyleCnt="0"/>
      <dgm:spPr/>
    </dgm:pt>
    <dgm:pt modelId="{E6D7D08D-9517-4E1B-AF5C-3CAC24F55AD6}" type="pres">
      <dgm:prSet presAssocID="{22BFC4FE-1831-4C14-9394-F0DF7813C653}" presName="node" presStyleLbl="node1" presStyleIdx="2" presStyleCnt="8">
        <dgm:presLayoutVars>
          <dgm:bulletEnabled val="1"/>
        </dgm:presLayoutVars>
      </dgm:prSet>
      <dgm:spPr/>
    </dgm:pt>
    <dgm:pt modelId="{929A5692-77A6-41AA-B321-D3096B335504}" type="pres">
      <dgm:prSet presAssocID="{DBA498DA-2494-4670-AD18-8F53821DE9CA}" presName="sibTrans" presStyleCnt="0"/>
      <dgm:spPr/>
    </dgm:pt>
    <dgm:pt modelId="{CF4518E4-6281-47C6-8E79-B60C9088E9B2}" type="pres">
      <dgm:prSet presAssocID="{B93FE422-C45D-4F4D-B403-7C166ACED9A5}" presName="node" presStyleLbl="node1" presStyleIdx="3" presStyleCnt="8">
        <dgm:presLayoutVars>
          <dgm:bulletEnabled val="1"/>
        </dgm:presLayoutVars>
      </dgm:prSet>
      <dgm:spPr/>
    </dgm:pt>
    <dgm:pt modelId="{0C20322C-0FE7-447D-B776-246EC2022044}" type="pres">
      <dgm:prSet presAssocID="{2761EE84-3551-4147-B259-A40C5ECD339F}" presName="sibTrans" presStyleCnt="0"/>
      <dgm:spPr/>
    </dgm:pt>
    <dgm:pt modelId="{3B6CE7F2-7C67-4CD5-BD19-3DE268BE8905}" type="pres">
      <dgm:prSet presAssocID="{7796A0C2-70D5-4D97-B73B-600B992424A2}" presName="node" presStyleLbl="node1" presStyleIdx="4" presStyleCnt="8">
        <dgm:presLayoutVars>
          <dgm:bulletEnabled val="1"/>
        </dgm:presLayoutVars>
      </dgm:prSet>
      <dgm:spPr/>
    </dgm:pt>
    <dgm:pt modelId="{2B87166D-5030-4C3B-A53B-9110030EBF8F}" type="pres">
      <dgm:prSet presAssocID="{35542B07-DCD2-4BFE-994C-4FF90FA268A0}" presName="sibTrans" presStyleCnt="0"/>
      <dgm:spPr/>
    </dgm:pt>
    <dgm:pt modelId="{C228A689-97C7-4E55-B85A-BCA37F53B86D}" type="pres">
      <dgm:prSet presAssocID="{3D5AB508-F200-4F4A-AB4A-D567237D8C1D}" presName="node" presStyleLbl="node1" presStyleIdx="5" presStyleCnt="8">
        <dgm:presLayoutVars>
          <dgm:bulletEnabled val="1"/>
        </dgm:presLayoutVars>
      </dgm:prSet>
      <dgm:spPr/>
    </dgm:pt>
    <dgm:pt modelId="{038473C3-FE86-4B42-9FF3-14D7036527A3}" type="pres">
      <dgm:prSet presAssocID="{AF75C77E-EAE7-4434-8669-CFED63E9EF3F}" presName="sibTrans" presStyleCnt="0"/>
      <dgm:spPr/>
    </dgm:pt>
    <dgm:pt modelId="{8CF7BDB6-2F91-4BF5-A13B-50D66CF7635C}" type="pres">
      <dgm:prSet presAssocID="{4B10CE5E-6CDE-4D00-A2C0-AE106876758F}" presName="node" presStyleLbl="node1" presStyleIdx="6" presStyleCnt="8">
        <dgm:presLayoutVars>
          <dgm:bulletEnabled val="1"/>
        </dgm:presLayoutVars>
      </dgm:prSet>
      <dgm:spPr/>
    </dgm:pt>
    <dgm:pt modelId="{0B9795DD-C566-48AF-A997-3F1544A6AC84}" type="pres">
      <dgm:prSet presAssocID="{6B9EAA5B-F958-4BCE-99F7-B60EA3DE9190}" presName="sibTrans" presStyleCnt="0"/>
      <dgm:spPr/>
    </dgm:pt>
    <dgm:pt modelId="{095DFFB1-F91E-4C37-BBCD-CEC8B14FA0B4}" type="pres">
      <dgm:prSet presAssocID="{B08BC109-3843-47BA-B127-721CA60B74ED}" presName="node" presStyleLbl="node1" presStyleIdx="7" presStyleCnt="8">
        <dgm:presLayoutVars>
          <dgm:bulletEnabled val="1"/>
        </dgm:presLayoutVars>
      </dgm:prSet>
      <dgm:spPr/>
    </dgm:pt>
  </dgm:ptLst>
  <dgm:cxnLst>
    <dgm:cxn modelId="{20515300-70CC-4C94-82E1-459C559012B0}" type="presOf" srcId="{B93FE422-C45D-4F4D-B403-7C166ACED9A5}" destId="{CF4518E4-6281-47C6-8E79-B60C9088E9B2}" srcOrd="0" destOrd="0" presId="urn:microsoft.com/office/officeart/2005/8/layout/default"/>
    <dgm:cxn modelId="{17404803-80DD-46B1-B797-BC44BED21EDC}" srcId="{7948FAE8-4C0E-4CEE-A796-B5985D2CFE42}" destId="{7796A0C2-70D5-4D97-B73B-600B992424A2}" srcOrd="4" destOrd="0" parTransId="{23EB270E-F7DB-4E7B-84D8-3CB6A02B34C4}" sibTransId="{35542B07-DCD2-4BFE-994C-4FF90FA268A0}"/>
    <dgm:cxn modelId="{973BD928-3EE8-43CE-8D8F-4D2A24C6E0FF}" srcId="{7948FAE8-4C0E-4CEE-A796-B5985D2CFE42}" destId="{B93FE422-C45D-4F4D-B403-7C166ACED9A5}" srcOrd="3" destOrd="0" parTransId="{FA9EF427-F1D7-477B-A648-31FE400453A7}" sibTransId="{2761EE84-3551-4147-B259-A40C5ECD339F}"/>
    <dgm:cxn modelId="{7573E037-55FD-47C1-85AA-EA6CE166B0AF}" type="presOf" srcId="{B08BC109-3843-47BA-B127-721CA60B74ED}" destId="{095DFFB1-F91E-4C37-BBCD-CEC8B14FA0B4}" srcOrd="0" destOrd="0" presId="urn:microsoft.com/office/officeart/2005/8/layout/default"/>
    <dgm:cxn modelId="{ED994F62-D834-4D95-B258-C344564907C6}" type="presOf" srcId="{4B10CE5E-6CDE-4D00-A2C0-AE106876758F}" destId="{8CF7BDB6-2F91-4BF5-A13B-50D66CF7635C}" srcOrd="0" destOrd="0" presId="urn:microsoft.com/office/officeart/2005/8/layout/default"/>
    <dgm:cxn modelId="{2E85C448-893D-49D6-B3D0-23039C03348F}" type="presOf" srcId="{22BFC4FE-1831-4C14-9394-F0DF7813C653}" destId="{E6D7D08D-9517-4E1B-AF5C-3CAC24F55AD6}" srcOrd="0" destOrd="0" presId="urn:microsoft.com/office/officeart/2005/8/layout/default"/>
    <dgm:cxn modelId="{7B8DB06F-0A31-466E-9D0F-20259A2BC5A7}" srcId="{7948FAE8-4C0E-4CEE-A796-B5985D2CFE42}" destId="{B08BC109-3843-47BA-B127-721CA60B74ED}" srcOrd="7" destOrd="0" parTransId="{3A3C3361-F66D-4C91-B00A-2D6CFBC65626}" sibTransId="{604DF604-8E43-4272-B575-3C66121E0A68}"/>
    <dgm:cxn modelId="{1B00D67C-ECAE-4843-BF96-BE01781544CB}" srcId="{7948FAE8-4C0E-4CEE-A796-B5985D2CFE42}" destId="{9249F9AB-9058-4031-B95A-F917891B8570}" srcOrd="1" destOrd="0" parTransId="{DE86A57D-A7B7-4851-A589-DE8A22A06309}" sibTransId="{7C383A02-8E43-4712-BA32-75A47C59CA67}"/>
    <dgm:cxn modelId="{9498617F-4E1A-41F6-92F0-A520C131FFB7}" srcId="{7948FAE8-4C0E-4CEE-A796-B5985D2CFE42}" destId="{22BFC4FE-1831-4C14-9394-F0DF7813C653}" srcOrd="2" destOrd="0" parTransId="{B6D83372-2A1D-47DB-95D3-4C70EF65C6B8}" sibTransId="{DBA498DA-2494-4670-AD18-8F53821DE9CA}"/>
    <dgm:cxn modelId="{5A606A83-69CC-413C-B74F-A3922619652B}" type="presOf" srcId="{17209416-51BF-42C4-903C-CD8B26BD396D}" destId="{48A81873-26BC-425F-92E5-13AE5D491EF0}" srcOrd="0" destOrd="0" presId="urn:microsoft.com/office/officeart/2005/8/layout/default"/>
    <dgm:cxn modelId="{7E013486-16F9-456C-AA28-1AA3F53BD179}" srcId="{7948FAE8-4C0E-4CEE-A796-B5985D2CFE42}" destId="{4B10CE5E-6CDE-4D00-A2C0-AE106876758F}" srcOrd="6" destOrd="0" parTransId="{25A562D4-4D30-4FCB-9E41-6272DE406A8D}" sibTransId="{6B9EAA5B-F958-4BCE-99F7-B60EA3DE9190}"/>
    <dgm:cxn modelId="{A9324E93-F595-4BE4-A30B-ABD90ED3BD96}" type="presOf" srcId="{9249F9AB-9058-4031-B95A-F917891B8570}" destId="{31B80532-A3C3-4E1F-8AE0-EC6355FB2579}" srcOrd="0" destOrd="0" presId="urn:microsoft.com/office/officeart/2005/8/layout/default"/>
    <dgm:cxn modelId="{8D268DAF-F5E9-4A69-BB73-308EF54C1CDC}" srcId="{7948FAE8-4C0E-4CEE-A796-B5985D2CFE42}" destId="{17209416-51BF-42C4-903C-CD8B26BD396D}" srcOrd="0" destOrd="0" parTransId="{93F71493-8A92-4B34-B2DB-9CF8CF3D0C10}" sibTransId="{78A2A32D-68EA-42A7-B842-170478C8536C}"/>
    <dgm:cxn modelId="{FDBF75DE-FCB8-4B71-AE87-C64D1165DE0F}" type="presOf" srcId="{7948FAE8-4C0E-4CEE-A796-B5985D2CFE42}" destId="{B70C47A6-1707-4912-B160-D092EE908F19}" srcOrd="0" destOrd="0" presId="urn:microsoft.com/office/officeart/2005/8/layout/default"/>
    <dgm:cxn modelId="{472239E0-14B6-48F8-B5F0-62B9A5870A67}" srcId="{7948FAE8-4C0E-4CEE-A796-B5985D2CFE42}" destId="{3D5AB508-F200-4F4A-AB4A-D567237D8C1D}" srcOrd="5" destOrd="0" parTransId="{AF88D313-C285-4B94-8869-D7C6A9B53B7E}" sibTransId="{AF75C77E-EAE7-4434-8669-CFED63E9EF3F}"/>
    <dgm:cxn modelId="{A863D2E9-9E4B-465B-BD16-5F9938782A01}" type="presOf" srcId="{7796A0C2-70D5-4D97-B73B-600B992424A2}" destId="{3B6CE7F2-7C67-4CD5-BD19-3DE268BE8905}" srcOrd="0" destOrd="0" presId="urn:microsoft.com/office/officeart/2005/8/layout/default"/>
    <dgm:cxn modelId="{8409CDEF-D4CA-4851-9F1C-B48EACAA6957}" type="presOf" srcId="{3D5AB508-F200-4F4A-AB4A-D567237D8C1D}" destId="{C228A689-97C7-4E55-B85A-BCA37F53B86D}" srcOrd="0" destOrd="0" presId="urn:microsoft.com/office/officeart/2005/8/layout/default"/>
    <dgm:cxn modelId="{5E9D6B23-6BE0-4C11-BBE4-DDB2B903B9F1}" type="presParOf" srcId="{B70C47A6-1707-4912-B160-D092EE908F19}" destId="{48A81873-26BC-425F-92E5-13AE5D491EF0}" srcOrd="0" destOrd="0" presId="urn:microsoft.com/office/officeart/2005/8/layout/default"/>
    <dgm:cxn modelId="{630B012F-3E7E-4470-A96A-46A2473BE8E0}" type="presParOf" srcId="{B70C47A6-1707-4912-B160-D092EE908F19}" destId="{D97E0370-C5B9-40F2-BC8A-0D07040BAAE5}" srcOrd="1" destOrd="0" presId="urn:microsoft.com/office/officeart/2005/8/layout/default"/>
    <dgm:cxn modelId="{59FEA2F2-B0E5-43C2-8D68-7D7612F86E8C}" type="presParOf" srcId="{B70C47A6-1707-4912-B160-D092EE908F19}" destId="{31B80532-A3C3-4E1F-8AE0-EC6355FB2579}" srcOrd="2" destOrd="0" presId="urn:microsoft.com/office/officeart/2005/8/layout/default"/>
    <dgm:cxn modelId="{540F3109-B305-4F2B-B647-0AE189D94D92}" type="presParOf" srcId="{B70C47A6-1707-4912-B160-D092EE908F19}" destId="{80489CBE-69F3-4866-99A6-D6540E78C97E}" srcOrd="3" destOrd="0" presId="urn:microsoft.com/office/officeart/2005/8/layout/default"/>
    <dgm:cxn modelId="{5DB96D29-3E47-4435-A652-1131CFB05883}" type="presParOf" srcId="{B70C47A6-1707-4912-B160-D092EE908F19}" destId="{E6D7D08D-9517-4E1B-AF5C-3CAC24F55AD6}" srcOrd="4" destOrd="0" presId="urn:microsoft.com/office/officeart/2005/8/layout/default"/>
    <dgm:cxn modelId="{07401A41-3E58-44C9-A7A8-023B7DB9442A}" type="presParOf" srcId="{B70C47A6-1707-4912-B160-D092EE908F19}" destId="{929A5692-77A6-41AA-B321-D3096B335504}" srcOrd="5" destOrd="0" presId="urn:microsoft.com/office/officeart/2005/8/layout/default"/>
    <dgm:cxn modelId="{72D3C812-F7B8-4B2B-A112-0ABCB616765B}" type="presParOf" srcId="{B70C47A6-1707-4912-B160-D092EE908F19}" destId="{CF4518E4-6281-47C6-8E79-B60C9088E9B2}" srcOrd="6" destOrd="0" presId="urn:microsoft.com/office/officeart/2005/8/layout/default"/>
    <dgm:cxn modelId="{607D7FD6-78B1-4044-A7F6-12C0A65BBAD1}" type="presParOf" srcId="{B70C47A6-1707-4912-B160-D092EE908F19}" destId="{0C20322C-0FE7-447D-B776-246EC2022044}" srcOrd="7" destOrd="0" presId="urn:microsoft.com/office/officeart/2005/8/layout/default"/>
    <dgm:cxn modelId="{00F40F7B-BB64-4A26-9470-39DA5E94EAE5}" type="presParOf" srcId="{B70C47A6-1707-4912-B160-D092EE908F19}" destId="{3B6CE7F2-7C67-4CD5-BD19-3DE268BE8905}" srcOrd="8" destOrd="0" presId="urn:microsoft.com/office/officeart/2005/8/layout/default"/>
    <dgm:cxn modelId="{571CA9F3-44A4-4F9B-9541-7EF97640668C}" type="presParOf" srcId="{B70C47A6-1707-4912-B160-D092EE908F19}" destId="{2B87166D-5030-4C3B-A53B-9110030EBF8F}" srcOrd="9" destOrd="0" presId="urn:microsoft.com/office/officeart/2005/8/layout/default"/>
    <dgm:cxn modelId="{D8546004-8455-4FF2-92D3-66E490ABF533}" type="presParOf" srcId="{B70C47A6-1707-4912-B160-D092EE908F19}" destId="{C228A689-97C7-4E55-B85A-BCA37F53B86D}" srcOrd="10" destOrd="0" presId="urn:microsoft.com/office/officeart/2005/8/layout/default"/>
    <dgm:cxn modelId="{0BAEA8A6-9F3E-4ADE-B515-C840ECD7622B}" type="presParOf" srcId="{B70C47A6-1707-4912-B160-D092EE908F19}" destId="{038473C3-FE86-4B42-9FF3-14D7036527A3}" srcOrd="11" destOrd="0" presId="urn:microsoft.com/office/officeart/2005/8/layout/default"/>
    <dgm:cxn modelId="{787748E5-D44D-41B0-A86C-4E4ACC0373F7}" type="presParOf" srcId="{B70C47A6-1707-4912-B160-D092EE908F19}" destId="{8CF7BDB6-2F91-4BF5-A13B-50D66CF7635C}" srcOrd="12" destOrd="0" presId="urn:microsoft.com/office/officeart/2005/8/layout/default"/>
    <dgm:cxn modelId="{765C630C-86E3-421D-B63E-A29766B478CD}" type="presParOf" srcId="{B70C47A6-1707-4912-B160-D092EE908F19}" destId="{0B9795DD-C566-48AF-A997-3F1544A6AC84}" srcOrd="13" destOrd="0" presId="urn:microsoft.com/office/officeart/2005/8/layout/default"/>
    <dgm:cxn modelId="{E8114BB1-4650-4A2A-8C4D-20C4E56A0A49}" type="presParOf" srcId="{B70C47A6-1707-4912-B160-D092EE908F19}" destId="{095DFFB1-F91E-4C37-BBCD-CEC8B14FA0B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EC3734-033F-40C0-A052-1503CFECEC26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70AC9B5-8D03-46B7-88F1-BF753E8F26AE}">
      <dgm:prSet/>
      <dgm:spPr/>
      <dgm:t>
        <a:bodyPr/>
        <a:lstStyle/>
        <a:p>
          <a:r>
            <a:rPr lang="it-IT"/>
            <a:t>Sicurezza</a:t>
          </a:r>
        </a:p>
      </dgm:t>
    </dgm:pt>
    <dgm:pt modelId="{AB618A68-99AF-4FE6-AA68-75D8E4FF220B}" type="parTrans" cxnId="{AD107AEB-96E5-4A7F-A716-D390AF65C677}">
      <dgm:prSet/>
      <dgm:spPr/>
      <dgm:t>
        <a:bodyPr/>
        <a:lstStyle/>
        <a:p>
          <a:endParaRPr lang="it-IT"/>
        </a:p>
      </dgm:t>
    </dgm:pt>
    <dgm:pt modelId="{36211440-D72F-4107-BDE9-A771903570C9}" type="sibTrans" cxnId="{AD107AEB-96E5-4A7F-A716-D390AF65C677}">
      <dgm:prSet/>
      <dgm:spPr/>
      <dgm:t>
        <a:bodyPr/>
        <a:lstStyle/>
        <a:p>
          <a:endParaRPr lang="it-IT"/>
        </a:p>
      </dgm:t>
    </dgm:pt>
    <dgm:pt modelId="{AFF73261-68F6-4F32-9E3C-A90025A5A9B2}">
      <dgm:prSet/>
      <dgm:spPr/>
      <dgm:t>
        <a:bodyPr/>
        <a:lstStyle/>
        <a:p>
          <a:r>
            <a:rPr lang="it-IT"/>
            <a:t>Interfaccia Utente</a:t>
          </a:r>
        </a:p>
      </dgm:t>
    </dgm:pt>
    <dgm:pt modelId="{C55767C1-4BDD-46F0-8FF2-F02BC118956B}" type="parTrans" cxnId="{EDB29F33-64C3-4713-B3E5-71B2250E8232}">
      <dgm:prSet/>
      <dgm:spPr/>
      <dgm:t>
        <a:bodyPr/>
        <a:lstStyle/>
        <a:p>
          <a:endParaRPr lang="it-IT"/>
        </a:p>
      </dgm:t>
    </dgm:pt>
    <dgm:pt modelId="{F3CF4E9D-D2D8-46C2-AA37-809B2D6CF39C}" type="sibTrans" cxnId="{EDB29F33-64C3-4713-B3E5-71B2250E8232}">
      <dgm:prSet/>
      <dgm:spPr/>
      <dgm:t>
        <a:bodyPr/>
        <a:lstStyle/>
        <a:p>
          <a:endParaRPr lang="it-IT"/>
        </a:p>
      </dgm:t>
    </dgm:pt>
    <dgm:pt modelId="{82695977-B19F-42B0-82C1-F7BAECAEBB03}">
      <dgm:prSet/>
      <dgm:spPr/>
      <dgm:t>
        <a:bodyPr/>
        <a:lstStyle/>
        <a:p>
          <a:r>
            <a:rPr lang="it-IT"/>
            <a:t>Installazione software</a:t>
          </a:r>
        </a:p>
      </dgm:t>
    </dgm:pt>
    <dgm:pt modelId="{E9A8F805-8AF0-4261-8A35-0DC84931C906}" type="parTrans" cxnId="{06AD9645-D9BD-4596-9DAA-C18A72FF3060}">
      <dgm:prSet/>
      <dgm:spPr/>
      <dgm:t>
        <a:bodyPr/>
        <a:lstStyle/>
        <a:p>
          <a:endParaRPr lang="it-IT"/>
        </a:p>
      </dgm:t>
    </dgm:pt>
    <dgm:pt modelId="{26CE0D65-772D-4CF5-83C2-35DADB2A3DC9}" type="sibTrans" cxnId="{06AD9645-D9BD-4596-9DAA-C18A72FF3060}">
      <dgm:prSet/>
      <dgm:spPr/>
      <dgm:t>
        <a:bodyPr/>
        <a:lstStyle/>
        <a:p>
          <a:endParaRPr lang="it-IT"/>
        </a:p>
      </dgm:t>
    </dgm:pt>
    <dgm:pt modelId="{3834D323-DBA4-4362-B86C-22018821E7E6}">
      <dgm:prSet/>
      <dgm:spPr/>
      <dgm:t>
        <a:bodyPr/>
        <a:lstStyle/>
        <a:p>
          <a:r>
            <a:rPr lang="it-IT"/>
            <a:t>Protocolli di comunicazione</a:t>
          </a:r>
        </a:p>
      </dgm:t>
    </dgm:pt>
    <dgm:pt modelId="{8A44900B-561E-4702-B0B1-CC89E3299522}" type="parTrans" cxnId="{B9154638-8747-4EA6-8685-A9E0012ABC7B}">
      <dgm:prSet/>
      <dgm:spPr/>
      <dgm:t>
        <a:bodyPr/>
        <a:lstStyle/>
        <a:p>
          <a:endParaRPr lang="it-IT"/>
        </a:p>
      </dgm:t>
    </dgm:pt>
    <dgm:pt modelId="{55A1A6AD-9BEF-4D39-84B7-413B709F1DDB}" type="sibTrans" cxnId="{B9154638-8747-4EA6-8685-A9E0012ABC7B}">
      <dgm:prSet/>
      <dgm:spPr/>
      <dgm:t>
        <a:bodyPr/>
        <a:lstStyle/>
        <a:p>
          <a:endParaRPr lang="it-IT"/>
        </a:p>
      </dgm:t>
    </dgm:pt>
    <dgm:pt modelId="{39BF61E7-97CE-4AE9-B4B3-7007EB9908FE}">
      <dgm:prSet/>
      <dgm:spPr/>
      <dgm:t>
        <a:bodyPr/>
        <a:lstStyle/>
        <a:p>
          <a:r>
            <a:rPr lang="it-IT"/>
            <a:t>Memorizzazione</a:t>
          </a:r>
        </a:p>
      </dgm:t>
    </dgm:pt>
    <dgm:pt modelId="{C77FB4FB-D810-45B8-953F-63571A339F8D}" type="parTrans" cxnId="{50177D00-BBE1-44D7-A2B2-D939011EF1DE}">
      <dgm:prSet/>
      <dgm:spPr/>
      <dgm:t>
        <a:bodyPr/>
        <a:lstStyle/>
        <a:p>
          <a:endParaRPr lang="it-IT"/>
        </a:p>
      </dgm:t>
    </dgm:pt>
    <dgm:pt modelId="{5817D135-7AB4-407B-AD53-A415603ABDFD}" type="sibTrans" cxnId="{50177D00-BBE1-44D7-A2B2-D939011EF1DE}">
      <dgm:prSet/>
      <dgm:spPr/>
      <dgm:t>
        <a:bodyPr/>
        <a:lstStyle/>
        <a:p>
          <a:endParaRPr lang="it-IT"/>
        </a:p>
      </dgm:t>
    </dgm:pt>
    <dgm:pt modelId="{FE87463F-224E-4F8A-804C-9CCC2457D8FD}">
      <dgm:prSet/>
      <dgm:spPr/>
      <dgm:t>
        <a:bodyPr/>
        <a:lstStyle/>
        <a:p>
          <a:r>
            <a:rPr lang="it-IT"/>
            <a:t>Amministrazione</a:t>
          </a:r>
        </a:p>
      </dgm:t>
    </dgm:pt>
    <dgm:pt modelId="{860A7825-EE56-42EC-A5BD-63A67B593DCF}" type="parTrans" cxnId="{F60973AF-B4D5-473C-B3EC-697A74A2D71D}">
      <dgm:prSet/>
      <dgm:spPr/>
      <dgm:t>
        <a:bodyPr/>
        <a:lstStyle/>
        <a:p>
          <a:endParaRPr lang="it-IT"/>
        </a:p>
      </dgm:t>
    </dgm:pt>
    <dgm:pt modelId="{3EE98D9F-8FC9-4762-9621-41BC4E7D4E62}" type="sibTrans" cxnId="{F60973AF-B4D5-473C-B3EC-697A74A2D71D}">
      <dgm:prSet/>
      <dgm:spPr/>
      <dgm:t>
        <a:bodyPr/>
        <a:lstStyle/>
        <a:p>
          <a:endParaRPr lang="it-IT"/>
        </a:p>
      </dgm:t>
    </dgm:pt>
    <dgm:pt modelId="{467BE3C7-6112-4E41-973A-FEC5DEAE97DF}">
      <dgm:prSet/>
      <dgm:spPr/>
      <dgm:t>
        <a:bodyPr/>
        <a:lstStyle/>
        <a:p>
          <a:r>
            <a:rPr lang="it-IT"/>
            <a:t>Sviluppo</a:t>
          </a:r>
        </a:p>
      </dgm:t>
    </dgm:pt>
    <dgm:pt modelId="{CAD079BE-B0E6-4B23-8DC0-519F9633ACA8}" type="parTrans" cxnId="{9C607E94-B2E4-4DA9-B8B6-552CFEFBB03B}">
      <dgm:prSet/>
      <dgm:spPr/>
      <dgm:t>
        <a:bodyPr/>
        <a:lstStyle/>
        <a:p>
          <a:endParaRPr lang="it-IT"/>
        </a:p>
      </dgm:t>
    </dgm:pt>
    <dgm:pt modelId="{4720595D-6213-46C7-9A2D-A3186924A165}" type="sibTrans" cxnId="{9C607E94-B2E4-4DA9-B8B6-552CFEFBB03B}">
      <dgm:prSet/>
      <dgm:spPr/>
      <dgm:t>
        <a:bodyPr/>
        <a:lstStyle/>
        <a:p>
          <a:endParaRPr lang="it-IT"/>
        </a:p>
      </dgm:t>
    </dgm:pt>
    <dgm:pt modelId="{30974D69-7E5D-4D97-81EA-356285656D48}" type="pres">
      <dgm:prSet presAssocID="{F7EC3734-033F-40C0-A052-1503CFECEC26}" presName="diagram" presStyleCnt="0">
        <dgm:presLayoutVars>
          <dgm:dir/>
          <dgm:resizeHandles val="exact"/>
        </dgm:presLayoutVars>
      </dgm:prSet>
      <dgm:spPr/>
    </dgm:pt>
    <dgm:pt modelId="{F07DF6DD-BFE2-41F4-963B-A3F23ACD0965}" type="pres">
      <dgm:prSet presAssocID="{C70AC9B5-8D03-46B7-88F1-BF753E8F26AE}" presName="node" presStyleLbl="node1" presStyleIdx="0" presStyleCnt="7">
        <dgm:presLayoutVars>
          <dgm:bulletEnabled val="1"/>
        </dgm:presLayoutVars>
      </dgm:prSet>
      <dgm:spPr/>
    </dgm:pt>
    <dgm:pt modelId="{71E78C5B-4B3E-49D4-B7B4-723D7D6BD8D3}" type="pres">
      <dgm:prSet presAssocID="{36211440-D72F-4107-BDE9-A771903570C9}" presName="sibTrans" presStyleCnt="0"/>
      <dgm:spPr/>
    </dgm:pt>
    <dgm:pt modelId="{E22AFD1C-3992-4750-A781-04824417600A}" type="pres">
      <dgm:prSet presAssocID="{AFF73261-68F6-4F32-9E3C-A90025A5A9B2}" presName="node" presStyleLbl="node1" presStyleIdx="1" presStyleCnt="7">
        <dgm:presLayoutVars>
          <dgm:bulletEnabled val="1"/>
        </dgm:presLayoutVars>
      </dgm:prSet>
      <dgm:spPr/>
    </dgm:pt>
    <dgm:pt modelId="{84FFC15F-D32E-4D16-9C9D-4FD5632A7795}" type="pres">
      <dgm:prSet presAssocID="{F3CF4E9D-D2D8-46C2-AA37-809B2D6CF39C}" presName="sibTrans" presStyleCnt="0"/>
      <dgm:spPr/>
    </dgm:pt>
    <dgm:pt modelId="{6AD0F498-C42F-4238-A575-2353EA3BEC35}" type="pres">
      <dgm:prSet presAssocID="{82695977-B19F-42B0-82C1-F7BAECAEBB03}" presName="node" presStyleLbl="node1" presStyleIdx="2" presStyleCnt="7">
        <dgm:presLayoutVars>
          <dgm:bulletEnabled val="1"/>
        </dgm:presLayoutVars>
      </dgm:prSet>
      <dgm:spPr/>
    </dgm:pt>
    <dgm:pt modelId="{7B24E6B8-5B7F-4F28-8E31-17553115C064}" type="pres">
      <dgm:prSet presAssocID="{26CE0D65-772D-4CF5-83C2-35DADB2A3DC9}" presName="sibTrans" presStyleCnt="0"/>
      <dgm:spPr/>
    </dgm:pt>
    <dgm:pt modelId="{5C7F7B8F-22EF-41B3-B546-57CAF01CE784}" type="pres">
      <dgm:prSet presAssocID="{3834D323-DBA4-4362-B86C-22018821E7E6}" presName="node" presStyleLbl="node1" presStyleIdx="3" presStyleCnt="7">
        <dgm:presLayoutVars>
          <dgm:bulletEnabled val="1"/>
        </dgm:presLayoutVars>
      </dgm:prSet>
      <dgm:spPr/>
    </dgm:pt>
    <dgm:pt modelId="{D2F9DCF0-C857-438A-9FF7-104FBB2F6309}" type="pres">
      <dgm:prSet presAssocID="{55A1A6AD-9BEF-4D39-84B7-413B709F1DDB}" presName="sibTrans" presStyleCnt="0"/>
      <dgm:spPr/>
    </dgm:pt>
    <dgm:pt modelId="{605E518E-48F9-433A-B7AD-EBD1A10E47C2}" type="pres">
      <dgm:prSet presAssocID="{39BF61E7-97CE-4AE9-B4B3-7007EB9908FE}" presName="node" presStyleLbl="node1" presStyleIdx="4" presStyleCnt="7">
        <dgm:presLayoutVars>
          <dgm:bulletEnabled val="1"/>
        </dgm:presLayoutVars>
      </dgm:prSet>
      <dgm:spPr/>
    </dgm:pt>
    <dgm:pt modelId="{BF872DFD-A8C8-4E6E-BDB9-3C09E6C8A484}" type="pres">
      <dgm:prSet presAssocID="{5817D135-7AB4-407B-AD53-A415603ABDFD}" presName="sibTrans" presStyleCnt="0"/>
      <dgm:spPr/>
    </dgm:pt>
    <dgm:pt modelId="{4B504EDC-8DAA-4B17-BBAD-D2259E1A732B}" type="pres">
      <dgm:prSet presAssocID="{FE87463F-224E-4F8A-804C-9CCC2457D8FD}" presName="node" presStyleLbl="node1" presStyleIdx="5" presStyleCnt="7">
        <dgm:presLayoutVars>
          <dgm:bulletEnabled val="1"/>
        </dgm:presLayoutVars>
      </dgm:prSet>
      <dgm:spPr/>
    </dgm:pt>
    <dgm:pt modelId="{B65377A7-A40B-43B9-9D53-2E3F6B7781F3}" type="pres">
      <dgm:prSet presAssocID="{3EE98D9F-8FC9-4762-9621-41BC4E7D4E62}" presName="sibTrans" presStyleCnt="0"/>
      <dgm:spPr/>
    </dgm:pt>
    <dgm:pt modelId="{E0A9B782-797B-4FE7-9F71-49E9B36CD5A2}" type="pres">
      <dgm:prSet presAssocID="{467BE3C7-6112-4E41-973A-FEC5DEAE97DF}" presName="node" presStyleLbl="node1" presStyleIdx="6" presStyleCnt="7">
        <dgm:presLayoutVars>
          <dgm:bulletEnabled val="1"/>
        </dgm:presLayoutVars>
      </dgm:prSet>
      <dgm:spPr/>
    </dgm:pt>
  </dgm:ptLst>
  <dgm:cxnLst>
    <dgm:cxn modelId="{50177D00-BBE1-44D7-A2B2-D939011EF1DE}" srcId="{F7EC3734-033F-40C0-A052-1503CFECEC26}" destId="{39BF61E7-97CE-4AE9-B4B3-7007EB9908FE}" srcOrd="4" destOrd="0" parTransId="{C77FB4FB-D810-45B8-953F-63571A339F8D}" sibTransId="{5817D135-7AB4-407B-AD53-A415603ABDFD}"/>
    <dgm:cxn modelId="{BEDEE00F-3297-4275-ACCA-BC54083699B9}" type="presOf" srcId="{3834D323-DBA4-4362-B86C-22018821E7E6}" destId="{5C7F7B8F-22EF-41B3-B546-57CAF01CE784}" srcOrd="0" destOrd="0" presId="urn:microsoft.com/office/officeart/2005/8/layout/default"/>
    <dgm:cxn modelId="{B33D972A-FB55-46EC-BD8E-2DFB8357A640}" type="presOf" srcId="{39BF61E7-97CE-4AE9-B4B3-7007EB9908FE}" destId="{605E518E-48F9-433A-B7AD-EBD1A10E47C2}" srcOrd="0" destOrd="0" presId="urn:microsoft.com/office/officeart/2005/8/layout/default"/>
    <dgm:cxn modelId="{EDB29F33-64C3-4713-B3E5-71B2250E8232}" srcId="{F7EC3734-033F-40C0-A052-1503CFECEC26}" destId="{AFF73261-68F6-4F32-9E3C-A90025A5A9B2}" srcOrd="1" destOrd="0" parTransId="{C55767C1-4BDD-46F0-8FF2-F02BC118956B}" sibTransId="{F3CF4E9D-D2D8-46C2-AA37-809B2D6CF39C}"/>
    <dgm:cxn modelId="{2AA49C37-7D03-4FB0-9AD9-8ECF9184542E}" type="presOf" srcId="{AFF73261-68F6-4F32-9E3C-A90025A5A9B2}" destId="{E22AFD1C-3992-4750-A781-04824417600A}" srcOrd="0" destOrd="0" presId="urn:microsoft.com/office/officeart/2005/8/layout/default"/>
    <dgm:cxn modelId="{B9154638-8747-4EA6-8685-A9E0012ABC7B}" srcId="{F7EC3734-033F-40C0-A052-1503CFECEC26}" destId="{3834D323-DBA4-4362-B86C-22018821E7E6}" srcOrd="3" destOrd="0" parTransId="{8A44900B-561E-4702-B0B1-CC89E3299522}" sibTransId="{55A1A6AD-9BEF-4D39-84B7-413B709F1DDB}"/>
    <dgm:cxn modelId="{06AD9645-D9BD-4596-9DAA-C18A72FF3060}" srcId="{F7EC3734-033F-40C0-A052-1503CFECEC26}" destId="{82695977-B19F-42B0-82C1-F7BAECAEBB03}" srcOrd="2" destOrd="0" parTransId="{E9A8F805-8AF0-4261-8A35-0DC84931C906}" sibTransId="{26CE0D65-772D-4CF5-83C2-35DADB2A3DC9}"/>
    <dgm:cxn modelId="{A54A7A6A-AE1F-4923-A6C9-791F471D5F24}" type="presOf" srcId="{FE87463F-224E-4F8A-804C-9CCC2457D8FD}" destId="{4B504EDC-8DAA-4B17-BBAD-D2259E1A732B}" srcOrd="0" destOrd="0" presId="urn:microsoft.com/office/officeart/2005/8/layout/default"/>
    <dgm:cxn modelId="{9C607E94-B2E4-4DA9-B8B6-552CFEFBB03B}" srcId="{F7EC3734-033F-40C0-A052-1503CFECEC26}" destId="{467BE3C7-6112-4E41-973A-FEC5DEAE97DF}" srcOrd="6" destOrd="0" parTransId="{CAD079BE-B0E6-4B23-8DC0-519F9633ACA8}" sibTransId="{4720595D-6213-46C7-9A2D-A3186924A165}"/>
    <dgm:cxn modelId="{F60973AF-B4D5-473C-B3EC-697A74A2D71D}" srcId="{F7EC3734-033F-40C0-A052-1503CFECEC26}" destId="{FE87463F-224E-4F8A-804C-9CCC2457D8FD}" srcOrd="5" destOrd="0" parTransId="{860A7825-EE56-42EC-A5BD-63A67B593DCF}" sibTransId="{3EE98D9F-8FC9-4762-9621-41BC4E7D4E62}"/>
    <dgm:cxn modelId="{15A88ABC-07A0-498D-9E82-5D02D2CFA12B}" type="presOf" srcId="{C70AC9B5-8D03-46B7-88F1-BF753E8F26AE}" destId="{F07DF6DD-BFE2-41F4-963B-A3F23ACD0965}" srcOrd="0" destOrd="0" presId="urn:microsoft.com/office/officeart/2005/8/layout/default"/>
    <dgm:cxn modelId="{0C1F3DC7-ACA7-4380-B924-0187F73E201B}" type="presOf" srcId="{F7EC3734-033F-40C0-A052-1503CFECEC26}" destId="{30974D69-7E5D-4D97-81EA-356285656D48}" srcOrd="0" destOrd="0" presId="urn:microsoft.com/office/officeart/2005/8/layout/default"/>
    <dgm:cxn modelId="{1330B8E5-E643-4571-8E8D-1F8A0B152D48}" type="presOf" srcId="{467BE3C7-6112-4E41-973A-FEC5DEAE97DF}" destId="{E0A9B782-797B-4FE7-9F71-49E9B36CD5A2}" srcOrd="0" destOrd="0" presId="urn:microsoft.com/office/officeart/2005/8/layout/default"/>
    <dgm:cxn modelId="{AD107AEB-96E5-4A7F-A716-D390AF65C677}" srcId="{F7EC3734-033F-40C0-A052-1503CFECEC26}" destId="{C70AC9B5-8D03-46B7-88F1-BF753E8F26AE}" srcOrd="0" destOrd="0" parTransId="{AB618A68-99AF-4FE6-AA68-75D8E4FF220B}" sibTransId="{36211440-D72F-4107-BDE9-A771903570C9}"/>
    <dgm:cxn modelId="{9222C3EC-E1E9-499F-A552-A206505638D5}" type="presOf" srcId="{82695977-B19F-42B0-82C1-F7BAECAEBB03}" destId="{6AD0F498-C42F-4238-A575-2353EA3BEC35}" srcOrd="0" destOrd="0" presId="urn:microsoft.com/office/officeart/2005/8/layout/default"/>
    <dgm:cxn modelId="{8D9606FA-5A7C-4AB7-8C5E-3DA41E5497C9}" type="presParOf" srcId="{30974D69-7E5D-4D97-81EA-356285656D48}" destId="{F07DF6DD-BFE2-41F4-963B-A3F23ACD0965}" srcOrd="0" destOrd="0" presId="urn:microsoft.com/office/officeart/2005/8/layout/default"/>
    <dgm:cxn modelId="{19F1D875-C562-48BE-A4B6-70EA468FAACB}" type="presParOf" srcId="{30974D69-7E5D-4D97-81EA-356285656D48}" destId="{71E78C5B-4B3E-49D4-B7B4-723D7D6BD8D3}" srcOrd="1" destOrd="0" presId="urn:microsoft.com/office/officeart/2005/8/layout/default"/>
    <dgm:cxn modelId="{01B30BB9-B35C-461B-95D3-9BC6362BC55A}" type="presParOf" srcId="{30974D69-7E5D-4D97-81EA-356285656D48}" destId="{E22AFD1C-3992-4750-A781-04824417600A}" srcOrd="2" destOrd="0" presId="urn:microsoft.com/office/officeart/2005/8/layout/default"/>
    <dgm:cxn modelId="{31825318-E0AB-4BB3-912D-37C88296BA91}" type="presParOf" srcId="{30974D69-7E5D-4D97-81EA-356285656D48}" destId="{84FFC15F-D32E-4D16-9C9D-4FD5632A7795}" srcOrd="3" destOrd="0" presId="urn:microsoft.com/office/officeart/2005/8/layout/default"/>
    <dgm:cxn modelId="{0A407EDD-2AAD-4525-A343-2E0A25A4041D}" type="presParOf" srcId="{30974D69-7E5D-4D97-81EA-356285656D48}" destId="{6AD0F498-C42F-4238-A575-2353EA3BEC35}" srcOrd="4" destOrd="0" presId="urn:microsoft.com/office/officeart/2005/8/layout/default"/>
    <dgm:cxn modelId="{1C61CE11-92AF-4D2D-AD5E-6F147C16818F}" type="presParOf" srcId="{30974D69-7E5D-4D97-81EA-356285656D48}" destId="{7B24E6B8-5B7F-4F28-8E31-17553115C064}" srcOrd="5" destOrd="0" presId="urn:microsoft.com/office/officeart/2005/8/layout/default"/>
    <dgm:cxn modelId="{70B72056-B6E7-441A-BECA-D703ACC7D2C8}" type="presParOf" srcId="{30974D69-7E5D-4D97-81EA-356285656D48}" destId="{5C7F7B8F-22EF-41B3-B546-57CAF01CE784}" srcOrd="6" destOrd="0" presId="urn:microsoft.com/office/officeart/2005/8/layout/default"/>
    <dgm:cxn modelId="{1BBFA003-9DA0-432E-B510-D40679D13471}" type="presParOf" srcId="{30974D69-7E5D-4D97-81EA-356285656D48}" destId="{D2F9DCF0-C857-438A-9FF7-104FBB2F6309}" srcOrd="7" destOrd="0" presId="urn:microsoft.com/office/officeart/2005/8/layout/default"/>
    <dgm:cxn modelId="{B1C403C6-79D5-4E98-A124-14F0F6DAFF87}" type="presParOf" srcId="{30974D69-7E5D-4D97-81EA-356285656D48}" destId="{605E518E-48F9-433A-B7AD-EBD1A10E47C2}" srcOrd="8" destOrd="0" presId="urn:microsoft.com/office/officeart/2005/8/layout/default"/>
    <dgm:cxn modelId="{B19FE9E4-B8AF-48BB-9D58-8A82AFB59CA7}" type="presParOf" srcId="{30974D69-7E5D-4D97-81EA-356285656D48}" destId="{BF872DFD-A8C8-4E6E-BDB9-3C09E6C8A484}" srcOrd="9" destOrd="0" presId="urn:microsoft.com/office/officeart/2005/8/layout/default"/>
    <dgm:cxn modelId="{7F66D1E7-B814-473A-A0CE-72B8312A9040}" type="presParOf" srcId="{30974D69-7E5D-4D97-81EA-356285656D48}" destId="{4B504EDC-8DAA-4B17-BBAD-D2259E1A732B}" srcOrd="10" destOrd="0" presId="urn:microsoft.com/office/officeart/2005/8/layout/default"/>
    <dgm:cxn modelId="{933338BE-A4E4-4BCE-8D55-44ABB3AF93C0}" type="presParOf" srcId="{30974D69-7E5D-4D97-81EA-356285656D48}" destId="{B65377A7-A40B-43B9-9D53-2E3F6B7781F3}" srcOrd="11" destOrd="0" presId="urn:microsoft.com/office/officeart/2005/8/layout/default"/>
    <dgm:cxn modelId="{133E83E8-6070-4D6B-B59E-8555F0C32D12}" type="presParOf" srcId="{30974D69-7E5D-4D97-81EA-356285656D48}" destId="{E0A9B782-797B-4FE7-9F71-49E9B36CD5A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9122672-FDD3-4CF2-8105-C5F556A3F73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65D780A-B1A7-4EE1-9628-597E95DE67A0}">
      <dgm:prSet/>
      <dgm:spPr/>
      <dgm:t>
        <a:bodyPr/>
        <a:lstStyle/>
        <a:p>
          <a:pPr algn="ctr"/>
          <a:r>
            <a:rPr lang="it-IT"/>
            <a:t>Chrome</a:t>
          </a:r>
        </a:p>
      </dgm:t>
    </dgm:pt>
    <dgm:pt modelId="{A489685A-43BC-4216-848C-311898C25499}" type="parTrans" cxnId="{225E6400-8670-4A63-8715-DD0CC18E2222}">
      <dgm:prSet/>
      <dgm:spPr/>
      <dgm:t>
        <a:bodyPr/>
        <a:lstStyle/>
        <a:p>
          <a:endParaRPr lang="it-IT"/>
        </a:p>
      </dgm:t>
    </dgm:pt>
    <dgm:pt modelId="{8D53F360-3DA1-4410-907D-2CCA32D89178}" type="sibTrans" cxnId="{225E6400-8670-4A63-8715-DD0CC18E2222}">
      <dgm:prSet/>
      <dgm:spPr/>
      <dgm:t>
        <a:bodyPr/>
        <a:lstStyle/>
        <a:p>
          <a:endParaRPr lang="it-IT"/>
        </a:p>
      </dgm:t>
    </dgm:pt>
    <dgm:pt modelId="{CBBB3340-3B5F-4B47-9153-3C410801CD73}">
      <dgm:prSet/>
      <dgm:spPr/>
      <dgm:t>
        <a:bodyPr/>
        <a:lstStyle/>
        <a:p>
          <a:pPr algn="ctr"/>
          <a:r>
            <a:rPr lang="it-IT"/>
            <a:t>Firefox</a:t>
          </a:r>
        </a:p>
      </dgm:t>
    </dgm:pt>
    <dgm:pt modelId="{D07FE754-D016-4E92-B656-D5A5185C9BA4}" type="parTrans" cxnId="{533C118D-0973-4CF1-A593-4270D4EECFEE}">
      <dgm:prSet/>
      <dgm:spPr/>
      <dgm:t>
        <a:bodyPr/>
        <a:lstStyle/>
        <a:p>
          <a:endParaRPr lang="it-IT"/>
        </a:p>
      </dgm:t>
    </dgm:pt>
    <dgm:pt modelId="{CAF71AD4-253D-45D6-9375-06C894AE8D09}" type="sibTrans" cxnId="{533C118D-0973-4CF1-A593-4270D4EECFEE}">
      <dgm:prSet/>
      <dgm:spPr/>
      <dgm:t>
        <a:bodyPr/>
        <a:lstStyle/>
        <a:p>
          <a:endParaRPr lang="it-IT"/>
        </a:p>
      </dgm:t>
    </dgm:pt>
    <dgm:pt modelId="{76B56B7F-4E2D-49E0-9298-1D0BD8A00E8D}" type="pres">
      <dgm:prSet presAssocID="{D9122672-FDD3-4CF2-8105-C5F556A3F730}" presName="linear" presStyleCnt="0">
        <dgm:presLayoutVars>
          <dgm:animLvl val="lvl"/>
          <dgm:resizeHandles val="exact"/>
        </dgm:presLayoutVars>
      </dgm:prSet>
      <dgm:spPr/>
    </dgm:pt>
    <dgm:pt modelId="{DE54FC4A-9B86-40CE-A635-DD39836CC4A0}" type="pres">
      <dgm:prSet presAssocID="{965D780A-B1A7-4EE1-9628-597E95DE67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064F27-EA19-4833-BF80-BA791707783C}" type="pres">
      <dgm:prSet presAssocID="{8D53F360-3DA1-4410-907D-2CCA32D89178}" presName="spacer" presStyleCnt="0"/>
      <dgm:spPr/>
    </dgm:pt>
    <dgm:pt modelId="{113EA7BF-1DB4-46AB-B50F-453D5A708C2A}" type="pres">
      <dgm:prSet presAssocID="{CBBB3340-3B5F-4B47-9153-3C410801CD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25E6400-8670-4A63-8715-DD0CC18E2222}" srcId="{D9122672-FDD3-4CF2-8105-C5F556A3F730}" destId="{965D780A-B1A7-4EE1-9628-597E95DE67A0}" srcOrd="0" destOrd="0" parTransId="{A489685A-43BC-4216-848C-311898C25499}" sibTransId="{8D53F360-3DA1-4410-907D-2CCA32D89178}"/>
    <dgm:cxn modelId="{533C118D-0973-4CF1-A593-4270D4EECFEE}" srcId="{D9122672-FDD3-4CF2-8105-C5F556A3F730}" destId="{CBBB3340-3B5F-4B47-9153-3C410801CD73}" srcOrd="1" destOrd="0" parTransId="{D07FE754-D016-4E92-B656-D5A5185C9BA4}" sibTransId="{CAF71AD4-253D-45D6-9375-06C894AE8D09}"/>
    <dgm:cxn modelId="{174BA39C-6154-4F10-918D-66E0DC943F50}" type="presOf" srcId="{D9122672-FDD3-4CF2-8105-C5F556A3F730}" destId="{76B56B7F-4E2D-49E0-9298-1D0BD8A00E8D}" srcOrd="0" destOrd="0" presId="urn:microsoft.com/office/officeart/2005/8/layout/vList2"/>
    <dgm:cxn modelId="{03137CAB-A0BF-419B-B205-32879754AAC8}" type="presOf" srcId="{CBBB3340-3B5F-4B47-9153-3C410801CD73}" destId="{113EA7BF-1DB4-46AB-B50F-453D5A708C2A}" srcOrd="0" destOrd="0" presId="urn:microsoft.com/office/officeart/2005/8/layout/vList2"/>
    <dgm:cxn modelId="{B2507CD1-5C95-4B05-B4EB-B0192D957770}" type="presOf" srcId="{965D780A-B1A7-4EE1-9628-597E95DE67A0}" destId="{DE54FC4A-9B86-40CE-A635-DD39836CC4A0}" srcOrd="0" destOrd="0" presId="urn:microsoft.com/office/officeart/2005/8/layout/vList2"/>
    <dgm:cxn modelId="{808DE0BC-D1C2-43CA-BD4D-6B1400DF5AA4}" type="presParOf" srcId="{76B56B7F-4E2D-49E0-9298-1D0BD8A00E8D}" destId="{DE54FC4A-9B86-40CE-A635-DD39836CC4A0}" srcOrd="0" destOrd="0" presId="urn:microsoft.com/office/officeart/2005/8/layout/vList2"/>
    <dgm:cxn modelId="{0460587D-4667-4B64-8A93-E6B6A615F691}" type="presParOf" srcId="{76B56B7F-4E2D-49E0-9298-1D0BD8A00E8D}" destId="{AD064F27-EA19-4833-BF80-BA791707783C}" srcOrd="1" destOrd="0" presId="urn:microsoft.com/office/officeart/2005/8/layout/vList2"/>
    <dgm:cxn modelId="{72C89A5D-2C8F-468D-84C8-34FDE4863C47}" type="presParOf" srcId="{76B56B7F-4E2D-49E0-9298-1D0BD8A00E8D}" destId="{113EA7BF-1DB4-46AB-B50F-453D5A708C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ECC2CE6-D7DC-4CDF-896D-3F63D77AB52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4F8DF7E-5827-43AB-89B3-930986C21151}">
      <dgm:prSet/>
      <dgm:spPr/>
      <dgm:t>
        <a:bodyPr/>
        <a:lstStyle/>
        <a:p>
          <a:pPr algn="ctr"/>
          <a:r>
            <a:rPr lang="it-IT"/>
            <a:t>Edge</a:t>
          </a:r>
        </a:p>
      </dgm:t>
    </dgm:pt>
    <dgm:pt modelId="{B679979B-752C-418D-BB2B-75D326CA97C2}" type="parTrans" cxnId="{237691B5-FC54-4CEA-A9C2-C91E5F16D179}">
      <dgm:prSet/>
      <dgm:spPr/>
      <dgm:t>
        <a:bodyPr/>
        <a:lstStyle/>
        <a:p>
          <a:endParaRPr lang="it-IT"/>
        </a:p>
      </dgm:t>
    </dgm:pt>
    <dgm:pt modelId="{F5FF0B2B-59DF-43FA-9AC0-B69C16DC85F7}" type="sibTrans" cxnId="{237691B5-FC54-4CEA-A9C2-C91E5F16D179}">
      <dgm:prSet/>
      <dgm:spPr/>
      <dgm:t>
        <a:bodyPr/>
        <a:lstStyle/>
        <a:p>
          <a:endParaRPr lang="it-IT"/>
        </a:p>
      </dgm:t>
    </dgm:pt>
    <dgm:pt modelId="{4C17AC24-3264-4288-A1D2-7BEBFE826782}">
      <dgm:prSet/>
      <dgm:spPr/>
      <dgm:t>
        <a:bodyPr/>
        <a:lstStyle/>
        <a:p>
          <a:pPr algn="ctr"/>
          <a:r>
            <a:rPr lang="it-IT" dirty="0"/>
            <a:t>Opera</a:t>
          </a:r>
        </a:p>
      </dgm:t>
    </dgm:pt>
    <dgm:pt modelId="{F6EB5823-DB1C-4A6E-9677-A0BA67823850}" type="parTrans" cxnId="{6C9278D8-616D-4681-A4AA-C942867D9EF4}">
      <dgm:prSet/>
      <dgm:spPr/>
      <dgm:t>
        <a:bodyPr/>
        <a:lstStyle/>
        <a:p>
          <a:endParaRPr lang="it-IT"/>
        </a:p>
      </dgm:t>
    </dgm:pt>
    <dgm:pt modelId="{C4223F48-4D8E-4139-9A91-1DC860F3B0D1}" type="sibTrans" cxnId="{6C9278D8-616D-4681-A4AA-C942867D9EF4}">
      <dgm:prSet/>
      <dgm:spPr/>
      <dgm:t>
        <a:bodyPr/>
        <a:lstStyle/>
        <a:p>
          <a:endParaRPr lang="it-IT"/>
        </a:p>
      </dgm:t>
    </dgm:pt>
    <dgm:pt modelId="{FC998491-4254-4879-A29B-CADBFD8A6E57}" type="pres">
      <dgm:prSet presAssocID="{4ECC2CE6-D7DC-4CDF-896D-3F63D77AB52D}" presName="linear" presStyleCnt="0">
        <dgm:presLayoutVars>
          <dgm:animLvl val="lvl"/>
          <dgm:resizeHandles val="exact"/>
        </dgm:presLayoutVars>
      </dgm:prSet>
      <dgm:spPr/>
    </dgm:pt>
    <dgm:pt modelId="{5C1585AC-D78F-4C6B-BB30-ABA68C305AD4}" type="pres">
      <dgm:prSet presAssocID="{94F8DF7E-5827-43AB-89B3-930986C211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26241C-7B41-42C6-853E-AFCC264A4C45}" type="pres">
      <dgm:prSet presAssocID="{F5FF0B2B-59DF-43FA-9AC0-B69C16DC85F7}" presName="spacer" presStyleCnt="0"/>
      <dgm:spPr/>
    </dgm:pt>
    <dgm:pt modelId="{C23A66D8-7CAA-4E64-83BC-6AC734035D1E}" type="pres">
      <dgm:prSet presAssocID="{4C17AC24-3264-4288-A1D2-7BEBFE8267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6AFB760-FC4B-450A-8741-C4FFCEF546DE}" type="presOf" srcId="{4C17AC24-3264-4288-A1D2-7BEBFE826782}" destId="{C23A66D8-7CAA-4E64-83BC-6AC734035D1E}" srcOrd="0" destOrd="0" presId="urn:microsoft.com/office/officeart/2005/8/layout/vList2"/>
    <dgm:cxn modelId="{407F908F-DB35-4C35-808C-13DAE37DC825}" type="presOf" srcId="{4ECC2CE6-D7DC-4CDF-896D-3F63D77AB52D}" destId="{FC998491-4254-4879-A29B-CADBFD8A6E57}" srcOrd="0" destOrd="0" presId="urn:microsoft.com/office/officeart/2005/8/layout/vList2"/>
    <dgm:cxn modelId="{237691B5-FC54-4CEA-A9C2-C91E5F16D179}" srcId="{4ECC2CE6-D7DC-4CDF-896D-3F63D77AB52D}" destId="{94F8DF7E-5827-43AB-89B3-930986C21151}" srcOrd="0" destOrd="0" parTransId="{B679979B-752C-418D-BB2B-75D326CA97C2}" sibTransId="{F5FF0B2B-59DF-43FA-9AC0-B69C16DC85F7}"/>
    <dgm:cxn modelId="{865ED4B5-674E-4BEA-9A4B-2D0E248F87E4}" type="presOf" srcId="{94F8DF7E-5827-43AB-89B3-930986C21151}" destId="{5C1585AC-D78F-4C6B-BB30-ABA68C305AD4}" srcOrd="0" destOrd="0" presId="urn:microsoft.com/office/officeart/2005/8/layout/vList2"/>
    <dgm:cxn modelId="{6C9278D8-616D-4681-A4AA-C942867D9EF4}" srcId="{4ECC2CE6-D7DC-4CDF-896D-3F63D77AB52D}" destId="{4C17AC24-3264-4288-A1D2-7BEBFE826782}" srcOrd="1" destOrd="0" parTransId="{F6EB5823-DB1C-4A6E-9677-A0BA67823850}" sibTransId="{C4223F48-4D8E-4139-9A91-1DC860F3B0D1}"/>
    <dgm:cxn modelId="{E42DAF94-5781-4D80-9D27-7A57FB11AB4D}" type="presParOf" srcId="{FC998491-4254-4879-A29B-CADBFD8A6E57}" destId="{5C1585AC-D78F-4C6B-BB30-ABA68C305AD4}" srcOrd="0" destOrd="0" presId="urn:microsoft.com/office/officeart/2005/8/layout/vList2"/>
    <dgm:cxn modelId="{6B39D4E4-2D7F-44FE-8BC2-1D3099557118}" type="presParOf" srcId="{FC998491-4254-4879-A29B-CADBFD8A6E57}" destId="{D926241C-7B41-42C6-853E-AFCC264A4C45}" srcOrd="1" destOrd="0" presId="urn:microsoft.com/office/officeart/2005/8/layout/vList2"/>
    <dgm:cxn modelId="{559CCAE0-09D4-4D66-AD37-2CDE472C4AC5}" type="presParOf" srcId="{FC998491-4254-4879-A29B-CADBFD8A6E57}" destId="{C23A66D8-7CAA-4E64-83BC-6AC734035D1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C6413-1CBB-4A0B-BB53-4082754225D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FE03276-7B16-4792-86AC-066E9765D24F}">
      <dgm:prSet/>
      <dgm:spPr/>
      <dgm:t>
        <a:bodyPr/>
        <a:lstStyle/>
        <a:p>
          <a:r>
            <a:rPr lang="it-IT"/>
            <a:t>Di basso livello</a:t>
          </a:r>
        </a:p>
      </dgm:t>
    </dgm:pt>
    <dgm:pt modelId="{DADF6838-3086-4CB9-9FD1-D5594B95D450}" type="parTrans" cxnId="{5E63042D-2ED6-4360-AC29-423AA408666B}">
      <dgm:prSet/>
      <dgm:spPr/>
      <dgm:t>
        <a:bodyPr/>
        <a:lstStyle/>
        <a:p>
          <a:endParaRPr lang="it-IT"/>
        </a:p>
      </dgm:t>
    </dgm:pt>
    <dgm:pt modelId="{EBDE3469-C25F-4817-A190-941C32D2DD19}" type="sibTrans" cxnId="{5E63042D-2ED6-4360-AC29-423AA408666B}">
      <dgm:prSet/>
      <dgm:spPr/>
      <dgm:t>
        <a:bodyPr/>
        <a:lstStyle/>
        <a:p>
          <a:endParaRPr lang="it-IT"/>
        </a:p>
      </dgm:t>
    </dgm:pt>
    <dgm:pt modelId="{A598C088-B1DC-46A6-8E00-554C0CFC5DA1}">
      <dgm:prSet/>
      <dgm:spPr/>
      <dgm:t>
        <a:bodyPr/>
        <a:lstStyle/>
        <a:p>
          <a:r>
            <a:rPr lang="it-IT"/>
            <a:t>Di alto livello</a:t>
          </a:r>
        </a:p>
      </dgm:t>
    </dgm:pt>
    <dgm:pt modelId="{9081453D-E4CD-4DC2-821C-641C38B20CF8}" type="parTrans" cxnId="{2B6EE0B0-348C-48A5-8256-5F109C627DB4}">
      <dgm:prSet/>
      <dgm:spPr/>
      <dgm:t>
        <a:bodyPr/>
        <a:lstStyle/>
        <a:p>
          <a:endParaRPr lang="it-IT"/>
        </a:p>
      </dgm:t>
    </dgm:pt>
    <dgm:pt modelId="{34DD3320-CB2C-4854-BF9E-5E28359C0551}" type="sibTrans" cxnId="{2B6EE0B0-348C-48A5-8256-5F109C627DB4}">
      <dgm:prSet/>
      <dgm:spPr/>
      <dgm:t>
        <a:bodyPr/>
        <a:lstStyle/>
        <a:p>
          <a:endParaRPr lang="it-IT"/>
        </a:p>
      </dgm:t>
    </dgm:pt>
    <dgm:pt modelId="{CC450A13-8AD2-43C8-AACE-CB4FA5E504EF}" type="pres">
      <dgm:prSet presAssocID="{742C6413-1CBB-4A0B-BB53-4082754225D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7F8FB9-5B33-40D7-9BB7-938F3B6DD4F4}" type="pres">
      <dgm:prSet presAssocID="{1FE03276-7B16-4792-86AC-066E9765D24F}" presName="hierRoot1" presStyleCnt="0">
        <dgm:presLayoutVars>
          <dgm:hierBranch val="init"/>
        </dgm:presLayoutVars>
      </dgm:prSet>
      <dgm:spPr/>
    </dgm:pt>
    <dgm:pt modelId="{BF712A22-F3DB-461E-BC54-51556EF88DF9}" type="pres">
      <dgm:prSet presAssocID="{1FE03276-7B16-4792-86AC-066E9765D24F}" presName="rootComposite1" presStyleCnt="0"/>
      <dgm:spPr/>
    </dgm:pt>
    <dgm:pt modelId="{C06231F4-F067-401B-BF60-C43D7B352C20}" type="pres">
      <dgm:prSet presAssocID="{1FE03276-7B16-4792-86AC-066E9765D24F}" presName="rootText1" presStyleLbl="alignAcc1" presStyleIdx="0" presStyleCnt="0">
        <dgm:presLayoutVars>
          <dgm:chPref val="3"/>
        </dgm:presLayoutVars>
      </dgm:prSet>
      <dgm:spPr/>
    </dgm:pt>
    <dgm:pt modelId="{193A720F-A41F-44B7-A106-DF88CFC4C48E}" type="pres">
      <dgm:prSet presAssocID="{1FE03276-7B16-4792-86AC-066E9765D24F}" presName="topArc1" presStyleLbl="parChTrans1D1" presStyleIdx="0" presStyleCnt="4"/>
      <dgm:spPr/>
    </dgm:pt>
    <dgm:pt modelId="{26F12A0D-57FD-44B3-9893-D295BA93FD3B}" type="pres">
      <dgm:prSet presAssocID="{1FE03276-7B16-4792-86AC-066E9765D24F}" presName="bottomArc1" presStyleLbl="parChTrans1D1" presStyleIdx="1" presStyleCnt="4"/>
      <dgm:spPr/>
    </dgm:pt>
    <dgm:pt modelId="{21F0DFDE-5017-4C5B-94FE-94F263C57F78}" type="pres">
      <dgm:prSet presAssocID="{1FE03276-7B16-4792-86AC-066E9765D24F}" presName="topConnNode1" presStyleLbl="node1" presStyleIdx="0" presStyleCnt="0"/>
      <dgm:spPr/>
    </dgm:pt>
    <dgm:pt modelId="{CC8C8E3C-9F93-4F9E-ACB2-F99C8A93E1EE}" type="pres">
      <dgm:prSet presAssocID="{1FE03276-7B16-4792-86AC-066E9765D24F}" presName="hierChild2" presStyleCnt="0"/>
      <dgm:spPr/>
    </dgm:pt>
    <dgm:pt modelId="{D8F05F61-41F4-4070-83E9-677E5543622A}" type="pres">
      <dgm:prSet presAssocID="{1FE03276-7B16-4792-86AC-066E9765D24F}" presName="hierChild3" presStyleCnt="0"/>
      <dgm:spPr/>
    </dgm:pt>
    <dgm:pt modelId="{F5954BC3-C63E-40AB-974B-C88AD55B0B43}" type="pres">
      <dgm:prSet presAssocID="{A598C088-B1DC-46A6-8E00-554C0CFC5DA1}" presName="hierRoot1" presStyleCnt="0">
        <dgm:presLayoutVars>
          <dgm:hierBranch val="init"/>
        </dgm:presLayoutVars>
      </dgm:prSet>
      <dgm:spPr/>
    </dgm:pt>
    <dgm:pt modelId="{86C54288-1981-4369-96E0-CDDE37E2DE18}" type="pres">
      <dgm:prSet presAssocID="{A598C088-B1DC-46A6-8E00-554C0CFC5DA1}" presName="rootComposite1" presStyleCnt="0"/>
      <dgm:spPr/>
    </dgm:pt>
    <dgm:pt modelId="{D4E3F9A8-7987-4BD3-8806-24FF16045DEA}" type="pres">
      <dgm:prSet presAssocID="{A598C088-B1DC-46A6-8E00-554C0CFC5DA1}" presName="rootText1" presStyleLbl="alignAcc1" presStyleIdx="0" presStyleCnt="0">
        <dgm:presLayoutVars>
          <dgm:chPref val="3"/>
        </dgm:presLayoutVars>
      </dgm:prSet>
      <dgm:spPr/>
    </dgm:pt>
    <dgm:pt modelId="{D412C218-0242-4A23-81D9-5D5E3EED3EF1}" type="pres">
      <dgm:prSet presAssocID="{A598C088-B1DC-46A6-8E00-554C0CFC5DA1}" presName="topArc1" presStyleLbl="parChTrans1D1" presStyleIdx="2" presStyleCnt="4"/>
      <dgm:spPr/>
    </dgm:pt>
    <dgm:pt modelId="{876CBC84-1BE6-413D-9FFD-D62E8C38774F}" type="pres">
      <dgm:prSet presAssocID="{A598C088-B1DC-46A6-8E00-554C0CFC5DA1}" presName="bottomArc1" presStyleLbl="parChTrans1D1" presStyleIdx="3" presStyleCnt="4"/>
      <dgm:spPr/>
    </dgm:pt>
    <dgm:pt modelId="{9364E387-0DBD-4E2D-910F-5E1ABD4422CA}" type="pres">
      <dgm:prSet presAssocID="{A598C088-B1DC-46A6-8E00-554C0CFC5DA1}" presName="topConnNode1" presStyleLbl="node1" presStyleIdx="0" presStyleCnt="0"/>
      <dgm:spPr/>
    </dgm:pt>
    <dgm:pt modelId="{5CFCBF46-D69D-4301-9AC9-34C75680A6A7}" type="pres">
      <dgm:prSet presAssocID="{A598C088-B1DC-46A6-8E00-554C0CFC5DA1}" presName="hierChild2" presStyleCnt="0"/>
      <dgm:spPr/>
    </dgm:pt>
    <dgm:pt modelId="{5EA1A3FF-2085-4C1F-A4BE-CB34D3FEF06F}" type="pres">
      <dgm:prSet presAssocID="{A598C088-B1DC-46A6-8E00-554C0CFC5DA1}" presName="hierChild3" presStyleCnt="0"/>
      <dgm:spPr/>
    </dgm:pt>
  </dgm:ptLst>
  <dgm:cxnLst>
    <dgm:cxn modelId="{5775220C-4546-4BC9-92E3-61651AE0F5FB}" type="presOf" srcId="{742C6413-1CBB-4A0B-BB53-4082754225D5}" destId="{CC450A13-8AD2-43C8-AACE-CB4FA5E504EF}" srcOrd="0" destOrd="0" presId="urn:microsoft.com/office/officeart/2008/layout/HalfCircleOrganizationChart"/>
    <dgm:cxn modelId="{341EDD22-B894-4584-8B32-91E4D564BA5A}" type="presOf" srcId="{1FE03276-7B16-4792-86AC-066E9765D24F}" destId="{C06231F4-F067-401B-BF60-C43D7B352C20}" srcOrd="0" destOrd="0" presId="urn:microsoft.com/office/officeart/2008/layout/HalfCircleOrganizationChart"/>
    <dgm:cxn modelId="{5E63042D-2ED6-4360-AC29-423AA408666B}" srcId="{742C6413-1CBB-4A0B-BB53-4082754225D5}" destId="{1FE03276-7B16-4792-86AC-066E9765D24F}" srcOrd="0" destOrd="0" parTransId="{DADF6838-3086-4CB9-9FD1-D5594B95D450}" sibTransId="{EBDE3469-C25F-4817-A190-941C32D2DD19}"/>
    <dgm:cxn modelId="{22CC7188-8EDE-4DA9-9CDE-3398D5282B6B}" type="presOf" srcId="{A598C088-B1DC-46A6-8E00-554C0CFC5DA1}" destId="{D4E3F9A8-7987-4BD3-8806-24FF16045DEA}" srcOrd="0" destOrd="0" presId="urn:microsoft.com/office/officeart/2008/layout/HalfCircleOrganizationChart"/>
    <dgm:cxn modelId="{559DEAA1-ADEB-49CD-BD9E-5A6C1C143C2B}" type="presOf" srcId="{A598C088-B1DC-46A6-8E00-554C0CFC5DA1}" destId="{9364E387-0DBD-4E2D-910F-5E1ABD4422CA}" srcOrd="1" destOrd="0" presId="urn:microsoft.com/office/officeart/2008/layout/HalfCircleOrganizationChart"/>
    <dgm:cxn modelId="{2B6EE0B0-348C-48A5-8256-5F109C627DB4}" srcId="{742C6413-1CBB-4A0B-BB53-4082754225D5}" destId="{A598C088-B1DC-46A6-8E00-554C0CFC5DA1}" srcOrd="1" destOrd="0" parTransId="{9081453D-E4CD-4DC2-821C-641C38B20CF8}" sibTransId="{34DD3320-CB2C-4854-BF9E-5E28359C0551}"/>
    <dgm:cxn modelId="{E6A573FA-DA68-4E93-B57F-72758C8C502A}" type="presOf" srcId="{1FE03276-7B16-4792-86AC-066E9765D24F}" destId="{21F0DFDE-5017-4C5B-94FE-94F263C57F78}" srcOrd="1" destOrd="0" presId="urn:microsoft.com/office/officeart/2008/layout/HalfCircleOrganizationChart"/>
    <dgm:cxn modelId="{2681A846-1907-4920-82AC-C9516D24E1E2}" type="presParOf" srcId="{CC450A13-8AD2-43C8-AACE-CB4FA5E504EF}" destId="{837F8FB9-5B33-40D7-9BB7-938F3B6DD4F4}" srcOrd="0" destOrd="0" presId="urn:microsoft.com/office/officeart/2008/layout/HalfCircleOrganizationChart"/>
    <dgm:cxn modelId="{8BE2734F-AA11-4A54-B710-78D096E8F31A}" type="presParOf" srcId="{837F8FB9-5B33-40D7-9BB7-938F3B6DD4F4}" destId="{BF712A22-F3DB-461E-BC54-51556EF88DF9}" srcOrd="0" destOrd="0" presId="urn:microsoft.com/office/officeart/2008/layout/HalfCircleOrganizationChart"/>
    <dgm:cxn modelId="{2CE463FC-3286-4E94-98A4-5D6BD2FA7C84}" type="presParOf" srcId="{BF712A22-F3DB-461E-BC54-51556EF88DF9}" destId="{C06231F4-F067-401B-BF60-C43D7B352C20}" srcOrd="0" destOrd="0" presId="urn:microsoft.com/office/officeart/2008/layout/HalfCircleOrganizationChart"/>
    <dgm:cxn modelId="{9AE21021-1452-4BC2-8157-98E525AD849D}" type="presParOf" srcId="{BF712A22-F3DB-461E-BC54-51556EF88DF9}" destId="{193A720F-A41F-44B7-A106-DF88CFC4C48E}" srcOrd="1" destOrd="0" presId="urn:microsoft.com/office/officeart/2008/layout/HalfCircleOrganizationChart"/>
    <dgm:cxn modelId="{D1A793F4-38AB-4F5F-80D3-FFA19E13D064}" type="presParOf" srcId="{BF712A22-F3DB-461E-BC54-51556EF88DF9}" destId="{26F12A0D-57FD-44B3-9893-D295BA93FD3B}" srcOrd="2" destOrd="0" presId="urn:microsoft.com/office/officeart/2008/layout/HalfCircleOrganizationChart"/>
    <dgm:cxn modelId="{BD64B53C-FB5C-4FC2-A905-D08B2945459B}" type="presParOf" srcId="{BF712A22-F3DB-461E-BC54-51556EF88DF9}" destId="{21F0DFDE-5017-4C5B-94FE-94F263C57F78}" srcOrd="3" destOrd="0" presId="urn:microsoft.com/office/officeart/2008/layout/HalfCircleOrganizationChart"/>
    <dgm:cxn modelId="{65156C9E-E6EF-49FA-817F-771A47B60098}" type="presParOf" srcId="{837F8FB9-5B33-40D7-9BB7-938F3B6DD4F4}" destId="{CC8C8E3C-9F93-4F9E-ACB2-F99C8A93E1EE}" srcOrd="1" destOrd="0" presId="urn:microsoft.com/office/officeart/2008/layout/HalfCircleOrganizationChart"/>
    <dgm:cxn modelId="{F89632B2-F568-412A-9BA2-8AFF4D0D47C9}" type="presParOf" srcId="{837F8FB9-5B33-40D7-9BB7-938F3B6DD4F4}" destId="{D8F05F61-41F4-4070-83E9-677E5543622A}" srcOrd="2" destOrd="0" presId="urn:microsoft.com/office/officeart/2008/layout/HalfCircleOrganizationChart"/>
    <dgm:cxn modelId="{983F8288-BA96-4C8A-9ED5-36EEDDDFEC25}" type="presParOf" srcId="{CC450A13-8AD2-43C8-AACE-CB4FA5E504EF}" destId="{F5954BC3-C63E-40AB-974B-C88AD55B0B43}" srcOrd="1" destOrd="0" presId="urn:microsoft.com/office/officeart/2008/layout/HalfCircleOrganizationChart"/>
    <dgm:cxn modelId="{7539AE61-C54E-4459-91E9-85C715077AFF}" type="presParOf" srcId="{F5954BC3-C63E-40AB-974B-C88AD55B0B43}" destId="{86C54288-1981-4369-96E0-CDDE37E2DE18}" srcOrd="0" destOrd="0" presId="urn:microsoft.com/office/officeart/2008/layout/HalfCircleOrganizationChart"/>
    <dgm:cxn modelId="{338CE036-D1A4-49B3-BE0B-A7DE75663A15}" type="presParOf" srcId="{86C54288-1981-4369-96E0-CDDE37E2DE18}" destId="{D4E3F9A8-7987-4BD3-8806-24FF16045DEA}" srcOrd="0" destOrd="0" presId="urn:microsoft.com/office/officeart/2008/layout/HalfCircleOrganizationChart"/>
    <dgm:cxn modelId="{FBD55F35-98A1-4DEB-A126-59B8F50F6650}" type="presParOf" srcId="{86C54288-1981-4369-96E0-CDDE37E2DE18}" destId="{D412C218-0242-4A23-81D9-5D5E3EED3EF1}" srcOrd="1" destOrd="0" presId="urn:microsoft.com/office/officeart/2008/layout/HalfCircleOrganizationChart"/>
    <dgm:cxn modelId="{34747AF2-C7BF-44B7-8149-D1BF92223322}" type="presParOf" srcId="{86C54288-1981-4369-96E0-CDDE37E2DE18}" destId="{876CBC84-1BE6-413D-9FFD-D62E8C38774F}" srcOrd="2" destOrd="0" presId="urn:microsoft.com/office/officeart/2008/layout/HalfCircleOrganizationChart"/>
    <dgm:cxn modelId="{BA32837D-F363-4EC4-BC80-3655FE73E414}" type="presParOf" srcId="{86C54288-1981-4369-96E0-CDDE37E2DE18}" destId="{9364E387-0DBD-4E2D-910F-5E1ABD4422CA}" srcOrd="3" destOrd="0" presId="urn:microsoft.com/office/officeart/2008/layout/HalfCircleOrganizationChart"/>
    <dgm:cxn modelId="{CFBE328B-DE80-4A5B-8E45-CB1783818CF5}" type="presParOf" srcId="{F5954BC3-C63E-40AB-974B-C88AD55B0B43}" destId="{5CFCBF46-D69D-4301-9AC9-34C75680A6A7}" srcOrd="1" destOrd="0" presId="urn:microsoft.com/office/officeart/2008/layout/HalfCircleOrganizationChart"/>
    <dgm:cxn modelId="{469E96B5-1194-4EE1-8015-8EF50DBC81EC}" type="presParOf" srcId="{F5954BC3-C63E-40AB-974B-C88AD55B0B43}" destId="{5EA1A3FF-2085-4C1F-A4BE-CB34D3FEF06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C3B19C-B2A4-490E-94BB-6AC3A0E91494}" type="doc">
      <dgm:prSet loTypeId="urn:microsoft.com/office/officeart/2005/8/layout/arrow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635325A3-5B9F-4542-BA31-06C860F71183}">
      <dgm:prSet phldrT="[Testo]"/>
      <dgm:spPr/>
      <dgm:t>
        <a:bodyPr/>
        <a:lstStyle/>
        <a:p>
          <a:r>
            <a:rPr lang="it-IT" dirty="0"/>
            <a:t>Utente</a:t>
          </a:r>
        </a:p>
      </dgm:t>
    </dgm:pt>
    <dgm:pt modelId="{4FBEF71F-D3E6-4715-A3B2-668144D15BD8}" type="parTrans" cxnId="{B65B109A-62E2-4C28-A3A3-C0168D9ABC27}">
      <dgm:prSet/>
      <dgm:spPr/>
      <dgm:t>
        <a:bodyPr/>
        <a:lstStyle/>
        <a:p>
          <a:endParaRPr lang="it-IT"/>
        </a:p>
      </dgm:t>
    </dgm:pt>
    <dgm:pt modelId="{5B391658-DAE8-448A-9B8C-EA4F2F22C445}" type="sibTrans" cxnId="{B65B109A-62E2-4C28-A3A3-C0168D9ABC27}">
      <dgm:prSet/>
      <dgm:spPr/>
      <dgm:t>
        <a:bodyPr/>
        <a:lstStyle/>
        <a:p>
          <a:endParaRPr lang="it-IT"/>
        </a:p>
      </dgm:t>
    </dgm:pt>
    <dgm:pt modelId="{DD148063-1F15-4900-A251-1E11B4F27EDC}">
      <dgm:prSet phldrT="[Testo]"/>
      <dgm:spPr/>
      <dgm:t>
        <a:bodyPr/>
        <a:lstStyle/>
        <a:p>
          <a:r>
            <a:rPr lang="it-IT" dirty="0"/>
            <a:t>Hardware</a:t>
          </a:r>
        </a:p>
      </dgm:t>
    </dgm:pt>
    <dgm:pt modelId="{B4C21BCD-667E-41E0-8B69-3B2EB334F5CD}" type="parTrans" cxnId="{9AB589AF-591A-464F-AD53-F877BCC897D7}">
      <dgm:prSet/>
      <dgm:spPr/>
      <dgm:t>
        <a:bodyPr/>
        <a:lstStyle/>
        <a:p>
          <a:endParaRPr lang="it-IT"/>
        </a:p>
      </dgm:t>
    </dgm:pt>
    <dgm:pt modelId="{4E7E4CED-08BC-4B2E-9ECF-2C1EE3500ED9}" type="sibTrans" cxnId="{9AB589AF-591A-464F-AD53-F877BCC897D7}">
      <dgm:prSet/>
      <dgm:spPr/>
      <dgm:t>
        <a:bodyPr/>
        <a:lstStyle/>
        <a:p>
          <a:endParaRPr lang="it-IT"/>
        </a:p>
      </dgm:t>
    </dgm:pt>
    <dgm:pt modelId="{3D5BACCB-3975-4FA3-AEE5-B783AAA9D549}" type="pres">
      <dgm:prSet presAssocID="{28C3B19C-B2A4-490E-94BB-6AC3A0E91494}" presName="compositeShape" presStyleCnt="0">
        <dgm:presLayoutVars>
          <dgm:chMax val="2"/>
          <dgm:dir/>
          <dgm:resizeHandles val="exact"/>
        </dgm:presLayoutVars>
      </dgm:prSet>
      <dgm:spPr/>
    </dgm:pt>
    <dgm:pt modelId="{77AD81B1-090D-4D48-9F19-D17B06054606}" type="pres">
      <dgm:prSet presAssocID="{635325A3-5B9F-4542-BA31-06C860F71183}" presName="upArrow" presStyleLbl="node1" presStyleIdx="0" presStyleCnt="2"/>
      <dgm:spPr/>
    </dgm:pt>
    <dgm:pt modelId="{1763D518-1719-48AD-8E12-D227FE9D7257}" type="pres">
      <dgm:prSet presAssocID="{635325A3-5B9F-4542-BA31-06C860F7118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6E8EC6D2-0CF2-41BC-85B3-67563F77EB66}" type="pres">
      <dgm:prSet presAssocID="{DD148063-1F15-4900-A251-1E11B4F27EDC}" presName="downArrow" presStyleLbl="node1" presStyleIdx="1" presStyleCnt="2"/>
      <dgm:spPr/>
    </dgm:pt>
    <dgm:pt modelId="{9D3BA56A-49DD-401B-AAE5-27EE78B2CD15}" type="pres">
      <dgm:prSet presAssocID="{DD148063-1F15-4900-A251-1E11B4F27EDC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F3C8D081-07B1-40E6-8BFF-309CD84CA3DF}" type="presOf" srcId="{DD148063-1F15-4900-A251-1E11B4F27EDC}" destId="{9D3BA56A-49DD-401B-AAE5-27EE78B2CD15}" srcOrd="0" destOrd="0" presId="urn:microsoft.com/office/officeart/2005/8/layout/arrow4"/>
    <dgm:cxn modelId="{B65B109A-62E2-4C28-A3A3-C0168D9ABC27}" srcId="{28C3B19C-B2A4-490E-94BB-6AC3A0E91494}" destId="{635325A3-5B9F-4542-BA31-06C860F71183}" srcOrd="0" destOrd="0" parTransId="{4FBEF71F-D3E6-4715-A3B2-668144D15BD8}" sibTransId="{5B391658-DAE8-448A-9B8C-EA4F2F22C445}"/>
    <dgm:cxn modelId="{901FA09C-5CC0-48EF-AFD8-5EA16F0DFFB9}" type="presOf" srcId="{28C3B19C-B2A4-490E-94BB-6AC3A0E91494}" destId="{3D5BACCB-3975-4FA3-AEE5-B783AAA9D549}" srcOrd="0" destOrd="0" presId="urn:microsoft.com/office/officeart/2005/8/layout/arrow4"/>
    <dgm:cxn modelId="{9AB589AF-591A-464F-AD53-F877BCC897D7}" srcId="{28C3B19C-B2A4-490E-94BB-6AC3A0E91494}" destId="{DD148063-1F15-4900-A251-1E11B4F27EDC}" srcOrd="1" destOrd="0" parTransId="{B4C21BCD-667E-41E0-8B69-3B2EB334F5CD}" sibTransId="{4E7E4CED-08BC-4B2E-9ECF-2C1EE3500ED9}"/>
    <dgm:cxn modelId="{8DAFF4E2-250B-4625-AD7C-020518B5226E}" type="presOf" srcId="{635325A3-5B9F-4542-BA31-06C860F71183}" destId="{1763D518-1719-48AD-8E12-D227FE9D7257}" srcOrd="0" destOrd="0" presId="urn:microsoft.com/office/officeart/2005/8/layout/arrow4"/>
    <dgm:cxn modelId="{73AD1796-DFA0-43B2-9831-47F978384391}" type="presParOf" srcId="{3D5BACCB-3975-4FA3-AEE5-B783AAA9D549}" destId="{77AD81B1-090D-4D48-9F19-D17B06054606}" srcOrd="0" destOrd="0" presId="urn:microsoft.com/office/officeart/2005/8/layout/arrow4"/>
    <dgm:cxn modelId="{DF8CFF38-D82E-4E1B-826B-18B52ADE2D69}" type="presParOf" srcId="{3D5BACCB-3975-4FA3-AEE5-B783AAA9D549}" destId="{1763D518-1719-48AD-8E12-D227FE9D7257}" srcOrd="1" destOrd="0" presId="urn:microsoft.com/office/officeart/2005/8/layout/arrow4"/>
    <dgm:cxn modelId="{80EB5347-9F27-4605-B402-64831A689E56}" type="presParOf" srcId="{3D5BACCB-3975-4FA3-AEE5-B783AAA9D549}" destId="{6E8EC6D2-0CF2-41BC-85B3-67563F77EB66}" srcOrd="2" destOrd="0" presId="urn:microsoft.com/office/officeart/2005/8/layout/arrow4"/>
    <dgm:cxn modelId="{EB150BEB-C5BD-4487-8016-39226858B456}" type="presParOf" srcId="{3D5BACCB-3975-4FA3-AEE5-B783AAA9D549}" destId="{9D3BA56A-49DD-401B-AAE5-27EE78B2CD1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E3898D-011C-4DD9-BD46-3CE0A8D0D40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6EC8E9F-5FA6-4163-8E19-F7BF2B843ED2}">
      <dgm:prSet/>
      <dgm:spPr/>
      <dgm:t>
        <a:bodyPr/>
        <a:lstStyle/>
        <a:p>
          <a:r>
            <a:rPr lang="it-IT"/>
            <a:t>Firmware</a:t>
          </a:r>
        </a:p>
      </dgm:t>
    </dgm:pt>
    <dgm:pt modelId="{029F1C0C-4891-4987-BA32-3253C66FE839}" type="parTrans" cxnId="{EA41E615-9522-4A3B-802B-B37A13F4EC44}">
      <dgm:prSet/>
      <dgm:spPr/>
      <dgm:t>
        <a:bodyPr/>
        <a:lstStyle/>
        <a:p>
          <a:endParaRPr lang="it-IT"/>
        </a:p>
      </dgm:t>
    </dgm:pt>
    <dgm:pt modelId="{4D6191EC-06BD-4367-8B96-29D422A227F1}" type="sibTrans" cxnId="{EA41E615-9522-4A3B-802B-B37A13F4EC44}">
      <dgm:prSet/>
      <dgm:spPr/>
      <dgm:t>
        <a:bodyPr/>
        <a:lstStyle/>
        <a:p>
          <a:endParaRPr lang="it-IT"/>
        </a:p>
      </dgm:t>
    </dgm:pt>
    <dgm:pt modelId="{6294B8E7-760A-44AF-9FE1-02E0E4B0B4AD}">
      <dgm:prSet/>
      <dgm:spPr/>
      <dgm:t>
        <a:bodyPr/>
        <a:lstStyle/>
        <a:p>
          <a:r>
            <a:rPr lang="it-IT"/>
            <a:t>Sistema Operativo</a:t>
          </a:r>
        </a:p>
      </dgm:t>
    </dgm:pt>
    <dgm:pt modelId="{56F62E48-4646-4638-8851-A5CFE7F3E526}" type="parTrans" cxnId="{5DAE3892-BA07-4B1B-AD28-AFDB0F9E47C7}">
      <dgm:prSet/>
      <dgm:spPr/>
      <dgm:t>
        <a:bodyPr/>
        <a:lstStyle/>
        <a:p>
          <a:endParaRPr lang="it-IT"/>
        </a:p>
      </dgm:t>
    </dgm:pt>
    <dgm:pt modelId="{C5865A51-312A-4648-9AC8-3A87050AAEFD}" type="sibTrans" cxnId="{5DAE3892-BA07-4B1B-AD28-AFDB0F9E47C7}">
      <dgm:prSet/>
      <dgm:spPr/>
      <dgm:t>
        <a:bodyPr/>
        <a:lstStyle/>
        <a:p>
          <a:endParaRPr lang="it-IT"/>
        </a:p>
      </dgm:t>
    </dgm:pt>
    <dgm:pt modelId="{8CBC3575-A02E-45BD-B6CA-21A4464CA1A8}">
      <dgm:prSet/>
      <dgm:spPr/>
      <dgm:t>
        <a:bodyPr/>
        <a:lstStyle/>
        <a:p>
          <a:r>
            <a:rPr lang="it-IT"/>
            <a:t>Software Applicativo</a:t>
          </a:r>
        </a:p>
      </dgm:t>
    </dgm:pt>
    <dgm:pt modelId="{A30E3AD3-B8B6-4E63-927B-F9103E7CA05D}" type="parTrans" cxnId="{22F77777-D650-4C43-95B5-5FB43C4AFBE2}">
      <dgm:prSet/>
      <dgm:spPr/>
      <dgm:t>
        <a:bodyPr/>
        <a:lstStyle/>
        <a:p>
          <a:endParaRPr lang="it-IT"/>
        </a:p>
      </dgm:t>
    </dgm:pt>
    <dgm:pt modelId="{671CB3DA-CF47-43F8-9330-E734C170DC6E}" type="sibTrans" cxnId="{22F77777-D650-4C43-95B5-5FB43C4AFBE2}">
      <dgm:prSet/>
      <dgm:spPr/>
      <dgm:t>
        <a:bodyPr/>
        <a:lstStyle/>
        <a:p>
          <a:endParaRPr lang="it-IT"/>
        </a:p>
      </dgm:t>
    </dgm:pt>
    <dgm:pt modelId="{B6E564A0-51D1-43DF-A7AC-D7F6E3688A95}" type="pres">
      <dgm:prSet presAssocID="{80E3898D-011C-4DD9-BD46-3CE0A8D0D40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13E14B-027A-420E-ACDE-B15BBF79D7AE}" type="pres">
      <dgm:prSet presAssocID="{F6EC8E9F-5FA6-4163-8E19-F7BF2B843ED2}" presName="hierRoot1" presStyleCnt="0">
        <dgm:presLayoutVars>
          <dgm:hierBranch val="init"/>
        </dgm:presLayoutVars>
      </dgm:prSet>
      <dgm:spPr/>
    </dgm:pt>
    <dgm:pt modelId="{96C9B71D-17D3-4768-89AB-C4F5AF6FBA9C}" type="pres">
      <dgm:prSet presAssocID="{F6EC8E9F-5FA6-4163-8E19-F7BF2B843ED2}" presName="rootComposite1" presStyleCnt="0"/>
      <dgm:spPr/>
    </dgm:pt>
    <dgm:pt modelId="{2FB66C3F-6C7F-438F-816B-B210504BF9DC}" type="pres">
      <dgm:prSet presAssocID="{F6EC8E9F-5FA6-4163-8E19-F7BF2B843ED2}" presName="rootText1" presStyleLbl="alignAcc1" presStyleIdx="0" presStyleCnt="0">
        <dgm:presLayoutVars>
          <dgm:chPref val="3"/>
        </dgm:presLayoutVars>
      </dgm:prSet>
      <dgm:spPr/>
    </dgm:pt>
    <dgm:pt modelId="{14483546-219D-47B1-AA3C-120964F851FA}" type="pres">
      <dgm:prSet presAssocID="{F6EC8E9F-5FA6-4163-8E19-F7BF2B843ED2}" presName="topArc1" presStyleLbl="parChTrans1D1" presStyleIdx="0" presStyleCnt="6"/>
      <dgm:spPr/>
    </dgm:pt>
    <dgm:pt modelId="{FC960D95-DAAD-452A-A242-756DBF00AD60}" type="pres">
      <dgm:prSet presAssocID="{F6EC8E9F-5FA6-4163-8E19-F7BF2B843ED2}" presName="bottomArc1" presStyleLbl="parChTrans1D1" presStyleIdx="1" presStyleCnt="6"/>
      <dgm:spPr/>
    </dgm:pt>
    <dgm:pt modelId="{5AED703B-6DF9-4524-B0C5-0CF9FDC8ADB1}" type="pres">
      <dgm:prSet presAssocID="{F6EC8E9F-5FA6-4163-8E19-F7BF2B843ED2}" presName="topConnNode1" presStyleLbl="node1" presStyleIdx="0" presStyleCnt="0"/>
      <dgm:spPr/>
    </dgm:pt>
    <dgm:pt modelId="{0CDDDCD5-2541-46D1-AA57-E82127356EAB}" type="pres">
      <dgm:prSet presAssocID="{F6EC8E9F-5FA6-4163-8E19-F7BF2B843ED2}" presName="hierChild2" presStyleCnt="0"/>
      <dgm:spPr/>
    </dgm:pt>
    <dgm:pt modelId="{46E4B26B-A054-427E-BBA4-073055597919}" type="pres">
      <dgm:prSet presAssocID="{F6EC8E9F-5FA6-4163-8E19-F7BF2B843ED2}" presName="hierChild3" presStyleCnt="0"/>
      <dgm:spPr/>
    </dgm:pt>
    <dgm:pt modelId="{F958BC39-8102-493B-B697-2FB78CD366B9}" type="pres">
      <dgm:prSet presAssocID="{6294B8E7-760A-44AF-9FE1-02E0E4B0B4AD}" presName="hierRoot1" presStyleCnt="0">
        <dgm:presLayoutVars>
          <dgm:hierBranch val="init"/>
        </dgm:presLayoutVars>
      </dgm:prSet>
      <dgm:spPr/>
    </dgm:pt>
    <dgm:pt modelId="{522E0513-E179-4ACD-B8B2-8F111AAC3BB8}" type="pres">
      <dgm:prSet presAssocID="{6294B8E7-760A-44AF-9FE1-02E0E4B0B4AD}" presName="rootComposite1" presStyleCnt="0"/>
      <dgm:spPr/>
    </dgm:pt>
    <dgm:pt modelId="{D2E2000D-FF0E-4E7F-9A40-8E72669F584F}" type="pres">
      <dgm:prSet presAssocID="{6294B8E7-760A-44AF-9FE1-02E0E4B0B4AD}" presName="rootText1" presStyleLbl="alignAcc1" presStyleIdx="0" presStyleCnt="0">
        <dgm:presLayoutVars>
          <dgm:chPref val="3"/>
        </dgm:presLayoutVars>
      </dgm:prSet>
      <dgm:spPr/>
    </dgm:pt>
    <dgm:pt modelId="{E651BF29-5821-488A-910E-D6EFABC650BE}" type="pres">
      <dgm:prSet presAssocID="{6294B8E7-760A-44AF-9FE1-02E0E4B0B4AD}" presName="topArc1" presStyleLbl="parChTrans1D1" presStyleIdx="2" presStyleCnt="6"/>
      <dgm:spPr/>
    </dgm:pt>
    <dgm:pt modelId="{A0475063-A978-4462-AA70-A2773427FF92}" type="pres">
      <dgm:prSet presAssocID="{6294B8E7-760A-44AF-9FE1-02E0E4B0B4AD}" presName="bottomArc1" presStyleLbl="parChTrans1D1" presStyleIdx="3" presStyleCnt="6"/>
      <dgm:spPr/>
    </dgm:pt>
    <dgm:pt modelId="{E2B8BBA3-03FB-461B-9C78-42674DEBB048}" type="pres">
      <dgm:prSet presAssocID="{6294B8E7-760A-44AF-9FE1-02E0E4B0B4AD}" presName="topConnNode1" presStyleLbl="node1" presStyleIdx="0" presStyleCnt="0"/>
      <dgm:spPr/>
    </dgm:pt>
    <dgm:pt modelId="{AFD5B002-71D0-4BF1-9161-C5A8CF188A81}" type="pres">
      <dgm:prSet presAssocID="{6294B8E7-760A-44AF-9FE1-02E0E4B0B4AD}" presName="hierChild2" presStyleCnt="0"/>
      <dgm:spPr/>
    </dgm:pt>
    <dgm:pt modelId="{37A81E86-D10C-4A68-B582-88A72F81A37A}" type="pres">
      <dgm:prSet presAssocID="{6294B8E7-760A-44AF-9FE1-02E0E4B0B4AD}" presName="hierChild3" presStyleCnt="0"/>
      <dgm:spPr/>
    </dgm:pt>
    <dgm:pt modelId="{06A9BA7E-B2C9-4D7B-8DD5-636AA6550503}" type="pres">
      <dgm:prSet presAssocID="{8CBC3575-A02E-45BD-B6CA-21A4464CA1A8}" presName="hierRoot1" presStyleCnt="0">
        <dgm:presLayoutVars>
          <dgm:hierBranch val="init"/>
        </dgm:presLayoutVars>
      </dgm:prSet>
      <dgm:spPr/>
    </dgm:pt>
    <dgm:pt modelId="{AD02FFF1-6188-4508-BB5E-C2E658C73636}" type="pres">
      <dgm:prSet presAssocID="{8CBC3575-A02E-45BD-B6CA-21A4464CA1A8}" presName="rootComposite1" presStyleCnt="0"/>
      <dgm:spPr/>
    </dgm:pt>
    <dgm:pt modelId="{8A2583C2-E4C5-4664-A9B3-5350D4841F48}" type="pres">
      <dgm:prSet presAssocID="{8CBC3575-A02E-45BD-B6CA-21A4464CA1A8}" presName="rootText1" presStyleLbl="alignAcc1" presStyleIdx="0" presStyleCnt="0">
        <dgm:presLayoutVars>
          <dgm:chPref val="3"/>
        </dgm:presLayoutVars>
      </dgm:prSet>
      <dgm:spPr/>
    </dgm:pt>
    <dgm:pt modelId="{E2B26521-9989-4C1D-9308-6791A0D5EA81}" type="pres">
      <dgm:prSet presAssocID="{8CBC3575-A02E-45BD-B6CA-21A4464CA1A8}" presName="topArc1" presStyleLbl="parChTrans1D1" presStyleIdx="4" presStyleCnt="6"/>
      <dgm:spPr/>
    </dgm:pt>
    <dgm:pt modelId="{BBC90754-9D70-4A1E-8D18-8F8ECE2991EC}" type="pres">
      <dgm:prSet presAssocID="{8CBC3575-A02E-45BD-B6CA-21A4464CA1A8}" presName="bottomArc1" presStyleLbl="parChTrans1D1" presStyleIdx="5" presStyleCnt="6"/>
      <dgm:spPr/>
    </dgm:pt>
    <dgm:pt modelId="{16F33886-A3E7-4114-AFF9-D391C63AF94A}" type="pres">
      <dgm:prSet presAssocID="{8CBC3575-A02E-45BD-B6CA-21A4464CA1A8}" presName="topConnNode1" presStyleLbl="node1" presStyleIdx="0" presStyleCnt="0"/>
      <dgm:spPr/>
    </dgm:pt>
    <dgm:pt modelId="{39373BED-C9B0-4B8B-B5D4-B9C8EA5D8182}" type="pres">
      <dgm:prSet presAssocID="{8CBC3575-A02E-45BD-B6CA-21A4464CA1A8}" presName="hierChild2" presStyleCnt="0"/>
      <dgm:spPr/>
    </dgm:pt>
    <dgm:pt modelId="{C2E9519C-0F83-41A9-AA15-61BE0079F1BE}" type="pres">
      <dgm:prSet presAssocID="{8CBC3575-A02E-45BD-B6CA-21A4464CA1A8}" presName="hierChild3" presStyleCnt="0"/>
      <dgm:spPr/>
    </dgm:pt>
  </dgm:ptLst>
  <dgm:cxnLst>
    <dgm:cxn modelId="{EA41E615-9522-4A3B-802B-B37A13F4EC44}" srcId="{80E3898D-011C-4DD9-BD46-3CE0A8D0D401}" destId="{F6EC8E9F-5FA6-4163-8E19-F7BF2B843ED2}" srcOrd="0" destOrd="0" parTransId="{029F1C0C-4891-4987-BA32-3253C66FE839}" sibTransId="{4D6191EC-06BD-4367-8B96-29D422A227F1}"/>
    <dgm:cxn modelId="{A3EEC438-30A9-4C6C-9EC6-DCCCD34E40FC}" type="presOf" srcId="{8CBC3575-A02E-45BD-B6CA-21A4464CA1A8}" destId="{16F33886-A3E7-4114-AFF9-D391C63AF94A}" srcOrd="1" destOrd="0" presId="urn:microsoft.com/office/officeart/2008/layout/HalfCircleOrganizationChart"/>
    <dgm:cxn modelId="{D0A7EC3D-0B78-4892-A3AD-31A997785062}" type="presOf" srcId="{8CBC3575-A02E-45BD-B6CA-21A4464CA1A8}" destId="{8A2583C2-E4C5-4664-A9B3-5350D4841F48}" srcOrd="0" destOrd="0" presId="urn:microsoft.com/office/officeart/2008/layout/HalfCircleOrganizationChart"/>
    <dgm:cxn modelId="{8870DD6D-5538-417D-B8DF-63BB75C7DC13}" type="presOf" srcId="{80E3898D-011C-4DD9-BD46-3CE0A8D0D401}" destId="{B6E564A0-51D1-43DF-A7AC-D7F6E3688A95}" srcOrd="0" destOrd="0" presId="urn:microsoft.com/office/officeart/2008/layout/HalfCircleOrganizationChart"/>
    <dgm:cxn modelId="{F133B954-A240-4239-A336-F15E6F0A3D20}" type="presOf" srcId="{F6EC8E9F-5FA6-4163-8E19-F7BF2B843ED2}" destId="{5AED703B-6DF9-4524-B0C5-0CF9FDC8ADB1}" srcOrd="1" destOrd="0" presId="urn:microsoft.com/office/officeart/2008/layout/HalfCircleOrganizationChart"/>
    <dgm:cxn modelId="{22F77777-D650-4C43-95B5-5FB43C4AFBE2}" srcId="{80E3898D-011C-4DD9-BD46-3CE0A8D0D401}" destId="{8CBC3575-A02E-45BD-B6CA-21A4464CA1A8}" srcOrd="2" destOrd="0" parTransId="{A30E3AD3-B8B6-4E63-927B-F9103E7CA05D}" sibTransId="{671CB3DA-CF47-43F8-9330-E734C170DC6E}"/>
    <dgm:cxn modelId="{5DAE3892-BA07-4B1B-AD28-AFDB0F9E47C7}" srcId="{80E3898D-011C-4DD9-BD46-3CE0A8D0D401}" destId="{6294B8E7-760A-44AF-9FE1-02E0E4B0B4AD}" srcOrd="1" destOrd="0" parTransId="{56F62E48-4646-4638-8851-A5CFE7F3E526}" sibTransId="{C5865A51-312A-4648-9AC8-3A87050AAEFD}"/>
    <dgm:cxn modelId="{5BB948B0-ECA9-4D32-B39E-8C699817654D}" type="presOf" srcId="{6294B8E7-760A-44AF-9FE1-02E0E4B0B4AD}" destId="{E2B8BBA3-03FB-461B-9C78-42674DEBB048}" srcOrd="1" destOrd="0" presId="urn:microsoft.com/office/officeart/2008/layout/HalfCircleOrganizationChart"/>
    <dgm:cxn modelId="{94D46DC3-94CA-4CCF-A72B-F17C46C5BCFD}" type="presOf" srcId="{6294B8E7-760A-44AF-9FE1-02E0E4B0B4AD}" destId="{D2E2000D-FF0E-4E7F-9A40-8E72669F584F}" srcOrd="0" destOrd="0" presId="urn:microsoft.com/office/officeart/2008/layout/HalfCircleOrganizationChart"/>
    <dgm:cxn modelId="{EEEF02FC-3E29-41F4-A908-B89F94E0E317}" type="presOf" srcId="{F6EC8E9F-5FA6-4163-8E19-F7BF2B843ED2}" destId="{2FB66C3F-6C7F-438F-816B-B210504BF9DC}" srcOrd="0" destOrd="0" presId="urn:microsoft.com/office/officeart/2008/layout/HalfCircleOrganizationChart"/>
    <dgm:cxn modelId="{007DF06E-A232-4F11-8E07-A440612EEEC6}" type="presParOf" srcId="{B6E564A0-51D1-43DF-A7AC-D7F6E3688A95}" destId="{B113E14B-027A-420E-ACDE-B15BBF79D7AE}" srcOrd="0" destOrd="0" presId="urn:microsoft.com/office/officeart/2008/layout/HalfCircleOrganizationChart"/>
    <dgm:cxn modelId="{F8EF156B-E986-483C-A239-8059EA445A40}" type="presParOf" srcId="{B113E14B-027A-420E-ACDE-B15BBF79D7AE}" destId="{96C9B71D-17D3-4768-89AB-C4F5AF6FBA9C}" srcOrd="0" destOrd="0" presId="urn:microsoft.com/office/officeart/2008/layout/HalfCircleOrganizationChart"/>
    <dgm:cxn modelId="{6F4343C5-60B3-4B3F-9E60-FFE003926152}" type="presParOf" srcId="{96C9B71D-17D3-4768-89AB-C4F5AF6FBA9C}" destId="{2FB66C3F-6C7F-438F-816B-B210504BF9DC}" srcOrd="0" destOrd="0" presId="urn:microsoft.com/office/officeart/2008/layout/HalfCircleOrganizationChart"/>
    <dgm:cxn modelId="{69B5C1C4-381C-4CAA-80FD-25F657589334}" type="presParOf" srcId="{96C9B71D-17D3-4768-89AB-C4F5AF6FBA9C}" destId="{14483546-219D-47B1-AA3C-120964F851FA}" srcOrd="1" destOrd="0" presId="urn:microsoft.com/office/officeart/2008/layout/HalfCircleOrganizationChart"/>
    <dgm:cxn modelId="{3FD72A18-D63C-4285-A33B-56E19EE3553B}" type="presParOf" srcId="{96C9B71D-17D3-4768-89AB-C4F5AF6FBA9C}" destId="{FC960D95-DAAD-452A-A242-756DBF00AD60}" srcOrd="2" destOrd="0" presId="urn:microsoft.com/office/officeart/2008/layout/HalfCircleOrganizationChart"/>
    <dgm:cxn modelId="{CACA4677-F67F-45AD-B9ED-96F62D7F2615}" type="presParOf" srcId="{96C9B71D-17D3-4768-89AB-C4F5AF6FBA9C}" destId="{5AED703B-6DF9-4524-B0C5-0CF9FDC8ADB1}" srcOrd="3" destOrd="0" presId="urn:microsoft.com/office/officeart/2008/layout/HalfCircleOrganizationChart"/>
    <dgm:cxn modelId="{ACB1F536-EF35-4114-A7FA-C4DEE6DA19F6}" type="presParOf" srcId="{B113E14B-027A-420E-ACDE-B15BBF79D7AE}" destId="{0CDDDCD5-2541-46D1-AA57-E82127356EAB}" srcOrd="1" destOrd="0" presId="urn:microsoft.com/office/officeart/2008/layout/HalfCircleOrganizationChart"/>
    <dgm:cxn modelId="{5C6AE4B0-B11F-4D66-8772-C537A4822D96}" type="presParOf" srcId="{B113E14B-027A-420E-ACDE-B15BBF79D7AE}" destId="{46E4B26B-A054-427E-BBA4-073055597919}" srcOrd="2" destOrd="0" presId="urn:microsoft.com/office/officeart/2008/layout/HalfCircleOrganizationChart"/>
    <dgm:cxn modelId="{137C1261-0AE5-4412-9BDE-EA7977D3707F}" type="presParOf" srcId="{B6E564A0-51D1-43DF-A7AC-D7F6E3688A95}" destId="{F958BC39-8102-493B-B697-2FB78CD366B9}" srcOrd="1" destOrd="0" presId="urn:microsoft.com/office/officeart/2008/layout/HalfCircleOrganizationChart"/>
    <dgm:cxn modelId="{046CBE31-A7BA-434D-A18C-4A4E1AFFE60C}" type="presParOf" srcId="{F958BC39-8102-493B-B697-2FB78CD366B9}" destId="{522E0513-E179-4ACD-B8B2-8F111AAC3BB8}" srcOrd="0" destOrd="0" presId="urn:microsoft.com/office/officeart/2008/layout/HalfCircleOrganizationChart"/>
    <dgm:cxn modelId="{07CB50D6-FE71-4DB0-88D7-FAECC0E9F40B}" type="presParOf" srcId="{522E0513-E179-4ACD-B8B2-8F111AAC3BB8}" destId="{D2E2000D-FF0E-4E7F-9A40-8E72669F584F}" srcOrd="0" destOrd="0" presId="urn:microsoft.com/office/officeart/2008/layout/HalfCircleOrganizationChart"/>
    <dgm:cxn modelId="{66414AC1-6087-43BE-A887-19743F9B3662}" type="presParOf" srcId="{522E0513-E179-4ACD-B8B2-8F111AAC3BB8}" destId="{E651BF29-5821-488A-910E-D6EFABC650BE}" srcOrd="1" destOrd="0" presId="urn:microsoft.com/office/officeart/2008/layout/HalfCircleOrganizationChart"/>
    <dgm:cxn modelId="{20266D03-10AA-4B43-9A73-9F86004382D1}" type="presParOf" srcId="{522E0513-E179-4ACD-B8B2-8F111AAC3BB8}" destId="{A0475063-A978-4462-AA70-A2773427FF92}" srcOrd="2" destOrd="0" presId="urn:microsoft.com/office/officeart/2008/layout/HalfCircleOrganizationChart"/>
    <dgm:cxn modelId="{2811FBE4-64C1-4989-81AC-8EC0CA69451E}" type="presParOf" srcId="{522E0513-E179-4ACD-B8B2-8F111AAC3BB8}" destId="{E2B8BBA3-03FB-461B-9C78-42674DEBB048}" srcOrd="3" destOrd="0" presId="urn:microsoft.com/office/officeart/2008/layout/HalfCircleOrganizationChart"/>
    <dgm:cxn modelId="{BA4E6208-D9FB-49EC-A580-F8D66CC469DE}" type="presParOf" srcId="{F958BC39-8102-493B-B697-2FB78CD366B9}" destId="{AFD5B002-71D0-4BF1-9161-C5A8CF188A81}" srcOrd="1" destOrd="0" presId="urn:microsoft.com/office/officeart/2008/layout/HalfCircleOrganizationChart"/>
    <dgm:cxn modelId="{536D2CB9-3047-4BB5-9C1C-C5ED64D84B81}" type="presParOf" srcId="{F958BC39-8102-493B-B697-2FB78CD366B9}" destId="{37A81E86-D10C-4A68-B582-88A72F81A37A}" srcOrd="2" destOrd="0" presId="urn:microsoft.com/office/officeart/2008/layout/HalfCircleOrganizationChart"/>
    <dgm:cxn modelId="{32BBC25C-4821-4FD8-BE9A-50D8B15354EB}" type="presParOf" srcId="{B6E564A0-51D1-43DF-A7AC-D7F6E3688A95}" destId="{06A9BA7E-B2C9-4D7B-8DD5-636AA6550503}" srcOrd="2" destOrd="0" presId="urn:microsoft.com/office/officeart/2008/layout/HalfCircleOrganizationChart"/>
    <dgm:cxn modelId="{CD432060-E6A4-4D87-ACAA-A6F198063F49}" type="presParOf" srcId="{06A9BA7E-B2C9-4D7B-8DD5-636AA6550503}" destId="{AD02FFF1-6188-4508-BB5E-C2E658C73636}" srcOrd="0" destOrd="0" presId="urn:microsoft.com/office/officeart/2008/layout/HalfCircleOrganizationChart"/>
    <dgm:cxn modelId="{45885734-A2BA-4380-A48D-98B0A2858D1E}" type="presParOf" srcId="{AD02FFF1-6188-4508-BB5E-C2E658C73636}" destId="{8A2583C2-E4C5-4664-A9B3-5350D4841F48}" srcOrd="0" destOrd="0" presId="urn:microsoft.com/office/officeart/2008/layout/HalfCircleOrganizationChart"/>
    <dgm:cxn modelId="{AF6D0634-CD59-4045-9265-372E629F1934}" type="presParOf" srcId="{AD02FFF1-6188-4508-BB5E-C2E658C73636}" destId="{E2B26521-9989-4C1D-9308-6791A0D5EA81}" srcOrd="1" destOrd="0" presId="urn:microsoft.com/office/officeart/2008/layout/HalfCircleOrganizationChart"/>
    <dgm:cxn modelId="{B31961B6-8898-4B93-8F00-16CB0B000994}" type="presParOf" srcId="{AD02FFF1-6188-4508-BB5E-C2E658C73636}" destId="{BBC90754-9D70-4A1E-8D18-8F8ECE2991EC}" srcOrd="2" destOrd="0" presId="urn:microsoft.com/office/officeart/2008/layout/HalfCircleOrganizationChart"/>
    <dgm:cxn modelId="{8645DE14-04FD-4E9F-B38D-5093B46E0099}" type="presParOf" srcId="{AD02FFF1-6188-4508-BB5E-C2E658C73636}" destId="{16F33886-A3E7-4114-AFF9-D391C63AF94A}" srcOrd="3" destOrd="0" presId="urn:microsoft.com/office/officeart/2008/layout/HalfCircleOrganizationChart"/>
    <dgm:cxn modelId="{BF0E1842-BF0F-4317-AD2E-750020C6E4A5}" type="presParOf" srcId="{06A9BA7E-B2C9-4D7B-8DD5-636AA6550503}" destId="{39373BED-C9B0-4B8B-B5D4-B9C8EA5D8182}" srcOrd="1" destOrd="0" presId="urn:microsoft.com/office/officeart/2008/layout/HalfCircleOrganizationChart"/>
    <dgm:cxn modelId="{D84C5E01-EF34-48A6-954D-02F59C59F214}" type="presParOf" srcId="{06A9BA7E-B2C9-4D7B-8DD5-636AA6550503}" destId="{C2E9519C-0F83-41A9-AA15-61BE0079F1B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B24C73-CB8B-47E3-A258-C0815D85B9FC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3C0734DB-398E-4AA4-A56D-62EC378EED8A}">
      <dgm:prSet phldrT="[Testo]"/>
      <dgm:spPr/>
      <dgm:t>
        <a:bodyPr/>
        <a:lstStyle/>
        <a:p>
          <a:r>
            <a:rPr lang="it-IT" dirty="0"/>
            <a:t>Utente</a:t>
          </a:r>
        </a:p>
      </dgm:t>
    </dgm:pt>
    <dgm:pt modelId="{D5D77830-B5D4-4005-9ED9-9825F4120C2C}" type="parTrans" cxnId="{865F6D20-D3B7-43D5-99E2-B652D5FDC185}">
      <dgm:prSet/>
      <dgm:spPr/>
      <dgm:t>
        <a:bodyPr/>
        <a:lstStyle/>
        <a:p>
          <a:endParaRPr lang="it-IT"/>
        </a:p>
      </dgm:t>
    </dgm:pt>
    <dgm:pt modelId="{3F4C76A9-D84C-4B3D-A5A9-EA187639F748}" type="sibTrans" cxnId="{865F6D20-D3B7-43D5-99E2-B652D5FDC185}">
      <dgm:prSet/>
      <dgm:spPr/>
      <dgm:t>
        <a:bodyPr/>
        <a:lstStyle/>
        <a:p>
          <a:endParaRPr lang="it-IT"/>
        </a:p>
      </dgm:t>
    </dgm:pt>
    <dgm:pt modelId="{895C21A4-D31E-4D20-9CC9-5BAB84AB94FC}">
      <dgm:prSet/>
      <dgm:spPr/>
      <dgm:t>
        <a:bodyPr/>
        <a:lstStyle/>
        <a:p>
          <a:r>
            <a:rPr lang="it-IT" dirty="0"/>
            <a:t>Hardware</a:t>
          </a:r>
        </a:p>
      </dgm:t>
    </dgm:pt>
    <dgm:pt modelId="{01722D0E-681A-4437-835E-93A4D2245575}" type="parTrans" cxnId="{F08A95A6-E590-4DE3-8726-E85C380C7A5F}">
      <dgm:prSet/>
      <dgm:spPr/>
      <dgm:t>
        <a:bodyPr/>
        <a:lstStyle/>
        <a:p>
          <a:endParaRPr lang="it-IT"/>
        </a:p>
      </dgm:t>
    </dgm:pt>
    <dgm:pt modelId="{5E136647-381B-41B6-AE36-24263204C65A}" type="sibTrans" cxnId="{F08A95A6-E590-4DE3-8726-E85C380C7A5F}">
      <dgm:prSet/>
      <dgm:spPr/>
      <dgm:t>
        <a:bodyPr/>
        <a:lstStyle/>
        <a:p>
          <a:endParaRPr lang="it-IT"/>
        </a:p>
      </dgm:t>
    </dgm:pt>
    <dgm:pt modelId="{03D53622-B3A7-4FC4-AF04-D457335626F2}">
      <dgm:prSet/>
      <dgm:spPr/>
      <dgm:t>
        <a:bodyPr/>
        <a:lstStyle/>
        <a:p>
          <a:r>
            <a:rPr lang="it-IT" dirty="0"/>
            <a:t>Firmware</a:t>
          </a:r>
        </a:p>
      </dgm:t>
    </dgm:pt>
    <dgm:pt modelId="{0557D1F1-A34C-4A8E-81E2-2C82F3B25669}" type="parTrans" cxnId="{944331B3-DE2C-4BBE-904E-A7F01FCDCDA6}">
      <dgm:prSet/>
      <dgm:spPr/>
      <dgm:t>
        <a:bodyPr/>
        <a:lstStyle/>
        <a:p>
          <a:endParaRPr lang="it-IT"/>
        </a:p>
      </dgm:t>
    </dgm:pt>
    <dgm:pt modelId="{B5F9C41E-3F4B-45AE-93D3-28F9F6589E3E}" type="sibTrans" cxnId="{944331B3-DE2C-4BBE-904E-A7F01FCDCDA6}">
      <dgm:prSet/>
      <dgm:spPr/>
      <dgm:t>
        <a:bodyPr/>
        <a:lstStyle/>
        <a:p>
          <a:endParaRPr lang="it-IT"/>
        </a:p>
      </dgm:t>
    </dgm:pt>
    <dgm:pt modelId="{80DC5ABA-21A5-4C46-BA60-6742F6D4181C}">
      <dgm:prSet/>
      <dgm:spPr/>
      <dgm:t>
        <a:bodyPr/>
        <a:lstStyle/>
        <a:p>
          <a:r>
            <a:rPr lang="it-IT" dirty="0"/>
            <a:t>Shell</a:t>
          </a:r>
        </a:p>
      </dgm:t>
    </dgm:pt>
    <dgm:pt modelId="{78CC634D-8AD7-47E8-92FE-3D0D836E1394}" type="parTrans" cxnId="{7E8C2452-218F-446F-A043-7A90AB74DBF0}">
      <dgm:prSet/>
      <dgm:spPr/>
      <dgm:t>
        <a:bodyPr/>
        <a:lstStyle/>
        <a:p>
          <a:endParaRPr lang="it-IT"/>
        </a:p>
      </dgm:t>
    </dgm:pt>
    <dgm:pt modelId="{B9FB0B70-21BA-4ED1-B4EF-D6A87310D8E0}" type="sibTrans" cxnId="{7E8C2452-218F-446F-A043-7A90AB74DBF0}">
      <dgm:prSet/>
      <dgm:spPr/>
      <dgm:t>
        <a:bodyPr/>
        <a:lstStyle/>
        <a:p>
          <a:endParaRPr lang="it-IT"/>
        </a:p>
      </dgm:t>
    </dgm:pt>
    <dgm:pt modelId="{53E9A96E-2689-4F29-B48C-C9F54BB17DD9}">
      <dgm:prSet/>
      <dgm:spPr/>
      <dgm:t>
        <a:bodyPr/>
        <a:lstStyle/>
        <a:p>
          <a:r>
            <a:rPr lang="it-IT"/>
            <a:t>Kernel</a:t>
          </a:r>
        </a:p>
      </dgm:t>
    </dgm:pt>
    <dgm:pt modelId="{3F5EBAAE-C5F6-4A63-B073-47E54817D0EB}" type="parTrans" cxnId="{74CB3456-9E25-4F5F-90A6-00B0FCDC5DAB}">
      <dgm:prSet/>
      <dgm:spPr/>
      <dgm:t>
        <a:bodyPr/>
        <a:lstStyle/>
        <a:p>
          <a:endParaRPr lang="it-IT"/>
        </a:p>
      </dgm:t>
    </dgm:pt>
    <dgm:pt modelId="{917A864C-2D80-4420-A058-AE5D411EB260}" type="sibTrans" cxnId="{74CB3456-9E25-4F5F-90A6-00B0FCDC5DAB}">
      <dgm:prSet/>
      <dgm:spPr/>
      <dgm:t>
        <a:bodyPr/>
        <a:lstStyle/>
        <a:p>
          <a:endParaRPr lang="it-IT"/>
        </a:p>
      </dgm:t>
    </dgm:pt>
    <dgm:pt modelId="{C9F4A0A6-3429-4D78-9753-11D7A49987C9}">
      <dgm:prSet/>
      <dgm:spPr/>
      <dgm:t>
        <a:bodyPr/>
        <a:lstStyle/>
        <a:p>
          <a:r>
            <a:rPr lang="it-IT" dirty="0"/>
            <a:t>Software di base</a:t>
          </a:r>
        </a:p>
      </dgm:t>
    </dgm:pt>
    <dgm:pt modelId="{D6F4E9A0-63FE-42E5-989E-8462940A03DF}" type="parTrans" cxnId="{AC796542-6D82-4535-9B5D-AA24E589FF56}">
      <dgm:prSet/>
      <dgm:spPr/>
      <dgm:t>
        <a:bodyPr/>
        <a:lstStyle/>
        <a:p>
          <a:endParaRPr lang="it-IT"/>
        </a:p>
      </dgm:t>
    </dgm:pt>
    <dgm:pt modelId="{0240A351-8579-4F75-BE6D-2479EBD3350D}" type="sibTrans" cxnId="{AC796542-6D82-4535-9B5D-AA24E589FF56}">
      <dgm:prSet/>
      <dgm:spPr/>
      <dgm:t>
        <a:bodyPr/>
        <a:lstStyle/>
        <a:p>
          <a:endParaRPr lang="it-IT"/>
        </a:p>
      </dgm:t>
    </dgm:pt>
    <dgm:pt modelId="{828DC193-EB54-4A43-B02A-C1B26C67B7A7}">
      <dgm:prSet/>
      <dgm:spPr/>
      <dgm:t>
        <a:bodyPr/>
        <a:lstStyle/>
        <a:p>
          <a:r>
            <a:rPr lang="it-IT" dirty="0"/>
            <a:t>Software Applicativo</a:t>
          </a:r>
        </a:p>
      </dgm:t>
    </dgm:pt>
    <dgm:pt modelId="{3754E2EB-E4DC-47AE-9568-06CE548D08C8}" type="parTrans" cxnId="{FCFEC6BE-F95D-4181-9972-51FAC7CABFEA}">
      <dgm:prSet/>
      <dgm:spPr/>
      <dgm:t>
        <a:bodyPr/>
        <a:lstStyle/>
        <a:p>
          <a:endParaRPr lang="it-IT"/>
        </a:p>
      </dgm:t>
    </dgm:pt>
    <dgm:pt modelId="{F93F4F83-7AD6-4B6C-BB48-3C8D0238960B}" type="sibTrans" cxnId="{FCFEC6BE-F95D-4181-9972-51FAC7CABFEA}">
      <dgm:prSet/>
      <dgm:spPr/>
      <dgm:t>
        <a:bodyPr/>
        <a:lstStyle/>
        <a:p>
          <a:endParaRPr lang="it-IT"/>
        </a:p>
      </dgm:t>
    </dgm:pt>
    <dgm:pt modelId="{8B62FE7F-3BFF-4790-9399-9C4F7F48D7A4}" type="pres">
      <dgm:prSet presAssocID="{6EB24C73-CB8B-47E3-A258-C0815D85B9FC}" presName="Name0" presStyleCnt="0">
        <dgm:presLayoutVars>
          <dgm:dir/>
          <dgm:animLvl val="lvl"/>
          <dgm:resizeHandles val="exact"/>
        </dgm:presLayoutVars>
      </dgm:prSet>
      <dgm:spPr/>
    </dgm:pt>
    <dgm:pt modelId="{DF230C4B-7A4C-40C0-A014-AEF9DB548BED}" type="pres">
      <dgm:prSet presAssocID="{3C0734DB-398E-4AA4-A56D-62EC378EED8A}" presName="linNode" presStyleCnt="0"/>
      <dgm:spPr/>
    </dgm:pt>
    <dgm:pt modelId="{F54E11C0-C5CC-4D89-973F-1F16F98E48D5}" type="pres">
      <dgm:prSet presAssocID="{3C0734DB-398E-4AA4-A56D-62EC378EED8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155DA62-8BE0-4FBD-8FA2-8BEF33ACC905}" type="pres">
      <dgm:prSet presAssocID="{3F4C76A9-D84C-4B3D-A5A9-EA187639F748}" presName="sp" presStyleCnt="0"/>
      <dgm:spPr/>
    </dgm:pt>
    <dgm:pt modelId="{FAF67D04-D786-44D9-BEB0-93E84DD758EF}" type="pres">
      <dgm:prSet presAssocID="{828DC193-EB54-4A43-B02A-C1B26C67B7A7}" presName="linNode" presStyleCnt="0"/>
      <dgm:spPr/>
    </dgm:pt>
    <dgm:pt modelId="{BE4A0C73-BE4C-48D1-B36A-F035961F7934}" type="pres">
      <dgm:prSet presAssocID="{828DC193-EB54-4A43-B02A-C1B26C67B7A7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00F06206-6E41-4AD0-B6FA-E4B9BD7931C4}" type="pres">
      <dgm:prSet presAssocID="{F93F4F83-7AD6-4B6C-BB48-3C8D0238960B}" presName="sp" presStyleCnt="0"/>
      <dgm:spPr/>
    </dgm:pt>
    <dgm:pt modelId="{C28647AA-3888-4509-83A1-904F30E1129B}" type="pres">
      <dgm:prSet presAssocID="{C9F4A0A6-3429-4D78-9753-11D7A49987C9}" presName="linNode" presStyleCnt="0"/>
      <dgm:spPr/>
    </dgm:pt>
    <dgm:pt modelId="{C3602765-E593-417B-B313-B2E287751852}" type="pres">
      <dgm:prSet presAssocID="{C9F4A0A6-3429-4D78-9753-11D7A49987C9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9EC5B0FB-EB8C-41DA-88E4-624DFE03A070}" type="pres">
      <dgm:prSet presAssocID="{0240A351-8579-4F75-BE6D-2479EBD3350D}" presName="sp" presStyleCnt="0"/>
      <dgm:spPr/>
    </dgm:pt>
    <dgm:pt modelId="{8429557C-B776-44B7-BFE1-A60439F76037}" type="pres">
      <dgm:prSet presAssocID="{53E9A96E-2689-4F29-B48C-C9F54BB17DD9}" presName="linNode" presStyleCnt="0"/>
      <dgm:spPr/>
    </dgm:pt>
    <dgm:pt modelId="{7B1E2414-A3C3-4B8C-87D3-34C733E4EFC1}" type="pres">
      <dgm:prSet presAssocID="{53E9A96E-2689-4F29-B48C-C9F54BB17DD9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3DF41363-F85F-4E3B-95EE-BBFD16034270}" type="pres">
      <dgm:prSet presAssocID="{917A864C-2D80-4420-A058-AE5D411EB260}" presName="sp" presStyleCnt="0"/>
      <dgm:spPr/>
    </dgm:pt>
    <dgm:pt modelId="{E5A5297E-0357-4032-A025-D4E47DB47EBA}" type="pres">
      <dgm:prSet presAssocID="{80DC5ABA-21A5-4C46-BA60-6742F6D4181C}" presName="linNode" presStyleCnt="0"/>
      <dgm:spPr/>
    </dgm:pt>
    <dgm:pt modelId="{F664B77C-70C8-42C2-983D-69A334278EE4}" type="pres">
      <dgm:prSet presAssocID="{80DC5ABA-21A5-4C46-BA60-6742F6D4181C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BE1B8CA-9E37-4140-B73F-4524AFD696EA}" type="pres">
      <dgm:prSet presAssocID="{B9FB0B70-21BA-4ED1-B4EF-D6A87310D8E0}" presName="sp" presStyleCnt="0"/>
      <dgm:spPr/>
    </dgm:pt>
    <dgm:pt modelId="{408CF702-60CC-4B2B-9CBC-F422FFF61108}" type="pres">
      <dgm:prSet presAssocID="{03D53622-B3A7-4FC4-AF04-D457335626F2}" presName="linNode" presStyleCnt="0"/>
      <dgm:spPr/>
    </dgm:pt>
    <dgm:pt modelId="{069CE91B-B9E3-4AA5-B068-2672A37AC254}" type="pres">
      <dgm:prSet presAssocID="{03D53622-B3A7-4FC4-AF04-D457335626F2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B4EA480D-DD05-43C6-8EDD-8C6652FFFE38}" type="pres">
      <dgm:prSet presAssocID="{B5F9C41E-3F4B-45AE-93D3-28F9F6589E3E}" presName="sp" presStyleCnt="0"/>
      <dgm:spPr/>
    </dgm:pt>
    <dgm:pt modelId="{34746E07-D4D0-452D-945E-66CE7917427A}" type="pres">
      <dgm:prSet presAssocID="{895C21A4-D31E-4D20-9CC9-5BAB84AB94FC}" presName="linNode" presStyleCnt="0"/>
      <dgm:spPr/>
    </dgm:pt>
    <dgm:pt modelId="{10794192-3A53-4727-B181-63E533B6149B}" type="pres">
      <dgm:prSet presAssocID="{895C21A4-D31E-4D20-9CC9-5BAB84AB94FC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32235418-4DB8-4FD2-912C-9E6AB30D18B7}" type="presOf" srcId="{895C21A4-D31E-4D20-9CC9-5BAB84AB94FC}" destId="{10794192-3A53-4727-B181-63E533B6149B}" srcOrd="0" destOrd="0" presId="urn:microsoft.com/office/officeart/2005/8/layout/vList5"/>
    <dgm:cxn modelId="{06742F1F-0315-419F-8785-29251DF02A6D}" type="presOf" srcId="{03D53622-B3A7-4FC4-AF04-D457335626F2}" destId="{069CE91B-B9E3-4AA5-B068-2672A37AC254}" srcOrd="0" destOrd="0" presId="urn:microsoft.com/office/officeart/2005/8/layout/vList5"/>
    <dgm:cxn modelId="{865F6D20-D3B7-43D5-99E2-B652D5FDC185}" srcId="{6EB24C73-CB8B-47E3-A258-C0815D85B9FC}" destId="{3C0734DB-398E-4AA4-A56D-62EC378EED8A}" srcOrd="0" destOrd="0" parTransId="{D5D77830-B5D4-4005-9ED9-9825F4120C2C}" sibTransId="{3F4C76A9-D84C-4B3D-A5A9-EA187639F748}"/>
    <dgm:cxn modelId="{DFDBF628-2D7F-4DC7-BAAB-4FE1E98A0D95}" type="presOf" srcId="{C9F4A0A6-3429-4D78-9753-11D7A49987C9}" destId="{C3602765-E593-417B-B313-B2E287751852}" srcOrd="0" destOrd="0" presId="urn:microsoft.com/office/officeart/2005/8/layout/vList5"/>
    <dgm:cxn modelId="{5AB0FE2D-244A-4B14-BDF6-D8D8A7487B32}" type="presOf" srcId="{53E9A96E-2689-4F29-B48C-C9F54BB17DD9}" destId="{7B1E2414-A3C3-4B8C-87D3-34C733E4EFC1}" srcOrd="0" destOrd="0" presId="urn:microsoft.com/office/officeart/2005/8/layout/vList5"/>
    <dgm:cxn modelId="{AC796542-6D82-4535-9B5D-AA24E589FF56}" srcId="{6EB24C73-CB8B-47E3-A258-C0815D85B9FC}" destId="{C9F4A0A6-3429-4D78-9753-11D7A49987C9}" srcOrd="2" destOrd="0" parTransId="{D6F4E9A0-63FE-42E5-989E-8462940A03DF}" sibTransId="{0240A351-8579-4F75-BE6D-2479EBD3350D}"/>
    <dgm:cxn modelId="{1930276F-0AAA-4366-8DAE-AEF338D42FBF}" type="presOf" srcId="{3C0734DB-398E-4AA4-A56D-62EC378EED8A}" destId="{F54E11C0-C5CC-4D89-973F-1F16F98E48D5}" srcOrd="0" destOrd="0" presId="urn:microsoft.com/office/officeart/2005/8/layout/vList5"/>
    <dgm:cxn modelId="{7E8C2452-218F-446F-A043-7A90AB74DBF0}" srcId="{6EB24C73-CB8B-47E3-A258-C0815D85B9FC}" destId="{80DC5ABA-21A5-4C46-BA60-6742F6D4181C}" srcOrd="4" destOrd="0" parTransId="{78CC634D-8AD7-47E8-92FE-3D0D836E1394}" sibTransId="{B9FB0B70-21BA-4ED1-B4EF-D6A87310D8E0}"/>
    <dgm:cxn modelId="{74CB3456-9E25-4F5F-90A6-00B0FCDC5DAB}" srcId="{6EB24C73-CB8B-47E3-A258-C0815D85B9FC}" destId="{53E9A96E-2689-4F29-B48C-C9F54BB17DD9}" srcOrd="3" destOrd="0" parTransId="{3F5EBAAE-C5F6-4A63-B073-47E54817D0EB}" sibTransId="{917A864C-2D80-4420-A058-AE5D411EB260}"/>
    <dgm:cxn modelId="{F284F6A1-82B7-426D-B8D9-D9DAE755D5A1}" type="presOf" srcId="{828DC193-EB54-4A43-B02A-C1B26C67B7A7}" destId="{BE4A0C73-BE4C-48D1-B36A-F035961F7934}" srcOrd="0" destOrd="0" presId="urn:microsoft.com/office/officeart/2005/8/layout/vList5"/>
    <dgm:cxn modelId="{F08A95A6-E590-4DE3-8726-E85C380C7A5F}" srcId="{6EB24C73-CB8B-47E3-A258-C0815D85B9FC}" destId="{895C21A4-D31E-4D20-9CC9-5BAB84AB94FC}" srcOrd="6" destOrd="0" parTransId="{01722D0E-681A-4437-835E-93A4D2245575}" sibTransId="{5E136647-381B-41B6-AE36-24263204C65A}"/>
    <dgm:cxn modelId="{944331B3-DE2C-4BBE-904E-A7F01FCDCDA6}" srcId="{6EB24C73-CB8B-47E3-A258-C0815D85B9FC}" destId="{03D53622-B3A7-4FC4-AF04-D457335626F2}" srcOrd="5" destOrd="0" parTransId="{0557D1F1-A34C-4A8E-81E2-2C82F3B25669}" sibTransId="{B5F9C41E-3F4B-45AE-93D3-28F9F6589E3E}"/>
    <dgm:cxn modelId="{FCFEC6BE-F95D-4181-9972-51FAC7CABFEA}" srcId="{6EB24C73-CB8B-47E3-A258-C0815D85B9FC}" destId="{828DC193-EB54-4A43-B02A-C1B26C67B7A7}" srcOrd="1" destOrd="0" parTransId="{3754E2EB-E4DC-47AE-9568-06CE548D08C8}" sibTransId="{F93F4F83-7AD6-4B6C-BB48-3C8D0238960B}"/>
    <dgm:cxn modelId="{70CAB5D3-1191-4EB2-961C-66258B9A5CA2}" type="presOf" srcId="{6EB24C73-CB8B-47E3-A258-C0815D85B9FC}" destId="{8B62FE7F-3BFF-4790-9399-9C4F7F48D7A4}" srcOrd="0" destOrd="0" presId="urn:microsoft.com/office/officeart/2005/8/layout/vList5"/>
    <dgm:cxn modelId="{D70CE6F3-315E-4191-9AE7-7453B8D1E8A4}" type="presOf" srcId="{80DC5ABA-21A5-4C46-BA60-6742F6D4181C}" destId="{F664B77C-70C8-42C2-983D-69A334278EE4}" srcOrd="0" destOrd="0" presId="urn:microsoft.com/office/officeart/2005/8/layout/vList5"/>
    <dgm:cxn modelId="{E5F83DE4-6656-419E-8C97-E9EDBE721A3B}" type="presParOf" srcId="{8B62FE7F-3BFF-4790-9399-9C4F7F48D7A4}" destId="{DF230C4B-7A4C-40C0-A014-AEF9DB548BED}" srcOrd="0" destOrd="0" presId="urn:microsoft.com/office/officeart/2005/8/layout/vList5"/>
    <dgm:cxn modelId="{173D7EC9-79EF-4747-9391-1CC5F47D1ED0}" type="presParOf" srcId="{DF230C4B-7A4C-40C0-A014-AEF9DB548BED}" destId="{F54E11C0-C5CC-4D89-973F-1F16F98E48D5}" srcOrd="0" destOrd="0" presId="urn:microsoft.com/office/officeart/2005/8/layout/vList5"/>
    <dgm:cxn modelId="{93B2D517-0866-466C-9AA6-24E1B8103BA9}" type="presParOf" srcId="{8B62FE7F-3BFF-4790-9399-9C4F7F48D7A4}" destId="{2155DA62-8BE0-4FBD-8FA2-8BEF33ACC905}" srcOrd="1" destOrd="0" presId="urn:microsoft.com/office/officeart/2005/8/layout/vList5"/>
    <dgm:cxn modelId="{81A5EDF1-A8DA-4925-9938-BE696D22F69B}" type="presParOf" srcId="{8B62FE7F-3BFF-4790-9399-9C4F7F48D7A4}" destId="{FAF67D04-D786-44D9-BEB0-93E84DD758EF}" srcOrd="2" destOrd="0" presId="urn:microsoft.com/office/officeart/2005/8/layout/vList5"/>
    <dgm:cxn modelId="{15C4FD5D-5552-46F9-AC2A-FA39DAB44F01}" type="presParOf" srcId="{FAF67D04-D786-44D9-BEB0-93E84DD758EF}" destId="{BE4A0C73-BE4C-48D1-B36A-F035961F7934}" srcOrd="0" destOrd="0" presId="urn:microsoft.com/office/officeart/2005/8/layout/vList5"/>
    <dgm:cxn modelId="{1F3C2ED8-C689-4EB2-9F06-68840C32F880}" type="presParOf" srcId="{8B62FE7F-3BFF-4790-9399-9C4F7F48D7A4}" destId="{00F06206-6E41-4AD0-B6FA-E4B9BD7931C4}" srcOrd="3" destOrd="0" presId="urn:microsoft.com/office/officeart/2005/8/layout/vList5"/>
    <dgm:cxn modelId="{0AD567F0-216F-4E89-BB4F-0C7850F074ED}" type="presParOf" srcId="{8B62FE7F-3BFF-4790-9399-9C4F7F48D7A4}" destId="{C28647AA-3888-4509-83A1-904F30E1129B}" srcOrd="4" destOrd="0" presId="urn:microsoft.com/office/officeart/2005/8/layout/vList5"/>
    <dgm:cxn modelId="{BE06462E-6B84-4AA5-B3C0-283237A36EDF}" type="presParOf" srcId="{C28647AA-3888-4509-83A1-904F30E1129B}" destId="{C3602765-E593-417B-B313-B2E287751852}" srcOrd="0" destOrd="0" presId="urn:microsoft.com/office/officeart/2005/8/layout/vList5"/>
    <dgm:cxn modelId="{5F76E1AA-E29D-4A30-B937-DC4ABA5E20BF}" type="presParOf" srcId="{8B62FE7F-3BFF-4790-9399-9C4F7F48D7A4}" destId="{9EC5B0FB-EB8C-41DA-88E4-624DFE03A070}" srcOrd="5" destOrd="0" presId="urn:microsoft.com/office/officeart/2005/8/layout/vList5"/>
    <dgm:cxn modelId="{6110346B-526C-45E5-99DC-02CA72424FD1}" type="presParOf" srcId="{8B62FE7F-3BFF-4790-9399-9C4F7F48D7A4}" destId="{8429557C-B776-44B7-BFE1-A60439F76037}" srcOrd="6" destOrd="0" presId="urn:microsoft.com/office/officeart/2005/8/layout/vList5"/>
    <dgm:cxn modelId="{EDF7C13B-5731-4870-BC42-EA48053BA9EA}" type="presParOf" srcId="{8429557C-B776-44B7-BFE1-A60439F76037}" destId="{7B1E2414-A3C3-4B8C-87D3-34C733E4EFC1}" srcOrd="0" destOrd="0" presId="urn:microsoft.com/office/officeart/2005/8/layout/vList5"/>
    <dgm:cxn modelId="{182A07EB-852B-4AB6-BC05-1685992F7ADF}" type="presParOf" srcId="{8B62FE7F-3BFF-4790-9399-9C4F7F48D7A4}" destId="{3DF41363-F85F-4E3B-95EE-BBFD16034270}" srcOrd="7" destOrd="0" presId="urn:microsoft.com/office/officeart/2005/8/layout/vList5"/>
    <dgm:cxn modelId="{4800D9FE-E2EB-4E84-A8DD-67433752F59C}" type="presParOf" srcId="{8B62FE7F-3BFF-4790-9399-9C4F7F48D7A4}" destId="{E5A5297E-0357-4032-A025-D4E47DB47EBA}" srcOrd="8" destOrd="0" presId="urn:microsoft.com/office/officeart/2005/8/layout/vList5"/>
    <dgm:cxn modelId="{06E941B0-877D-4225-A23E-C32229E649C8}" type="presParOf" srcId="{E5A5297E-0357-4032-A025-D4E47DB47EBA}" destId="{F664B77C-70C8-42C2-983D-69A334278EE4}" srcOrd="0" destOrd="0" presId="urn:microsoft.com/office/officeart/2005/8/layout/vList5"/>
    <dgm:cxn modelId="{A37E7680-EA2D-43CF-8C15-A8756E7EBA42}" type="presParOf" srcId="{8B62FE7F-3BFF-4790-9399-9C4F7F48D7A4}" destId="{9BE1B8CA-9E37-4140-B73F-4524AFD696EA}" srcOrd="9" destOrd="0" presId="urn:microsoft.com/office/officeart/2005/8/layout/vList5"/>
    <dgm:cxn modelId="{8D4DB38F-7C84-4ADC-837E-235FE52B97A2}" type="presParOf" srcId="{8B62FE7F-3BFF-4790-9399-9C4F7F48D7A4}" destId="{408CF702-60CC-4B2B-9CBC-F422FFF61108}" srcOrd="10" destOrd="0" presId="urn:microsoft.com/office/officeart/2005/8/layout/vList5"/>
    <dgm:cxn modelId="{2769CDED-849B-41CE-BA4C-A6C87380C9FF}" type="presParOf" srcId="{408CF702-60CC-4B2B-9CBC-F422FFF61108}" destId="{069CE91B-B9E3-4AA5-B068-2672A37AC254}" srcOrd="0" destOrd="0" presId="urn:microsoft.com/office/officeart/2005/8/layout/vList5"/>
    <dgm:cxn modelId="{BA7F74F7-904C-4552-9A59-327CF7C1C620}" type="presParOf" srcId="{8B62FE7F-3BFF-4790-9399-9C4F7F48D7A4}" destId="{B4EA480D-DD05-43C6-8EDD-8C6652FFFE38}" srcOrd="11" destOrd="0" presId="urn:microsoft.com/office/officeart/2005/8/layout/vList5"/>
    <dgm:cxn modelId="{380FDD4C-D84D-4C2D-8E40-FE53F439D2C5}" type="presParOf" srcId="{8B62FE7F-3BFF-4790-9399-9C4F7F48D7A4}" destId="{34746E07-D4D0-452D-945E-66CE7917427A}" srcOrd="12" destOrd="0" presId="urn:microsoft.com/office/officeart/2005/8/layout/vList5"/>
    <dgm:cxn modelId="{28948991-0698-4A8D-99D8-0FFFD548EC58}" type="presParOf" srcId="{34746E07-D4D0-452D-945E-66CE7917427A}" destId="{10794192-3A53-4727-B181-63E533B614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CB107E-105F-445E-BDEB-E3B19268A96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1113B97-2FB1-4307-9FBC-7255365747C7}">
      <dgm:prSet/>
      <dgm:spPr/>
      <dgm:t>
        <a:bodyPr/>
        <a:lstStyle/>
        <a:p>
          <a:r>
            <a:rPr lang="it-IT"/>
            <a:t>Veloce</a:t>
          </a:r>
        </a:p>
      </dgm:t>
    </dgm:pt>
    <dgm:pt modelId="{E283B3A7-2223-43F1-966F-E230E3AFE803}" type="parTrans" cxnId="{02A18626-F9B4-4965-B922-81A33C5C7AE4}">
      <dgm:prSet/>
      <dgm:spPr/>
      <dgm:t>
        <a:bodyPr/>
        <a:lstStyle/>
        <a:p>
          <a:endParaRPr lang="it-IT"/>
        </a:p>
      </dgm:t>
    </dgm:pt>
    <dgm:pt modelId="{3AE1C9B1-0AA1-40C7-B924-769D24FAD7E7}" type="sibTrans" cxnId="{02A18626-F9B4-4965-B922-81A33C5C7AE4}">
      <dgm:prSet/>
      <dgm:spPr/>
      <dgm:t>
        <a:bodyPr/>
        <a:lstStyle/>
        <a:p>
          <a:endParaRPr lang="it-IT"/>
        </a:p>
      </dgm:t>
    </dgm:pt>
    <dgm:pt modelId="{01607941-DCD0-4681-A48F-8EE95046C642}">
      <dgm:prSet/>
      <dgm:spPr/>
      <dgm:t>
        <a:bodyPr/>
        <a:lstStyle/>
        <a:p>
          <a:r>
            <a:rPr lang="it-IT"/>
            <a:t>Difficile da progettare</a:t>
          </a:r>
        </a:p>
      </dgm:t>
    </dgm:pt>
    <dgm:pt modelId="{8F56D56B-F91D-4463-9546-A37D666A5EE8}" type="parTrans" cxnId="{9EFFC53D-46E3-4CF3-9B4D-CAA423F129B6}">
      <dgm:prSet/>
      <dgm:spPr/>
      <dgm:t>
        <a:bodyPr/>
        <a:lstStyle/>
        <a:p>
          <a:endParaRPr lang="it-IT"/>
        </a:p>
      </dgm:t>
    </dgm:pt>
    <dgm:pt modelId="{13531408-57DB-4642-BE26-B6B733EAB7D9}" type="sibTrans" cxnId="{9EFFC53D-46E3-4CF3-9B4D-CAA423F129B6}">
      <dgm:prSet/>
      <dgm:spPr/>
      <dgm:t>
        <a:bodyPr/>
        <a:lstStyle/>
        <a:p>
          <a:endParaRPr lang="it-IT"/>
        </a:p>
      </dgm:t>
    </dgm:pt>
    <dgm:pt modelId="{011B8D15-04A4-4DB2-BBD6-D7952389AB73}">
      <dgm:prSet/>
      <dgm:spPr/>
      <dgm:t>
        <a:bodyPr/>
        <a:lstStyle/>
        <a:p>
          <a:r>
            <a:rPr lang="it-IT"/>
            <a:t>Difficile da interpretare</a:t>
          </a:r>
        </a:p>
      </dgm:t>
    </dgm:pt>
    <dgm:pt modelId="{7560E68D-7702-4BCC-B025-3646D2355337}" type="parTrans" cxnId="{E867E538-2905-41AB-A97C-9ABFE7DCF3ED}">
      <dgm:prSet/>
      <dgm:spPr/>
      <dgm:t>
        <a:bodyPr/>
        <a:lstStyle/>
        <a:p>
          <a:endParaRPr lang="it-IT"/>
        </a:p>
      </dgm:t>
    </dgm:pt>
    <dgm:pt modelId="{42CCF7B1-8325-41BD-A701-AC984F064F7D}" type="sibTrans" cxnId="{E867E538-2905-41AB-A97C-9ABFE7DCF3ED}">
      <dgm:prSet/>
      <dgm:spPr/>
      <dgm:t>
        <a:bodyPr/>
        <a:lstStyle/>
        <a:p>
          <a:endParaRPr lang="it-IT"/>
        </a:p>
      </dgm:t>
    </dgm:pt>
    <dgm:pt modelId="{E14A4D67-39D2-4B1E-BDC8-FDB46EBA6B66}">
      <dgm:prSet/>
      <dgm:spPr/>
      <dgm:t>
        <a:bodyPr/>
        <a:lstStyle/>
        <a:p>
          <a:r>
            <a:rPr lang="it-IT"/>
            <a:t>Occupa poco spazio</a:t>
          </a:r>
        </a:p>
      </dgm:t>
    </dgm:pt>
    <dgm:pt modelId="{4249EB4C-7A71-488D-9B56-62639ADE46EB}" type="parTrans" cxnId="{4AB585F2-1DF5-4BE4-83E6-E0179667C878}">
      <dgm:prSet/>
      <dgm:spPr/>
      <dgm:t>
        <a:bodyPr/>
        <a:lstStyle/>
        <a:p>
          <a:endParaRPr lang="it-IT"/>
        </a:p>
      </dgm:t>
    </dgm:pt>
    <dgm:pt modelId="{2A2250E8-F5FF-40B5-BCA1-E1B8B736D8EC}" type="sibTrans" cxnId="{4AB585F2-1DF5-4BE4-83E6-E0179667C878}">
      <dgm:prSet/>
      <dgm:spPr/>
      <dgm:t>
        <a:bodyPr/>
        <a:lstStyle/>
        <a:p>
          <a:endParaRPr lang="it-IT"/>
        </a:p>
      </dgm:t>
    </dgm:pt>
    <dgm:pt modelId="{F608C2A6-8ABA-465D-BF7A-CB7208F3A2C2}">
      <dgm:prSet/>
      <dgm:spPr/>
      <dgm:t>
        <a:bodyPr/>
        <a:lstStyle/>
        <a:p>
          <a:r>
            <a:rPr lang="it-IT"/>
            <a:t>Meno interattivo</a:t>
          </a:r>
        </a:p>
      </dgm:t>
    </dgm:pt>
    <dgm:pt modelId="{0CAF5BD5-BB03-4511-B83E-378CA11A62FB}" type="parTrans" cxnId="{2C168B92-53E6-41E8-BF12-BDEE691F073B}">
      <dgm:prSet/>
      <dgm:spPr/>
      <dgm:t>
        <a:bodyPr/>
        <a:lstStyle/>
        <a:p>
          <a:endParaRPr lang="it-IT"/>
        </a:p>
      </dgm:t>
    </dgm:pt>
    <dgm:pt modelId="{7D282C82-7961-497E-A7E7-2754224D8953}" type="sibTrans" cxnId="{2C168B92-53E6-41E8-BF12-BDEE691F073B}">
      <dgm:prSet/>
      <dgm:spPr/>
      <dgm:t>
        <a:bodyPr/>
        <a:lstStyle/>
        <a:p>
          <a:endParaRPr lang="it-IT"/>
        </a:p>
      </dgm:t>
    </dgm:pt>
    <dgm:pt modelId="{66388166-AA5A-4B73-A5DC-A14202462F9D}">
      <dgm:prSet/>
      <dgm:spPr/>
      <dgm:t>
        <a:bodyPr/>
        <a:lstStyle/>
        <a:p>
          <a:r>
            <a:rPr lang="it-IT"/>
            <a:t>Difficile da manipolare</a:t>
          </a:r>
        </a:p>
      </dgm:t>
    </dgm:pt>
    <dgm:pt modelId="{02866FF4-7853-4D85-A1D1-277F44EA53CB}" type="parTrans" cxnId="{50B9422F-5249-468D-BF5D-B64484F0D87D}">
      <dgm:prSet/>
      <dgm:spPr/>
      <dgm:t>
        <a:bodyPr/>
        <a:lstStyle/>
        <a:p>
          <a:endParaRPr lang="it-IT"/>
        </a:p>
      </dgm:t>
    </dgm:pt>
    <dgm:pt modelId="{C1BED733-7C5E-49AC-A219-96373099E8F6}" type="sibTrans" cxnId="{50B9422F-5249-468D-BF5D-B64484F0D87D}">
      <dgm:prSet/>
      <dgm:spPr/>
      <dgm:t>
        <a:bodyPr/>
        <a:lstStyle/>
        <a:p>
          <a:endParaRPr lang="it-IT"/>
        </a:p>
      </dgm:t>
    </dgm:pt>
    <dgm:pt modelId="{CDE3CB5D-A751-4354-BD5C-1BC3D92F8472}">
      <dgm:prSet/>
      <dgm:spPr/>
      <dgm:t>
        <a:bodyPr/>
        <a:lstStyle/>
        <a:p>
          <a:r>
            <a:rPr lang="it-IT"/>
            <a:t>Scritto in linguaggio a basso livello</a:t>
          </a:r>
        </a:p>
      </dgm:t>
    </dgm:pt>
    <dgm:pt modelId="{DFA674E4-1D34-4177-90BA-D01C5AA084D0}" type="parTrans" cxnId="{90E4E07A-FD6C-4A56-B1F1-3EBFCD9F4AC1}">
      <dgm:prSet/>
      <dgm:spPr/>
      <dgm:t>
        <a:bodyPr/>
        <a:lstStyle/>
        <a:p>
          <a:endParaRPr lang="it-IT"/>
        </a:p>
      </dgm:t>
    </dgm:pt>
    <dgm:pt modelId="{97C977EB-FFEE-4B24-B902-668F4FEF5B6A}" type="sibTrans" cxnId="{90E4E07A-FD6C-4A56-B1F1-3EBFCD9F4AC1}">
      <dgm:prSet/>
      <dgm:spPr/>
      <dgm:t>
        <a:bodyPr/>
        <a:lstStyle/>
        <a:p>
          <a:endParaRPr lang="it-IT"/>
        </a:p>
      </dgm:t>
    </dgm:pt>
    <dgm:pt modelId="{C852533C-6FFD-4FE5-A432-FAA35A072BD0}" type="pres">
      <dgm:prSet presAssocID="{B3CB107E-105F-445E-BDEB-E3B19268A962}" presName="diagram" presStyleCnt="0">
        <dgm:presLayoutVars>
          <dgm:dir/>
          <dgm:resizeHandles val="exact"/>
        </dgm:presLayoutVars>
      </dgm:prSet>
      <dgm:spPr/>
    </dgm:pt>
    <dgm:pt modelId="{09A3B8FC-4F37-4312-8D71-8C62DE870504}" type="pres">
      <dgm:prSet presAssocID="{A1113B97-2FB1-4307-9FBC-7255365747C7}" presName="node" presStyleLbl="node1" presStyleIdx="0" presStyleCnt="7">
        <dgm:presLayoutVars>
          <dgm:bulletEnabled val="1"/>
        </dgm:presLayoutVars>
      </dgm:prSet>
      <dgm:spPr/>
    </dgm:pt>
    <dgm:pt modelId="{DFDB43E3-B1D6-4138-B6AE-C0598D7EB414}" type="pres">
      <dgm:prSet presAssocID="{3AE1C9B1-0AA1-40C7-B924-769D24FAD7E7}" presName="sibTrans" presStyleCnt="0"/>
      <dgm:spPr/>
    </dgm:pt>
    <dgm:pt modelId="{1B9FA374-0DEE-4DEA-B2AD-2FDE89943123}" type="pres">
      <dgm:prSet presAssocID="{01607941-DCD0-4681-A48F-8EE95046C642}" presName="node" presStyleLbl="node1" presStyleIdx="1" presStyleCnt="7">
        <dgm:presLayoutVars>
          <dgm:bulletEnabled val="1"/>
        </dgm:presLayoutVars>
      </dgm:prSet>
      <dgm:spPr/>
    </dgm:pt>
    <dgm:pt modelId="{0B9A064E-729F-455F-BB92-24FCE0A45B4E}" type="pres">
      <dgm:prSet presAssocID="{13531408-57DB-4642-BE26-B6B733EAB7D9}" presName="sibTrans" presStyleCnt="0"/>
      <dgm:spPr/>
    </dgm:pt>
    <dgm:pt modelId="{B8479287-64C3-45F1-9EA0-76CA8C89FB06}" type="pres">
      <dgm:prSet presAssocID="{011B8D15-04A4-4DB2-BBD6-D7952389AB73}" presName="node" presStyleLbl="node1" presStyleIdx="2" presStyleCnt="7">
        <dgm:presLayoutVars>
          <dgm:bulletEnabled val="1"/>
        </dgm:presLayoutVars>
      </dgm:prSet>
      <dgm:spPr/>
    </dgm:pt>
    <dgm:pt modelId="{7F016A51-1160-4281-9600-47B8FCD66F46}" type="pres">
      <dgm:prSet presAssocID="{42CCF7B1-8325-41BD-A701-AC984F064F7D}" presName="sibTrans" presStyleCnt="0"/>
      <dgm:spPr/>
    </dgm:pt>
    <dgm:pt modelId="{EE418A56-2A82-4C4A-85F8-F2781F8A2A5D}" type="pres">
      <dgm:prSet presAssocID="{E14A4D67-39D2-4B1E-BDC8-FDB46EBA6B66}" presName="node" presStyleLbl="node1" presStyleIdx="3" presStyleCnt="7">
        <dgm:presLayoutVars>
          <dgm:bulletEnabled val="1"/>
        </dgm:presLayoutVars>
      </dgm:prSet>
      <dgm:spPr/>
    </dgm:pt>
    <dgm:pt modelId="{D5DC5B05-73E8-4AE1-867D-8BD31CAA8E99}" type="pres">
      <dgm:prSet presAssocID="{2A2250E8-F5FF-40B5-BCA1-E1B8B736D8EC}" presName="sibTrans" presStyleCnt="0"/>
      <dgm:spPr/>
    </dgm:pt>
    <dgm:pt modelId="{63E00780-2DAB-43C4-B44E-7200B7ACF854}" type="pres">
      <dgm:prSet presAssocID="{F608C2A6-8ABA-465D-BF7A-CB7208F3A2C2}" presName="node" presStyleLbl="node1" presStyleIdx="4" presStyleCnt="7">
        <dgm:presLayoutVars>
          <dgm:bulletEnabled val="1"/>
        </dgm:presLayoutVars>
      </dgm:prSet>
      <dgm:spPr/>
    </dgm:pt>
    <dgm:pt modelId="{B339BC7B-D56F-4890-8A30-592D37B60538}" type="pres">
      <dgm:prSet presAssocID="{7D282C82-7961-497E-A7E7-2754224D8953}" presName="sibTrans" presStyleCnt="0"/>
      <dgm:spPr/>
    </dgm:pt>
    <dgm:pt modelId="{9E0DFE69-9467-42F4-9EFE-F53BC98E7E8C}" type="pres">
      <dgm:prSet presAssocID="{66388166-AA5A-4B73-A5DC-A14202462F9D}" presName="node" presStyleLbl="node1" presStyleIdx="5" presStyleCnt="7">
        <dgm:presLayoutVars>
          <dgm:bulletEnabled val="1"/>
        </dgm:presLayoutVars>
      </dgm:prSet>
      <dgm:spPr/>
    </dgm:pt>
    <dgm:pt modelId="{EFF081C3-FE9C-4433-A2E6-2C4617050514}" type="pres">
      <dgm:prSet presAssocID="{C1BED733-7C5E-49AC-A219-96373099E8F6}" presName="sibTrans" presStyleCnt="0"/>
      <dgm:spPr/>
    </dgm:pt>
    <dgm:pt modelId="{246FACA3-3BD5-498C-B2F9-0B5A0DDC7C7E}" type="pres">
      <dgm:prSet presAssocID="{CDE3CB5D-A751-4354-BD5C-1BC3D92F8472}" presName="node" presStyleLbl="node1" presStyleIdx="6" presStyleCnt="7">
        <dgm:presLayoutVars>
          <dgm:bulletEnabled val="1"/>
        </dgm:presLayoutVars>
      </dgm:prSet>
      <dgm:spPr/>
    </dgm:pt>
  </dgm:ptLst>
  <dgm:cxnLst>
    <dgm:cxn modelId="{B66C9F15-1820-41B1-9A05-424AE3AC398E}" type="presOf" srcId="{CDE3CB5D-A751-4354-BD5C-1BC3D92F8472}" destId="{246FACA3-3BD5-498C-B2F9-0B5A0DDC7C7E}" srcOrd="0" destOrd="0" presId="urn:microsoft.com/office/officeart/2005/8/layout/default"/>
    <dgm:cxn modelId="{02A18626-F9B4-4965-B922-81A33C5C7AE4}" srcId="{B3CB107E-105F-445E-BDEB-E3B19268A962}" destId="{A1113B97-2FB1-4307-9FBC-7255365747C7}" srcOrd="0" destOrd="0" parTransId="{E283B3A7-2223-43F1-966F-E230E3AFE803}" sibTransId="{3AE1C9B1-0AA1-40C7-B924-769D24FAD7E7}"/>
    <dgm:cxn modelId="{50B9422F-5249-468D-BF5D-B64484F0D87D}" srcId="{B3CB107E-105F-445E-BDEB-E3B19268A962}" destId="{66388166-AA5A-4B73-A5DC-A14202462F9D}" srcOrd="5" destOrd="0" parTransId="{02866FF4-7853-4D85-A1D1-277F44EA53CB}" sibTransId="{C1BED733-7C5E-49AC-A219-96373099E8F6}"/>
    <dgm:cxn modelId="{E867E538-2905-41AB-A97C-9ABFE7DCF3ED}" srcId="{B3CB107E-105F-445E-BDEB-E3B19268A962}" destId="{011B8D15-04A4-4DB2-BBD6-D7952389AB73}" srcOrd="2" destOrd="0" parTransId="{7560E68D-7702-4BCC-B025-3646D2355337}" sibTransId="{42CCF7B1-8325-41BD-A701-AC984F064F7D}"/>
    <dgm:cxn modelId="{9EFFC53D-46E3-4CF3-9B4D-CAA423F129B6}" srcId="{B3CB107E-105F-445E-BDEB-E3B19268A962}" destId="{01607941-DCD0-4681-A48F-8EE95046C642}" srcOrd="1" destOrd="0" parTransId="{8F56D56B-F91D-4463-9546-A37D666A5EE8}" sibTransId="{13531408-57DB-4642-BE26-B6B733EAB7D9}"/>
    <dgm:cxn modelId="{90E4E07A-FD6C-4A56-B1F1-3EBFCD9F4AC1}" srcId="{B3CB107E-105F-445E-BDEB-E3B19268A962}" destId="{CDE3CB5D-A751-4354-BD5C-1BC3D92F8472}" srcOrd="6" destOrd="0" parTransId="{DFA674E4-1D34-4177-90BA-D01C5AA084D0}" sibTransId="{97C977EB-FFEE-4B24-B902-668F4FEF5B6A}"/>
    <dgm:cxn modelId="{4B51627D-9677-4A28-977F-7453AECE657C}" type="presOf" srcId="{B3CB107E-105F-445E-BDEB-E3B19268A962}" destId="{C852533C-6FFD-4FE5-A432-FAA35A072BD0}" srcOrd="0" destOrd="0" presId="urn:microsoft.com/office/officeart/2005/8/layout/default"/>
    <dgm:cxn modelId="{E512B27F-E059-40D2-AFE0-A861C759B670}" type="presOf" srcId="{F608C2A6-8ABA-465D-BF7A-CB7208F3A2C2}" destId="{63E00780-2DAB-43C4-B44E-7200B7ACF854}" srcOrd="0" destOrd="0" presId="urn:microsoft.com/office/officeart/2005/8/layout/default"/>
    <dgm:cxn modelId="{2C168B92-53E6-41E8-BF12-BDEE691F073B}" srcId="{B3CB107E-105F-445E-BDEB-E3B19268A962}" destId="{F608C2A6-8ABA-465D-BF7A-CB7208F3A2C2}" srcOrd="4" destOrd="0" parTransId="{0CAF5BD5-BB03-4511-B83E-378CA11A62FB}" sibTransId="{7D282C82-7961-497E-A7E7-2754224D8953}"/>
    <dgm:cxn modelId="{ED3396BC-98AC-42E7-BC7C-36140AD04B66}" type="presOf" srcId="{E14A4D67-39D2-4B1E-BDC8-FDB46EBA6B66}" destId="{EE418A56-2A82-4C4A-85F8-F2781F8A2A5D}" srcOrd="0" destOrd="0" presId="urn:microsoft.com/office/officeart/2005/8/layout/default"/>
    <dgm:cxn modelId="{E081EABE-C419-427A-B5C6-D415F62DACCA}" type="presOf" srcId="{66388166-AA5A-4B73-A5DC-A14202462F9D}" destId="{9E0DFE69-9467-42F4-9EFE-F53BC98E7E8C}" srcOrd="0" destOrd="0" presId="urn:microsoft.com/office/officeart/2005/8/layout/default"/>
    <dgm:cxn modelId="{65B78AEC-6F53-4457-8F76-385DC106CE6A}" type="presOf" srcId="{011B8D15-04A4-4DB2-BBD6-D7952389AB73}" destId="{B8479287-64C3-45F1-9EA0-76CA8C89FB06}" srcOrd="0" destOrd="0" presId="urn:microsoft.com/office/officeart/2005/8/layout/default"/>
    <dgm:cxn modelId="{90FDA7EE-632A-4722-9295-B4C4BF6D249B}" type="presOf" srcId="{01607941-DCD0-4681-A48F-8EE95046C642}" destId="{1B9FA374-0DEE-4DEA-B2AD-2FDE89943123}" srcOrd="0" destOrd="0" presId="urn:microsoft.com/office/officeart/2005/8/layout/default"/>
    <dgm:cxn modelId="{4AB585F2-1DF5-4BE4-83E6-E0179667C878}" srcId="{B3CB107E-105F-445E-BDEB-E3B19268A962}" destId="{E14A4D67-39D2-4B1E-BDC8-FDB46EBA6B66}" srcOrd="3" destOrd="0" parTransId="{4249EB4C-7A71-488D-9B56-62639ADE46EB}" sibTransId="{2A2250E8-F5FF-40B5-BCA1-E1B8B736D8EC}"/>
    <dgm:cxn modelId="{373E17F5-D90D-4D82-A095-D910B451C6BC}" type="presOf" srcId="{A1113B97-2FB1-4307-9FBC-7255365747C7}" destId="{09A3B8FC-4F37-4312-8D71-8C62DE870504}" srcOrd="0" destOrd="0" presId="urn:microsoft.com/office/officeart/2005/8/layout/default"/>
    <dgm:cxn modelId="{59B89949-4635-4300-8987-CE096DBFCE22}" type="presParOf" srcId="{C852533C-6FFD-4FE5-A432-FAA35A072BD0}" destId="{09A3B8FC-4F37-4312-8D71-8C62DE870504}" srcOrd="0" destOrd="0" presId="urn:microsoft.com/office/officeart/2005/8/layout/default"/>
    <dgm:cxn modelId="{D1725163-D101-400F-A5EC-6D3ACFAC968F}" type="presParOf" srcId="{C852533C-6FFD-4FE5-A432-FAA35A072BD0}" destId="{DFDB43E3-B1D6-4138-B6AE-C0598D7EB414}" srcOrd="1" destOrd="0" presId="urn:microsoft.com/office/officeart/2005/8/layout/default"/>
    <dgm:cxn modelId="{D67D1B0B-F049-4952-AD01-F022C5A95C72}" type="presParOf" srcId="{C852533C-6FFD-4FE5-A432-FAA35A072BD0}" destId="{1B9FA374-0DEE-4DEA-B2AD-2FDE89943123}" srcOrd="2" destOrd="0" presId="urn:microsoft.com/office/officeart/2005/8/layout/default"/>
    <dgm:cxn modelId="{885C4899-BD41-4480-AC04-40B7CDA41D1D}" type="presParOf" srcId="{C852533C-6FFD-4FE5-A432-FAA35A072BD0}" destId="{0B9A064E-729F-455F-BB92-24FCE0A45B4E}" srcOrd="3" destOrd="0" presId="urn:microsoft.com/office/officeart/2005/8/layout/default"/>
    <dgm:cxn modelId="{07663DBE-59F4-4348-B8B6-DB573ABE89D2}" type="presParOf" srcId="{C852533C-6FFD-4FE5-A432-FAA35A072BD0}" destId="{B8479287-64C3-45F1-9EA0-76CA8C89FB06}" srcOrd="4" destOrd="0" presId="urn:microsoft.com/office/officeart/2005/8/layout/default"/>
    <dgm:cxn modelId="{9C771005-2805-4EA8-80E2-1E0F58E885C6}" type="presParOf" srcId="{C852533C-6FFD-4FE5-A432-FAA35A072BD0}" destId="{7F016A51-1160-4281-9600-47B8FCD66F46}" srcOrd="5" destOrd="0" presId="urn:microsoft.com/office/officeart/2005/8/layout/default"/>
    <dgm:cxn modelId="{131CBEBE-0937-436B-B0D8-A934109892BF}" type="presParOf" srcId="{C852533C-6FFD-4FE5-A432-FAA35A072BD0}" destId="{EE418A56-2A82-4C4A-85F8-F2781F8A2A5D}" srcOrd="6" destOrd="0" presId="urn:microsoft.com/office/officeart/2005/8/layout/default"/>
    <dgm:cxn modelId="{67040E06-64DB-425E-8D81-14DEB3FDFF83}" type="presParOf" srcId="{C852533C-6FFD-4FE5-A432-FAA35A072BD0}" destId="{D5DC5B05-73E8-4AE1-867D-8BD31CAA8E99}" srcOrd="7" destOrd="0" presId="urn:microsoft.com/office/officeart/2005/8/layout/default"/>
    <dgm:cxn modelId="{9B58CD14-2570-4FCB-866F-F3606CF04110}" type="presParOf" srcId="{C852533C-6FFD-4FE5-A432-FAA35A072BD0}" destId="{63E00780-2DAB-43C4-B44E-7200B7ACF854}" srcOrd="8" destOrd="0" presId="urn:microsoft.com/office/officeart/2005/8/layout/default"/>
    <dgm:cxn modelId="{E52F5444-8409-48BF-9BC0-81E3B954F94C}" type="presParOf" srcId="{C852533C-6FFD-4FE5-A432-FAA35A072BD0}" destId="{B339BC7B-D56F-4890-8A30-592D37B60538}" srcOrd="9" destOrd="0" presId="urn:microsoft.com/office/officeart/2005/8/layout/default"/>
    <dgm:cxn modelId="{73F92FC6-EEB9-4833-9D2A-AB090ADAE6FC}" type="presParOf" srcId="{C852533C-6FFD-4FE5-A432-FAA35A072BD0}" destId="{9E0DFE69-9467-42F4-9EFE-F53BC98E7E8C}" srcOrd="10" destOrd="0" presId="urn:microsoft.com/office/officeart/2005/8/layout/default"/>
    <dgm:cxn modelId="{F4F7D584-484F-47E8-8A11-1B9D8D381033}" type="presParOf" srcId="{C852533C-6FFD-4FE5-A432-FAA35A072BD0}" destId="{EFF081C3-FE9C-4433-A2E6-2C4617050514}" srcOrd="11" destOrd="0" presId="urn:microsoft.com/office/officeart/2005/8/layout/default"/>
    <dgm:cxn modelId="{86C07DC3-1806-487C-BC18-FDE7CF946C5F}" type="presParOf" srcId="{C852533C-6FFD-4FE5-A432-FAA35A072BD0}" destId="{246FACA3-3BD5-498C-B2F9-0B5A0DDC7C7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F1E215-4DDA-447E-BDF4-E4E44544159B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it-IT"/>
        </a:p>
      </dgm:t>
    </dgm:pt>
    <dgm:pt modelId="{AE003791-2415-43F3-81B8-CA164C80F109}">
      <dgm:prSet/>
      <dgm:spPr/>
      <dgm:t>
        <a:bodyPr/>
        <a:lstStyle/>
        <a:p>
          <a:r>
            <a:rPr lang="it-IT" dirty="0"/>
            <a:t>Si trova al livello più basso</a:t>
          </a:r>
        </a:p>
      </dgm:t>
    </dgm:pt>
    <dgm:pt modelId="{DA518762-BDEE-40EB-A2CA-65D1176ADF97}" type="parTrans" cxnId="{B57FB458-3135-4DEA-873E-1CABA884815A}">
      <dgm:prSet/>
      <dgm:spPr/>
      <dgm:t>
        <a:bodyPr/>
        <a:lstStyle/>
        <a:p>
          <a:endParaRPr lang="it-IT"/>
        </a:p>
      </dgm:t>
    </dgm:pt>
    <dgm:pt modelId="{0D164C4C-9308-45AC-8FCD-A10D5E340EDB}" type="sibTrans" cxnId="{B57FB458-3135-4DEA-873E-1CABA884815A}">
      <dgm:prSet/>
      <dgm:spPr/>
      <dgm:t>
        <a:bodyPr/>
        <a:lstStyle/>
        <a:p>
          <a:endParaRPr lang="it-IT"/>
        </a:p>
      </dgm:t>
    </dgm:pt>
    <dgm:pt modelId="{D91637A5-6A89-41E8-8803-3D77A3C92F78}">
      <dgm:prSet/>
      <dgm:spPr/>
      <dgm:t>
        <a:bodyPr/>
        <a:lstStyle/>
        <a:p>
          <a:r>
            <a:rPr lang="it-IT"/>
            <a:t>E' costituito dalla memoria ROM presente nella scheda madre e dal software in essa caricato</a:t>
          </a:r>
        </a:p>
      </dgm:t>
    </dgm:pt>
    <dgm:pt modelId="{C8131D3B-2903-4EE2-9163-C7CA19674612}" type="parTrans" cxnId="{ACC970B6-37C8-4645-821D-0EA56DA61FA0}">
      <dgm:prSet/>
      <dgm:spPr/>
      <dgm:t>
        <a:bodyPr/>
        <a:lstStyle/>
        <a:p>
          <a:endParaRPr lang="it-IT"/>
        </a:p>
      </dgm:t>
    </dgm:pt>
    <dgm:pt modelId="{77FA3063-ED85-4812-9BFB-A612F3277957}" type="sibTrans" cxnId="{ACC970B6-37C8-4645-821D-0EA56DA61FA0}">
      <dgm:prSet/>
      <dgm:spPr/>
      <dgm:t>
        <a:bodyPr/>
        <a:lstStyle/>
        <a:p>
          <a:endParaRPr lang="it-IT"/>
        </a:p>
      </dgm:t>
    </dgm:pt>
    <dgm:pt modelId="{7630F0B7-33AD-4C4C-A74A-BA0A8F3E0160}" type="pres">
      <dgm:prSet presAssocID="{9CF1E215-4DDA-447E-BDF4-E4E44544159B}" presName="vert0" presStyleCnt="0">
        <dgm:presLayoutVars>
          <dgm:dir/>
          <dgm:animOne val="branch"/>
          <dgm:animLvl val="lvl"/>
        </dgm:presLayoutVars>
      </dgm:prSet>
      <dgm:spPr/>
    </dgm:pt>
    <dgm:pt modelId="{1426547D-BA62-44DE-90F5-B6AAD1E232A5}" type="pres">
      <dgm:prSet presAssocID="{AE003791-2415-43F3-81B8-CA164C80F109}" presName="thickLine" presStyleLbl="alignNode1" presStyleIdx="0" presStyleCnt="2"/>
      <dgm:spPr/>
    </dgm:pt>
    <dgm:pt modelId="{4AC4C04D-5C4A-4BBF-A274-6ABBD1D2AEC4}" type="pres">
      <dgm:prSet presAssocID="{AE003791-2415-43F3-81B8-CA164C80F109}" presName="horz1" presStyleCnt="0"/>
      <dgm:spPr/>
    </dgm:pt>
    <dgm:pt modelId="{CD279971-D798-463C-BCFA-236AC717B56B}" type="pres">
      <dgm:prSet presAssocID="{AE003791-2415-43F3-81B8-CA164C80F109}" presName="tx1" presStyleLbl="revTx" presStyleIdx="0" presStyleCnt="2"/>
      <dgm:spPr/>
    </dgm:pt>
    <dgm:pt modelId="{DC3E6181-E334-4ED7-B576-40E0C50D776B}" type="pres">
      <dgm:prSet presAssocID="{AE003791-2415-43F3-81B8-CA164C80F109}" presName="vert1" presStyleCnt="0"/>
      <dgm:spPr/>
    </dgm:pt>
    <dgm:pt modelId="{E1CA686A-B7E6-471F-90E0-75E31D273CB5}" type="pres">
      <dgm:prSet presAssocID="{D91637A5-6A89-41E8-8803-3D77A3C92F78}" presName="thickLine" presStyleLbl="alignNode1" presStyleIdx="1" presStyleCnt="2"/>
      <dgm:spPr/>
    </dgm:pt>
    <dgm:pt modelId="{5BF9B5D7-75F9-4FC4-8AD7-3971C3477CD4}" type="pres">
      <dgm:prSet presAssocID="{D91637A5-6A89-41E8-8803-3D77A3C92F78}" presName="horz1" presStyleCnt="0"/>
      <dgm:spPr/>
    </dgm:pt>
    <dgm:pt modelId="{C067460E-92B9-4AEB-A17C-E81BC795BB9A}" type="pres">
      <dgm:prSet presAssocID="{D91637A5-6A89-41E8-8803-3D77A3C92F78}" presName="tx1" presStyleLbl="revTx" presStyleIdx="1" presStyleCnt="2"/>
      <dgm:spPr/>
    </dgm:pt>
    <dgm:pt modelId="{2DFC097F-6BF3-4477-9037-36BA707C1345}" type="pres">
      <dgm:prSet presAssocID="{D91637A5-6A89-41E8-8803-3D77A3C92F78}" presName="vert1" presStyleCnt="0"/>
      <dgm:spPr/>
    </dgm:pt>
  </dgm:ptLst>
  <dgm:cxnLst>
    <dgm:cxn modelId="{523A8258-02B9-4CE8-B3C7-ABFAC5011343}" type="presOf" srcId="{D91637A5-6A89-41E8-8803-3D77A3C92F78}" destId="{C067460E-92B9-4AEB-A17C-E81BC795BB9A}" srcOrd="0" destOrd="0" presId="urn:microsoft.com/office/officeart/2008/layout/LinedList"/>
    <dgm:cxn modelId="{B57FB458-3135-4DEA-873E-1CABA884815A}" srcId="{9CF1E215-4DDA-447E-BDF4-E4E44544159B}" destId="{AE003791-2415-43F3-81B8-CA164C80F109}" srcOrd="0" destOrd="0" parTransId="{DA518762-BDEE-40EB-A2CA-65D1176ADF97}" sibTransId="{0D164C4C-9308-45AC-8FCD-A10D5E340EDB}"/>
    <dgm:cxn modelId="{6BE48BA5-EDE1-49E5-9FB1-F7C6F0A17B6A}" type="presOf" srcId="{AE003791-2415-43F3-81B8-CA164C80F109}" destId="{CD279971-D798-463C-BCFA-236AC717B56B}" srcOrd="0" destOrd="0" presId="urn:microsoft.com/office/officeart/2008/layout/LinedList"/>
    <dgm:cxn modelId="{ACC970B6-37C8-4645-821D-0EA56DA61FA0}" srcId="{9CF1E215-4DDA-447E-BDF4-E4E44544159B}" destId="{D91637A5-6A89-41E8-8803-3D77A3C92F78}" srcOrd="1" destOrd="0" parTransId="{C8131D3B-2903-4EE2-9163-C7CA19674612}" sibTransId="{77FA3063-ED85-4812-9BFB-A612F3277957}"/>
    <dgm:cxn modelId="{0B5E0CDB-EACA-41A1-AE14-600CAB52C660}" type="presOf" srcId="{9CF1E215-4DDA-447E-BDF4-E4E44544159B}" destId="{7630F0B7-33AD-4C4C-A74A-BA0A8F3E0160}" srcOrd="0" destOrd="0" presId="urn:microsoft.com/office/officeart/2008/layout/LinedList"/>
    <dgm:cxn modelId="{7923B5C8-573C-4D7C-BD4D-EFC86B2F68B6}" type="presParOf" srcId="{7630F0B7-33AD-4C4C-A74A-BA0A8F3E0160}" destId="{1426547D-BA62-44DE-90F5-B6AAD1E232A5}" srcOrd="0" destOrd="0" presId="urn:microsoft.com/office/officeart/2008/layout/LinedList"/>
    <dgm:cxn modelId="{894B1446-2CA8-456F-B231-44C63CA6ED38}" type="presParOf" srcId="{7630F0B7-33AD-4C4C-A74A-BA0A8F3E0160}" destId="{4AC4C04D-5C4A-4BBF-A274-6ABBD1D2AEC4}" srcOrd="1" destOrd="0" presId="urn:microsoft.com/office/officeart/2008/layout/LinedList"/>
    <dgm:cxn modelId="{53573236-4DF8-4C82-B3D3-213B520088D9}" type="presParOf" srcId="{4AC4C04D-5C4A-4BBF-A274-6ABBD1D2AEC4}" destId="{CD279971-D798-463C-BCFA-236AC717B56B}" srcOrd="0" destOrd="0" presId="urn:microsoft.com/office/officeart/2008/layout/LinedList"/>
    <dgm:cxn modelId="{33093A40-3E3F-4947-A365-3BEBC70B202A}" type="presParOf" srcId="{4AC4C04D-5C4A-4BBF-A274-6ABBD1D2AEC4}" destId="{DC3E6181-E334-4ED7-B576-40E0C50D776B}" srcOrd="1" destOrd="0" presId="urn:microsoft.com/office/officeart/2008/layout/LinedList"/>
    <dgm:cxn modelId="{1C9DA16F-0D4E-4C20-AA60-68EF133D4794}" type="presParOf" srcId="{7630F0B7-33AD-4C4C-A74A-BA0A8F3E0160}" destId="{E1CA686A-B7E6-471F-90E0-75E31D273CB5}" srcOrd="2" destOrd="0" presId="urn:microsoft.com/office/officeart/2008/layout/LinedList"/>
    <dgm:cxn modelId="{BE1B3EFA-FC6A-4DAC-B03A-70BCFFE03A43}" type="presParOf" srcId="{7630F0B7-33AD-4C4C-A74A-BA0A8F3E0160}" destId="{5BF9B5D7-75F9-4FC4-8AD7-3971C3477CD4}" srcOrd="3" destOrd="0" presId="urn:microsoft.com/office/officeart/2008/layout/LinedList"/>
    <dgm:cxn modelId="{E4FDE6E8-B558-46B1-9CF2-499C15FFCEF1}" type="presParOf" srcId="{5BF9B5D7-75F9-4FC4-8AD7-3971C3477CD4}" destId="{C067460E-92B9-4AEB-A17C-E81BC795BB9A}" srcOrd="0" destOrd="0" presId="urn:microsoft.com/office/officeart/2008/layout/LinedList"/>
    <dgm:cxn modelId="{867517D5-3BB4-4EE2-AFE0-3AE0A36052F1}" type="presParOf" srcId="{5BF9B5D7-75F9-4FC4-8AD7-3971C3477CD4}" destId="{2DFC097F-6BF3-4477-9037-36BA707C13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E123EA-7771-42F3-86D9-598F035A851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it-IT"/>
        </a:p>
      </dgm:t>
    </dgm:pt>
    <dgm:pt modelId="{656A2027-AE1D-45BE-9972-8DEEE956B212}">
      <dgm:prSet/>
      <dgm:spPr/>
      <dgm:t>
        <a:bodyPr/>
        <a:lstStyle/>
        <a:p>
          <a:r>
            <a:rPr lang="it-IT" dirty="0"/>
            <a:t>Si avvia in automatico nella fase di avvio</a:t>
          </a:r>
        </a:p>
      </dgm:t>
    </dgm:pt>
    <dgm:pt modelId="{DD578046-ADB4-40CC-B4DC-1C172FA2C432}" type="parTrans" cxnId="{7D6EF572-A12F-41CC-989B-9210EF71CE16}">
      <dgm:prSet/>
      <dgm:spPr/>
      <dgm:t>
        <a:bodyPr/>
        <a:lstStyle/>
        <a:p>
          <a:endParaRPr lang="it-IT"/>
        </a:p>
      </dgm:t>
    </dgm:pt>
    <dgm:pt modelId="{B90FD5A2-972D-4985-AE1D-E2B5F869491D}" type="sibTrans" cxnId="{7D6EF572-A12F-41CC-989B-9210EF71CE16}">
      <dgm:prSet/>
      <dgm:spPr/>
      <dgm:t>
        <a:bodyPr/>
        <a:lstStyle/>
        <a:p>
          <a:endParaRPr lang="it-IT"/>
        </a:p>
      </dgm:t>
    </dgm:pt>
    <dgm:pt modelId="{2BAF5F07-5EE1-4790-BC79-9455AE62CFCC}" type="pres">
      <dgm:prSet presAssocID="{D9E123EA-7771-42F3-86D9-598F035A851E}" presName="vert0" presStyleCnt="0">
        <dgm:presLayoutVars>
          <dgm:dir/>
          <dgm:animOne val="branch"/>
          <dgm:animLvl val="lvl"/>
        </dgm:presLayoutVars>
      </dgm:prSet>
      <dgm:spPr/>
    </dgm:pt>
    <dgm:pt modelId="{6D101DB9-94E6-409B-96AB-0428C396DB94}" type="pres">
      <dgm:prSet presAssocID="{656A2027-AE1D-45BE-9972-8DEEE956B212}" presName="thickLine" presStyleLbl="alignNode1" presStyleIdx="0" presStyleCnt="1"/>
      <dgm:spPr/>
    </dgm:pt>
    <dgm:pt modelId="{ECC9F3C1-7F91-4A8F-940C-5D4918EA4256}" type="pres">
      <dgm:prSet presAssocID="{656A2027-AE1D-45BE-9972-8DEEE956B212}" presName="horz1" presStyleCnt="0"/>
      <dgm:spPr/>
    </dgm:pt>
    <dgm:pt modelId="{ECAA9B6C-0F3D-46C3-A35E-4A7C6E9EAE19}" type="pres">
      <dgm:prSet presAssocID="{656A2027-AE1D-45BE-9972-8DEEE956B212}" presName="tx1" presStyleLbl="revTx" presStyleIdx="0" presStyleCnt="1"/>
      <dgm:spPr/>
    </dgm:pt>
    <dgm:pt modelId="{FAD5F1F2-4EF3-45A9-99C7-67CE80C55128}" type="pres">
      <dgm:prSet presAssocID="{656A2027-AE1D-45BE-9972-8DEEE956B212}" presName="vert1" presStyleCnt="0"/>
      <dgm:spPr/>
    </dgm:pt>
  </dgm:ptLst>
  <dgm:cxnLst>
    <dgm:cxn modelId="{5B173805-21EC-4049-BA3B-11BF001DD8CB}" type="presOf" srcId="{656A2027-AE1D-45BE-9972-8DEEE956B212}" destId="{ECAA9B6C-0F3D-46C3-A35E-4A7C6E9EAE19}" srcOrd="0" destOrd="0" presId="urn:microsoft.com/office/officeart/2008/layout/LinedList"/>
    <dgm:cxn modelId="{1E62A369-FD4C-4EF4-BEC6-1F3E3441DD85}" type="presOf" srcId="{D9E123EA-7771-42F3-86D9-598F035A851E}" destId="{2BAF5F07-5EE1-4790-BC79-9455AE62CFCC}" srcOrd="0" destOrd="0" presId="urn:microsoft.com/office/officeart/2008/layout/LinedList"/>
    <dgm:cxn modelId="{7D6EF572-A12F-41CC-989B-9210EF71CE16}" srcId="{D9E123EA-7771-42F3-86D9-598F035A851E}" destId="{656A2027-AE1D-45BE-9972-8DEEE956B212}" srcOrd="0" destOrd="0" parTransId="{DD578046-ADB4-40CC-B4DC-1C172FA2C432}" sibTransId="{B90FD5A2-972D-4985-AE1D-E2B5F869491D}"/>
    <dgm:cxn modelId="{9EE61F40-2D5F-4964-87C9-A90F5FDDB752}" type="presParOf" srcId="{2BAF5F07-5EE1-4790-BC79-9455AE62CFCC}" destId="{6D101DB9-94E6-409B-96AB-0428C396DB94}" srcOrd="0" destOrd="0" presId="urn:microsoft.com/office/officeart/2008/layout/LinedList"/>
    <dgm:cxn modelId="{FF6D7961-9178-4592-B886-C215C3FD6680}" type="presParOf" srcId="{2BAF5F07-5EE1-4790-BC79-9455AE62CFCC}" destId="{ECC9F3C1-7F91-4A8F-940C-5D4918EA4256}" srcOrd="1" destOrd="0" presId="urn:microsoft.com/office/officeart/2008/layout/LinedList"/>
    <dgm:cxn modelId="{F25B4709-EF7B-415E-897A-4C8181E99B82}" type="presParOf" srcId="{ECC9F3C1-7F91-4A8F-940C-5D4918EA4256}" destId="{ECAA9B6C-0F3D-46C3-A35E-4A7C6E9EAE19}" srcOrd="0" destOrd="0" presId="urn:microsoft.com/office/officeart/2008/layout/LinedList"/>
    <dgm:cxn modelId="{894BAB8A-948A-4193-831F-2F4AA4C9C7FB}" type="presParOf" srcId="{ECC9F3C1-7F91-4A8F-940C-5D4918EA4256}" destId="{FAD5F1F2-4EF3-45A9-99C7-67CE80C551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C66FBB-8DE3-472B-AE63-F298C14066B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12BBFCB-A2D4-4E2B-B20E-1A7F305900E0}">
      <dgm:prSet/>
      <dgm:spPr/>
      <dgm:t>
        <a:bodyPr/>
        <a:lstStyle/>
        <a:p>
          <a:r>
            <a:rPr lang="it-IT"/>
            <a:t>Si occupa di effettuare una breve diagnosi dei componenti presenti</a:t>
          </a:r>
        </a:p>
      </dgm:t>
    </dgm:pt>
    <dgm:pt modelId="{3247991A-B220-4055-BA9A-5232B46D18C0}" type="parTrans" cxnId="{32EDD045-6A5E-4E22-93D6-E18C7CF46023}">
      <dgm:prSet/>
      <dgm:spPr/>
      <dgm:t>
        <a:bodyPr/>
        <a:lstStyle/>
        <a:p>
          <a:endParaRPr lang="it-IT"/>
        </a:p>
      </dgm:t>
    </dgm:pt>
    <dgm:pt modelId="{60C33F55-AFD6-4EAD-B8A3-4DE21EBCDB90}" type="sibTrans" cxnId="{32EDD045-6A5E-4E22-93D6-E18C7CF46023}">
      <dgm:prSet/>
      <dgm:spPr/>
      <dgm:t>
        <a:bodyPr/>
        <a:lstStyle/>
        <a:p>
          <a:endParaRPr lang="it-IT"/>
        </a:p>
      </dgm:t>
    </dgm:pt>
    <dgm:pt modelId="{07F9BD57-6F5B-4152-A4FA-C615AC6E0BE6}">
      <dgm:prSet/>
      <dgm:spPr/>
      <dgm:t>
        <a:bodyPr/>
        <a:lstStyle/>
        <a:p>
          <a:r>
            <a:rPr lang="it-IT"/>
            <a:t>Utilizza una procedura chiamata POST</a:t>
          </a:r>
        </a:p>
      </dgm:t>
    </dgm:pt>
    <dgm:pt modelId="{8284D389-84D1-41CD-A5B1-E74F5CB59956}" type="parTrans" cxnId="{1F7A8BC4-A660-42E3-8548-598637075F60}">
      <dgm:prSet/>
      <dgm:spPr/>
      <dgm:t>
        <a:bodyPr/>
        <a:lstStyle/>
        <a:p>
          <a:endParaRPr lang="it-IT"/>
        </a:p>
      </dgm:t>
    </dgm:pt>
    <dgm:pt modelId="{E586BA18-C0C8-4D50-BD58-1AAB46C9CF73}" type="sibTrans" cxnId="{1F7A8BC4-A660-42E3-8548-598637075F60}">
      <dgm:prSet/>
      <dgm:spPr/>
      <dgm:t>
        <a:bodyPr/>
        <a:lstStyle/>
        <a:p>
          <a:endParaRPr lang="it-IT"/>
        </a:p>
      </dgm:t>
    </dgm:pt>
    <dgm:pt modelId="{D338F04C-07B6-4169-8EB1-99535EFF1C75}" type="pres">
      <dgm:prSet presAssocID="{05C66FBB-8DE3-472B-AE63-F298C14066B7}" presName="vert0" presStyleCnt="0">
        <dgm:presLayoutVars>
          <dgm:dir/>
          <dgm:animOne val="branch"/>
          <dgm:animLvl val="lvl"/>
        </dgm:presLayoutVars>
      </dgm:prSet>
      <dgm:spPr/>
    </dgm:pt>
    <dgm:pt modelId="{B85CA4CA-0E60-42DE-84A9-37E26AAD7E92}" type="pres">
      <dgm:prSet presAssocID="{912BBFCB-A2D4-4E2B-B20E-1A7F305900E0}" presName="thickLine" presStyleLbl="alignNode1" presStyleIdx="0" presStyleCnt="2"/>
      <dgm:spPr/>
    </dgm:pt>
    <dgm:pt modelId="{CD9DFA9E-A062-4229-B26F-ED252F116D1A}" type="pres">
      <dgm:prSet presAssocID="{912BBFCB-A2D4-4E2B-B20E-1A7F305900E0}" presName="horz1" presStyleCnt="0"/>
      <dgm:spPr/>
    </dgm:pt>
    <dgm:pt modelId="{4F37E865-4748-4F42-874B-57D69FC3C47D}" type="pres">
      <dgm:prSet presAssocID="{912BBFCB-A2D4-4E2B-B20E-1A7F305900E0}" presName="tx1" presStyleLbl="revTx" presStyleIdx="0" presStyleCnt="2"/>
      <dgm:spPr/>
    </dgm:pt>
    <dgm:pt modelId="{7B32DDFF-639B-4C92-90B4-F8942206C935}" type="pres">
      <dgm:prSet presAssocID="{912BBFCB-A2D4-4E2B-B20E-1A7F305900E0}" presName="vert1" presStyleCnt="0"/>
      <dgm:spPr/>
    </dgm:pt>
    <dgm:pt modelId="{440ED5F2-DDC6-457B-8A8C-8AE4829301EB}" type="pres">
      <dgm:prSet presAssocID="{07F9BD57-6F5B-4152-A4FA-C615AC6E0BE6}" presName="thickLine" presStyleLbl="alignNode1" presStyleIdx="1" presStyleCnt="2"/>
      <dgm:spPr/>
    </dgm:pt>
    <dgm:pt modelId="{E29B10C6-21C0-4795-BDFE-5F940A8A7A3B}" type="pres">
      <dgm:prSet presAssocID="{07F9BD57-6F5B-4152-A4FA-C615AC6E0BE6}" presName="horz1" presStyleCnt="0"/>
      <dgm:spPr/>
    </dgm:pt>
    <dgm:pt modelId="{7376B896-AFD6-4C09-BFE1-7BB884A26823}" type="pres">
      <dgm:prSet presAssocID="{07F9BD57-6F5B-4152-A4FA-C615AC6E0BE6}" presName="tx1" presStyleLbl="revTx" presStyleIdx="1" presStyleCnt="2"/>
      <dgm:spPr/>
    </dgm:pt>
    <dgm:pt modelId="{0027398B-0664-4588-BA56-41C2BA035CBF}" type="pres">
      <dgm:prSet presAssocID="{07F9BD57-6F5B-4152-A4FA-C615AC6E0BE6}" presName="vert1" presStyleCnt="0"/>
      <dgm:spPr/>
    </dgm:pt>
  </dgm:ptLst>
  <dgm:cxnLst>
    <dgm:cxn modelId="{AFF3722F-F3E0-4902-807F-21608A031101}" type="presOf" srcId="{05C66FBB-8DE3-472B-AE63-F298C14066B7}" destId="{D338F04C-07B6-4169-8EB1-99535EFF1C75}" srcOrd="0" destOrd="0" presId="urn:microsoft.com/office/officeart/2008/layout/LinedList"/>
    <dgm:cxn modelId="{349F733A-F6F2-4383-9623-4341E7B435A6}" type="presOf" srcId="{912BBFCB-A2D4-4E2B-B20E-1A7F305900E0}" destId="{4F37E865-4748-4F42-874B-57D69FC3C47D}" srcOrd="0" destOrd="0" presId="urn:microsoft.com/office/officeart/2008/layout/LinedList"/>
    <dgm:cxn modelId="{32EDD045-6A5E-4E22-93D6-E18C7CF46023}" srcId="{05C66FBB-8DE3-472B-AE63-F298C14066B7}" destId="{912BBFCB-A2D4-4E2B-B20E-1A7F305900E0}" srcOrd="0" destOrd="0" parTransId="{3247991A-B220-4055-BA9A-5232B46D18C0}" sibTransId="{60C33F55-AFD6-4EAD-B8A3-4DE21EBCDB90}"/>
    <dgm:cxn modelId="{3BF1A396-945D-4082-A5D7-8A8AC6D724DF}" type="presOf" srcId="{07F9BD57-6F5B-4152-A4FA-C615AC6E0BE6}" destId="{7376B896-AFD6-4C09-BFE1-7BB884A26823}" srcOrd="0" destOrd="0" presId="urn:microsoft.com/office/officeart/2008/layout/LinedList"/>
    <dgm:cxn modelId="{1F7A8BC4-A660-42E3-8548-598637075F60}" srcId="{05C66FBB-8DE3-472B-AE63-F298C14066B7}" destId="{07F9BD57-6F5B-4152-A4FA-C615AC6E0BE6}" srcOrd="1" destOrd="0" parTransId="{8284D389-84D1-41CD-A5B1-E74F5CB59956}" sibTransId="{E586BA18-C0C8-4D50-BD58-1AAB46C9CF73}"/>
    <dgm:cxn modelId="{7CA0B7C1-F845-4064-A046-4A6FBDCAE0CC}" type="presParOf" srcId="{D338F04C-07B6-4169-8EB1-99535EFF1C75}" destId="{B85CA4CA-0E60-42DE-84A9-37E26AAD7E92}" srcOrd="0" destOrd="0" presId="urn:microsoft.com/office/officeart/2008/layout/LinedList"/>
    <dgm:cxn modelId="{652A1711-1402-40C9-8E74-F0D62ED93AD7}" type="presParOf" srcId="{D338F04C-07B6-4169-8EB1-99535EFF1C75}" destId="{CD9DFA9E-A062-4229-B26F-ED252F116D1A}" srcOrd="1" destOrd="0" presId="urn:microsoft.com/office/officeart/2008/layout/LinedList"/>
    <dgm:cxn modelId="{FF555E2E-E101-4B30-8B54-7683C6767485}" type="presParOf" srcId="{CD9DFA9E-A062-4229-B26F-ED252F116D1A}" destId="{4F37E865-4748-4F42-874B-57D69FC3C47D}" srcOrd="0" destOrd="0" presId="urn:microsoft.com/office/officeart/2008/layout/LinedList"/>
    <dgm:cxn modelId="{C309A02A-9E82-49A3-8BD4-5CD9E8A94168}" type="presParOf" srcId="{CD9DFA9E-A062-4229-B26F-ED252F116D1A}" destId="{7B32DDFF-639B-4C92-90B4-F8942206C935}" srcOrd="1" destOrd="0" presId="urn:microsoft.com/office/officeart/2008/layout/LinedList"/>
    <dgm:cxn modelId="{784C27BE-769C-4F99-A940-03BA3496FA81}" type="presParOf" srcId="{D338F04C-07B6-4169-8EB1-99535EFF1C75}" destId="{440ED5F2-DDC6-457B-8A8C-8AE4829301EB}" srcOrd="2" destOrd="0" presId="urn:microsoft.com/office/officeart/2008/layout/LinedList"/>
    <dgm:cxn modelId="{548D3222-6DED-4312-A12E-0FB51FC44E58}" type="presParOf" srcId="{D338F04C-07B6-4169-8EB1-99535EFF1C75}" destId="{E29B10C6-21C0-4795-BDFE-5F940A8A7A3B}" srcOrd="3" destOrd="0" presId="urn:microsoft.com/office/officeart/2008/layout/LinedList"/>
    <dgm:cxn modelId="{52E305E1-0723-4D9F-8AFA-8EDA5FB65B5D}" type="presParOf" srcId="{E29B10C6-21C0-4795-BDFE-5F940A8A7A3B}" destId="{7376B896-AFD6-4C09-BFE1-7BB884A26823}" srcOrd="0" destOrd="0" presId="urn:microsoft.com/office/officeart/2008/layout/LinedList"/>
    <dgm:cxn modelId="{11B57EF9-1296-413F-B1FD-457C61DE4937}" type="presParOf" srcId="{E29B10C6-21C0-4795-BDFE-5F940A8A7A3B}" destId="{0027398B-0664-4588-BA56-41C2BA035C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A146D-9CD5-441E-9D48-E1F72B95BD0F}">
      <dsp:nvSpPr>
        <dsp:cNvPr id="0" name=""/>
        <dsp:cNvSpPr/>
      </dsp:nvSpPr>
      <dsp:spPr>
        <a:xfrm>
          <a:off x="0" y="0"/>
          <a:ext cx="9601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EC6A1-2D1B-4CA4-A156-52F798757A8A}">
      <dsp:nvSpPr>
        <dsp:cNvPr id="0" name=""/>
        <dsp:cNvSpPr/>
      </dsp:nvSpPr>
      <dsp:spPr>
        <a:xfrm>
          <a:off x="0" y="0"/>
          <a:ext cx="9601196" cy="331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Le parti del sistema che si possono colpire con un martello (sconsigliato) sono chiamate hardware; quei codici di programma che si possono soltanto maledire sono chiamati software</a:t>
          </a:r>
        </a:p>
      </dsp:txBody>
      <dsp:txXfrm>
        <a:off x="0" y="0"/>
        <a:ext cx="9601196" cy="33189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8C200-3F81-4229-8F1F-3E8BBBDFBC71}">
      <dsp:nvSpPr>
        <dsp:cNvPr id="0" name=""/>
        <dsp:cNvSpPr/>
      </dsp:nvSpPr>
      <dsp:spPr>
        <a:xfrm>
          <a:off x="0" y="0"/>
          <a:ext cx="9601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05E0-C5C0-4378-AAFF-00C8041264FF}">
      <dsp:nvSpPr>
        <dsp:cNvPr id="0" name=""/>
        <dsp:cNvSpPr/>
      </dsp:nvSpPr>
      <dsp:spPr>
        <a:xfrm>
          <a:off x="0" y="0"/>
          <a:ext cx="9601196" cy="165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Viene effettuato solamente quando si accende un dispositivo</a:t>
          </a:r>
        </a:p>
      </dsp:txBody>
      <dsp:txXfrm>
        <a:off x="0" y="0"/>
        <a:ext cx="9601196" cy="1659468"/>
      </dsp:txXfrm>
    </dsp:sp>
    <dsp:sp modelId="{1EA9B364-0C65-482A-818E-2D3C2EAB769C}">
      <dsp:nvSpPr>
        <dsp:cNvPr id="0" name=""/>
        <dsp:cNvSpPr/>
      </dsp:nvSpPr>
      <dsp:spPr>
        <a:xfrm>
          <a:off x="0" y="1659468"/>
          <a:ext cx="9601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88CDD-A696-4D69-9367-5937BD7E8457}">
      <dsp:nvSpPr>
        <dsp:cNvPr id="0" name=""/>
        <dsp:cNvSpPr/>
      </dsp:nvSpPr>
      <dsp:spPr>
        <a:xfrm>
          <a:off x="0" y="1659468"/>
          <a:ext cx="9601196" cy="165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Viene chiamato anche avvio a freddo</a:t>
          </a:r>
        </a:p>
      </dsp:txBody>
      <dsp:txXfrm>
        <a:off x="0" y="1659468"/>
        <a:ext cx="9601196" cy="16594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FD4AC-E6F2-4AD3-B19F-35CB2F969AC5}">
      <dsp:nvSpPr>
        <dsp:cNvPr id="0" name=""/>
        <dsp:cNvSpPr/>
      </dsp:nvSpPr>
      <dsp:spPr>
        <a:xfrm>
          <a:off x="0" y="0"/>
          <a:ext cx="9601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85993-2E53-486D-99F0-A58140EB81A7}">
      <dsp:nvSpPr>
        <dsp:cNvPr id="0" name=""/>
        <dsp:cNvSpPr/>
      </dsp:nvSpPr>
      <dsp:spPr>
        <a:xfrm>
          <a:off x="0" y="0"/>
          <a:ext cx="9601196" cy="331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E' rappresentato da tutto l'insieme dei programmi che consentono di gestire le varie risorse che costituiscono la macchina fisica</a:t>
          </a:r>
        </a:p>
      </dsp:txBody>
      <dsp:txXfrm>
        <a:off x="0" y="0"/>
        <a:ext cx="9601196" cy="33189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3B112-8E9A-4B64-912A-9066E2253EF1}">
      <dsp:nvSpPr>
        <dsp:cNvPr id="0" name=""/>
        <dsp:cNvSpPr/>
      </dsp:nvSpPr>
      <dsp:spPr>
        <a:xfrm>
          <a:off x="702392" y="95772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C2689-E21E-4AD2-ACFB-2F5725D2E1FA}">
      <dsp:nvSpPr>
        <dsp:cNvPr id="0" name=""/>
        <dsp:cNvSpPr/>
      </dsp:nvSpPr>
      <dsp:spPr>
        <a:xfrm>
          <a:off x="702392" y="95772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606EF-E6AD-4FE7-BA87-49985D3D8A3C}">
      <dsp:nvSpPr>
        <dsp:cNvPr id="0" name=""/>
        <dsp:cNvSpPr/>
      </dsp:nvSpPr>
      <dsp:spPr>
        <a:xfrm>
          <a:off x="644" y="1210349"/>
          <a:ext cx="2806990" cy="898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300" kern="1200"/>
            <a:t>Client</a:t>
          </a:r>
        </a:p>
      </dsp:txBody>
      <dsp:txXfrm>
        <a:off x="644" y="1210349"/>
        <a:ext cx="2806990" cy="898236"/>
      </dsp:txXfrm>
    </dsp:sp>
    <dsp:sp modelId="{568FF699-68F8-465D-AE65-554BCCAA0477}">
      <dsp:nvSpPr>
        <dsp:cNvPr id="0" name=""/>
        <dsp:cNvSpPr/>
      </dsp:nvSpPr>
      <dsp:spPr>
        <a:xfrm>
          <a:off x="4098850" y="95772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10F2B-3532-402C-AC05-FEB629157D4D}">
      <dsp:nvSpPr>
        <dsp:cNvPr id="0" name=""/>
        <dsp:cNvSpPr/>
      </dsp:nvSpPr>
      <dsp:spPr>
        <a:xfrm>
          <a:off x="4098850" y="95772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06254-5572-4D92-BCFF-50028D16E6C5}">
      <dsp:nvSpPr>
        <dsp:cNvPr id="0" name=""/>
        <dsp:cNvSpPr/>
      </dsp:nvSpPr>
      <dsp:spPr>
        <a:xfrm>
          <a:off x="3397102" y="1210349"/>
          <a:ext cx="2806990" cy="898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300" kern="1200"/>
            <a:t>Server</a:t>
          </a:r>
        </a:p>
      </dsp:txBody>
      <dsp:txXfrm>
        <a:off x="3397102" y="1210349"/>
        <a:ext cx="2806990" cy="898236"/>
      </dsp:txXfrm>
    </dsp:sp>
    <dsp:sp modelId="{F6B942F8-D468-4390-91CA-A59D55277424}">
      <dsp:nvSpPr>
        <dsp:cNvPr id="0" name=""/>
        <dsp:cNvSpPr/>
      </dsp:nvSpPr>
      <dsp:spPr>
        <a:xfrm>
          <a:off x="7495308" y="95772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F3019-363A-42CC-AF8F-E7DFC0358B7F}">
      <dsp:nvSpPr>
        <dsp:cNvPr id="0" name=""/>
        <dsp:cNvSpPr/>
      </dsp:nvSpPr>
      <dsp:spPr>
        <a:xfrm>
          <a:off x="7495308" y="95772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355D6-64FF-46FA-BDB8-ABB447D26A6E}">
      <dsp:nvSpPr>
        <dsp:cNvPr id="0" name=""/>
        <dsp:cNvSpPr/>
      </dsp:nvSpPr>
      <dsp:spPr>
        <a:xfrm>
          <a:off x="6793561" y="1210349"/>
          <a:ext cx="2806990" cy="898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300" kern="1200"/>
            <a:t>Mobile</a:t>
          </a:r>
        </a:p>
      </dsp:txBody>
      <dsp:txXfrm>
        <a:off x="6793561" y="1210349"/>
        <a:ext cx="2806990" cy="89823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43909-CF73-4EE7-A542-60AB03AD90D1}">
      <dsp:nvSpPr>
        <dsp:cNvPr id="0" name=""/>
        <dsp:cNvSpPr/>
      </dsp:nvSpPr>
      <dsp:spPr>
        <a:xfrm>
          <a:off x="702392" y="95772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B7CA2-F0A5-438D-8BE0-AA28726D38FD}">
      <dsp:nvSpPr>
        <dsp:cNvPr id="0" name=""/>
        <dsp:cNvSpPr/>
      </dsp:nvSpPr>
      <dsp:spPr>
        <a:xfrm>
          <a:off x="702392" y="95772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81947-B4B0-49F7-9EEA-07EB7CBAE1D9}">
      <dsp:nvSpPr>
        <dsp:cNvPr id="0" name=""/>
        <dsp:cNvSpPr/>
      </dsp:nvSpPr>
      <dsp:spPr>
        <a:xfrm>
          <a:off x="644" y="1210349"/>
          <a:ext cx="2806990" cy="898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Nucleo (kernel)</a:t>
          </a:r>
        </a:p>
      </dsp:txBody>
      <dsp:txXfrm>
        <a:off x="644" y="1210349"/>
        <a:ext cx="2806990" cy="898236"/>
      </dsp:txXfrm>
    </dsp:sp>
    <dsp:sp modelId="{F1EF07EC-1B4E-419D-A912-C7FC171EC1FE}">
      <dsp:nvSpPr>
        <dsp:cNvPr id="0" name=""/>
        <dsp:cNvSpPr/>
      </dsp:nvSpPr>
      <dsp:spPr>
        <a:xfrm>
          <a:off x="4098850" y="95772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D915-A369-4BE1-A5E4-CA2BEED6F8CF}">
      <dsp:nvSpPr>
        <dsp:cNvPr id="0" name=""/>
        <dsp:cNvSpPr/>
      </dsp:nvSpPr>
      <dsp:spPr>
        <a:xfrm>
          <a:off x="4098850" y="95772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F0DFE-29E0-4C45-8735-F68277310A7F}">
      <dsp:nvSpPr>
        <dsp:cNvPr id="0" name=""/>
        <dsp:cNvSpPr/>
      </dsp:nvSpPr>
      <dsp:spPr>
        <a:xfrm>
          <a:off x="3397102" y="1210349"/>
          <a:ext cx="2806990" cy="898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Shell</a:t>
          </a:r>
        </a:p>
      </dsp:txBody>
      <dsp:txXfrm>
        <a:off x="3397102" y="1210349"/>
        <a:ext cx="2806990" cy="898236"/>
      </dsp:txXfrm>
    </dsp:sp>
    <dsp:sp modelId="{2D32930F-BCD8-44F6-A449-53779117A935}">
      <dsp:nvSpPr>
        <dsp:cNvPr id="0" name=""/>
        <dsp:cNvSpPr/>
      </dsp:nvSpPr>
      <dsp:spPr>
        <a:xfrm>
          <a:off x="7495308" y="95772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43428-DC6F-42AF-97CF-1D55E9B18D80}">
      <dsp:nvSpPr>
        <dsp:cNvPr id="0" name=""/>
        <dsp:cNvSpPr/>
      </dsp:nvSpPr>
      <dsp:spPr>
        <a:xfrm>
          <a:off x="7495308" y="95772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104C5-06D5-4022-8399-B213ABEDC8A7}">
      <dsp:nvSpPr>
        <dsp:cNvPr id="0" name=""/>
        <dsp:cNvSpPr/>
      </dsp:nvSpPr>
      <dsp:spPr>
        <a:xfrm>
          <a:off x="6793561" y="1210349"/>
          <a:ext cx="2806990" cy="898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Software di base</a:t>
          </a:r>
        </a:p>
      </dsp:txBody>
      <dsp:txXfrm>
        <a:off x="6793561" y="1210349"/>
        <a:ext cx="2806990" cy="8982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0EAD1-4CFA-40E9-9786-AA4AC0CC9202}">
      <dsp:nvSpPr>
        <dsp:cNvPr id="0" name=""/>
        <dsp:cNvSpPr/>
      </dsp:nvSpPr>
      <dsp:spPr>
        <a:xfrm>
          <a:off x="0" y="0"/>
          <a:ext cx="471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4C9FB-DFBE-45B8-A818-2FCBA5623EF9}">
      <dsp:nvSpPr>
        <dsp:cNvPr id="0" name=""/>
        <dsp:cNvSpPr/>
      </dsp:nvSpPr>
      <dsp:spPr>
        <a:xfrm>
          <a:off x="0" y="0"/>
          <a:ext cx="4718304" cy="331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Ha il compito di coordinare tutti i processi che sono in esecuzione all'interno di un computer</a:t>
          </a:r>
        </a:p>
      </dsp:txBody>
      <dsp:txXfrm>
        <a:off x="0" y="0"/>
        <a:ext cx="4718304" cy="331012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D027-EE17-46DB-91A9-DB1EF0CFEFCB}">
      <dsp:nvSpPr>
        <dsp:cNvPr id="0" name=""/>
        <dsp:cNvSpPr/>
      </dsp:nvSpPr>
      <dsp:spPr>
        <a:xfrm>
          <a:off x="0" y="1616"/>
          <a:ext cx="471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7F6F4-485C-40FD-B5AD-580B3DF4447D}">
      <dsp:nvSpPr>
        <dsp:cNvPr id="0" name=""/>
        <dsp:cNvSpPr/>
      </dsp:nvSpPr>
      <dsp:spPr>
        <a:xfrm>
          <a:off x="0" y="1616"/>
          <a:ext cx="4718304" cy="1102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Multitasking</a:t>
          </a:r>
        </a:p>
      </dsp:txBody>
      <dsp:txXfrm>
        <a:off x="0" y="1616"/>
        <a:ext cx="4718304" cy="1102298"/>
      </dsp:txXfrm>
    </dsp:sp>
    <dsp:sp modelId="{3A80EDD2-A712-4433-BE99-5B9E5558591D}">
      <dsp:nvSpPr>
        <dsp:cNvPr id="0" name=""/>
        <dsp:cNvSpPr/>
      </dsp:nvSpPr>
      <dsp:spPr>
        <a:xfrm>
          <a:off x="0" y="1103914"/>
          <a:ext cx="471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C1815-CB0F-4363-BD55-83175275E8C1}">
      <dsp:nvSpPr>
        <dsp:cNvPr id="0" name=""/>
        <dsp:cNvSpPr/>
      </dsp:nvSpPr>
      <dsp:spPr>
        <a:xfrm>
          <a:off x="0" y="1103914"/>
          <a:ext cx="4718304" cy="1102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Multithreading</a:t>
          </a:r>
        </a:p>
      </dsp:txBody>
      <dsp:txXfrm>
        <a:off x="0" y="1103914"/>
        <a:ext cx="4718304" cy="1102298"/>
      </dsp:txXfrm>
    </dsp:sp>
    <dsp:sp modelId="{D1B6E658-29F0-4282-8F26-6911E1AEB54D}">
      <dsp:nvSpPr>
        <dsp:cNvPr id="0" name=""/>
        <dsp:cNvSpPr/>
      </dsp:nvSpPr>
      <dsp:spPr>
        <a:xfrm>
          <a:off x="0" y="2206213"/>
          <a:ext cx="471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7144-ADD9-4D28-84DF-D5F294DEFB6B}">
      <dsp:nvSpPr>
        <dsp:cNvPr id="0" name=""/>
        <dsp:cNvSpPr/>
      </dsp:nvSpPr>
      <dsp:spPr>
        <a:xfrm>
          <a:off x="0" y="2206213"/>
          <a:ext cx="4718304" cy="1102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Multiuser</a:t>
          </a:r>
        </a:p>
      </dsp:txBody>
      <dsp:txXfrm>
        <a:off x="0" y="2206213"/>
        <a:ext cx="4718304" cy="110229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81873-26BC-425F-92E5-13AE5D491EF0}">
      <dsp:nvSpPr>
        <dsp:cNvPr id="0" name=""/>
        <dsp:cNvSpPr/>
      </dsp:nvSpPr>
      <dsp:spPr>
        <a:xfrm>
          <a:off x="2812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Gestionale</a:t>
          </a:r>
        </a:p>
      </dsp:txBody>
      <dsp:txXfrm>
        <a:off x="2812" y="208974"/>
        <a:ext cx="2231527" cy="1338916"/>
      </dsp:txXfrm>
    </dsp:sp>
    <dsp:sp modelId="{31B80532-A3C3-4E1F-8AE0-EC6355FB2579}">
      <dsp:nvSpPr>
        <dsp:cNvPr id="0" name=""/>
        <dsp:cNvSpPr/>
      </dsp:nvSpPr>
      <dsp:spPr>
        <a:xfrm>
          <a:off x="2457493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Comunicazione</a:t>
          </a:r>
        </a:p>
      </dsp:txBody>
      <dsp:txXfrm>
        <a:off x="2457493" y="208974"/>
        <a:ext cx="2231527" cy="1338916"/>
      </dsp:txXfrm>
    </dsp:sp>
    <dsp:sp modelId="{E6D7D08D-9517-4E1B-AF5C-3CAC24F55AD6}">
      <dsp:nvSpPr>
        <dsp:cNvPr id="0" name=""/>
        <dsp:cNvSpPr/>
      </dsp:nvSpPr>
      <dsp:spPr>
        <a:xfrm>
          <a:off x="4912174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Educativo</a:t>
          </a:r>
        </a:p>
      </dsp:txBody>
      <dsp:txXfrm>
        <a:off x="4912174" y="208974"/>
        <a:ext cx="2231527" cy="1338916"/>
      </dsp:txXfrm>
    </dsp:sp>
    <dsp:sp modelId="{CF4518E4-6281-47C6-8E79-B60C9088E9B2}">
      <dsp:nvSpPr>
        <dsp:cNvPr id="0" name=""/>
        <dsp:cNvSpPr/>
      </dsp:nvSpPr>
      <dsp:spPr>
        <a:xfrm>
          <a:off x="7366855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Giochi</a:t>
          </a:r>
        </a:p>
      </dsp:txBody>
      <dsp:txXfrm>
        <a:off x="7366855" y="208974"/>
        <a:ext cx="2231527" cy="1338916"/>
      </dsp:txXfrm>
    </dsp:sp>
    <dsp:sp modelId="{3B6CE7F2-7C67-4CD5-BD19-3DE268BE8905}">
      <dsp:nvSpPr>
        <dsp:cNvPr id="0" name=""/>
        <dsp:cNvSpPr/>
      </dsp:nvSpPr>
      <dsp:spPr>
        <a:xfrm>
          <a:off x="2812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Grafico</a:t>
          </a:r>
        </a:p>
      </dsp:txBody>
      <dsp:txXfrm>
        <a:off x="2812" y="1771044"/>
        <a:ext cx="2231527" cy="1338916"/>
      </dsp:txXfrm>
    </dsp:sp>
    <dsp:sp modelId="{C228A689-97C7-4E55-B85A-BCA37F53B86D}">
      <dsp:nvSpPr>
        <dsp:cNvPr id="0" name=""/>
        <dsp:cNvSpPr/>
      </dsp:nvSpPr>
      <dsp:spPr>
        <a:xfrm>
          <a:off x="2457493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Industriale</a:t>
          </a:r>
        </a:p>
      </dsp:txBody>
      <dsp:txXfrm>
        <a:off x="2457493" y="1771044"/>
        <a:ext cx="2231527" cy="1338916"/>
      </dsp:txXfrm>
    </dsp:sp>
    <dsp:sp modelId="{8CF7BDB6-2F91-4BF5-A13B-50D66CF7635C}">
      <dsp:nvSpPr>
        <dsp:cNvPr id="0" name=""/>
        <dsp:cNvSpPr/>
      </dsp:nvSpPr>
      <dsp:spPr>
        <a:xfrm>
          <a:off x="4912174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Gestione Personale</a:t>
          </a:r>
        </a:p>
      </dsp:txBody>
      <dsp:txXfrm>
        <a:off x="4912174" y="1771044"/>
        <a:ext cx="2231527" cy="1338916"/>
      </dsp:txXfrm>
    </dsp:sp>
    <dsp:sp modelId="{095DFFB1-F91E-4C37-BBCD-CEC8B14FA0B4}">
      <dsp:nvSpPr>
        <dsp:cNvPr id="0" name=""/>
        <dsp:cNvSpPr/>
      </dsp:nvSpPr>
      <dsp:spPr>
        <a:xfrm>
          <a:off x="7366855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Simulazione</a:t>
          </a:r>
        </a:p>
      </dsp:txBody>
      <dsp:txXfrm>
        <a:off x="7366855" y="1771044"/>
        <a:ext cx="2231527" cy="133891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DF6DD-BFE2-41F4-963B-A3F23ACD0965}">
      <dsp:nvSpPr>
        <dsp:cNvPr id="0" name=""/>
        <dsp:cNvSpPr/>
      </dsp:nvSpPr>
      <dsp:spPr>
        <a:xfrm>
          <a:off x="2812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Sicurezza</a:t>
          </a:r>
        </a:p>
      </dsp:txBody>
      <dsp:txXfrm>
        <a:off x="2812" y="208974"/>
        <a:ext cx="2231527" cy="1338916"/>
      </dsp:txXfrm>
    </dsp:sp>
    <dsp:sp modelId="{E22AFD1C-3992-4750-A781-04824417600A}">
      <dsp:nvSpPr>
        <dsp:cNvPr id="0" name=""/>
        <dsp:cNvSpPr/>
      </dsp:nvSpPr>
      <dsp:spPr>
        <a:xfrm>
          <a:off x="2457493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Interfaccia Utente</a:t>
          </a:r>
        </a:p>
      </dsp:txBody>
      <dsp:txXfrm>
        <a:off x="2457493" y="208974"/>
        <a:ext cx="2231527" cy="1338916"/>
      </dsp:txXfrm>
    </dsp:sp>
    <dsp:sp modelId="{6AD0F498-C42F-4238-A575-2353EA3BEC35}">
      <dsp:nvSpPr>
        <dsp:cNvPr id="0" name=""/>
        <dsp:cNvSpPr/>
      </dsp:nvSpPr>
      <dsp:spPr>
        <a:xfrm>
          <a:off x="4912174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Installazione software</a:t>
          </a:r>
        </a:p>
      </dsp:txBody>
      <dsp:txXfrm>
        <a:off x="4912174" y="208974"/>
        <a:ext cx="2231527" cy="1338916"/>
      </dsp:txXfrm>
    </dsp:sp>
    <dsp:sp modelId="{5C7F7B8F-22EF-41B3-B546-57CAF01CE784}">
      <dsp:nvSpPr>
        <dsp:cNvPr id="0" name=""/>
        <dsp:cNvSpPr/>
      </dsp:nvSpPr>
      <dsp:spPr>
        <a:xfrm>
          <a:off x="7366855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Protocolli di comunicazione</a:t>
          </a:r>
        </a:p>
      </dsp:txBody>
      <dsp:txXfrm>
        <a:off x="7366855" y="208974"/>
        <a:ext cx="2231527" cy="1338916"/>
      </dsp:txXfrm>
    </dsp:sp>
    <dsp:sp modelId="{605E518E-48F9-433A-B7AD-EBD1A10E47C2}">
      <dsp:nvSpPr>
        <dsp:cNvPr id="0" name=""/>
        <dsp:cNvSpPr/>
      </dsp:nvSpPr>
      <dsp:spPr>
        <a:xfrm>
          <a:off x="1230153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Memorizzazione</a:t>
          </a:r>
        </a:p>
      </dsp:txBody>
      <dsp:txXfrm>
        <a:off x="1230153" y="1771044"/>
        <a:ext cx="2231527" cy="1338916"/>
      </dsp:txXfrm>
    </dsp:sp>
    <dsp:sp modelId="{4B504EDC-8DAA-4B17-BBAD-D2259E1A732B}">
      <dsp:nvSpPr>
        <dsp:cNvPr id="0" name=""/>
        <dsp:cNvSpPr/>
      </dsp:nvSpPr>
      <dsp:spPr>
        <a:xfrm>
          <a:off x="3684834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Amministrazione</a:t>
          </a:r>
        </a:p>
      </dsp:txBody>
      <dsp:txXfrm>
        <a:off x="3684834" y="1771044"/>
        <a:ext cx="2231527" cy="1338916"/>
      </dsp:txXfrm>
    </dsp:sp>
    <dsp:sp modelId="{E0A9B782-797B-4FE7-9F71-49E9B36CD5A2}">
      <dsp:nvSpPr>
        <dsp:cNvPr id="0" name=""/>
        <dsp:cNvSpPr/>
      </dsp:nvSpPr>
      <dsp:spPr>
        <a:xfrm>
          <a:off x="6139514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Sviluppo</a:t>
          </a:r>
        </a:p>
      </dsp:txBody>
      <dsp:txXfrm>
        <a:off x="6139514" y="1771044"/>
        <a:ext cx="2231527" cy="133891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4FC4A-9B86-40CE-A635-DD39836CC4A0}">
      <dsp:nvSpPr>
        <dsp:cNvPr id="0" name=""/>
        <dsp:cNvSpPr/>
      </dsp:nvSpPr>
      <dsp:spPr>
        <a:xfrm>
          <a:off x="0" y="40463"/>
          <a:ext cx="4718304" cy="152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Chrome</a:t>
          </a:r>
        </a:p>
      </dsp:txBody>
      <dsp:txXfrm>
        <a:off x="74249" y="114712"/>
        <a:ext cx="4569806" cy="1372502"/>
      </dsp:txXfrm>
    </dsp:sp>
    <dsp:sp modelId="{113EA7BF-1DB4-46AB-B50F-453D5A708C2A}">
      <dsp:nvSpPr>
        <dsp:cNvPr id="0" name=""/>
        <dsp:cNvSpPr/>
      </dsp:nvSpPr>
      <dsp:spPr>
        <a:xfrm>
          <a:off x="0" y="1748664"/>
          <a:ext cx="4718304" cy="152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Firefox</a:t>
          </a:r>
        </a:p>
      </dsp:txBody>
      <dsp:txXfrm>
        <a:off x="74249" y="1822913"/>
        <a:ext cx="4569806" cy="13725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585AC-D78F-4C6B-BB30-ABA68C305AD4}">
      <dsp:nvSpPr>
        <dsp:cNvPr id="0" name=""/>
        <dsp:cNvSpPr/>
      </dsp:nvSpPr>
      <dsp:spPr>
        <a:xfrm>
          <a:off x="0" y="40463"/>
          <a:ext cx="4718304" cy="152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Edge</a:t>
          </a:r>
        </a:p>
      </dsp:txBody>
      <dsp:txXfrm>
        <a:off x="74249" y="114712"/>
        <a:ext cx="4569806" cy="1372502"/>
      </dsp:txXfrm>
    </dsp:sp>
    <dsp:sp modelId="{C23A66D8-7CAA-4E64-83BC-6AC734035D1E}">
      <dsp:nvSpPr>
        <dsp:cNvPr id="0" name=""/>
        <dsp:cNvSpPr/>
      </dsp:nvSpPr>
      <dsp:spPr>
        <a:xfrm>
          <a:off x="0" y="1748664"/>
          <a:ext cx="4718304" cy="152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Opera</a:t>
          </a:r>
        </a:p>
      </dsp:txBody>
      <dsp:txXfrm>
        <a:off x="74249" y="1822913"/>
        <a:ext cx="4569806" cy="137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A720F-A41F-44B7-A106-DF88CFC4C48E}">
      <dsp:nvSpPr>
        <dsp:cNvPr id="0" name=""/>
        <dsp:cNvSpPr/>
      </dsp:nvSpPr>
      <dsp:spPr>
        <a:xfrm>
          <a:off x="1087899" y="573883"/>
          <a:ext cx="2171168" cy="21711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12A0D-57FD-44B3-9893-D295BA93FD3B}">
      <dsp:nvSpPr>
        <dsp:cNvPr id="0" name=""/>
        <dsp:cNvSpPr/>
      </dsp:nvSpPr>
      <dsp:spPr>
        <a:xfrm>
          <a:off x="1087899" y="573883"/>
          <a:ext cx="2171168" cy="21711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231F4-F067-401B-BF60-C43D7B352C20}">
      <dsp:nvSpPr>
        <dsp:cNvPr id="0" name=""/>
        <dsp:cNvSpPr/>
      </dsp:nvSpPr>
      <dsp:spPr>
        <a:xfrm>
          <a:off x="2314" y="964693"/>
          <a:ext cx="4342337" cy="1389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/>
            <a:t>Di basso livello</a:t>
          </a:r>
        </a:p>
      </dsp:txBody>
      <dsp:txXfrm>
        <a:off x="2314" y="964693"/>
        <a:ext cx="4342337" cy="1389548"/>
      </dsp:txXfrm>
    </dsp:sp>
    <dsp:sp modelId="{D412C218-0242-4A23-81D9-5D5E3EED3EF1}">
      <dsp:nvSpPr>
        <dsp:cNvPr id="0" name=""/>
        <dsp:cNvSpPr/>
      </dsp:nvSpPr>
      <dsp:spPr>
        <a:xfrm>
          <a:off x="6342127" y="573883"/>
          <a:ext cx="2171168" cy="21711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CBC84-1BE6-413D-9FFD-D62E8C38774F}">
      <dsp:nvSpPr>
        <dsp:cNvPr id="0" name=""/>
        <dsp:cNvSpPr/>
      </dsp:nvSpPr>
      <dsp:spPr>
        <a:xfrm>
          <a:off x="6342127" y="573883"/>
          <a:ext cx="2171168" cy="21711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3F9A8-7987-4BD3-8806-24FF16045DEA}">
      <dsp:nvSpPr>
        <dsp:cNvPr id="0" name=""/>
        <dsp:cNvSpPr/>
      </dsp:nvSpPr>
      <dsp:spPr>
        <a:xfrm>
          <a:off x="5256543" y="964693"/>
          <a:ext cx="4342337" cy="1389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/>
            <a:t>Di alto livello</a:t>
          </a:r>
        </a:p>
      </dsp:txBody>
      <dsp:txXfrm>
        <a:off x="5256543" y="964693"/>
        <a:ext cx="4342337" cy="1389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81B1-090D-4D48-9F19-D17B06054606}">
      <dsp:nvSpPr>
        <dsp:cNvPr id="0" name=""/>
        <dsp:cNvSpPr/>
      </dsp:nvSpPr>
      <dsp:spPr>
        <a:xfrm>
          <a:off x="2594" y="0"/>
          <a:ext cx="1556956" cy="1588769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3D518-1719-48AD-8E12-D227FE9D7257}">
      <dsp:nvSpPr>
        <dsp:cNvPr id="0" name=""/>
        <dsp:cNvSpPr/>
      </dsp:nvSpPr>
      <dsp:spPr>
        <a:xfrm>
          <a:off x="1606260" y="0"/>
          <a:ext cx="2642108" cy="158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Utente</a:t>
          </a:r>
        </a:p>
      </dsp:txBody>
      <dsp:txXfrm>
        <a:off x="1606260" y="0"/>
        <a:ext cx="2642108" cy="1588769"/>
      </dsp:txXfrm>
    </dsp:sp>
    <dsp:sp modelId="{6E8EC6D2-0CF2-41BC-85B3-67563F77EB66}">
      <dsp:nvSpPr>
        <dsp:cNvPr id="0" name=""/>
        <dsp:cNvSpPr/>
      </dsp:nvSpPr>
      <dsp:spPr>
        <a:xfrm>
          <a:off x="469681" y="1721167"/>
          <a:ext cx="1556956" cy="1588769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BA56A-49DD-401B-AAE5-27EE78B2CD15}">
      <dsp:nvSpPr>
        <dsp:cNvPr id="0" name=""/>
        <dsp:cNvSpPr/>
      </dsp:nvSpPr>
      <dsp:spPr>
        <a:xfrm>
          <a:off x="2073347" y="1721167"/>
          <a:ext cx="2642108" cy="158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Hardware</a:t>
          </a:r>
        </a:p>
      </dsp:txBody>
      <dsp:txXfrm>
        <a:off x="2073347" y="1721167"/>
        <a:ext cx="2642108" cy="1588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83546-219D-47B1-AA3C-120964F851FA}">
      <dsp:nvSpPr>
        <dsp:cNvPr id="0" name=""/>
        <dsp:cNvSpPr/>
      </dsp:nvSpPr>
      <dsp:spPr>
        <a:xfrm>
          <a:off x="702392" y="95772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60D95-DAAD-452A-A242-756DBF00AD60}">
      <dsp:nvSpPr>
        <dsp:cNvPr id="0" name=""/>
        <dsp:cNvSpPr/>
      </dsp:nvSpPr>
      <dsp:spPr>
        <a:xfrm>
          <a:off x="702392" y="95772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66C3F-6C7F-438F-816B-B210504BF9DC}">
      <dsp:nvSpPr>
        <dsp:cNvPr id="0" name=""/>
        <dsp:cNvSpPr/>
      </dsp:nvSpPr>
      <dsp:spPr>
        <a:xfrm>
          <a:off x="644" y="1210349"/>
          <a:ext cx="2806990" cy="898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Firmware</a:t>
          </a:r>
        </a:p>
      </dsp:txBody>
      <dsp:txXfrm>
        <a:off x="644" y="1210349"/>
        <a:ext cx="2806990" cy="898236"/>
      </dsp:txXfrm>
    </dsp:sp>
    <dsp:sp modelId="{E651BF29-5821-488A-910E-D6EFABC650BE}">
      <dsp:nvSpPr>
        <dsp:cNvPr id="0" name=""/>
        <dsp:cNvSpPr/>
      </dsp:nvSpPr>
      <dsp:spPr>
        <a:xfrm>
          <a:off x="4098850" y="95772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5063-A978-4462-AA70-A2773427FF92}">
      <dsp:nvSpPr>
        <dsp:cNvPr id="0" name=""/>
        <dsp:cNvSpPr/>
      </dsp:nvSpPr>
      <dsp:spPr>
        <a:xfrm>
          <a:off x="4098850" y="95772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2000D-FF0E-4E7F-9A40-8E72669F584F}">
      <dsp:nvSpPr>
        <dsp:cNvPr id="0" name=""/>
        <dsp:cNvSpPr/>
      </dsp:nvSpPr>
      <dsp:spPr>
        <a:xfrm>
          <a:off x="3397102" y="1210349"/>
          <a:ext cx="2806990" cy="898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Sistema Operativo</a:t>
          </a:r>
        </a:p>
      </dsp:txBody>
      <dsp:txXfrm>
        <a:off x="3397102" y="1210349"/>
        <a:ext cx="2806990" cy="898236"/>
      </dsp:txXfrm>
    </dsp:sp>
    <dsp:sp modelId="{E2B26521-9989-4C1D-9308-6791A0D5EA81}">
      <dsp:nvSpPr>
        <dsp:cNvPr id="0" name=""/>
        <dsp:cNvSpPr/>
      </dsp:nvSpPr>
      <dsp:spPr>
        <a:xfrm>
          <a:off x="7495308" y="95772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90754-9D70-4A1E-8D18-8F8ECE2991EC}">
      <dsp:nvSpPr>
        <dsp:cNvPr id="0" name=""/>
        <dsp:cNvSpPr/>
      </dsp:nvSpPr>
      <dsp:spPr>
        <a:xfrm>
          <a:off x="7495308" y="95772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583C2-E4C5-4664-A9B3-5350D4841F48}">
      <dsp:nvSpPr>
        <dsp:cNvPr id="0" name=""/>
        <dsp:cNvSpPr/>
      </dsp:nvSpPr>
      <dsp:spPr>
        <a:xfrm>
          <a:off x="6793561" y="1210349"/>
          <a:ext cx="2806990" cy="898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Software Applicativo</a:t>
          </a:r>
        </a:p>
      </dsp:txBody>
      <dsp:txXfrm>
        <a:off x="6793561" y="1210349"/>
        <a:ext cx="2806990" cy="898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E11C0-C5CC-4D89-973F-1F16F98E48D5}">
      <dsp:nvSpPr>
        <dsp:cNvPr id="0" name=""/>
        <dsp:cNvSpPr/>
      </dsp:nvSpPr>
      <dsp:spPr>
        <a:xfrm>
          <a:off x="3072383" y="283"/>
          <a:ext cx="3456432" cy="454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Utente</a:t>
          </a:r>
        </a:p>
      </dsp:txBody>
      <dsp:txXfrm>
        <a:off x="3094566" y="22466"/>
        <a:ext cx="3412066" cy="410059"/>
      </dsp:txXfrm>
    </dsp:sp>
    <dsp:sp modelId="{BE4A0C73-BE4C-48D1-B36A-F035961F7934}">
      <dsp:nvSpPr>
        <dsp:cNvPr id="0" name=""/>
        <dsp:cNvSpPr/>
      </dsp:nvSpPr>
      <dsp:spPr>
        <a:xfrm>
          <a:off x="3072383" y="477430"/>
          <a:ext cx="3456432" cy="454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Software Applicativo</a:t>
          </a:r>
        </a:p>
      </dsp:txBody>
      <dsp:txXfrm>
        <a:off x="3094566" y="499613"/>
        <a:ext cx="3412066" cy="410059"/>
      </dsp:txXfrm>
    </dsp:sp>
    <dsp:sp modelId="{C3602765-E593-417B-B313-B2E287751852}">
      <dsp:nvSpPr>
        <dsp:cNvPr id="0" name=""/>
        <dsp:cNvSpPr/>
      </dsp:nvSpPr>
      <dsp:spPr>
        <a:xfrm>
          <a:off x="3072383" y="954577"/>
          <a:ext cx="3456432" cy="454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Software di base</a:t>
          </a:r>
        </a:p>
      </dsp:txBody>
      <dsp:txXfrm>
        <a:off x="3094566" y="976760"/>
        <a:ext cx="3412066" cy="410059"/>
      </dsp:txXfrm>
    </dsp:sp>
    <dsp:sp modelId="{7B1E2414-A3C3-4B8C-87D3-34C733E4EFC1}">
      <dsp:nvSpPr>
        <dsp:cNvPr id="0" name=""/>
        <dsp:cNvSpPr/>
      </dsp:nvSpPr>
      <dsp:spPr>
        <a:xfrm>
          <a:off x="3072383" y="1431724"/>
          <a:ext cx="3456432" cy="454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Kernel</a:t>
          </a:r>
        </a:p>
      </dsp:txBody>
      <dsp:txXfrm>
        <a:off x="3094566" y="1453907"/>
        <a:ext cx="3412066" cy="410059"/>
      </dsp:txXfrm>
    </dsp:sp>
    <dsp:sp modelId="{F664B77C-70C8-42C2-983D-69A334278EE4}">
      <dsp:nvSpPr>
        <dsp:cNvPr id="0" name=""/>
        <dsp:cNvSpPr/>
      </dsp:nvSpPr>
      <dsp:spPr>
        <a:xfrm>
          <a:off x="3072383" y="1908871"/>
          <a:ext cx="3456432" cy="454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Shell</a:t>
          </a:r>
        </a:p>
      </dsp:txBody>
      <dsp:txXfrm>
        <a:off x="3094566" y="1931054"/>
        <a:ext cx="3412066" cy="410059"/>
      </dsp:txXfrm>
    </dsp:sp>
    <dsp:sp modelId="{069CE91B-B9E3-4AA5-B068-2672A37AC254}">
      <dsp:nvSpPr>
        <dsp:cNvPr id="0" name=""/>
        <dsp:cNvSpPr/>
      </dsp:nvSpPr>
      <dsp:spPr>
        <a:xfrm>
          <a:off x="3072383" y="2386018"/>
          <a:ext cx="3456432" cy="454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Firmware</a:t>
          </a:r>
        </a:p>
      </dsp:txBody>
      <dsp:txXfrm>
        <a:off x="3094566" y="2408201"/>
        <a:ext cx="3412066" cy="410059"/>
      </dsp:txXfrm>
    </dsp:sp>
    <dsp:sp modelId="{10794192-3A53-4727-B181-63E533B6149B}">
      <dsp:nvSpPr>
        <dsp:cNvPr id="0" name=""/>
        <dsp:cNvSpPr/>
      </dsp:nvSpPr>
      <dsp:spPr>
        <a:xfrm>
          <a:off x="3072383" y="2863165"/>
          <a:ext cx="3456432" cy="454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Hardware</a:t>
          </a:r>
        </a:p>
      </dsp:txBody>
      <dsp:txXfrm>
        <a:off x="3094566" y="2885348"/>
        <a:ext cx="3412066" cy="410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3B8FC-4F37-4312-8D71-8C62DE870504}">
      <dsp:nvSpPr>
        <dsp:cNvPr id="0" name=""/>
        <dsp:cNvSpPr/>
      </dsp:nvSpPr>
      <dsp:spPr>
        <a:xfrm>
          <a:off x="2812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Veloce</a:t>
          </a:r>
        </a:p>
      </dsp:txBody>
      <dsp:txXfrm>
        <a:off x="2812" y="208974"/>
        <a:ext cx="2231527" cy="1338916"/>
      </dsp:txXfrm>
    </dsp:sp>
    <dsp:sp modelId="{1B9FA374-0DEE-4DEA-B2AD-2FDE89943123}">
      <dsp:nvSpPr>
        <dsp:cNvPr id="0" name=""/>
        <dsp:cNvSpPr/>
      </dsp:nvSpPr>
      <dsp:spPr>
        <a:xfrm>
          <a:off x="2457493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Difficile da progettare</a:t>
          </a:r>
        </a:p>
      </dsp:txBody>
      <dsp:txXfrm>
        <a:off x="2457493" y="208974"/>
        <a:ext cx="2231527" cy="1338916"/>
      </dsp:txXfrm>
    </dsp:sp>
    <dsp:sp modelId="{B8479287-64C3-45F1-9EA0-76CA8C89FB06}">
      <dsp:nvSpPr>
        <dsp:cNvPr id="0" name=""/>
        <dsp:cNvSpPr/>
      </dsp:nvSpPr>
      <dsp:spPr>
        <a:xfrm>
          <a:off x="4912174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Difficile da interpretare</a:t>
          </a:r>
        </a:p>
      </dsp:txBody>
      <dsp:txXfrm>
        <a:off x="4912174" y="208974"/>
        <a:ext cx="2231527" cy="1338916"/>
      </dsp:txXfrm>
    </dsp:sp>
    <dsp:sp modelId="{EE418A56-2A82-4C4A-85F8-F2781F8A2A5D}">
      <dsp:nvSpPr>
        <dsp:cNvPr id="0" name=""/>
        <dsp:cNvSpPr/>
      </dsp:nvSpPr>
      <dsp:spPr>
        <a:xfrm>
          <a:off x="7366855" y="20897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Occupa poco spazio</a:t>
          </a:r>
        </a:p>
      </dsp:txBody>
      <dsp:txXfrm>
        <a:off x="7366855" y="208974"/>
        <a:ext cx="2231527" cy="1338916"/>
      </dsp:txXfrm>
    </dsp:sp>
    <dsp:sp modelId="{63E00780-2DAB-43C4-B44E-7200B7ACF854}">
      <dsp:nvSpPr>
        <dsp:cNvPr id="0" name=""/>
        <dsp:cNvSpPr/>
      </dsp:nvSpPr>
      <dsp:spPr>
        <a:xfrm>
          <a:off x="1230153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Meno interattivo</a:t>
          </a:r>
        </a:p>
      </dsp:txBody>
      <dsp:txXfrm>
        <a:off x="1230153" y="1771044"/>
        <a:ext cx="2231527" cy="1338916"/>
      </dsp:txXfrm>
    </dsp:sp>
    <dsp:sp modelId="{9E0DFE69-9467-42F4-9EFE-F53BC98E7E8C}">
      <dsp:nvSpPr>
        <dsp:cNvPr id="0" name=""/>
        <dsp:cNvSpPr/>
      </dsp:nvSpPr>
      <dsp:spPr>
        <a:xfrm>
          <a:off x="3684834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Difficile da manipolare</a:t>
          </a:r>
        </a:p>
      </dsp:txBody>
      <dsp:txXfrm>
        <a:off x="3684834" y="1771044"/>
        <a:ext cx="2231527" cy="1338916"/>
      </dsp:txXfrm>
    </dsp:sp>
    <dsp:sp modelId="{246FACA3-3BD5-498C-B2F9-0B5A0DDC7C7E}">
      <dsp:nvSpPr>
        <dsp:cNvPr id="0" name=""/>
        <dsp:cNvSpPr/>
      </dsp:nvSpPr>
      <dsp:spPr>
        <a:xfrm>
          <a:off x="6139514" y="1771044"/>
          <a:ext cx="2231527" cy="1338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Scritto in linguaggio a basso livello</a:t>
          </a:r>
        </a:p>
      </dsp:txBody>
      <dsp:txXfrm>
        <a:off x="6139514" y="1771044"/>
        <a:ext cx="2231527" cy="13389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6547D-BA62-44DE-90F5-B6AAD1E232A5}">
      <dsp:nvSpPr>
        <dsp:cNvPr id="0" name=""/>
        <dsp:cNvSpPr/>
      </dsp:nvSpPr>
      <dsp:spPr>
        <a:xfrm>
          <a:off x="0" y="0"/>
          <a:ext cx="960119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79971-D798-463C-BCFA-236AC717B56B}">
      <dsp:nvSpPr>
        <dsp:cNvPr id="0" name=""/>
        <dsp:cNvSpPr/>
      </dsp:nvSpPr>
      <dsp:spPr>
        <a:xfrm>
          <a:off x="0" y="0"/>
          <a:ext cx="9601196" cy="165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Si trova al livello più basso</a:t>
          </a:r>
        </a:p>
      </dsp:txBody>
      <dsp:txXfrm>
        <a:off x="0" y="0"/>
        <a:ext cx="9601196" cy="1659468"/>
      </dsp:txXfrm>
    </dsp:sp>
    <dsp:sp modelId="{E1CA686A-B7E6-471F-90E0-75E31D273CB5}">
      <dsp:nvSpPr>
        <dsp:cNvPr id="0" name=""/>
        <dsp:cNvSpPr/>
      </dsp:nvSpPr>
      <dsp:spPr>
        <a:xfrm>
          <a:off x="0" y="1659468"/>
          <a:ext cx="960119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7460E-92B9-4AEB-A17C-E81BC795BB9A}">
      <dsp:nvSpPr>
        <dsp:cNvPr id="0" name=""/>
        <dsp:cNvSpPr/>
      </dsp:nvSpPr>
      <dsp:spPr>
        <a:xfrm>
          <a:off x="0" y="1659468"/>
          <a:ext cx="9601196" cy="165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E' costituito dalla memoria ROM presente nella scheda madre e dal software in essa caricato</a:t>
          </a:r>
        </a:p>
      </dsp:txBody>
      <dsp:txXfrm>
        <a:off x="0" y="1659468"/>
        <a:ext cx="9601196" cy="16594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01DB9-94E6-409B-96AB-0428C396DB94}">
      <dsp:nvSpPr>
        <dsp:cNvPr id="0" name=""/>
        <dsp:cNvSpPr/>
      </dsp:nvSpPr>
      <dsp:spPr>
        <a:xfrm>
          <a:off x="0" y="0"/>
          <a:ext cx="960119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9B6C-0F3D-46C3-A35E-4A7C6E9EAE19}">
      <dsp:nvSpPr>
        <dsp:cNvPr id="0" name=""/>
        <dsp:cNvSpPr/>
      </dsp:nvSpPr>
      <dsp:spPr>
        <a:xfrm>
          <a:off x="0" y="0"/>
          <a:ext cx="9601196" cy="331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Si avvia in automatico nella fase di avvio</a:t>
          </a:r>
        </a:p>
      </dsp:txBody>
      <dsp:txXfrm>
        <a:off x="0" y="0"/>
        <a:ext cx="9601196" cy="33189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A4CA-0E60-42DE-84A9-37E26AAD7E92}">
      <dsp:nvSpPr>
        <dsp:cNvPr id="0" name=""/>
        <dsp:cNvSpPr/>
      </dsp:nvSpPr>
      <dsp:spPr>
        <a:xfrm>
          <a:off x="0" y="0"/>
          <a:ext cx="9601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7E865-4748-4F42-874B-57D69FC3C47D}">
      <dsp:nvSpPr>
        <dsp:cNvPr id="0" name=""/>
        <dsp:cNvSpPr/>
      </dsp:nvSpPr>
      <dsp:spPr>
        <a:xfrm>
          <a:off x="0" y="0"/>
          <a:ext cx="9601196" cy="165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Si occupa di effettuare una breve diagnosi dei componenti presenti</a:t>
          </a:r>
        </a:p>
      </dsp:txBody>
      <dsp:txXfrm>
        <a:off x="0" y="0"/>
        <a:ext cx="9601196" cy="1659468"/>
      </dsp:txXfrm>
    </dsp:sp>
    <dsp:sp modelId="{440ED5F2-DDC6-457B-8A8C-8AE4829301EB}">
      <dsp:nvSpPr>
        <dsp:cNvPr id="0" name=""/>
        <dsp:cNvSpPr/>
      </dsp:nvSpPr>
      <dsp:spPr>
        <a:xfrm>
          <a:off x="0" y="1659468"/>
          <a:ext cx="9601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6B896-AFD6-4C09-BFE1-7BB884A26823}">
      <dsp:nvSpPr>
        <dsp:cNvPr id="0" name=""/>
        <dsp:cNvSpPr/>
      </dsp:nvSpPr>
      <dsp:spPr>
        <a:xfrm>
          <a:off x="0" y="1659468"/>
          <a:ext cx="9601196" cy="165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Utilizza una procedura chiamata POST</a:t>
          </a:r>
        </a:p>
      </dsp:txBody>
      <dsp:txXfrm>
        <a:off x="0" y="1659468"/>
        <a:ext cx="9601196" cy="1659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B5FD5-5928-4F38-BB17-2967408A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Software e Sistemi Operativi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3F1AD1-CE6E-42A4-A4B7-498CBACB9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Com'è strutturato quello che vediamo sullo schermo del nostro PC?</a:t>
            </a:r>
          </a:p>
        </p:txBody>
      </p:sp>
    </p:spTree>
    <p:extLst>
      <p:ext uri="{BB962C8B-B14F-4D97-AF65-F5344CB8AC3E}">
        <p14:creationId xmlns:p14="http://schemas.microsoft.com/office/powerpoint/2010/main" val="228242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0472C99-B970-44BA-A0BB-A85AD06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Firmware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3D3099-CCCB-4664-8866-63CD55E3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58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8D78886-167D-4F3E-996B-25778B5C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il firmware?</a:t>
            </a:r>
          </a:p>
        </p:txBody>
      </p:sp>
      <p:pic>
        <p:nvPicPr>
          <p:cNvPr id="2050" name="Picture 2" descr="Risultati immagini per firmware">
            <a:extLst>
              <a:ext uri="{FF2B5EF4-FFF2-40B4-BE49-F238E27FC236}">
                <a16:creationId xmlns:a16="http://schemas.microsoft.com/office/drawing/2014/main" id="{7F473B6A-9556-4A33-8080-823AD03FA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78" y="2557463"/>
            <a:ext cx="5898444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18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4E0D2-02FA-49B6-9191-9776D7C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Firmware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4418F87-3B57-4A94-B678-E2FFA7C24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92615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02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F1C36-47AA-4426-8998-3CABA386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Quando lo vediamo?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AF2503D-CDA8-4F72-9437-5A1CE2E03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498552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99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D3BDD-F9C6-419E-BD0D-0E3C088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5CF41A6-D652-48E3-96D0-FFB75CA9C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400867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25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44E54-0F44-4C2C-8C8A-5BA5DC65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7D98021-3E95-480E-B7A9-2B41AEFB8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37911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A41278C-FCC6-4C2E-9E2F-A8D38DC1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POST</a:t>
            </a:r>
          </a:p>
        </p:txBody>
      </p:sp>
      <p:pic>
        <p:nvPicPr>
          <p:cNvPr id="1026" name="Picture 2" descr="Risultati immagini per procedura post">
            <a:extLst>
              <a:ext uri="{FF2B5EF4-FFF2-40B4-BE49-F238E27FC236}">
                <a16:creationId xmlns:a16="http://schemas.microsoft.com/office/drawing/2014/main" id="{29D1AA0C-AD1D-4F9D-9CD2-5C58671C83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557463"/>
            <a:ext cx="419100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3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4EA9DD4-05C6-4BE6-9B20-0AC39BDD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Sistema Operativo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31C27C-E744-41EC-A066-021789B73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49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5281A-C389-46D9-8606-F6004D8D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cosa è composto?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E220E7F-C5EE-4F3E-9E64-8896BEAE4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833460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79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5485E-8649-490C-BEFC-C965BCE1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SO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FF9077-DDA3-4149-9CCF-0CC8E4213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36358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63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5D1B75-966A-48E0-BDC0-91EA2ABA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FD7421-DCD4-43DD-B50D-67560A30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di alto e di basso livello</a:t>
            </a:r>
          </a:p>
          <a:p>
            <a:r>
              <a:rPr lang="it-IT" dirty="0"/>
              <a:t>Firmware</a:t>
            </a:r>
          </a:p>
          <a:p>
            <a:r>
              <a:rPr lang="it-IT" dirty="0"/>
              <a:t>Struttura di un Sistema Operativo</a:t>
            </a:r>
          </a:p>
          <a:p>
            <a:r>
              <a:rPr lang="it-IT" dirty="0"/>
              <a:t>Software Applicativo</a:t>
            </a:r>
          </a:p>
        </p:txBody>
      </p:sp>
    </p:spTree>
    <p:extLst>
      <p:ext uri="{BB962C8B-B14F-4D97-AF65-F5344CB8AC3E}">
        <p14:creationId xmlns:p14="http://schemas.microsoft.com/office/powerpoint/2010/main" val="228106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18CA7-50A8-4729-A4AC-1FC5263B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del SO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E4C6D9D-DEA4-4752-B0A3-C3106CDDC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176134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24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1ABB8-CF4B-4F99-9E7F-473AAFD6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Kernel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CE101-114B-4D2B-9CAC-ED8DA8192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Colloquia direttamente con l'hardware, gestendo:</a:t>
            </a:r>
          </a:p>
          <a:p>
            <a:pPr lvl="1"/>
            <a:r>
              <a:rPr lang="it-IT" dirty="0"/>
              <a:t>I processi</a:t>
            </a:r>
          </a:p>
          <a:p>
            <a:pPr lvl="1"/>
            <a:r>
              <a:rPr lang="it-IT" dirty="0"/>
              <a:t>La memoria</a:t>
            </a:r>
          </a:p>
          <a:p>
            <a:pPr lvl="1"/>
            <a:r>
              <a:rPr lang="it-IT" dirty="0"/>
              <a:t>Le periferiche</a:t>
            </a:r>
          </a:p>
          <a:p>
            <a:pPr lvl="1"/>
            <a:r>
              <a:rPr lang="it-IT" dirty="0"/>
              <a:t>Il file system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2806AAC-C696-4CF8-94EB-8F2D1568AD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2454" y="2560638"/>
            <a:ext cx="4656592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3EB5A-E7CF-42BD-ADE8-3F1DECEC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Gestore dei processi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9EAF2B60-5053-41EB-AB32-8E4DD54AEA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212109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CF98B28D-C686-468F-A2B8-AC5865DAAC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952185"/>
              </p:ext>
            </p:extLst>
          </p:nvPr>
        </p:nvGraphicFramePr>
        <p:xfrm>
          <a:off x="6181344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1563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DEA86-A04B-4461-AB98-7D96CF17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Gestore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0F4072-4FE4-49E6-9707-BA87BD1CD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Organizza l'utilizzo della memoria in modo efficiente suddividendola tra i vari processi, consentendo a ogni programma di lavorare in un proprio spazio riservato</a:t>
            </a:r>
          </a:p>
          <a:p>
            <a:r>
              <a:rPr lang="it-IT" dirty="0"/>
              <a:t>Protegge i dati dagli altri processi in esecuzione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1CB345A-EB32-4E93-B5AF-F90CD4B737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603427"/>
            <a:ext cx="4718050" cy="32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5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C1BA-4B1B-4074-8A9E-DE29B24F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Gestore delle periferiche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281832-57A9-44A9-86AF-173642A2AD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Consente di uniformare le funzionalità di periferiche dello stesso tipo ma di costruttori differenti</a:t>
            </a:r>
          </a:p>
          <a:p>
            <a:r>
              <a:rPr lang="it-IT" dirty="0"/>
              <a:t>Adatta il modello standard di una periferica alle caratteristiche del dispositivo effettivamente collegato</a:t>
            </a:r>
          </a:p>
        </p:txBody>
      </p:sp>
      <p:pic>
        <p:nvPicPr>
          <p:cNvPr id="4098" name="Picture 2" descr="Risultati immagini per installazione dispositivo">
            <a:extLst>
              <a:ext uri="{FF2B5EF4-FFF2-40B4-BE49-F238E27FC236}">
                <a16:creationId xmlns:a16="http://schemas.microsoft.com/office/drawing/2014/main" id="{8D085E78-0F77-4E3A-967E-A04D48B1E6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696395"/>
            <a:ext cx="4718050" cy="303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77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39836-B77E-44C4-A91C-5F76F961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Gestore del File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90BEA2-AC68-40E1-9BE9-D7B70F838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Organizza le informazioni, disponendole in contenitori logici (file) identificati mediante un nome logico</a:t>
            </a:r>
          </a:p>
          <a:p>
            <a:r>
              <a:rPr lang="it-IT" dirty="0"/>
              <a:t>Struttura ad albero</a:t>
            </a:r>
          </a:p>
          <a:p>
            <a:pPr lvl="1"/>
            <a:r>
              <a:rPr lang="it-IT" dirty="0"/>
              <a:t>Cartella</a:t>
            </a:r>
          </a:p>
          <a:p>
            <a:pPr lvl="1"/>
            <a:r>
              <a:rPr lang="it-IT" dirty="0"/>
              <a:t>Cammino</a:t>
            </a:r>
          </a:p>
        </p:txBody>
      </p:sp>
      <p:pic>
        <p:nvPicPr>
          <p:cNvPr id="5122" name="Picture 2" descr="Risultati immagini per file system">
            <a:extLst>
              <a:ext uri="{FF2B5EF4-FFF2-40B4-BE49-F238E27FC236}">
                <a16:creationId xmlns:a16="http://schemas.microsoft.com/office/drawing/2014/main" id="{3CD42520-78EE-4571-8930-1C620FB63D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7" y="2705894"/>
            <a:ext cx="42767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3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7DA1A-DB09-411F-B68D-0F47E7C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Shell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E96DC-B1C4-4177-B5E4-4FB96B51A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Permette l'interazione tra l'utilizzatore e il sistema , acquisendo ed eseguendo i comandi oppure avviando programmi a richiesta</a:t>
            </a:r>
          </a:p>
          <a:p>
            <a:pPr lvl="1"/>
            <a:r>
              <a:rPr lang="it-IT" dirty="0"/>
              <a:t>Grafico</a:t>
            </a:r>
          </a:p>
          <a:p>
            <a:pPr lvl="1"/>
            <a:r>
              <a:rPr lang="it-IT" dirty="0"/>
              <a:t>Linea di comando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5D2B4E-2158-4F9D-B5F8-E6D737EECE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979468"/>
            <a:ext cx="4718050" cy="24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94211-520B-42BF-9817-60F3A9A2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803BD-5525-4859-BF67-A988779ACC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Insieme dei software necessario a sviluppare altri software</a:t>
            </a:r>
          </a:p>
          <a:p>
            <a:pPr lvl="1"/>
            <a:r>
              <a:rPr lang="it-IT" dirty="0"/>
              <a:t>Editor</a:t>
            </a:r>
          </a:p>
          <a:p>
            <a:pPr lvl="1"/>
            <a:r>
              <a:rPr lang="it-IT" dirty="0"/>
              <a:t>Compiler</a:t>
            </a:r>
          </a:p>
          <a:p>
            <a:pPr lvl="1"/>
            <a:r>
              <a:rPr lang="it-IT" dirty="0" err="1"/>
              <a:t>Loader</a:t>
            </a:r>
            <a:endParaRPr lang="it-IT" dirty="0"/>
          </a:p>
          <a:p>
            <a:pPr lvl="1"/>
            <a:r>
              <a:rPr lang="it-IT" dirty="0" err="1"/>
              <a:t>Linker</a:t>
            </a:r>
            <a:endParaRPr lang="it-IT" dirty="0"/>
          </a:p>
          <a:p>
            <a:pPr lvl="1"/>
            <a:r>
              <a:rPr lang="it-IT" dirty="0"/>
              <a:t>Debugger</a:t>
            </a:r>
          </a:p>
        </p:txBody>
      </p:sp>
      <p:pic>
        <p:nvPicPr>
          <p:cNvPr id="6146" name="Picture 2" descr="Risultati immagini per editor">
            <a:extLst>
              <a:ext uri="{FF2B5EF4-FFF2-40B4-BE49-F238E27FC236}">
                <a16:creationId xmlns:a16="http://schemas.microsoft.com/office/drawing/2014/main" id="{27E66BAA-D9D6-48D0-BBBE-6656B58446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662865"/>
            <a:ext cx="4718050" cy="31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1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4D2144D-DA63-4408-9A5B-77918BF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Software Applicativo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A89AD64-E51B-409D-BFA7-3283C79AF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78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950462-47E6-4E25-B4C5-7795A9C6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sono?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8D91D7-8AE7-4ADC-A2C9-93B3565EE3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Insieme dei programmi che vengono installati dall'utente per svolgere compiti specifici</a:t>
            </a:r>
          </a:p>
          <a:p>
            <a:r>
              <a:rPr lang="it-IT" dirty="0"/>
              <a:t>Può interagire sia con l'utente che con il Sistema Operativo</a:t>
            </a:r>
          </a:p>
        </p:txBody>
      </p:sp>
      <p:pic>
        <p:nvPicPr>
          <p:cNvPr id="7170" name="Picture 2" descr="Risultati immagini per tipi software applicativo">
            <a:extLst>
              <a:ext uri="{FF2B5EF4-FFF2-40B4-BE49-F238E27FC236}">
                <a16:creationId xmlns:a16="http://schemas.microsoft.com/office/drawing/2014/main" id="{C52FE15C-B17C-406B-A297-923E52A84A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036094"/>
            <a:ext cx="4718050" cy="2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7A816-32A1-404F-8FB6-F63D9150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il software?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A66AD7F-9DD0-4F6F-BBA9-97F65D7DE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930351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423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7EC7A80-CE31-4BE4-AC6E-40DF26E8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Software Applicativo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1A23284-F920-42A3-828A-FF5E66472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8205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833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9C244-B801-41F1-A726-32481F3C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Software di Sistema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6A109D8-5282-4DEC-AEE4-59B00CB12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173537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537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6D32BC0-4B6E-462D-8009-FCD46198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pic>
        <p:nvPicPr>
          <p:cNvPr id="8194" name="Picture 2" descr="Risultati immagini per ccleaner">
            <a:extLst>
              <a:ext uri="{FF2B5EF4-FFF2-40B4-BE49-F238E27FC236}">
                <a16:creationId xmlns:a16="http://schemas.microsoft.com/office/drawing/2014/main" id="{36DC033E-5721-449F-BF41-53B0C6A3F22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897036"/>
            <a:ext cx="4718050" cy="26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isultati immagini per office 2019">
            <a:extLst>
              <a:ext uri="{FF2B5EF4-FFF2-40B4-BE49-F238E27FC236}">
                <a16:creationId xmlns:a16="http://schemas.microsoft.com/office/drawing/2014/main" id="{2113867B-813A-40F2-AE0C-F4BBC742B9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888655"/>
            <a:ext cx="4718050" cy="26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67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69808-9FA2-4F0E-A5DF-F3401E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pic>
        <p:nvPicPr>
          <p:cNvPr id="9220" name="Picture 4" descr="Risultati immagini per ebook">
            <a:extLst>
              <a:ext uri="{FF2B5EF4-FFF2-40B4-BE49-F238E27FC236}">
                <a16:creationId xmlns:a16="http://schemas.microsoft.com/office/drawing/2014/main" id="{1148A5BA-ED9D-4176-9E19-CB03216F4D1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747769"/>
            <a:ext cx="4718050" cy="293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isultati immagini per browser">
            <a:extLst>
              <a:ext uri="{FF2B5EF4-FFF2-40B4-BE49-F238E27FC236}">
                <a16:creationId xmlns:a16="http://schemas.microsoft.com/office/drawing/2014/main" id="{2DC12C45-825A-4DC6-BB74-9E64C23285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34" y="2560638"/>
            <a:ext cx="4409431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7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2BEC6-DAA1-4460-886F-537E763C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pic>
        <p:nvPicPr>
          <p:cNvPr id="10242" name="Picture 2" descr="Risultati immagini per vlc">
            <a:extLst>
              <a:ext uri="{FF2B5EF4-FFF2-40B4-BE49-F238E27FC236}">
                <a16:creationId xmlns:a16="http://schemas.microsoft.com/office/drawing/2014/main" id="{B1ACDE12-D614-4C2E-92EA-3FEE674FA8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601537"/>
            <a:ext cx="4718050" cy="32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isultati immagini per software aziendale">
            <a:extLst>
              <a:ext uri="{FF2B5EF4-FFF2-40B4-BE49-F238E27FC236}">
                <a16:creationId xmlns:a16="http://schemas.microsoft.com/office/drawing/2014/main" id="{1A0ECD49-B6E1-4FEC-BD4D-92A5C0ED198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38" y="2560638"/>
            <a:ext cx="4613124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35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5FCC61-DE96-4F91-9643-B3C37C2E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pic>
        <p:nvPicPr>
          <p:cNvPr id="11266" name="Picture 2" descr="Risultati immagini per steam">
            <a:extLst>
              <a:ext uri="{FF2B5EF4-FFF2-40B4-BE49-F238E27FC236}">
                <a16:creationId xmlns:a16="http://schemas.microsoft.com/office/drawing/2014/main" id="{9536EA6E-2C80-484C-80C0-FF87F99407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642923"/>
            <a:ext cx="4718050" cy="31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isultati immagini per bluestacks">
            <a:extLst>
              <a:ext uri="{FF2B5EF4-FFF2-40B4-BE49-F238E27FC236}">
                <a16:creationId xmlns:a16="http://schemas.microsoft.com/office/drawing/2014/main" id="{0CEE3E05-7246-4E37-8876-F5F8536437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77118"/>
            <a:ext cx="4718050" cy="247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6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C9C7B42-D78E-453B-995C-87953667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Curiosità</a:t>
            </a:r>
          </a:p>
        </p:txBody>
      </p:sp>
      <p:pic>
        <p:nvPicPr>
          <p:cNvPr id="12290" name="Picture 2" descr="Risultati immagini per grafico utilizzo browser">
            <a:extLst>
              <a:ext uri="{FF2B5EF4-FFF2-40B4-BE49-F238E27FC236}">
                <a16:creationId xmlns:a16="http://schemas.microsoft.com/office/drawing/2014/main" id="{EFBB50F2-C0A1-4147-9E3F-9B5EC506FCE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575" y="2920764"/>
            <a:ext cx="4718050" cy="258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isultati immagini per grafico utilizzo browser">
            <a:extLst>
              <a:ext uri="{FF2B5EF4-FFF2-40B4-BE49-F238E27FC236}">
                <a16:creationId xmlns:a16="http://schemas.microsoft.com/office/drawing/2014/main" id="{95B06D77-CF29-483A-B7AD-70EAF8FEAB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714" y="2560638"/>
            <a:ext cx="4706071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2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4F4B5-CED6-41AF-9975-CCA49AC6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Curiosità</a:t>
            </a:r>
          </a:p>
        </p:txBody>
      </p:sp>
      <p:pic>
        <p:nvPicPr>
          <p:cNvPr id="13314" name="Picture 2" descr="Risultati immagini per grafico utilizzo steam">
            <a:extLst>
              <a:ext uri="{FF2B5EF4-FFF2-40B4-BE49-F238E27FC236}">
                <a16:creationId xmlns:a16="http://schemas.microsoft.com/office/drawing/2014/main" id="{A90E295C-C5A0-40BF-A81A-F510720D42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2560638"/>
            <a:ext cx="4413249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isultati immagini per grafico utilizzo steam">
            <a:extLst>
              <a:ext uri="{FF2B5EF4-FFF2-40B4-BE49-F238E27FC236}">
                <a16:creationId xmlns:a16="http://schemas.microsoft.com/office/drawing/2014/main" id="{2A9E6385-FDDB-4ABD-9131-6CAC899CFD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932325"/>
            <a:ext cx="4718050" cy="256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037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C0DE9-AE01-4D85-8956-D6A7117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Curiosità</a:t>
            </a:r>
          </a:p>
        </p:txBody>
      </p:sp>
      <p:pic>
        <p:nvPicPr>
          <p:cNvPr id="14338" name="Picture 2" descr="Risultati immagini per grafico libri vs ebook">
            <a:extLst>
              <a:ext uri="{FF2B5EF4-FFF2-40B4-BE49-F238E27FC236}">
                <a16:creationId xmlns:a16="http://schemas.microsoft.com/office/drawing/2014/main" id="{DAB7ACA0-9C84-4C01-834D-F728A86024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07" y="2560638"/>
            <a:ext cx="4445786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isultati immagini per grafico libri vs ebook">
            <a:extLst>
              <a:ext uri="{FF2B5EF4-FFF2-40B4-BE49-F238E27FC236}">
                <a16:creationId xmlns:a16="http://schemas.microsoft.com/office/drawing/2014/main" id="{E583273E-4931-4BAE-94AA-2365EEE74F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66" y="2560638"/>
            <a:ext cx="3508767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45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C64C0-4264-486C-B541-72BE04BB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Veloce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13A4D-1956-4605-8382-7A28F6EFE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Scrivere una lettera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Calcolare le spese sostenute in una settimana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Registrare tutte le fatture della ditta dell'ultimo mese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Fare una videotelefonata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Inviare una lettera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Preparare un Curriculum Vitae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Disegnare l'andamento del valore del dollaro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Registrare un appuntamento importante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Calcolare al radice quadrata di 777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BEC0B4-07FF-4561-92CC-742F8EB950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it-IT" dirty="0"/>
              <a:t>Word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/>
              <a:t>Excel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/>
              <a:t>Mail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err="1"/>
              <a:t>Powerpoint</a:t>
            </a:r>
            <a:endParaRPr lang="it-IT" dirty="0"/>
          </a:p>
          <a:p>
            <a:pPr marL="457200" indent="-457200">
              <a:buFont typeface="+mj-lt"/>
              <a:buAutoNum type="alphaUcPeriod"/>
            </a:pPr>
            <a:r>
              <a:rPr lang="it-IT" dirty="0" err="1"/>
              <a:t>Facetime</a:t>
            </a:r>
            <a:endParaRPr lang="it-IT" dirty="0"/>
          </a:p>
          <a:p>
            <a:pPr marL="457200" indent="-457200">
              <a:buFont typeface="+mj-lt"/>
              <a:buAutoNum type="alphaUcPeriod"/>
            </a:pPr>
            <a:r>
              <a:rPr lang="it-IT" dirty="0"/>
              <a:t>Database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/>
              <a:t>Outlook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err="1"/>
              <a:t>Pages</a:t>
            </a:r>
            <a:endParaRPr lang="it-IT" dirty="0"/>
          </a:p>
          <a:p>
            <a:pPr marL="457200" indent="-457200">
              <a:buFont typeface="+mj-lt"/>
              <a:buAutoNum type="alphaUcPeriod"/>
            </a:pPr>
            <a:r>
              <a:rPr lang="it-IT" dirty="0"/>
              <a:t>Lync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/>
              <a:t>Calcolatrice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/>
              <a:t>Skype</a:t>
            </a:r>
          </a:p>
        </p:txBody>
      </p:sp>
    </p:spTree>
    <p:extLst>
      <p:ext uri="{BB962C8B-B14F-4D97-AF65-F5344CB8AC3E}">
        <p14:creationId xmlns:p14="http://schemas.microsoft.com/office/powerpoint/2010/main" val="222338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1C3306-AD94-49A1-A6CE-2715DCAA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Due tipologie di software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AA34322-AEF8-43BD-9796-5C8C6B398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7854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359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84BEC-769C-46D5-9489-9C0084D5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Veloce ricerca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DA12E90D-B569-4B65-9EDB-1D3FE18804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5306139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90F41F9E-0B36-4BCD-82FC-0285E92EBE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4608900"/>
              </p:ext>
            </p:extLst>
          </p:nvPr>
        </p:nvGraphicFramePr>
        <p:xfrm>
          <a:off x="6181344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0136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512CC-60CD-45E7-AF35-624171A6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ci permette di classificarli?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FB9D0E-34E5-46FB-8792-F70DE4FE30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Più un software è posto vicino all'hardware, più basso verrà definito il suo livello</a:t>
            </a:r>
          </a:p>
          <a:p>
            <a:r>
              <a:rPr lang="it-IT" dirty="0"/>
              <a:t>Più un software è posto vicino all'esperienza utente, più alto sarà il suo livello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C97453AC-1A89-4DF7-BB10-A987541EFE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0676994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86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3A021-733F-4906-B6EE-C982AB91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dei linguaggi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5E4F1A-9D6F-4F93-87E6-FC551F71E1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Basso Livello</a:t>
            </a:r>
          </a:p>
          <a:p>
            <a:pPr lvl="1"/>
            <a:r>
              <a:rPr lang="it-IT" dirty="0"/>
              <a:t>Le istruzioni sono costituite da combinazioni di codici binari</a:t>
            </a:r>
          </a:p>
          <a:p>
            <a:pPr lvl="1"/>
            <a:r>
              <a:rPr lang="it-IT" dirty="0"/>
              <a:t>A ogni istruzione corrisponde un'azione compiuta dalla macchina</a:t>
            </a:r>
          </a:p>
          <a:p>
            <a:pPr lvl="1"/>
            <a:r>
              <a:rPr lang="it-IT" dirty="0"/>
              <a:t>Richiede grandissima maestria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F593CD-55D6-4DD3-B10D-3853356E56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Alto Livello</a:t>
            </a:r>
          </a:p>
          <a:p>
            <a:pPr lvl="1"/>
            <a:r>
              <a:rPr lang="it-IT" dirty="0"/>
              <a:t>Dispongo di istruzioni più espressive</a:t>
            </a:r>
          </a:p>
          <a:p>
            <a:pPr lvl="1"/>
            <a:r>
              <a:rPr lang="it-IT" dirty="0"/>
              <a:t>Con un unico comando è possibile far eseguire più operazioni alla macchina</a:t>
            </a:r>
          </a:p>
        </p:txBody>
      </p:sp>
    </p:spTree>
    <p:extLst>
      <p:ext uri="{BB962C8B-B14F-4D97-AF65-F5344CB8AC3E}">
        <p14:creationId xmlns:p14="http://schemas.microsoft.com/office/powerpoint/2010/main" val="406135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9958094-3A53-405E-83BA-872497D4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software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B40CC432-A4EC-4155-A182-775BA8739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52678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34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CDD05-2AED-4738-9C0A-71E6332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Livelli del software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377BED2-0DF5-4D70-A9FA-F584D715E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60153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ppia parentesi graffa 4">
            <a:extLst>
              <a:ext uri="{FF2B5EF4-FFF2-40B4-BE49-F238E27FC236}">
                <a16:creationId xmlns:a16="http://schemas.microsoft.com/office/drawing/2014/main" id="{448DC252-791A-448A-A004-629D736573DC}"/>
              </a:ext>
            </a:extLst>
          </p:cNvPr>
          <p:cNvSpPr/>
          <p:nvPr/>
        </p:nvSpPr>
        <p:spPr>
          <a:xfrm>
            <a:off x="3953691" y="3500846"/>
            <a:ext cx="4145280" cy="1410788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7C980CD-C634-4CB2-AD16-3E059CDC6C01}"/>
              </a:ext>
            </a:extLst>
          </p:cNvPr>
          <p:cNvSpPr txBox="1"/>
          <p:nvPr/>
        </p:nvSpPr>
        <p:spPr>
          <a:xfrm>
            <a:off x="8236396" y="4021574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Sistema Operativo</a:t>
            </a:r>
          </a:p>
        </p:txBody>
      </p:sp>
      <p:pic>
        <p:nvPicPr>
          <p:cNvPr id="3074" name="Picture 2" descr="Risultati immagini per sistema operativo">
            <a:extLst>
              <a:ext uri="{FF2B5EF4-FFF2-40B4-BE49-F238E27FC236}">
                <a16:creationId xmlns:a16="http://schemas.microsoft.com/office/drawing/2014/main" id="{A42F2039-2A4A-4031-9B7C-53EC7599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45" y="2653665"/>
            <a:ext cx="2095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5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B42A-7988-4E9C-9CA6-1B8C68FC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7A9DA0C-F86C-4BEB-ACFE-01D6285E6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804815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94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618</Words>
  <Application>Microsoft Office PowerPoint</Application>
  <PresentationFormat>Widescreen</PresentationFormat>
  <Paragraphs>158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3" baseType="lpstr">
      <vt:lpstr>Arial</vt:lpstr>
      <vt:lpstr>Garamond</vt:lpstr>
      <vt:lpstr>Organico</vt:lpstr>
      <vt:lpstr>Software e Sistemi Operativi</vt:lpstr>
      <vt:lpstr>Obiettivi</vt:lpstr>
      <vt:lpstr>Cos'è il software?</vt:lpstr>
      <vt:lpstr>Due tipologie di software</vt:lpstr>
      <vt:lpstr>Cosa ci permette di classificarli?</vt:lpstr>
      <vt:lpstr>Livello dei linguaggi</vt:lpstr>
      <vt:lpstr>Tipologie di software</vt:lpstr>
      <vt:lpstr>Livelli del software</vt:lpstr>
      <vt:lpstr>Caratteristiche</vt:lpstr>
      <vt:lpstr>Il Firmware</vt:lpstr>
      <vt:lpstr>Cos'è il firmware?</vt:lpstr>
      <vt:lpstr>Firmware</vt:lpstr>
      <vt:lpstr>Quando lo vediamo?</vt:lpstr>
      <vt:lpstr>A cosa serve?</vt:lpstr>
      <vt:lpstr>POST</vt:lpstr>
      <vt:lpstr>POST</vt:lpstr>
      <vt:lpstr>Il Sistema Operativo</vt:lpstr>
      <vt:lpstr>Da cosa è composto?</vt:lpstr>
      <vt:lpstr>Tipologie di SO</vt:lpstr>
      <vt:lpstr>Elementi del SO</vt:lpstr>
      <vt:lpstr>Il Kernel</vt:lpstr>
      <vt:lpstr>Gestore dei processi</vt:lpstr>
      <vt:lpstr>Gestore della memoria</vt:lpstr>
      <vt:lpstr>Gestore delle periferiche</vt:lpstr>
      <vt:lpstr>Gestore del File System</vt:lpstr>
      <vt:lpstr>Shell</vt:lpstr>
      <vt:lpstr>Software di base</vt:lpstr>
      <vt:lpstr>Il Software Applicativo</vt:lpstr>
      <vt:lpstr>Cosa sono?</vt:lpstr>
      <vt:lpstr>Tipologie di Software Applicativo</vt:lpstr>
      <vt:lpstr>Tipologie di Software di Sistema</vt:lpstr>
      <vt:lpstr>Esempi</vt:lpstr>
      <vt:lpstr>Esempi</vt:lpstr>
      <vt:lpstr>Esempi</vt:lpstr>
      <vt:lpstr>Esempi</vt:lpstr>
      <vt:lpstr>Curiosità</vt:lpstr>
      <vt:lpstr>Curiosità</vt:lpstr>
      <vt:lpstr>Curiosità</vt:lpstr>
      <vt:lpstr>Veloce esercizio</vt:lpstr>
      <vt:lpstr>Veloce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 Sistemi Operativi</dc:title>
  <dc:creator>Alessandro Fuser</dc:creator>
  <cp:lastModifiedBy>Alessandro Fuser</cp:lastModifiedBy>
  <cp:revision>11</cp:revision>
  <dcterms:created xsi:type="dcterms:W3CDTF">2018-12-16T13:26:43Z</dcterms:created>
  <dcterms:modified xsi:type="dcterms:W3CDTF">2018-12-16T17:26:55Z</dcterms:modified>
</cp:coreProperties>
</file>