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906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89" autoAdjust="0"/>
  </p:normalViewPr>
  <p:slideViewPr>
    <p:cSldViewPr snapToGrid="0">
      <p:cViewPr varScale="1">
        <p:scale>
          <a:sx n="104" d="100"/>
          <a:sy n="104" d="100"/>
        </p:scale>
        <p:origin x="13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C51EF-F273-4A2E-B6E4-5A4A037D877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BF7E4EE-FE62-4FA2-9B6F-D3BA9C891333}">
      <dgm:prSet/>
      <dgm:spPr/>
      <dgm:t>
        <a:bodyPr/>
        <a:lstStyle/>
        <a:p>
          <a:r>
            <a:rPr lang="it-IT" dirty="0"/>
            <a:t>E’ un </a:t>
          </a:r>
          <a:r>
            <a:rPr lang="it-IT" b="1" dirty="0"/>
            <a:t>linguaggio formale </a:t>
          </a:r>
          <a:r>
            <a:rPr lang="it-IT" dirty="0"/>
            <a:t>che specifica un insieme di istruzioni che possono essere usate per produrre dati in output</a:t>
          </a:r>
        </a:p>
      </dgm:t>
    </dgm:pt>
    <dgm:pt modelId="{A25B34A8-0991-48D2-BFE3-E132F83CD6A9}" type="parTrans" cxnId="{D78A6C90-DE58-498B-A190-32DB535C49FA}">
      <dgm:prSet/>
      <dgm:spPr/>
      <dgm:t>
        <a:bodyPr/>
        <a:lstStyle/>
        <a:p>
          <a:endParaRPr lang="it-IT"/>
        </a:p>
      </dgm:t>
    </dgm:pt>
    <dgm:pt modelId="{745AEA96-0955-407F-8A9E-3872B8CF3A20}" type="sibTrans" cxnId="{D78A6C90-DE58-498B-A190-32DB535C49FA}">
      <dgm:prSet/>
      <dgm:spPr/>
      <dgm:t>
        <a:bodyPr/>
        <a:lstStyle/>
        <a:p>
          <a:endParaRPr lang="it-IT"/>
        </a:p>
      </dgm:t>
    </dgm:pt>
    <dgm:pt modelId="{CFF59739-2ED2-4D16-9D32-C8BF41EA1109}">
      <dgm:prSet/>
      <dgm:spPr/>
      <dgm:t>
        <a:bodyPr/>
        <a:lstStyle/>
        <a:p>
          <a:r>
            <a:rPr lang="it-IT"/>
            <a:t>Utilizzabile per il </a:t>
          </a:r>
          <a:r>
            <a:rPr lang="it-IT" b="1"/>
            <a:t>controllo del comportamento </a:t>
          </a:r>
          <a:r>
            <a:rPr lang="it-IT"/>
            <a:t>di una macchina formale o di una implementazione di essa</a:t>
          </a:r>
        </a:p>
      </dgm:t>
    </dgm:pt>
    <dgm:pt modelId="{0AFD5001-617E-4D69-8AE2-839EA961A5B3}" type="parTrans" cxnId="{2F5A4A50-0DA4-453F-9E3C-9287E2D3DD5A}">
      <dgm:prSet/>
      <dgm:spPr/>
      <dgm:t>
        <a:bodyPr/>
        <a:lstStyle/>
        <a:p>
          <a:endParaRPr lang="it-IT"/>
        </a:p>
      </dgm:t>
    </dgm:pt>
    <dgm:pt modelId="{0349FF09-5BC2-4253-B21A-E9A8EE490B90}" type="sibTrans" cxnId="{2F5A4A50-0DA4-453F-9E3C-9287E2D3DD5A}">
      <dgm:prSet/>
      <dgm:spPr/>
      <dgm:t>
        <a:bodyPr/>
        <a:lstStyle/>
        <a:p>
          <a:endParaRPr lang="it-IT"/>
        </a:p>
      </dgm:t>
    </dgm:pt>
    <dgm:pt modelId="{02C3D668-9E31-416D-A0B5-69E2A3DA433F}" type="pres">
      <dgm:prSet presAssocID="{BF8C51EF-F273-4A2E-B6E4-5A4A037D8775}" presName="Name0" presStyleCnt="0">
        <dgm:presLayoutVars>
          <dgm:dir/>
          <dgm:resizeHandles val="exact"/>
        </dgm:presLayoutVars>
      </dgm:prSet>
      <dgm:spPr/>
    </dgm:pt>
    <dgm:pt modelId="{DD4B6E8F-20AA-49A2-9CB2-9B5A64C13E0F}" type="pres">
      <dgm:prSet presAssocID="{8BF7E4EE-FE62-4FA2-9B6F-D3BA9C891333}" presName="node" presStyleLbl="node1" presStyleIdx="0" presStyleCnt="2">
        <dgm:presLayoutVars>
          <dgm:bulletEnabled val="1"/>
        </dgm:presLayoutVars>
      </dgm:prSet>
      <dgm:spPr/>
    </dgm:pt>
    <dgm:pt modelId="{213F03B8-FD96-4223-A2D7-C9890D023131}" type="pres">
      <dgm:prSet presAssocID="{745AEA96-0955-407F-8A9E-3872B8CF3A20}" presName="sibTrans" presStyleLbl="sibTrans2D1" presStyleIdx="0" presStyleCnt="1"/>
      <dgm:spPr/>
    </dgm:pt>
    <dgm:pt modelId="{5D4F00BF-DF5A-4020-9887-FA9752D7041C}" type="pres">
      <dgm:prSet presAssocID="{745AEA96-0955-407F-8A9E-3872B8CF3A20}" presName="connectorText" presStyleLbl="sibTrans2D1" presStyleIdx="0" presStyleCnt="1"/>
      <dgm:spPr/>
    </dgm:pt>
    <dgm:pt modelId="{56040DF4-7A2C-4EE0-B10F-57C35120413D}" type="pres">
      <dgm:prSet presAssocID="{CFF59739-2ED2-4D16-9D32-C8BF41EA1109}" presName="node" presStyleLbl="node1" presStyleIdx="1" presStyleCnt="2">
        <dgm:presLayoutVars>
          <dgm:bulletEnabled val="1"/>
        </dgm:presLayoutVars>
      </dgm:prSet>
      <dgm:spPr/>
    </dgm:pt>
  </dgm:ptLst>
  <dgm:cxnLst>
    <dgm:cxn modelId="{352D980B-6A2D-4D3D-BD53-EF29ACF59E0B}" type="presOf" srcId="{BF8C51EF-F273-4A2E-B6E4-5A4A037D8775}" destId="{02C3D668-9E31-416D-A0B5-69E2A3DA433F}" srcOrd="0" destOrd="0" presId="urn:microsoft.com/office/officeart/2005/8/layout/process1"/>
    <dgm:cxn modelId="{2F5A4A50-0DA4-453F-9E3C-9287E2D3DD5A}" srcId="{BF8C51EF-F273-4A2E-B6E4-5A4A037D8775}" destId="{CFF59739-2ED2-4D16-9D32-C8BF41EA1109}" srcOrd="1" destOrd="0" parTransId="{0AFD5001-617E-4D69-8AE2-839EA961A5B3}" sibTransId="{0349FF09-5BC2-4253-B21A-E9A8EE490B90}"/>
    <dgm:cxn modelId="{80C1F57B-ECE4-40C3-AEE4-A7418539CF76}" type="presOf" srcId="{745AEA96-0955-407F-8A9E-3872B8CF3A20}" destId="{213F03B8-FD96-4223-A2D7-C9890D023131}" srcOrd="0" destOrd="0" presId="urn:microsoft.com/office/officeart/2005/8/layout/process1"/>
    <dgm:cxn modelId="{D78A6C90-DE58-498B-A190-32DB535C49FA}" srcId="{BF8C51EF-F273-4A2E-B6E4-5A4A037D8775}" destId="{8BF7E4EE-FE62-4FA2-9B6F-D3BA9C891333}" srcOrd="0" destOrd="0" parTransId="{A25B34A8-0991-48D2-BFE3-E132F83CD6A9}" sibTransId="{745AEA96-0955-407F-8A9E-3872B8CF3A20}"/>
    <dgm:cxn modelId="{A8EFBB99-605F-4714-8AA4-5D9AD6855805}" type="presOf" srcId="{8BF7E4EE-FE62-4FA2-9B6F-D3BA9C891333}" destId="{DD4B6E8F-20AA-49A2-9CB2-9B5A64C13E0F}" srcOrd="0" destOrd="0" presId="urn:microsoft.com/office/officeart/2005/8/layout/process1"/>
    <dgm:cxn modelId="{F9DA0FBA-03F0-4FBD-9DD6-68333EAF90BF}" type="presOf" srcId="{CFF59739-2ED2-4D16-9D32-C8BF41EA1109}" destId="{56040DF4-7A2C-4EE0-B10F-57C35120413D}" srcOrd="0" destOrd="0" presId="urn:microsoft.com/office/officeart/2005/8/layout/process1"/>
    <dgm:cxn modelId="{75DEA3C5-4020-47B5-B7C0-D2A1C246B6DD}" type="presOf" srcId="{745AEA96-0955-407F-8A9E-3872B8CF3A20}" destId="{5D4F00BF-DF5A-4020-9887-FA9752D7041C}" srcOrd="1" destOrd="0" presId="urn:microsoft.com/office/officeart/2005/8/layout/process1"/>
    <dgm:cxn modelId="{B5728783-CE07-4E8B-8FDF-1E366991F6C6}" type="presParOf" srcId="{02C3D668-9E31-416D-A0B5-69E2A3DA433F}" destId="{DD4B6E8F-20AA-49A2-9CB2-9B5A64C13E0F}" srcOrd="0" destOrd="0" presId="urn:microsoft.com/office/officeart/2005/8/layout/process1"/>
    <dgm:cxn modelId="{E1287534-D87E-4C28-8ACA-8A3DBE6807FA}" type="presParOf" srcId="{02C3D668-9E31-416D-A0B5-69E2A3DA433F}" destId="{213F03B8-FD96-4223-A2D7-C9890D023131}" srcOrd="1" destOrd="0" presId="urn:microsoft.com/office/officeart/2005/8/layout/process1"/>
    <dgm:cxn modelId="{02F6B8F1-1E20-44CB-997F-0AD641150187}" type="presParOf" srcId="{213F03B8-FD96-4223-A2D7-C9890D023131}" destId="{5D4F00BF-DF5A-4020-9887-FA9752D7041C}" srcOrd="0" destOrd="0" presId="urn:microsoft.com/office/officeart/2005/8/layout/process1"/>
    <dgm:cxn modelId="{75588450-5F3B-40BD-A0FB-7D8DDAE8D75C}" type="presParOf" srcId="{02C3D668-9E31-416D-A0B5-69E2A3DA433F}" destId="{56040DF4-7A2C-4EE0-B10F-57C35120413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95B318-B004-40E4-8A39-1969A8C6CEC3}" type="doc">
      <dgm:prSet loTypeId="urn:microsoft.com/office/officeart/2005/8/layout/default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A11CBF9F-D32C-4D14-9900-077FF09E64BD}">
      <dgm:prSet/>
      <dgm:spPr/>
      <dgm:t>
        <a:bodyPr/>
        <a:lstStyle/>
        <a:p>
          <a:r>
            <a:rPr lang="it-IT"/>
            <a:t>Limitare la complessità della struttura del controllo dei programmi</a:t>
          </a:r>
          <a:endParaRPr lang="en-US"/>
        </a:p>
      </dgm:t>
    </dgm:pt>
    <dgm:pt modelId="{A16B8D77-94E7-4A35-8DEC-8AAF64C16C4A}" type="parTrans" cxnId="{714F7188-3D30-4E5C-B62F-E101DD89F338}">
      <dgm:prSet/>
      <dgm:spPr/>
      <dgm:t>
        <a:bodyPr/>
        <a:lstStyle/>
        <a:p>
          <a:endParaRPr lang="en-US"/>
        </a:p>
      </dgm:t>
    </dgm:pt>
    <dgm:pt modelId="{FC1B5A96-66B2-451D-ADBC-0D05A58D5D38}" type="sibTrans" cxnId="{714F7188-3D30-4E5C-B62F-E101DD89F338}">
      <dgm:prSet/>
      <dgm:spPr/>
      <dgm:t>
        <a:bodyPr/>
        <a:lstStyle/>
        <a:p>
          <a:endParaRPr lang="en-US"/>
        </a:p>
      </dgm:t>
    </dgm:pt>
    <dgm:pt modelId="{6BFC05F3-03CA-48C4-995B-1513C7CD484E}">
      <dgm:prSet/>
      <dgm:spPr/>
      <dgm:t>
        <a:bodyPr/>
        <a:lstStyle/>
        <a:p>
          <a:r>
            <a:rPr lang="it-IT"/>
            <a:t>Vincolo di usare le strutture di controllo definite dal Teorema di Bohm-Jacopini</a:t>
          </a:r>
          <a:endParaRPr lang="en-US"/>
        </a:p>
      </dgm:t>
    </dgm:pt>
    <dgm:pt modelId="{9096228D-E902-445C-8A52-EDA3295EFDE1}" type="parTrans" cxnId="{70089203-4E78-4747-B9C0-3B0F88877549}">
      <dgm:prSet/>
      <dgm:spPr/>
      <dgm:t>
        <a:bodyPr/>
        <a:lstStyle/>
        <a:p>
          <a:endParaRPr lang="en-US"/>
        </a:p>
      </dgm:t>
    </dgm:pt>
    <dgm:pt modelId="{A897CA0C-6344-443F-88A3-04C6FB371CFE}" type="sibTrans" cxnId="{70089203-4E78-4747-B9C0-3B0F88877549}">
      <dgm:prSet/>
      <dgm:spPr/>
      <dgm:t>
        <a:bodyPr/>
        <a:lstStyle/>
        <a:p>
          <a:endParaRPr lang="en-US"/>
        </a:p>
      </dgm:t>
    </dgm:pt>
    <dgm:pt modelId="{602B3A19-C6B5-467E-BC8A-2920334810BA}">
      <dgm:prSet/>
      <dgm:spPr/>
      <dgm:t>
        <a:bodyPr/>
        <a:lstStyle/>
        <a:p>
          <a:r>
            <a:rPr lang="it-IT"/>
            <a:t>Sequenza</a:t>
          </a:r>
          <a:endParaRPr lang="en-US"/>
        </a:p>
      </dgm:t>
    </dgm:pt>
    <dgm:pt modelId="{22FD929E-9A08-499D-A314-FDCB17CCB32D}" type="parTrans" cxnId="{2275E5AC-8A9A-4BB7-AA1E-2C3E5AEAADC1}">
      <dgm:prSet/>
      <dgm:spPr/>
      <dgm:t>
        <a:bodyPr/>
        <a:lstStyle/>
        <a:p>
          <a:endParaRPr lang="en-US"/>
        </a:p>
      </dgm:t>
    </dgm:pt>
    <dgm:pt modelId="{7A542D4E-71A4-4259-8338-4F2C0B887940}" type="sibTrans" cxnId="{2275E5AC-8A9A-4BB7-AA1E-2C3E5AEAADC1}">
      <dgm:prSet/>
      <dgm:spPr/>
      <dgm:t>
        <a:bodyPr/>
        <a:lstStyle/>
        <a:p>
          <a:endParaRPr lang="en-US"/>
        </a:p>
      </dgm:t>
    </dgm:pt>
    <dgm:pt modelId="{E39E7F63-073D-46BD-BAE1-4C298E8A0FC8}">
      <dgm:prSet/>
      <dgm:spPr/>
      <dgm:t>
        <a:bodyPr/>
        <a:lstStyle/>
        <a:p>
          <a:r>
            <a:rPr lang="it-IT" dirty="0"/>
            <a:t>Selezione</a:t>
          </a:r>
          <a:endParaRPr lang="en-US" dirty="0"/>
        </a:p>
      </dgm:t>
    </dgm:pt>
    <dgm:pt modelId="{6F87D176-7B64-4C4D-8921-8BB71918A088}" type="parTrans" cxnId="{C8A461FF-D72D-4912-A93C-67757449F9C7}">
      <dgm:prSet/>
      <dgm:spPr/>
      <dgm:t>
        <a:bodyPr/>
        <a:lstStyle/>
        <a:p>
          <a:endParaRPr lang="en-US"/>
        </a:p>
      </dgm:t>
    </dgm:pt>
    <dgm:pt modelId="{F34C1072-315E-4639-B0FE-723B2ED07661}" type="sibTrans" cxnId="{C8A461FF-D72D-4912-A93C-67757449F9C7}">
      <dgm:prSet/>
      <dgm:spPr/>
      <dgm:t>
        <a:bodyPr/>
        <a:lstStyle/>
        <a:p>
          <a:endParaRPr lang="en-US"/>
        </a:p>
      </dgm:t>
    </dgm:pt>
    <dgm:pt modelId="{B63C9383-28D0-471F-B381-7DEA8CD44281}">
      <dgm:prSet/>
      <dgm:spPr/>
      <dgm:t>
        <a:bodyPr/>
        <a:lstStyle/>
        <a:p>
          <a:r>
            <a:rPr lang="it-IT" dirty="0"/>
            <a:t>Ciclo</a:t>
          </a:r>
          <a:endParaRPr lang="en-US" dirty="0"/>
        </a:p>
      </dgm:t>
    </dgm:pt>
    <dgm:pt modelId="{662F7025-0818-4FAE-BC6E-06AE852DE5AE}" type="parTrans" cxnId="{9FC38471-5CF8-4FBA-A8A2-A40DF74F09E7}">
      <dgm:prSet/>
      <dgm:spPr/>
      <dgm:t>
        <a:bodyPr/>
        <a:lstStyle/>
        <a:p>
          <a:endParaRPr lang="en-US"/>
        </a:p>
      </dgm:t>
    </dgm:pt>
    <dgm:pt modelId="{185FF583-8225-426D-B26F-9DE2AB17EAD8}" type="sibTrans" cxnId="{9FC38471-5CF8-4FBA-A8A2-A40DF74F09E7}">
      <dgm:prSet/>
      <dgm:spPr/>
      <dgm:t>
        <a:bodyPr/>
        <a:lstStyle/>
        <a:p>
          <a:endParaRPr lang="en-US"/>
        </a:p>
      </dgm:t>
    </dgm:pt>
    <dgm:pt modelId="{CCCEA72C-7D00-45BF-A4E8-570674D6B9A3}">
      <dgm:prSet/>
      <dgm:spPr/>
      <dgm:t>
        <a:bodyPr/>
        <a:lstStyle/>
        <a:p>
          <a:r>
            <a:rPr lang="it-IT"/>
            <a:t>Evitare istruzioni di salto incondizionato</a:t>
          </a:r>
          <a:endParaRPr lang="en-US"/>
        </a:p>
      </dgm:t>
    </dgm:pt>
    <dgm:pt modelId="{509246A3-0779-4D58-AE72-26AAAD9D678D}" type="parTrans" cxnId="{0AF19088-7E38-4E8A-9B9B-052DD534C300}">
      <dgm:prSet/>
      <dgm:spPr/>
      <dgm:t>
        <a:bodyPr/>
        <a:lstStyle/>
        <a:p>
          <a:endParaRPr lang="en-US"/>
        </a:p>
      </dgm:t>
    </dgm:pt>
    <dgm:pt modelId="{7BCC4860-330F-4F91-A3B6-182ED91F4B23}" type="sibTrans" cxnId="{0AF19088-7E38-4E8A-9B9B-052DD534C300}">
      <dgm:prSet/>
      <dgm:spPr/>
      <dgm:t>
        <a:bodyPr/>
        <a:lstStyle/>
        <a:p>
          <a:endParaRPr lang="en-US"/>
        </a:p>
      </dgm:t>
    </dgm:pt>
    <dgm:pt modelId="{3F12EC17-A3B9-49D9-93AC-5900F526A4C0}">
      <dgm:prSet/>
      <dgm:spPr/>
      <dgm:t>
        <a:bodyPr/>
        <a:lstStyle/>
        <a:p>
          <a:r>
            <a:rPr lang="it-IT"/>
            <a:t>Es. C, pascal</a:t>
          </a:r>
          <a:endParaRPr lang="en-US"/>
        </a:p>
      </dgm:t>
    </dgm:pt>
    <dgm:pt modelId="{C6EA432E-28DE-448C-8215-ED82C4992292}" type="parTrans" cxnId="{E3A010A9-2590-4D5A-9E5E-5CC5E5B0CB26}">
      <dgm:prSet/>
      <dgm:spPr/>
      <dgm:t>
        <a:bodyPr/>
        <a:lstStyle/>
        <a:p>
          <a:endParaRPr lang="en-US"/>
        </a:p>
      </dgm:t>
    </dgm:pt>
    <dgm:pt modelId="{B211EABD-4981-4FA8-988C-E632DBE72EB7}" type="sibTrans" cxnId="{E3A010A9-2590-4D5A-9E5E-5CC5E5B0CB26}">
      <dgm:prSet/>
      <dgm:spPr/>
      <dgm:t>
        <a:bodyPr/>
        <a:lstStyle/>
        <a:p>
          <a:endParaRPr lang="en-US"/>
        </a:p>
      </dgm:t>
    </dgm:pt>
    <dgm:pt modelId="{1B3F42C3-84E0-46FB-A05F-5BAB2EB90720}" type="pres">
      <dgm:prSet presAssocID="{C595B318-B004-40E4-8A39-1969A8C6CEC3}" presName="diagram" presStyleCnt="0">
        <dgm:presLayoutVars>
          <dgm:dir/>
          <dgm:resizeHandles val="exact"/>
        </dgm:presLayoutVars>
      </dgm:prSet>
      <dgm:spPr/>
    </dgm:pt>
    <dgm:pt modelId="{FC98614B-1BC7-418E-8683-890D56B6F7FE}" type="pres">
      <dgm:prSet presAssocID="{A11CBF9F-D32C-4D14-9900-077FF09E64BD}" presName="node" presStyleLbl="node1" presStyleIdx="0" presStyleCnt="4">
        <dgm:presLayoutVars>
          <dgm:bulletEnabled val="1"/>
        </dgm:presLayoutVars>
      </dgm:prSet>
      <dgm:spPr/>
    </dgm:pt>
    <dgm:pt modelId="{201799D0-BAA9-4FCD-AE2E-AD95E8428C6A}" type="pres">
      <dgm:prSet presAssocID="{FC1B5A96-66B2-451D-ADBC-0D05A58D5D38}" presName="sibTrans" presStyleCnt="0"/>
      <dgm:spPr/>
    </dgm:pt>
    <dgm:pt modelId="{38A2618F-F62A-4117-BB63-EE155B5FDA25}" type="pres">
      <dgm:prSet presAssocID="{6BFC05F3-03CA-48C4-995B-1513C7CD484E}" presName="node" presStyleLbl="node1" presStyleIdx="1" presStyleCnt="4">
        <dgm:presLayoutVars>
          <dgm:bulletEnabled val="1"/>
        </dgm:presLayoutVars>
      </dgm:prSet>
      <dgm:spPr/>
    </dgm:pt>
    <dgm:pt modelId="{6C1997F8-13C6-4E40-A267-112F3B922903}" type="pres">
      <dgm:prSet presAssocID="{A897CA0C-6344-443F-88A3-04C6FB371CFE}" presName="sibTrans" presStyleCnt="0"/>
      <dgm:spPr/>
    </dgm:pt>
    <dgm:pt modelId="{58A8A035-0D98-4C05-98A2-C079371D731A}" type="pres">
      <dgm:prSet presAssocID="{CCCEA72C-7D00-45BF-A4E8-570674D6B9A3}" presName="node" presStyleLbl="node1" presStyleIdx="2" presStyleCnt="4">
        <dgm:presLayoutVars>
          <dgm:bulletEnabled val="1"/>
        </dgm:presLayoutVars>
      </dgm:prSet>
      <dgm:spPr/>
    </dgm:pt>
    <dgm:pt modelId="{1EDA140B-65DE-4836-96BF-0910C40C59F7}" type="pres">
      <dgm:prSet presAssocID="{7BCC4860-330F-4F91-A3B6-182ED91F4B23}" presName="sibTrans" presStyleCnt="0"/>
      <dgm:spPr/>
    </dgm:pt>
    <dgm:pt modelId="{DDC6AAF3-01D0-4C20-AF6D-08934D750B0E}" type="pres">
      <dgm:prSet presAssocID="{3F12EC17-A3B9-49D9-93AC-5900F526A4C0}" presName="node" presStyleLbl="node1" presStyleIdx="3" presStyleCnt="4">
        <dgm:presLayoutVars>
          <dgm:bulletEnabled val="1"/>
        </dgm:presLayoutVars>
      </dgm:prSet>
      <dgm:spPr/>
    </dgm:pt>
  </dgm:ptLst>
  <dgm:cxnLst>
    <dgm:cxn modelId="{70089203-4E78-4747-B9C0-3B0F88877549}" srcId="{C595B318-B004-40E4-8A39-1969A8C6CEC3}" destId="{6BFC05F3-03CA-48C4-995B-1513C7CD484E}" srcOrd="1" destOrd="0" parTransId="{9096228D-E902-445C-8A52-EDA3295EFDE1}" sibTransId="{A897CA0C-6344-443F-88A3-04C6FB371CFE}"/>
    <dgm:cxn modelId="{AB476B38-05E5-4716-A7D9-6B218E656C30}" type="presOf" srcId="{CCCEA72C-7D00-45BF-A4E8-570674D6B9A3}" destId="{58A8A035-0D98-4C05-98A2-C079371D731A}" srcOrd="0" destOrd="0" presId="urn:microsoft.com/office/officeart/2005/8/layout/default"/>
    <dgm:cxn modelId="{B826664D-59C0-4B1B-A7E4-86DFCFD2C385}" type="presOf" srcId="{6BFC05F3-03CA-48C4-995B-1513C7CD484E}" destId="{38A2618F-F62A-4117-BB63-EE155B5FDA25}" srcOrd="0" destOrd="0" presId="urn:microsoft.com/office/officeart/2005/8/layout/default"/>
    <dgm:cxn modelId="{9FC38471-5CF8-4FBA-A8A2-A40DF74F09E7}" srcId="{6BFC05F3-03CA-48C4-995B-1513C7CD484E}" destId="{B63C9383-28D0-471F-B381-7DEA8CD44281}" srcOrd="2" destOrd="0" parTransId="{662F7025-0818-4FAE-BC6E-06AE852DE5AE}" sibTransId="{185FF583-8225-426D-B26F-9DE2AB17EAD8}"/>
    <dgm:cxn modelId="{F975BE75-9BF6-4F76-BB33-20B041F99C83}" type="presOf" srcId="{602B3A19-C6B5-467E-BC8A-2920334810BA}" destId="{38A2618F-F62A-4117-BB63-EE155B5FDA25}" srcOrd="0" destOrd="1" presId="urn:microsoft.com/office/officeart/2005/8/layout/default"/>
    <dgm:cxn modelId="{ECEF8176-F226-453C-AEF0-922A75769FDE}" type="presOf" srcId="{A11CBF9F-D32C-4D14-9900-077FF09E64BD}" destId="{FC98614B-1BC7-418E-8683-890D56B6F7FE}" srcOrd="0" destOrd="0" presId="urn:microsoft.com/office/officeart/2005/8/layout/default"/>
    <dgm:cxn modelId="{714F7188-3D30-4E5C-B62F-E101DD89F338}" srcId="{C595B318-B004-40E4-8A39-1969A8C6CEC3}" destId="{A11CBF9F-D32C-4D14-9900-077FF09E64BD}" srcOrd="0" destOrd="0" parTransId="{A16B8D77-94E7-4A35-8DEC-8AAF64C16C4A}" sibTransId="{FC1B5A96-66B2-451D-ADBC-0D05A58D5D38}"/>
    <dgm:cxn modelId="{0AF19088-7E38-4E8A-9B9B-052DD534C300}" srcId="{C595B318-B004-40E4-8A39-1969A8C6CEC3}" destId="{CCCEA72C-7D00-45BF-A4E8-570674D6B9A3}" srcOrd="2" destOrd="0" parTransId="{509246A3-0779-4D58-AE72-26AAAD9D678D}" sibTransId="{7BCC4860-330F-4F91-A3B6-182ED91F4B23}"/>
    <dgm:cxn modelId="{E3A010A9-2590-4D5A-9E5E-5CC5E5B0CB26}" srcId="{C595B318-B004-40E4-8A39-1969A8C6CEC3}" destId="{3F12EC17-A3B9-49D9-93AC-5900F526A4C0}" srcOrd="3" destOrd="0" parTransId="{C6EA432E-28DE-448C-8215-ED82C4992292}" sibTransId="{B211EABD-4981-4FA8-988C-E632DBE72EB7}"/>
    <dgm:cxn modelId="{2275E5AC-8A9A-4BB7-AA1E-2C3E5AEAADC1}" srcId="{6BFC05F3-03CA-48C4-995B-1513C7CD484E}" destId="{602B3A19-C6B5-467E-BC8A-2920334810BA}" srcOrd="0" destOrd="0" parTransId="{22FD929E-9A08-499D-A314-FDCB17CCB32D}" sibTransId="{7A542D4E-71A4-4259-8338-4F2C0B887940}"/>
    <dgm:cxn modelId="{226A89D2-4080-4414-9CC4-E3E7BC9005E1}" type="presOf" srcId="{3F12EC17-A3B9-49D9-93AC-5900F526A4C0}" destId="{DDC6AAF3-01D0-4C20-AF6D-08934D750B0E}" srcOrd="0" destOrd="0" presId="urn:microsoft.com/office/officeart/2005/8/layout/default"/>
    <dgm:cxn modelId="{1899B1D9-50F5-4A37-94E3-D772ADFF24D1}" type="presOf" srcId="{E39E7F63-073D-46BD-BAE1-4C298E8A0FC8}" destId="{38A2618F-F62A-4117-BB63-EE155B5FDA25}" srcOrd="0" destOrd="2" presId="urn:microsoft.com/office/officeart/2005/8/layout/default"/>
    <dgm:cxn modelId="{C33170E6-FA95-45F4-9DA2-2845623BA3A4}" type="presOf" srcId="{C595B318-B004-40E4-8A39-1969A8C6CEC3}" destId="{1B3F42C3-84E0-46FB-A05F-5BAB2EB90720}" srcOrd="0" destOrd="0" presId="urn:microsoft.com/office/officeart/2005/8/layout/default"/>
    <dgm:cxn modelId="{10DFAAFB-1092-4252-B4BE-0B95E7E83FEA}" type="presOf" srcId="{B63C9383-28D0-471F-B381-7DEA8CD44281}" destId="{38A2618F-F62A-4117-BB63-EE155B5FDA25}" srcOrd="0" destOrd="3" presId="urn:microsoft.com/office/officeart/2005/8/layout/default"/>
    <dgm:cxn modelId="{C8A461FF-D72D-4912-A93C-67757449F9C7}" srcId="{6BFC05F3-03CA-48C4-995B-1513C7CD484E}" destId="{E39E7F63-073D-46BD-BAE1-4C298E8A0FC8}" srcOrd="1" destOrd="0" parTransId="{6F87D176-7B64-4C4D-8921-8BB71918A088}" sibTransId="{F34C1072-315E-4639-B0FE-723B2ED07661}"/>
    <dgm:cxn modelId="{53B85CF7-AED9-4CE3-889A-050ECC434683}" type="presParOf" srcId="{1B3F42C3-84E0-46FB-A05F-5BAB2EB90720}" destId="{FC98614B-1BC7-418E-8683-890D56B6F7FE}" srcOrd="0" destOrd="0" presId="urn:microsoft.com/office/officeart/2005/8/layout/default"/>
    <dgm:cxn modelId="{D4FAEC95-0066-4FE7-B92D-4E47DFBB69F0}" type="presParOf" srcId="{1B3F42C3-84E0-46FB-A05F-5BAB2EB90720}" destId="{201799D0-BAA9-4FCD-AE2E-AD95E8428C6A}" srcOrd="1" destOrd="0" presId="urn:microsoft.com/office/officeart/2005/8/layout/default"/>
    <dgm:cxn modelId="{C5CCF8A0-2C91-424D-ACFD-345150E154BB}" type="presParOf" srcId="{1B3F42C3-84E0-46FB-A05F-5BAB2EB90720}" destId="{38A2618F-F62A-4117-BB63-EE155B5FDA25}" srcOrd="2" destOrd="0" presId="urn:microsoft.com/office/officeart/2005/8/layout/default"/>
    <dgm:cxn modelId="{6A62850E-73E3-4243-90D8-4E7F2B5124EF}" type="presParOf" srcId="{1B3F42C3-84E0-46FB-A05F-5BAB2EB90720}" destId="{6C1997F8-13C6-4E40-A267-112F3B922903}" srcOrd="3" destOrd="0" presId="urn:microsoft.com/office/officeart/2005/8/layout/default"/>
    <dgm:cxn modelId="{19B26379-CB27-49A9-85FF-17CA46937143}" type="presParOf" srcId="{1B3F42C3-84E0-46FB-A05F-5BAB2EB90720}" destId="{58A8A035-0D98-4C05-98A2-C079371D731A}" srcOrd="4" destOrd="0" presId="urn:microsoft.com/office/officeart/2005/8/layout/default"/>
    <dgm:cxn modelId="{1A225B24-F542-44E7-981A-D06B9DAAA4ED}" type="presParOf" srcId="{1B3F42C3-84E0-46FB-A05F-5BAB2EB90720}" destId="{1EDA140B-65DE-4836-96BF-0910C40C59F7}" srcOrd="5" destOrd="0" presId="urn:microsoft.com/office/officeart/2005/8/layout/default"/>
    <dgm:cxn modelId="{208A642D-1E2B-44C0-96DF-E2496AFE9FF3}" type="presParOf" srcId="{1B3F42C3-84E0-46FB-A05F-5BAB2EB90720}" destId="{DDC6AAF3-01D0-4C20-AF6D-08934D750B0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8B8F8B-614C-4217-BBA5-34F3610B576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E86B20D3-6F99-442B-93D3-92BAF55AE912}">
      <dgm:prSet/>
      <dgm:spPr/>
      <dgm:t>
        <a:bodyPr/>
        <a:lstStyle/>
        <a:p>
          <a:r>
            <a:rPr lang="it-IT"/>
            <a:t>Evoluzione del concetto di tipo di dato astratto</a:t>
          </a:r>
          <a:endParaRPr lang="en-US"/>
        </a:p>
      </dgm:t>
    </dgm:pt>
    <dgm:pt modelId="{6E69D43A-8351-4FA2-89D5-D427C8F41DA5}" type="parTrans" cxnId="{1CCA59AF-3878-44B3-A16B-484921066D9C}">
      <dgm:prSet/>
      <dgm:spPr/>
      <dgm:t>
        <a:bodyPr/>
        <a:lstStyle/>
        <a:p>
          <a:endParaRPr lang="en-US"/>
        </a:p>
      </dgm:t>
    </dgm:pt>
    <dgm:pt modelId="{620A6E28-DCAA-424E-86DA-F0B8E3C70FA1}" type="sibTrans" cxnId="{1CCA59AF-3878-44B3-A16B-484921066D9C}">
      <dgm:prSet phldrT="01" phldr="0"/>
      <dgm:spPr/>
    </dgm:pt>
    <dgm:pt modelId="{05A869A6-E808-4476-852A-34F2B3E2440B}">
      <dgm:prSet/>
      <dgm:spPr/>
      <dgm:t>
        <a:bodyPr/>
        <a:lstStyle/>
        <a:p>
          <a:r>
            <a:rPr lang="it-IT"/>
            <a:t>Caratterizzata da</a:t>
          </a:r>
          <a:endParaRPr lang="en-US"/>
        </a:p>
      </dgm:t>
    </dgm:pt>
    <dgm:pt modelId="{038F4977-7E47-4082-BE8D-4A6762CAB117}" type="parTrans" cxnId="{174EFA68-FA25-4200-A672-7964161F9D57}">
      <dgm:prSet/>
      <dgm:spPr/>
      <dgm:t>
        <a:bodyPr/>
        <a:lstStyle/>
        <a:p>
          <a:endParaRPr lang="en-US"/>
        </a:p>
      </dgm:t>
    </dgm:pt>
    <dgm:pt modelId="{2DCD7978-959E-4875-8988-B18E22836B58}" type="sibTrans" cxnId="{174EFA68-FA25-4200-A672-7964161F9D57}">
      <dgm:prSet phldrT="02" phldr="0"/>
      <dgm:spPr/>
    </dgm:pt>
    <dgm:pt modelId="{CA9B2E0C-7768-457E-9A23-386AB9AA1DE3}">
      <dgm:prSet/>
      <dgm:spPr/>
      <dgm:t>
        <a:bodyPr/>
        <a:lstStyle/>
        <a:p>
          <a:r>
            <a:rPr lang="it-IT"/>
            <a:t>Incapsulamento</a:t>
          </a:r>
          <a:endParaRPr lang="en-US"/>
        </a:p>
      </dgm:t>
    </dgm:pt>
    <dgm:pt modelId="{ABED6315-B27D-489D-9E0D-9A15714F38D1}" type="parTrans" cxnId="{D9E97C8E-881D-4E22-A8E0-D49C451EB3A0}">
      <dgm:prSet/>
      <dgm:spPr/>
      <dgm:t>
        <a:bodyPr/>
        <a:lstStyle/>
        <a:p>
          <a:endParaRPr lang="en-US"/>
        </a:p>
      </dgm:t>
    </dgm:pt>
    <dgm:pt modelId="{4C2E7F66-1A8F-4679-9553-7B8505BCAA5B}" type="sibTrans" cxnId="{D9E97C8E-881D-4E22-A8E0-D49C451EB3A0}">
      <dgm:prSet/>
      <dgm:spPr/>
      <dgm:t>
        <a:bodyPr/>
        <a:lstStyle/>
        <a:p>
          <a:endParaRPr lang="en-US"/>
        </a:p>
      </dgm:t>
    </dgm:pt>
    <dgm:pt modelId="{5A685E8F-FC1E-46C7-99BA-8D744A155FB1}">
      <dgm:prSet/>
      <dgm:spPr/>
      <dgm:t>
        <a:bodyPr/>
        <a:lstStyle/>
        <a:p>
          <a:r>
            <a:rPr lang="it-IT"/>
            <a:t>Ereditarietà</a:t>
          </a:r>
          <a:endParaRPr lang="en-US"/>
        </a:p>
      </dgm:t>
    </dgm:pt>
    <dgm:pt modelId="{1C2F49DD-1912-43F8-BC93-9099FC26909C}" type="parTrans" cxnId="{27F8F6B7-E1B9-42FE-BF0A-84DC034F5DA6}">
      <dgm:prSet/>
      <dgm:spPr/>
      <dgm:t>
        <a:bodyPr/>
        <a:lstStyle/>
        <a:p>
          <a:endParaRPr lang="en-US"/>
        </a:p>
      </dgm:t>
    </dgm:pt>
    <dgm:pt modelId="{98B81A46-97A5-45EA-9534-605392FF0ECD}" type="sibTrans" cxnId="{27F8F6B7-E1B9-42FE-BF0A-84DC034F5DA6}">
      <dgm:prSet/>
      <dgm:spPr/>
      <dgm:t>
        <a:bodyPr/>
        <a:lstStyle/>
        <a:p>
          <a:endParaRPr lang="en-US"/>
        </a:p>
      </dgm:t>
    </dgm:pt>
    <dgm:pt modelId="{F3C1ABF9-8172-4DCF-AB37-F9BC835D0B35}">
      <dgm:prSet/>
      <dgm:spPr/>
      <dgm:t>
        <a:bodyPr/>
        <a:lstStyle/>
        <a:p>
          <a:r>
            <a:rPr lang="it-IT"/>
            <a:t>Polimorfismo</a:t>
          </a:r>
          <a:endParaRPr lang="en-US"/>
        </a:p>
      </dgm:t>
    </dgm:pt>
    <dgm:pt modelId="{C8781393-7177-40E3-9D1A-F65EFA6853E5}" type="parTrans" cxnId="{9E11ED70-177A-4E86-A6B1-865A93ACC70F}">
      <dgm:prSet/>
      <dgm:spPr/>
      <dgm:t>
        <a:bodyPr/>
        <a:lstStyle/>
        <a:p>
          <a:endParaRPr lang="en-US"/>
        </a:p>
      </dgm:t>
    </dgm:pt>
    <dgm:pt modelId="{29DC0FEB-73F2-40AF-870B-A3B9712A1479}" type="sibTrans" cxnId="{9E11ED70-177A-4E86-A6B1-865A93ACC70F}">
      <dgm:prSet/>
      <dgm:spPr/>
      <dgm:t>
        <a:bodyPr/>
        <a:lstStyle/>
        <a:p>
          <a:endParaRPr lang="en-US"/>
        </a:p>
      </dgm:t>
    </dgm:pt>
    <dgm:pt modelId="{C514B058-968B-4CF9-B864-5182879C1065}">
      <dgm:prSet/>
      <dgm:spPr/>
      <dgm:t>
        <a:bodyPr/>
        <a:lstStyle/>
        <a:p>
          <a:r>
            <a:rPr lang="it-IT"/>
            <a:t>Es. C++, java, php, python</a:t>
          </a:r>
          <a:endParaRPr lang="en-US"/>
        </a:p>
      </dgm:t>
    </dgm:pt>
    <dgm:pt modelId="{ACC80E77-46DC-4530-94E9-ADB14EDE8B21}" type="parTrans" cxnId="{4871820E-454E-4B5E-A8F3-286CB0D0ACF7}">
      <dgm:prSet/>
      <dgm:spPr/>
      <dgm:t>
        <a:bodyPr/>
        <a:lstStyle/>
        <a:p>
          <a:endParaRPr lang="en-US"/>
        </a:p>
      </dgm:t>
    </dgm:pt>
    <dgm:pt modelId="{70310726-1B71-4C0E-9865-B5F5695F5718}" type="sibTrans" cxnId="{4871820E-454E-4B5E-A8F3-286CB0D0ACF7}">
      <dgm:prSet phldrT="03" phldr="0"/>
      <dgm:spPr/>
    </dgm:pt>
    <dgm:pt modelId="{C1EC6BD4-31A0-4EE8-8F28-E570D9FC30C5}" type="pres">
      <dgm:prSet presAssocID="{F98B8F8B-614C-4217-BBA5-34F3610B5769}" presName="diagram" presStyleCnt="0">
        <dgm:presLayoutVars>
          <dgm:dir/>
          <dgm:resizeHandles val="exact"/>
        </dgm:presLayoutVars>
      </dgm:prSet>
      <dgm:spPr/>
    </dgm:pt>
    <dgm:pt modelId="{292E09AA-0908-4C41-ADAE-1BC74D7D06E7}" type="pres">
      <dgm:prSet presAssocID="{E86B20D3-6F99-442B-93D3-92BAF55AE912}" presName="node" presStyleLbl="node1" presStyleIdx="0" presStyleCnt="3">
        <dgm:presLayoutVars>
          <dgm:bulletEnabled val="1"/>
        </dgm:presLayoutVars>
      </dgm:prSet>
      <dgm:spPr/>
    </dgm:pt>
    <dgm:pt modelId="{6B2A16B2-F069-4E19-8D19-A8B8BFE3173F}" type="pres">
      <dgm:prSet presAssocID="{620A6E28-DCAA-424E-86DA-F0B8E3C70FA1}" presName="sibTrans" presStyleCnt="0"/>
      <dgm:spPr/>
    </dgm:pt>
    <dgm:pt modelId="{972E7A1C-C071-4FF6-A33C-7498045EC0C2}" type="pres">
      <dgm:prSet presAssocID="{05A869A6-E808-4476-852A-34F2B3E2440B}" presName="node" presStyleLbl="node1" presStyleIdx="1" presStyleCnt="3">
        <dgm:presLayoutVars>
          <dgm:bulletEnabled val="1"/>
        </dgm:presLayoutVars>
      </dgm:prSet>
      <dgm:spPr/>
    </dgm:pt>
    <dgm:pt modelId="{2BB38302-0B40-49EC-BCB0-708BC5F1D22D}" type="pres">
      <dgm:prSet presAssocID="{2DCD7978-959E-4875-8988-B18E22836B58}" presName="sibTrans" presStyleCnt="0"/>
      <dgm:spPr/>
    </dgm:pt>
    <dgm:pt modelId="{BD7D387B-E9FC-4478-8212-95CC241D5175}" type="pres">
      <dgm:prSet presAssocID="{C514B058-968B-4CF9-B864-5182879C1065}" presName="node" presStyleLbl="node1" presStyleIdx="2" presStyleCnt="3">
        <dgm:presLayoutVars>
          <dgm:bulletEnabled val="1"/>
        </dgm:presLayoutVars>
      </dgm:prSet>
      <dgm:spPr/>
    </dgm:pt>
  </dgm:ptLst>
  <dgm:cxnLst>
    <dgm:cxn modelId="{4871820E-454E-4B5E-A8F3-286CB0D0ACF7}" srcId="{F98B8F8B-614C-4217-BBA5-34F3610B5769}" destId="{C514B058-968B-4CF9-B864-5182879C1065}" srcOrd="2" destOrd="0" parTransId="{ACC80E77-46DC-4530-94E9-ADB14EDE8B21}" sibTransId="{70310726-1B71-4C0E-9865-B5F5695F5718}"/>
    <dgm:cxn modelId="{A068461D-DFB9-4B66-A5D1-3719BEBE8CB0}" type="presOf" srcId="{E86B20D3-6F99-442B-93D3-92BAF55AE912}" destId="{292E09AA-0908-4C41-ADAE-1BC74D7D06E7}" srcOrd="0" destOrd="0" presId="urn:microsoft.com/office/officeart/2005/8/layout/default"/>
    <dgm:cxn modelId="{26834B1D-1454-4360-A497-3BC4A04210C6}" type="presOf" srcId="{05A869A6-E808-4476-852A-34F2B3E2440B}" destId="{972E7A1C-C071-4FF6-A33C-7498045EC0C2}" srcOrd="0" destOrd="0" presId="urn:microsoft.com/office/officeart/2005/8/layout/default"/>
    <dgm:cxn modelId="{174EFA68-FA25-4200-A672-7964161F9D57}" srcId="{F98B8F8B-614C-4217-BBA5-34F3610B5769}" destId="{05A869A6-E808-4476-852A-34F2B3E2440B}" srcOrd="1" destOrd="0" parTransId="{038F4977-7E47-4082-BE8D-4A6762CAB117}" sibTransId="{2DCD7978-959E-4875-8988-B18E22836B58}"/>
    <dgm:cxn modelId="{BE4FF24D-CCAF-4ED9-BE7E-E207561DA1D5}" type="presOf" srcId="{F3C1ABF9-8172-4DCF-AB37-F9BC835D0B35}" destId="{972E7A1C-C071-4FF6-A33C-7498045EC0C2}" srcOrd="0" destOrd="3" presId="urn:microsoft.com/office/officeart/2005/8/layout/default"/>
    <dgm:cxn modelId="{9E11ED70-177A-4E86-A6B1-865A93ACC70F}" srcId="{05A869A6-E808-4476-852A-34F2B3E2440B}" destId="{F3C1ABF9-8172-4DCF-AB37-F9BC835D0B35}" srcOrd="2" destOrd="0" parTransId="{C8781393-7177-40E3-9D1A-F65EFA6853E5}" sibTransId="{29DC0FEB-73F2-40AF-870B-A3B9712A1479}"/>
    <dgm:cxn modelId="{D9E97C8E-881D-4E22-A8E0-D49C451EB3A0}" srcId="{05A869A6-E808-4476-852A-34F2B3E2440B}" destId="{CA9B2E0C-7768-457E-9A23-386AB9AA1DE3}" srcOrd="0" destOrd="0" parTransId="{ABED6315-B27D-489D-9E0D-9A15714F38D1}" sibTransId="{4C2E7F66-1A8F-4679-9553-7B8505BCAA5B}"/>
    <dgm:cxn modelId="{48DE8FAA-F52D-42A1-95AA-EBE19493D540}" type="presOf" srcId="{C514B058-968B-4CF9-B864-5182879C1065}" destId="{BD7D387B-E9FC-4478-8212-95CC241D5175}" srcOrd="0" destOrd="0" presId="urn:microsoft.com/office/officeart/2005/8/layout/default"/>
    <dgm:cxn modelId="{0FAFC5AA-A722-49F0-81A1-141522F5CCB8}" type="presOf" srcId="{F98B8F8B-614C-4217-BBA5-34F3610B5769}" destId="{C1EC6BD4-31A0-4EE8-8F28-E570D9FC30C5}" srcOrd="0" destOrd="0" presId="urn:microsoft.com/office/officeart/2005/8/layout/default"/>
    <dgm:cxn modelId="{1CCA59AF-3878-44B3-A16B-484921066D9C}" srcId="{F98B8F8B-614C-4217-BBA5-34F3610B5769}" destId="{E86B20D3-6F99-442B-93D3-92BAF55AE912}" srcOrd="0" destOrd="0" parTransId="{6E69D43A-8351-4FA2-89D5-D427C8F41DA5}" sibTransId="{620A6E28-DCAA-424E-86DA-F0B8E3C70FA1}"/>
    <dgm:cxn modelId="{27F8F6B7-E1B9-42FE-BF0A-84DC034F5DA6}" srcId="{05A869A6-E808-4476-852A-34F2B3E2440B}" destId="{5A685E8F-FC1E-46C7-99BA-8D744A155FB1}" srcOrd="1" destOrd="0" parTransId="{1C2F49DD-1912-43F8-BC93-9099FC26909C}" sibTransId="{98B81A46-97A5-45EA-9534-605392FF0ECD}"/>
    <dgm:cxn modelId="{5B78C6D5-6764-4765-9ABF-8AD6BB4D7EFA}" type="presOf" srcId="{CA9B2E0C-7768-457E-9A23-386AB9AA1DE3}" destId="{972E7A1C-C071-4FF6-A33C-7498045EC0C2}" srcOrd="0" destOrd="1" presId="urn:microsoft.com/office/officeart/2005/8/layout/default"/>
    <dgm:cxn modelId="{AB054BDA-ED5B-4A8D-AA0F-C4352DA3C7A7}" type="presOf" srcId="{5A685E8F-FC1E-46C7-99BA-8D744A155FB1}" destId="{972E7A1C-C071-4FF6-A33C-7498045EC0C2}" srcOrd="0" destOrd="2" presId="urn:microsoft.com/office/officeart/2005/8/layout/default"/>
    <dgm:cxn modelId="{C955E5BA-3895-4B6B-97A3-EC0A35FAEDFF}" type="presParOf" srcId="{C1EC6BD4-31A0-4EE8-8F28-E570D9FC30C5}" destId="{292E09AA-0908-4C41-ADAE-1BC74D7D06E7}" srcOrd="0" destOrd="0" presId="urn:microsoft.com/office/officeart/2005/8/layout/default"/>
    <dgm:cxn modelId="{815F3068-E3EF-4490-A9E4-1300CAA60A42}" type="presParOf" srcId="{C1EC6BD4-31A0-4EE8-8F28-E570D9FC30C5}" destId="{6B2A16B2-F069-4E19-8D19-A8B8BFE3173F}" srcOrd="1" destOrd="0" presId="urn:microsoft.com/office/officeart/2005/8/layout/default"/>
    <dgm:cxn modelId="{F0E49678-CD70-4D12-AB15-C41364190E13}" type="presParOf" srcId="{C1EC6BD4-31A0-4EE8-8F28-E570D9FC30C5}" destId="{972E7A1C-C071-4FF6-A33C-7498045EC0C2}" srcOrd="2" destOrd="0" presId="urn:microsoft.com/office/officeart/2005/8/layout/default"/>
    <dgm:cxn modelId="{D5CF774C-208E-414D-9446-B1630B1283E6}" type="presParOf" srcId="{C1EC6BD4-31A0-4EE8-8F28-E570D9FC30C5}" destId="{2BB38302-0B40-49EC-BCB0-708BC5F1D22D}" srcOrd="3" destOrd="0" presId="urn:microsoft.com/office/officeart/2005/8/layout/default"/>
    <dgm:cxn modelId="{A2B17233-4D5F-4CB3-BC18-4F4C761F2E5F}" type="presParOf" srcId="{C1EC6BD4-31A0-4EE8-8F28-E570D9FC30C5}" destId="{BD7D387B-E9FC-4478-8212-95CC241D517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4FFFDE-09C6-4C95-9D7C-8BC49512BC9D}" type="doc">
      <dgm:prSet loTypeId="urn:microsoft.com/office/officeart/2005/8/layout/default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4417D163-B8FF-4768-B675-AF0FC72C8F96}">
      <dgm:prSet/>
      <dgm:spPr/>
      <dgm:t>
        <a:bodyPr/>
        <a:lstStyle/>
        <a:p>
          <a:r>
            <a:rPr lang="it-IT"/>
            <a:t>Basati sul concetto matematico di funzione</a:t>
          </a:r>
          <a:endParaRPr lang="en-US"/>
        </a:p>
      </dgm:t>
    </dgm:pt>
    <dgm:pt modelId="{E2DD5A90-5131-4526-8FD0-6EA1F44E777A}" type="parTrans" cxnId="{10643F8C-ED2F-4B6D-A4E7-AE4C2294F3AC}">
      <dgm:prSet/>
      <dgm:spPr/>
      <dgm:t>
        <a:bodyPr/>
        <a:lstStyle/>
        <a:p>
          <a:endParaRPr lang="en-US"/>
        </a:p>
      </dgm:t>
    </dgm:pt>
    <dgm:pt modelId="{6718B948-1C0C-4EE4-8E68-39189D9CC7CA}" type="sibTrans" cxnId="{10643F8C-ED2F-4B6D-A4E7-AE4C2294F3AC}">
      <dgm:prSet/>
      <dgm:spPr/>
      <dgm:t>
        <a:bodyPr/>
        <a:lstStyle/>
        <a:p>
          <a:endParaRPr lang="en-US"/>
        </a:p>
      </dgm:t>
    </dgm:pt>
    <dgm:pt modelId="{079331BC-0FD1-4463-AAAF-4E01F93775ED}">
      <dgm:prSet/>
      <dgm:spPr/>
      <dgm:t>
        <a:bodyPr/>
        <a:lstStyle/>
        <a:p>
          <a:r>
            <a:rPr lang="it-IT"/>
            <a:t>Si usa soltanto il passaggio dei parametri</a:t>
          </a:r>
          <a:endParaRPr lang="en-US"/>
        </a:p>
      </dgm:t>
    </dgm:pt>
    <dgm:pt modelId="{043FB404-F437-4096-AAE3-BEAB3ACF9482}" type="parTrans" cxnId="{B33BB436-DF7F-40C8-86BE-A108F08D26D2}">
      <dgm:prSet/>
      <dgm:spPr/>
      <dgm:t>
        <a:bodyPr/>
        <a:lstStyle/>
        <a:p>
          <a:endParaRPr lang="en-US"/>
        </a:p>
      </dgm:t>
    </dgm:pt>
    <dgm:pt modelId="{28C05FB7-86A0-4BA8-8459-674B07E66ED7}" type="sibTrans" cxnId="{B33BB436-DF7F-40C8-86BE-A108F08D26D2}">
      <dgm:prSet/>
      <dgm:spPr/>
      <dgm:t>
        <a:bodyPr/>
        <a:lstStyle/>
        <a:p>
          <a:endParaRPr lang="en-US"/>
        </a:p>
      </dgm:t>
    </dgm:pt>
    <dgm:pt modelId="{7429BC36-A8DC-4B61-9B24-CC5C13674FC8}">
      <dgm:prSet/>
      <dgm:spPr/>
      <dgm:t>
        <a:bodyPr/>
        <a:lstStyle/>
        <a:p>
          <a:r>
            <a:rPr lang="it-IT"/>
            <a:t>Ricorsione e pattern matching</a:t>
          </a:r>
          <a:endParaRPr lang="en-US"/>
        </a:p>
      </dgm:t>
    </dgm:pt>
    <dgm:pt modelId="{091C64B5-4290-423A-9DF8-69DCCACA4BCB}" type="parTrans" cxnId="{95D92E7A-034E-4911-AB30-4E086AF487AF}">
      <dgm:prSet/>
      <dgm:spPr/>
      <dgm:t>
        <a:bodyPr/>
        <a:lstStyle/>
        <a:p>
          <a:endParaRPr lang="en-US"/>
        </a:p>
      </dgm:t>
    </dgm:pt>
    <dgm:pt modelId="{1527C662-24B1-4C77-ACA6-616104A3938C}" type="sibTrans" cxnId="{95D92E7A-034E-4911-AB30-4E086AF487AF}">
      <dgm:prSet/>
      <dgm:spPr/>
      <dgm:t>
        <a:bodyPr/>
        <a:lstStyle/>
        <a:p>
          <a:endParaRPr lang="en-US"/>
        </a:p>
      </dgm:t>
    </dgm:pt>
    <dgm:pt modelId="{AED4B90F-D7F9-4390-A9A8-C621B9B0D0F4}">
      <dgm:prSet/>
      <dgm:spPr/>
      <dgm:t>
        <a:bodyPr/>
        <a:lstStyle/>
        <a:p>
          <a:r>
            <a:rPr lang="it-IT"/>
            <a:t>Struttura dati più diffusa è la lista</a:t>
          </a:r>
          <a:endParaRPr lang="en-US"/>
        </a:p>
      </dgm:t>
    </dgm:pt>
    <dgm:pt modelId="{9F36077C-0141-48A9-A5B2-C023495D5DC0}" type="parTrans" cxnId="{F62CFD09-C188-443A-B85C-725089DFAA68}">
      <dgm:prSet/>
      <dgm:spPr/>
      <dgm:t>
        <a:bodyPr/>
        <a:lstStyle/>
        <a:p>
          <a:endParaRPr lang="en-US"/>
        </a:p>
      </dgm:t>
    </dgm:pt>
    <dgm:pt modelId="{5238F88B-2602-403C-9B78-1F13591B75B8}" type="sibTrans" cxnId="{F62CFD09-C188-443A-B85C-725089DFAA68}">
      <dgm:prSet/>
      <dgm:spPr/>
      <dgm:t>
        <a:bodyPr/>
        <a:lstStyle/>
        <a:p>
          <a:endParaRPr lang="en-US"/>
        </a:p>
      </dgm:t>
    </dgm:pt>
    <dgm:pt modelId="{BDB2D87A-40C0-4FC8-B67D-A100024B3505}">
      <dgm:prSet/>
      <dgm:spPr/>
      <dgm:t>
        <a:bodyPr/>
        <a:lstStyle/>
        <a:p>
          <a:r>
            <a:rPr lang="it-IT"/>
            <a:t>Es. lisp</a:t>
          </a:r>
          <a:endParaRPr lang="en-US"/>
        </a:p>
      </dgm:t>
    </dgm:pt>
    <dgm:pt modelId="{1A5F8529-786C-482E-A19C-4F9BA2A91ECC}" type="parTrans" cxnId="{81293C9C-CC9B-48BF-9BC2-30FD9E7FF264}">
      <dgm:prSet/>
      <dgm:spPr/>
      <dgm:t>
        <a:bodyPr/>
        <a:lstStyle/>
        <a:p>
          <a:endParaRPr lang="en-US"/>
        </a:p>
      </dgm:t>
    </dgm:pt>
    <dgm:pt modelId="{DD198F6C-8DD6-47C8-9562-3D6C0028236E}" type="sibTrans" cxnId="{81293C9C-CC9B-48BF-9BC2-30FD9E7FF264}">
      <dgm:prSet/>
      <dgm:spPr/>
      <dgm:t>
        <a:bodyPr/>
        <a:lstStyle/>
        <a:p>
          <a:endParaRPr lang="en-US"/>
        </a:p>
      </dgm:t>
    </dgm:pt>
    <dgm:pt modelId="{E5E6D5A0-4B3C-45C9-9143-D4F897E25BF7}" type="pres">
      <dgm:prSet presAssocID="{274FFFDE-09C6-4C95-9D7C-8BC49512BC9D}" presName="diagram" presStyleCnt="0">
        <dgm:presLayoutVars>
          <dgm:dir/>
          <dgm:resizeHandles val="exact"/>
        </dgm:presLayoutVars>
      </dgm:prSet>
      <dgm:spPr/>
    </dgm:pt>
    <dgm:pt modelId="{391EC78F-B733-482D-9296-FF8E9A99E53C}" type="pres">
      <dgm:prSet presAssocID="{4417D163-B8FF-4768-B675-AF0FC72C8F96}" presName="node" presStyleLbl="node1" presStyleIdx="0" presStyleCnt="5">
        <dgm:presLayoutVars>
          <dgm:bulletEnabled val="1"/>
        </dgm:presLayoutVars>
      </dgm:prSet>
      <dgm:spPr/>
    </dgm:pt>
    <dgm:pt modelId="{DE1CEE08-2D10-4D15-AFB3-49F6222CE3A0}" type="pres">
      <dgm:prSet presAssocID="{6718B948-1C0C-4EE4-8E68-39189D9CC7CA}" presName="sibTrans" presStyleCnt="0"/>
      <dgm:spPr/>
    </dgm:pt>
    <dgm:pt modelId="{7BCC5C06-F28E-4215-B11D-0B01C8487192}" type="pres">
      <dgm:prSet presAssocID="{079331BC-0FD1-4463-AAAF-4E01F93775ED}" presName="node" presStyleLbl="node1" presStyleIdx="1" presStyleCnt="5">
        <dgm:presLayoutVars>
          <dgm:bulletEnabled val="1"/>
        </dgm:presLayoutVars>
      </dgm:prSet>
      <dgm:spPr/>
    </dgm:pt>
    <dgm:pt modelId="{B80564C6-63D4-41CF-BA02-5FE5E173C88D}" type="pres">
      <dgm:prSet presAssocID="{28C05FB7-86A0-4BA8-8459-674B07E66ED7}" presName="sibTrans" presStyleCnt="0"/>
      <dgm:spPr/>
    </dgm:pt>
    <dgm:pt modelId="{8C10DF0D-594D-4F1F-923B-820383BE37D7}" type="pres">
      <dgm:prSet presAssocID="{7429BC36-A8DC-4B61-9B24-CC5C13674FC8}" presName="node" presStyleLbl="node1" presStyleIdx="2" presStyleCnt="5">
        <dgm:presLayoutVars>
          <dgm:bulletEnabled val="1"/>
        </dgm:presLayoutVars>
      </dgm:prSet>
      <dgm:spPr/>
    </dgm:pt>
    <dgm:pt modelId="{85A71E2B-3EB7-436D-8A29-25D11FC23AFD}" type="pres">
      <dgm:prSet presAssocID="{1527C662-24B1-4C77-ACA6-616104A3938C}" presName="sibTrans" presStyleCnt="0"/>
      <dgm:spPr/>
    </dgm:pt>
    <dgm:pt modelId="{481D1ECF-3B00-4613-B67C-936F56B841AA}" type="pres">
      <dgm:prSet presAssocID="{AED4B90F-D7F9-4390-A9A8-C621B9B0D0F4}" presName="node" presStyleLbl="node1" presStyleIdx="3" presStyleCnt="5">
        <dgm:presLayoutVars>
          <dgm:bulletEnabled val="1"/>
        </dgm:presLayoutVars>
      </dgm:prSet>
      <dgm:spPr/>
    </dgm:pt>
    <dgm:pt modelId="{55AA94CF-DA0B-4F9B-8EF4-4AB250492F9E}" type="pres">
      <dgm:prSet presAssocID="{5238F88B-2602-403C-9B78-1F13591B75B8}" presName="sibTrans" presStyleCnt="0"/>
      <dgm:spPr/>
    </dgm:pt>
    <dgm:pt modelId="{298F59AA-497B-4D9E-A505-FECFC1C946F0}" type="pres">
      <dgm:prSet presAssocID="{BDB2D87A-40C0-4FC8-B67D-A100024B3505}" presName="node" presStyleLbl="node1" presStyleIdx="4" presStyleCnt="5">
        <dgm:presLayoutVars>
          <dgm:bulletEnabled val="1"/>
        </dgm:presLayoutVars>
      </dgm:prSet>
      <dgm:spPr/>
    </dgm:pt>
  </dgm:ptLst>
  <dgm:cxnLst>
    <dgm:cxn modelId="{F62CFD09-C188-443A-B85C-725089DFAA68}" srcId="{274FFFDE-09C6-4C95-9D7C-8BC49512BC9D}" destId="{AED4B90F-D7F9-4390-A9A8-C621B9B0D0F4}" srcOrd="3" destOrd="0" parTransId="{9F36077C-0141-48A9-A5B2-C023495D5DC0}" sibTransId="{5238F88B-2602-403C-9B78-1F13591B75B8}"/>
    <dgm:cxn modelId="{B8C3591E-126A-4566-A2BA-71BC49BD5517}" type="presOf" srcId="{274FFFDE-09C6-4C95-9D7C-8BC49512BC9D}" destId="{E5E6D5A0-4B3C-45C9-9143-D4F897E25BF7}" srcOrd="0" destOrd="0" presId="urn:microsoft.com/office/officeart/2005/8/layout/default"/>
    <dgm:cxn modelId="{B33BB436-DF7F-40C8-86BE-A108F08D26D2}" srcId="{274FFFDE-09C6-4C95-9D7C-8BC49512BC9D}" destId="{079331BC-0FD1-4463-AAAF-4E01F93775ED}" srcOrd="1" destOrd="0" parTransId="{043FB404-F437-4096-AAE3-BEAB3ACF9482}" sibTransId="{28C05FB7-86A0-4BA8-8459-674B07E66ED7}"/>
    <dgm:cxn modelId="{FB531341-BC2F-42D3-9544-B36ED711092B}" type="presOf" srcId="{BDB2D87A-40C0-4FC8-B67D-A100024B3505}" destId="{298F59AA-497B-4D9E-A505-FECFC1C946F0}" srcOrd="0" destOrd="0" presId="urn:microsoft.com/office/officeart/2005/8/layout/default"/>
    <dgm:cxn modelId="{FE5DB84A-20E0-4475-A5A4-FB1F48CB24D2}" type="presOf" srcId="{AED4B90F-D7F9-4390-A9A8-C621B9B0D0F4}" destId="{481D1ECF-3B00-4613-B67C-936F56B841AA}" srcOrd="0" destOrd="0" presId="urn:microsoft.com/office/officeart/2005/8/layout/default"/>
    <dgm:cxn modelId="{95D92E7A-034E-4911-AB30-4E086AF487AF}" srcId="{274FFFDE-09C6-4C95-9D7C-8BC49512BC9D}" destId="{7429BC36-A8DC-4B61-9B24-CC5C13674FC8}" srcOrd="2" destOrd="0" parTransId="{091C64B5-4290-423A-9DF8-69DCCACA4BCB}" sibTransId="{1527C662-24B1-4C77-ACA6-616104A3938C}"/>
    <dgm:cxn modelId="{10643F8C-ED2F-4B6D-A4E7-AE4C2294F3AC}" srcId="{274FFFDE-09C6-4C95-9D7C-8BC49512BC9D}" destId="{4417D163-B8FF-4768-B675-AF0FC72C8F96}" srcOrd="0" destOrd="0" parTransId="{E2DD5A90-5131-4526-8FD0-6EA1F44E777A}" sibTransId="{6718B948-1C0C-4EE4-8E68-39189D9CC7CA}"/>
    <dgm:cxn modelId="{81293C9C-CC9B-48BF-9BC2-30FD9E7FF264}" srcId="{274FFFDE-09C6-4C95-9D7C-8BC49512BC9D}" destId="{BDB2D87A-40C0-4FC8-B67D-A100024B3505}" srcOrd="4" destOrd="0" parTransId="{1A5F8529-786C-482E-A19C-4F9BA2A91ECC}" sibTransId="{DD198F6C-8DD6-47C8-9562-3D6C0028236E}"/>
    <dgm:cxn modelId="{BEE2A9BE-968A-4F8C-B7FD-7424151FABA6}" type="presOf" srcId="{079331BC-0FD1-4463-AAAF-4E01F93775ED}" destId="{7BCC5C06-F28E-4215-B11D-0B01C8487192}" srcOrd="0" destOrd="0" presId="urn:microsoft.com/office/officeart/2005/8/layout/default"/>
    <dgm:cxn modelId="{4711F1D9-6578-4FBE-BF7A-B9381ED09DBE}" type="presOf" srcId="{7429BC36-A8DC-4B61-9B24-CC5C13674FC8}" destId="{8C10DF0D-594D-4F1F-923B-820383BE37D7}" srcOrd="0" destOrd="0" presId="urn:microsoft.com/office/officeart/2005/8/layout/default"/>
    <dgm:cxn modelId="{E8310EFB-37F3-4A5E-9D3F-4D339C89051A}" type="presOf" srcId="{4417D163-B8FF-4768-B675-AF0FC72C8F96}" destId="{391EC78F-B733-482D-9296-FF8E9A99E53C}" srcOrd="0" destOrd="0" presId="urn:microsoft.com/office/officeart/2005/8/layout/default"/>
    <dgm:cxn modelId="{B9DD38AA-C15D-42DE-BB78-7BB70B58FCB0}" type="presParOf" srcId="{E5E6D5A0-4B3C-45C9-9143-D4F897E25BF7}" destId="{391EC78F-B733-482D-9296-FF8E9A99E53C}" srcOrd="0" destOrd="0" presId="urn:microsoft.com/office/officeart/2005/8/layout/default"/>
    <dgm:cxn modelId="{5C19C754-67C1-40E8-8B81-CCE8C7B9862B}" type="presParOf" srcId="{E5E6D5A0-4B3C-45C9-9143-D4F897E25BF7}" destId="{DE1CEE08-2D10-4D15-AFB3-49F6222CE3A0}" srcOrd="1" destOrd="0" presId="urn:microsoft.com/office/officeart/2005/8/layout/default"/>
    <dgm:cxn modelId="{796C1BDE-BEB3-43BF-9B75-BAB135679EAA}" type="presParOf" srcId="{E5E6D5A0-4B3C-45C9-9143-D4F897E25BF7}" destId="{7BCC5C06-F28E-4215-B11D-0B01C8487192}" srcOrd="2" destOrd="0" presId="urn:microsoft.com/office/officeart/2005/8/layout/default"/>
    <dgm:cxn modelId="{9B6ABE8C-9597-42F9-993A-913849DF38CF}" type="presParOf" srcId="{E5E6D5A0-4B3C-45C9-9143-D4F897E25BF7}" destId="{B80564C6-63D4-41CF-BA02-5FE5E173C88D}" srcOrd="3" destOrd="0" presId="urn:microsoft.com/office/officeart/2005/8/layout/default"/>
    <dgm:cxn modelId="{A97BBE76-5693-449A-9010-682CA6DA8A52}" type="presParOf" srcId="{E5E6D5A0-4B3C-45C9-9143-D4F897E25BF7}" destId="{8C10DF0D-594D-4F1F-923B-820383BE37D7}" srcOrd="4" destOrd="0" presId="urn:microsoft.com/office/officeart/2005/8/layout/default"/>
    <dgm:cxn modelId="{92E73353-4D55-4B77-B8E5-C00B565DDA2E}" type="presParOf" srcId="{E5E6D5A0-4B3C-45C9-9143-D4F897E25BF7}" destId="{85A71E2B-3EB7-436D-8A29-25D11FC23AFD}" srcOrd="5" destOrd="0" presId="urn:microsoft.com/office/officeart/2005/8/layout/default"/>
    <dgm:cxn modelId="{447FD917-7955-4781-8A37-8296FBD6EDC3}" type="presParOf" srcId="{E5E6D5A0-4B3C-45C9-9143-D4F897E25BF7}" destId="{481D1ECF-3B00-4613-B67C-936F56B841AA}" srcOrd="6" destOrd="0" presId="urn:microsoft.com/office/officeart/2005/8/layout/default"/>
    <dgm:cxn modelId="{B4B79E93-3DDE-4ACC-BE85-DF445ECFAB90}" type="presParOf" srcId="{E5E6D5A0-4B3C-45C9-9143-D4F897E25BF7}" destId="{55AA94CF-DA0B-4F9B-8EF4-4AB250492F9E}" srcOrd="7" destOrd="0" presId="urn:microsoft.com/office/officeart/2005/8/layout/default"/>
    <dgm:cxn modelId="{D55D02E0-E137-4A28-AC1C-4228A473E8CA}" type="presParOf" srcId="{E5E6D5A0-4B3C-45C9-9143-D4F897E25BF7}" destId="{298F59AA-497B-4D9E-A505-FECFC1C946F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DD33C1-0AC6-4EBE-B48F-7C1EF0AC38D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231AA5D-85C8-428F-966E-EF91B45378CF}">
      <dgm:prSet/>
      <dgm:spPr/>
      <dgm:t>
        <a:bodyPr/>
        <a:lstStyle/>
        <a:p>
          <a:r>
            <a:rPr lang="it-IT"/>
            <a:t>Istruzione come clausola che descrive una relazione fra i dati</a:t>
          </a:r>
          <a:endParaRPr lang="en-US"/>
        </a:p>
      </dgm:t>
    </dgm:pt>
    <dgm:pt modelId="{95864F15-BFB6-4BD7-A054-1335D8BCA6D4}" type="parTrans" cxnId="{D3420E21-A7F4-4C26-87C1-C459AE1B314C}">
      <dgm:prSet/>
      <dgm:spPr/>
      <dgm:t>
        <a:bodyPr/>
        <a:lstStyle/>
        <a:p>
          <a:endParaRPr lang="en-US"/>
        </a:p>
      </dgm:t>
    </dgm:pt>
    <dgm:pt modelId="{50ED122C-3673-45CE-9E4D-57D44D7D538B}" type="sibTrans" cxnId="{D3420E21-A7F4-4C26-87C1-C459AE1B314C}">
      <dgm:prSet/>
      <dgm:spPr/>
      <dgm:t>
        <a:bodyPr/>
        <a:lstStyle/>
        <a:p>
          <a:endParaRPr lang="en-US"/>
        </a:p>
      </dgm:t>
    </dgm:pt>
    <dgm:pt modelId="{C5AD069F-B6FA-4AA6-A976-137A51144360}">
      <dgm:prSet/>
      <dgm:spPr/>
      <dgm:t>
        <a:bodyPr/>
        <a:lstStyle/>
        <a:p>
          <a:r>
            <a:rPr lang="it-IT"/>
            <a:t>Descrivere l’insieme delle relazioni esistenti fra i dati e il risultato evoluto</a:t>
          </a:r>
          <a:endParaRPr lang="en-US"/>
        </a:p>
      </dgm:t>
    </dgm:pt>
    <dgm:pt modelId="{3542B8E7-5F86-40FA-BD30-052500EBF9C3}" type="parTrans" cxnId="{A5996A24-AB3E-4B0F-B833-34F241466090}">
      <dgm:prSet/>
      <dgm:spPr/>
      <dgm:t>
        <a:bodyPr/>
        <a:lstStyle/>
        <a:p>
          <a:endParaRPr lang="en-US"/>
        </a:p>
      </dgm:t>
    </dgm:pt>
    <dgm:pt modelId="{442D2428-A5D5-4164-949A-6B16B2ABB2AF}" type="sibTrans" cxnId="{A5996A24-AB3E-4B0F-B833-34F241466090}">
      <dgm:prSet/>
      <dgm:spPr/>
      <dgm:t>
        <a:bodyPr/>
        <a:lstStyle/>
        <a:p>
          <a:endParaRPr lang="en-US"/>
        </a:p>
      </dgm:t>
    </dgm:pt>
    <dgm:pt modelId="{BB06985D-0566-4181-880E-BDA7372CD2CD}">
      <dgm:prSet/>
      <dgm:spPr/>
      <dgm:t>
        <a:bodyPr/>
        <a:lstStyle/>
        <a:p>
          <a:r>
            <a:rPr lang="it-IT"/>
            <a:t>È compito dell’interprete trovare l’ordine giusto di esecuzione</a:t>
          </a:r>
          <a:endParaRPr lang="en-US"/>
        </a:p>
      </dgm:t>
    </dgm:pt>
    <dgm:pt modelId="{95CED109-F9E4-46EE-BEB4-748C8EF14CFE}" type="parTrans" cxnId="{552256C4-96C4-4D54-A85B-3CC7283365F9}">
      <dgm:prSet/>
      <dgm:spPr/>
      <dgm:t>
        <a:bodyPr/>
        <a:lstStyle/>
        <a:p>
          <a:endParaRPr lang="en-US"/>
        </a:p>
      </dgm:t>
    </dgm:pt>
    <dgm:pt modelId="{5807D794-6BEB-4CC1-BB3A-2A069EC7A414}" type="sibTrans" cxnId="{552256C4-96C4-4D54-A85B-3CC7283365F9}">
      <dgm:prSet/>
      <dgm:spPr/>
      <dgm:t>
        <a:bodyPr/>
        <a:lstStyle/>
        <a:p>
          <a:endParaRPr lang="en-US"/>
        </a:p>
      </dgm:t>
    </dgm:pt>
    <dgm:pt modelId="{15DBD513-1E7C-404E-856E-CE1328572FB9}">
      <dgm:prSet/>
      <dgm:spPr/>
      <dgm:t>
        <a:bodyPr/>
        <a:lstStyle/>
        <a:p>
          <a:r>
            <a:rPr lang="it-IT"/>
            <a:t>Struttura di controllo principale = </a:t>
          </a:r>
          <a:r>
            <a:rPr lang="it-IT" b="1"/>
            <a:t>cut</a:t>
          </a:r>
          <a:endParaRPr lang="en-US"/>
        </a:p>
      </dgm:t>
    </dgm:pt>
    <dgm:pt modelId="{AE1CC8EE-156E-4879-A53B-4181E1F9EAF5}" type="parTrans" cxnId="{C9AF8C88-DFB9-4ECF-9943-E183AB306071}">
      <dgm:prSet/>
      <dgm:spPr/>
      <dgm:t>
        <a:bodyPr/>
        <a:lstStyle/>
        <a:p>
          <a:endParaRPr lang="en-US"/>
        </a:p>
      </dgm:t>
    </dgm:pt>
    <dgm:pt modelId="{797C0652-A72F-49BA-AAE9-61060B135A74}" type="sibTrans" cxnId="{C9AF8C88-DFB9-4ECF-9943-E183AB306071}">
      <dgm:prSet/>
      <dgm:spPr/>
      <dgm:t>
        <a:bodyPr/>
        <a:lstStyle/>
        <a:p>
          <a:endParaRPr lang="en-US"/>
        </a:p>
      </dgm:t>
    </dgm:pt>
    <dgm:pt modelId="{43B636C0-EBC0-4E52-A73F-1DEFF6587D84}">
      <dgm:prSet/>
      <dgm:spPr/>
      <dgm:t>
        <a:bodyPr/>
        <a:lstStyle/>
        <a:p>
          <a:r>
            <a:rPr lang="it-IT"/>
            <a:t>rosso = modifica il comportamento del programma</a:t>
          </a:r>
          <a:endParaRPr lang="en-US"/>
        </a:p>
      </dgm:t>
    </dgm:pt>
    <dgm:pt modelId="{A023A3FB-A531-4B75-BF9B-A09C93577196}" type="parTrans" cxnId="{CC0D5957-14B2-4FAD-A4EA-56C130C64E5A}">
      <dgm:prSet/>
      <dgm:spPr/>
      <dgm:t>
        <a:bodyPr/>
        <a:lstStyle/>
        <a:p>
          <a:endParaRPr lang="en-US"/>
        </a:p>
      </dgm:t>
    </dgm:pt>
    <dgm:pt modelId="{26463914-073A-40CD-8863-6E34730FE58B}" type="sibTrans" cxnId="{CC0D5957-14B2-4FAD-A4EA-56C130C64E5A}">
      <dgm:prSet/>
      <dgm:spPr/>
      <dgm:t>
        <a:bodyPr/>
        <a:lstStyle/>
        <a:p>
          <a:endParaRPr lang="en-US"/>
        </a:p>
      </dgm:t>
    </dgm:pt>
    <dgm:pt modelId="{A0FA88AA-7301-4206-9E10-B7FBD563723F}">
      <dgm:prSet/>
      <dgm:spPr/>
      <dgm:t>
        <a:bodyPr/>
        <a:lstStyle/>
        <a:p>
          <a:r>
            <a:rPr lang="it-IT"/>
            <a:t>Verde = rende più efficiente il calcolo</a:t>
          </a:r>
          <a:endParaRPr lang="en-US"/>
        </a:p>
      </dgm:t>
    </dgm:pt>
    <dgm:pt modelId="{E47D2320-4B1C-4357-A83C-5C491837D570}" type="parTrans" cxnId="{5E933C5A-715D-4542-A621-2D7209D78DA2}">
      <dgm:prSet/>
      <dgm:spPr/>
      <dgm:t>
        <a:bodyPr/>
        <a:lstStyle/>
        <a:p>
          <a:endParaRPr lang="en-US"/>
        </a:p>
      </dgm:t>
    </dgm:pt>
    <dgm:pt modelId="{A3A7CA65-33FC-4571-B033-C3A73E53A217}" type="sibTrans" cxnId="{5E933C5A-715D-4542-A621-2D7209D78DA2}">
      <dgm:prSet/>
      <dgm:spPr/>
      <dgm:t>
        <a:bodyPr/>
        <a:lstStyle/>
        <a:p>
          <a:endParaRPr lang="en-US"/>
        </a:p>
      </dgm:t>
    </dgm:pt>
    <dgm:pt modelId="{14FD4339-41EE-4203-BFAC-BE08CF78A93C}">
      <dgm:prSet/>
      <dgm:spPr/>
      <dgm:t>
        <a:bodyPr/>
        <a:lstStyle/>
        <a:p>
          <a:r>
            <a:rPr lang="it-IT"/>
            <a:t>Tutti gli algoritmi devono essere ripensati in termini ricorsivi e di backtracking</a:t>
          </a:r>
          <a:endParaRPr lang="en-US"/>
        </a:p>
      </dgm:t>
    </dgm:pt>
    <dgm:pt modelId="{B7D6451E-2996-495A-BD61-869790335395}" type="parTrans" cxnId="{32BA69D2-3306-4A82-9A23-5FC3CEB76016}">
      <dgm:prSet/>
      <dgm:spPr/>
      <dgm:t>
        <a:bodyPr/>
        <a:lstStyle/>
        <a:p>
          <a:endParaRPr lang="en-US"/>
        </a:p>
      </dgm:t>
    </dgm:pt>
    <dgm:pt modelId="{A6BA8B1F-6B03-4F57-9FC9-25EACC147327}" type="sibTrans" cxnId="{32BA69D2-3306-4A82-9A23-5FC3CEB76016}">
      <dgm:prSet/>
      <dgm:spPr/>
      <dgm:t>
        <a:bodyPr/>
        <a:lstStyle/>
        <a:p>
          <a:endParaRPr lang="en-US"/>
        </a:p>
      </dgm:t>
    </dgm:pt>
    <dgm:pt modelId="{A2D78B2C-0D8C-443A-939F-80562343F051}">
      <dgm:prSet/>
      <dgm:spPr/>
      <dgm:t>
        <a:bodyPr/>
        <a:lstStyle/>
        <a:p>
          <a:r>
            <a:rPr lang="it-IT"/>
            <a:t>Risultati eccezionali nel manipolare gruppi di enti in relazione tra loro</a:t>
          </a:r>
          <a:endParaRPr lang="en-US"/>
        </a:p>
      </dgm:t>
    </dgm:pt>
    <dgm:pt modelId="{120E5190-CB0A-4F1E-AB17-EB7DD2EA26F8}" type="parTrans" cxnId="{E46D058C-53AB-46BB-806D-E103F3873CB8}">
      <dgm:prSet/>
      <dgm:spPr/>
      <dgm:t>
        <a:bodyPr/>
        <a:lstStyle/>
        <a:p>
          <a:endParaRPr lang="en-US"/>
        </a:p>
      </dgm:t>
    </dgm:pt>
    <dgm:pt modelId="{9B72D241-0015-4257-95C9-F87DE2721DD6}" type="sibTrans" cxnId="{E46D058C-53AB-46BB-806D-E103F3873CB8}">
      <dgm:prSet/>
      <dgm:spPr/>
      <dgm:t>
        <a:bodyPr/>
        <a:lstStyle/>
        <a:p>
          <a:endParaRPr lang="en-US"/>
        </a:p>
      </dgm:t>
    </dgm:pt>
    <dgm:pt modelId="{89E0609A-5132-4D6A-8C4C-6F0E8B532C39}" type="pres">
      <dgm:prSet presAssocID="{97DD33C1-0AC6-4EBE-B48F-7C1EF0AC38D8}" presName="diagram" presStyleCnt="0">
        <dgm:presLayoutVars>
          <dgm:dir/>
          <dgm:resizeHandles val="exact"/>
        </dgm:presLayoutVars>
      </dgm:prSet>
      <dgm:spPr/>
    </dgm:pt>
    <dgm:pt modelId="{564780C6-0517-4047-ADD9-C43E9C606C4E}" type="pres">
      <dgm:prSet presAssocID="{8231AA5D-85C8-428F-966E-EF91B45378CF}" presName="node" presStyleLbl="node1" presStyleIdx="0" presStyleCnt="6">
        <dgm:presLayoutVars>
          <dgm:bulletEnabled val="1"/>
        </dgm:presLayoutVars>
      </dgm:prSet>
      <dgm:spPr/>
    </dgm:pt>
    <dgm:pt modelId="{6C68EE98-AEDF-4818-AE63-A6E594A7200A}" type="pres">
      <dgm:prSet presAssocID="{50ED122C-3673-45CE-9E4D-57D44D7D538B}" presName="sibTrans" presStyleCnt="0"/>
      <dgm:spPr/>
    </dgm:pt>
    <dgm:pt modelId="{F3292B48-7831-44CC-9F5B-4A847DDB2F0B}" type="pres">
      <dgm:prSet presAssocID="{C5AD069F-B6FA-4AA6-A976-137A51144360}" presName="node" presStyleLbl="node1" presStyleIdx="1" presStyleCnt="6">
        <dgm:presLayoutVars>
          <dgm:bulletEnabled val="1"/>
        </dgm:presLayoutVars>
      </dgm:prSet>
      <dgm:spPr/>
    </dgm:pt>
    <dgm:pt modelId="{775163E7-990B-4D6F-B876-FB192D8D9B8B}" type="pres">
      <dgm:prSet presAssocID="{442D2428-A5D5-4164-949A-6B16B2ABB2AF}" presName="sibTrans" presStyleCnt="0"/>
      <dgm:spPr/>
    </dgm:pt>
    <dgm:pt modelId="{FD9A21F2-69B4-4080-BE6A-E3F428C5F288}" type="pres">
      <dgm:prSet presAssocID="{BB06985D-0566-4181-880E-BDA7372CD2CD}" presName="node" presStyleLbl="node1" presStyleIdx="2" presStyleCnt="6">
        <dgm:presLayoutVars>
          <dgm:bulletEnabled val="1"/>
        </dgm:presLayoutVars>
      </dgm:prSet>
      <dgm:spPr/>
    </dgm:pt>
    <dgm:pt modelId="{C49B534C-A725-48E8-9BF8-326F687C2172}" type="pres">
      <dgm:prSet presAssocID="{5807D794-6BEB-4CC1-BB3A-2A069EC7A414}" presName="sibTrans" presStyleCnt="0"/>
      <dgm:spPr/>
    </dgm:pt>
    <dgm:pt modelId="{4DE12A1F-FD4E-409B-A5E0-2FF8D813D077}" type="pres">
      <dgm:prSet presAssocID="{15DBD513-1E7C-404E-856E-CE1328572FB9}" presName="node" presStyleLbl="node1" presStyleIdx="3" presStyleCnt="6">
        <dgm:presLayoutVars>
          <dgm:bulletEnabled val="1"/>
        </dgm:presLayoutVars>
      </dgm:prSet>
      <dgm:spPr/>
    </dgm:pt>
    <dgm:pt modelId="{E13CD9DB-5BD6-4970-9CD8-C817DFFB3779}" type="pres">
      <dgm:prSet presAssocID="{797C0652-A72F-49BA-AAE9-61060B135A74}" presName="sibTrans" presStyleCnt="0"/>
      <dgm:spPr/>
    </dgm:pt>
    <dgm:pt modelId="{2DE2D703-BEEE-4144-9FEF-729D11B8099D}" type="pres">
      <dgm:prSet presAssocID="{14FD4339-41EE-4203-BFAC-BE08CF78A93C}" presName="node" presStyleLbl="node1" presStyleIdx="4" presStyleCnt="6">
        <dgm:presLayoutVars>
          <dgm:bulletEnabled val="1"/>
        </dgm:presLayoutVars>
      </dgm:prSet>
      <dgm:spPr/>
    </dgm:pt>
    <dgm:pt modelId="{B3B6D9C2-B582-4744-94DF-B6A23CB6A2F3}" type="pres">
      <dgm:prSet presAssocID="{A6BA8B1F-6B03-4F57-9FC9-25EACC147327}" presName="sibTrans" presStyleCnt="0"/>
      <dgm:spPr/>
    </dgm:pt>
    <dgm:pt modelId="{13640D8D-AB07-4E87-83A2-D83BC147DA80}" type="pres">
      <dgm:prSet presAssocID="{A2D78B2C-0D8C-443A-939F-80562343F051}" presName="node" presStyleLbl="node1" presStyleIdx="5" presStyleCnt="6">
        <dgm:presLayoutVars>
          <dgm:bulletEnabled val="1"/>
        </dgm:presLayoutVars>
      </dgm:prSet>
      <dgm:spPr/>
    </dgm:pt>
  </dgm:ptLst>
  <dgm:cxnLst>
    <dgm:cxn modelId="{D3420E21-A7F4-4C26-87C1-C459AE1B314C}" srcId="{97DD33C1-0AC6-4EBE-B48F-7C1EF0AC38D8}" destId="{8231AA5D-85C8-428F-966E-EF91B45378CF}" srcOrd="0" destOrd="0" parTransId="{95864F15-BFB6-4BD7-A054-1335D8BCA6D4}" sibTransId="{50ED122C-3673-45CE-9E4D-57D44D7D538B}"/>
    <dgm:cxn modelId="{A5996A24-AB3E-4B0F-B833-34F241466090}" srcId="{97DD33C1-0AC6-4EBE-B48F-7C1EF0AC38D8}" destId="{C5AD069F-B6FA-4AA6-A976-137A51144360}" srcOrd="1" destOrd="0" parTransId="{3542B8E7-5F86-40FA-BD30-052500EBF9C3}" sibTransId="{442D2428-A5D5-4164-949A-6B16B2ABB2AF}"/>
    <dgm:cxn modelId="{31B8043C-C2E6-47FD-8AB1-F5541AB3CD62}" type="presOf" srcId="{C5AD069F-B6FA-4AA6-A976-137A51144360}" destId="{F3292B48-7831-44CC-9F5B-4A847DDB2F0B}" srcOrd="0" destOrd="0" presId="urn:microsoft.com/office/officeart/2005/8/layout/default"/>
    <dgm:cxn modelId="{2A5BDB3F-B774-4E62-BC8F-2C1AAAFADBAD}" type="presOf" srcId="{BB06985D-0566-4181-880E-BDA7372CD2CD}" destId="{FD9A21F2-69B4-4080-BE6A-E3F428C5F288}" srcOrd="0" destOrd="0" presId="urn:microsoft.com/office/officeart/2005/8/layout/default"/>
    <dgm:cxn modelId="{D230FC5B-328B-4130-B1FA-360EEE18E90A}" type="presOf" srcId="{15DBD513-1E7C-404E-856E-CE1328572FB9}" destId="{4DE12A1F-FD4E-409B-A5E0-2FF8D813D077}" srcOrd="0" destOrd="0" presId="urn:microsoft.com/office/officeart/2005/8/layout/default"/>
    <dgm:cxn modelId="{1E337065-F1E1-49D4-8299-D55AB28D2085}" type="presOf" srcId="{A0FA88AA-7301-4206-9E10-B7FBD563723F}" destId="{4DE12A1F-FD4E-409B-A5E0-2FF8D813D077}" srcOrd="0" destOrd="2" presId="urn:microsoft.com/office/officeart/2005/8/layout/default"/>
    <dgm:cxn modelId="{A0161947-674C-40E7-8C16-0C2D468BF2B5}" type="presOf" srcId="{97DD33C1-0AC6-4EBE-B48F-7C1EF0AC38D8}" destId="{89E0609A-5132-4D6A-8C4C-6F0E8B532C39}" srcOrd="0" destOrd="0" presId="urn:microsoft.com/office/officeart/2005/8/layout/default"/>
    <dgm:cxn modelId="{EB0C1053-9EF7-4F8B-BDCD-2B32AAF5B4D0}" type="presOf" srcId="{14FD4339-41EE-4203-BFAC-BE08CF78A93C}" destId="{2DE2D703-BEEE-4144-9FEF-729D11B8099D}" srcOrd="0" destOrd="0" presId="urn:microsoft.com/office/officeart/2005/8/layout/default"/>
    <dgm:cxn modelId="{CC0D5957-14B2-4FAD-A4EA-56C130C64E5A}" srcId="{15DBD513-1E7C-404E-856E-CE1328572FB9}" destId="{43B636C0-EBC0-4E52-A73F-1DEFF6587D84}" srcOrd="0" destOrd="0" parTransId="{A023A3FB-A531-4B75-BF9B-A09C93577196}" sibTransId="{26463914-073A-40CD-8863-6E34730FE58B}"/>
    <dgm:cxn modelId="{5E933C5A-715D-4542-A621-2D7209D78DA2}" srcId="{15DBD513-1E7C-404E-856E-CE1328572FB9}" destId="{A0FA88AA-7301-4206-9E10-B7FBD563723F}" srcOrd="1" destOrd="0" parTransId="{E47D2320-4B1C-4357-A83C-5C491837D570}" sibTransId="{A3A7CA65-33FC-4571-B033-C3A73E53A217}"/>
    <dgm:cxn modelId="{C9AF8C88-DFB9-4ECF-9943-E183AB306071}" srcId="{97DD33C1-0AC6-4EBE-B48F-7C1EF0AC38D8}" destId="{15DBD513-1E7C-404E-856E-CE1328572FB9}" srcOrd="3" destOrd="0" parTransId="{AE1CC8EE-156E-4879-A53B-4181E1F9EAF5}" sibTransId="{797C0652-A72F-49BA-AAE9-61060B135A74}"/>
    <dgm:cxn modelId="{E46D058C-53AB-46BB-806D-E103F3873CB8}" srcId="{97DD33C1-0AC6-4EBE-B48F-7C1EF0AC38D8}" destId="{A2D78B2C-0D8C-443A-939F-80562343F051}" srcOrd="5" destOrd="0" parTransId="{120E5190-CB0A-4F1E-AB17-EB7DD2EA26F8}" sibTransId="{9B72D241-0015-4257-95C9-F87DE2721DD6}"/>
    <dgm:cxn modelId="{552256C4-96C4-4D54-A85B-3CC7283365F9}" srcId="{97DD33C1-0AC6-4EBE-B48F-7C1EF0AC38D8}" destId="{BB06985D-0566-4181-880E-BDA7372CD2CD}" srcOrd="2" destOrd="0" parTransId="{95CED109-F9E4-46EE-BEB4-748C8EF14CFE}" sibTransId="{5807D794-6BEB-4CC1-BB3A-2A069EC7A414}"/>
    <dgm:cxn modelId="{4BBEBAC6-39D2-4BE7-9605-C4DEC70119E9}" type="presOf" srcId="{8231AA5D-85C8-428F-966E-EF91B45378CF}" destId="{564780C6-0517-4047-ADD9-C43E9C606C4E}" srcOrd="0" destOrd="0" presId="urn:microsoft.com/office/officeart/2005/8/layout/default"/>
    <dgm:cxn modelId="{32BA69D2-3306-4A82-9A23-5FC3CEB76016}" srcId="{97DD33C1-0AC6-4EBE-B48F-7C1EF0AC38D8}" destId="{14FD4339-41EE-4203-BFAC-BE08CF78A93C}" srcOrd="4" destOrd="0" parTransId="{B7D6451E-2996-495A-BD61-869790335395}" sibTransId="{A6BA8B1F-6B03-4F57-9FC9-25EACC147327}"/>
    <dgm:cxn modelId="{B4F613D4-B30B-4B79-9879-50E9739365E1}" type="presOf" srcId="{A2D78B2C-0D8C-443A-939F-80562343F051}" destId="{13640D8D-AB07-4E87-83A2-D83BC147DA80}" srcOrd="0" destOrd="0" presId="urn:microsoft.com/office/officeart/2005/8/layout/default"/>
    <dgm:cxn modelId="{2B996EE8-C0E4-4127-A22D-F4AA347C3AF5}" type="presOf" srcId="{43B636C0-EBC0-4E52-A73F-1DEFF6587D84}" destId="{4DE12A1F-FD4E-409B-A5E0-2FF8D813D077}" srcOrd="0" destOrd="1" presId="urn:microsoft.com/office/officeart/2005/8/layout/default"/>
    <dgm:cxn modelId="{E16558FD-3EDD-4E47-87D3-5D5B8394DF01}" type="presParOf" srcId="{89E0609A-5132-4D6A-8C4C-6F0E8B532C39}" destId="{564780C6-0517-4047-ADD9-C43E9C606C4E}" srcOrd="0" destOrd="0" presId="urn:microsoft.com/office/officeart/2005/8/layout/default"/>
    <dgm:cxn modelId="{78C4C8BE-3ED5-4D23-9273-C75C1F204CC6}" type="presParOf" srcId="{89E0609A-5132-4D6A-8C4C-6F0E8B532C39}" destId="{6C68EE98-AEDF-4818-AE63-A6E594A7200A}" srcOrd="1" destOrd="0" presId="urn:microsoft.com/office/officeart/2005/8/layout/default"/>
    <dgm:cxn modelId="{E3C5BD16-0F3D-41E5-A33E-A811FC39A2F4}" type="presParOf" srcId="{89E0609A-5132-4D6A-8C4C-6F0E8B532C39}" destId="{F3292B48-7831-44CC-9F5B-4A847DDB2F0B}" srcOrd="2" destOrd="0" presId="urn:microsoft.com/office/officeart/2005/8/layout/default"/>
    <dgm:cxn modelId="{4A4437CA-5DDE-44BF-9F94-755097D89A18}" type="presParOf" srcId="{89E0609A-5132-4D6A-8C4C-6F0E8B532C39}" destId="{775163E7-990B-4D6F-B876-FB192D8D9B8B}" srcOrd="3" destOrd="0" presId="urn:microsoft.com/office/officeart/2005/8/layout/default"/>
    <dgm:cxn modelId="{1685AEED-64C5-4729-9B76-F9E7A497C943}" type="presParOf" srcId="{89E0609A-5132-4D6A-8C4C-6F0E8B532C39}" destId="{FD9A21F2-69B4-4080-BE6A-E3F428C5F288}" srcOrd="4" destOrd="0" presId="urn:microsoft.com/office/officeart/2005/8/layout/default"/>
    <dgm:cxn modelId="{C43C9685-CC8E-4820-9A3A-0E32DB9CCF4B}" type="presParOf" srcId="{89E0609A-5132-4D6A-8C4C-6F0E8B532C39}" destId="{C49B534C-A725-48E8-9BF8-326F687C2172}" srcOrd="5" destOrd="0" presId="urn:microsoft.com/office/officeart/2005/8/layout/default"/>
    <dgm:cxn modelId="{2AD6DEC1-AF35-4FAB-B630-83FD61C8B571}" type="presParOf" srcId="{89E0609A-5132-4D6A-8C4C-6F0E8B532C39}" destId="{4DE12A1F-FD4E-409B-A5E0-2FF8D813D077}" srcOrd="6" destOrd="0" presId="urn:microsoft.com/office/officeart/2005/8/layout/default"/>
    <dgm:cxn modelId="{3DA3A764-6042-4464-8831-F2F1E6CE1470}" type="presParOf" srcId="{89E0609A-5132-4D6A-8C4C-6F0E8B532C39}" destId="{E13CD9DB-5BD6-4970-9CD8-C817DFFB3779}" srcOrd="7" destOrd="0" presId="urn:microsoft.com/office/officeart/2005/8/layout/default"/>
    <dgm:cxn modelId="{6AD92A8B-B1F7-477D-A6DD-E005D1284242}" type="presParOf" srcId="{89E0609A-5132-4D6A-8C4C-6F0E8B532C39}" destId="{2DE2D703-BEEE-4144-9FEF-729D11B8099D}" srcOrd="8" destOrd="0" presId="urn:microsoft.com/office/officeart/2005/8/layout/default"/>
    <dgm:cxn modelId="{BCD6B212-1EE1-41F8-AD46-3C2E9B3E4EB7}" type="presParOf" srcId="{89E0609A-5132-4D6A-8C4C-6F0E8B532C39}" destId="{B3B6D9C2-B582-4744-94DF-B6A23CB6A2F3}" srcOrd="9" destOrd="0" presId="urn:microsoft.com/office/officeart/2005/8/layout/default"/>
    <dgm:cxn modelId="{CD6D5520-55AF-4EE9-A040-9F19751E0A26}" type="presParOf" srcId="{89E0609A-5132-4D6A-8C4C-6F0E8B532C39}" destId="{13640D8D-AB07-4E87-83A2-D83BC147DA8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BCAECD-120D-400C-B075-BC86C7B9EE0C}" type="doc">
      <dgm:prSet loTypeId="urn:microsoft.com/office/officeart/2005/8/layout/default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6201537-EF37-4558-8ADA-31950F94DB77}">
      <dgm:prSet/>
      <dgm:spPr/>
      <dgm:t>
        <a:bodyPr/>
        <a:lstStyle/>
        <a:p>
          <a:r>
            <a:rPr lang="it-IT" dirty="0"/>
            <a:t>Per automatizzare compiti lunghi e ripetitivi da eseguire</a:t>
          </a:r>
          <a:endParaRPr lang="en-US" dirty="0"/>
        </a:p>
      </dgm:t>
    </dgm:pt>
    <dgm:pt modelId="{093E26D9-A49B-4D6B-9CCF-0B42A184B862}" type="parTrans" cxnId="{B55BA816-C1BA-405D-A8B9-7101390B6CA8}">
      <dgm:prSet/>
      <dgm:spPr/>
      <dgm:t>
        <a:bodyPr/>
        <a:lstStyle/>
        <a:p>
          <a:endParaRPr lang="en-US"/>
        </a:p>
      </dgm:t>
    </dgm:pt>
    <dgm:pt modelId="{F30CC8B8-DBB1-4987-B92F-B991A36ABD0B}" type="sibTrans" cxnId="{B55BA816-C1BA-405D-A8B9-7101390B6CA8}">
      <dgm:prSet/>
      <dgm:spPr/>
      <dgm:t>
        <a:bodyPr/>
        <a:lstStyle/>
        <a:p>
          <a:endParaRPr lang="en-US"/>
        </a:p>
      </dgm:t>
    </dgm:pt>
    <dgm:pt modelId="{B3397BA7-1A21-40DF-818C-9807953EB85F}">
      <dgm:prSet/>
      <dgm:spPr/>
      <dgm:t>
        <a:bodyPr/>
        <a:lstStyle/>
        <a:p>
          <a:r>
            <a:rPr lang="it-IT"/>
            <a:t>File contenenti liste di comandi o registrazioni di comandi visuali (macro)</a:t>
          </a:r>
          <a:endParaRPr lang="en-US"/>
        </a:p>
      </dgm:t>
    </dgm:pt>
    <dgm:pt modelId="{FB169BD9-5A86-4167-B929-BD50547A10D4}" type="parTrans" cxnId="{29A27AFF-320C-4CFA-8795-EEEE99223C82}">
      <dgm:prSet/>
      <dgm:spPr/>
      <dgm:t>
        <a:bodyPr/>
        <a:lstStyle/>
        <a:p>
          <a:endParaRPr lang="en-US"/>
        </a:p>
      </dgm:t>
    </dgm:pt>
    <dgm:pt modelId="{4F662AD8-0AE6-4099-AE3D-D791AE6E4376}" type="sibTrans" cxnId="{29A27AFF-320C-4CFA-8795-EEEE99223C82}">
      <dgm:prSet/>
      <dgm:spPr/>
      <dgm:t>
        <a:bodyPr/>
        <a:lstStyle/>
        <a:p>
          <a:endParaRPr lang="en-US"/>
        </a:p>
      </dgm:t>
    </dgm:pt>
    <dgm:pt modelId="{57BE03C2-E806-4E98-A802-AD3CDDE22D08}" type="pres">
      <dgm:prSet presAssocID="{41BCAECD-120D-400C-B075-BC86C7B9EE0C}" presName="diagram" presStyleCnt="0">
        <dgm:presLayoutVars>
          <dgm:dir/>
          <dgm:resizeHandles val="exact"/>
        </dgm:presLayoutVars>
      </dgm:prSet>
      <dgm:spPr/>
    </dgm:pt>
    <dgm:pt modelId="{E1D00BC5-454D-4460-AE64-0DDC285E6E49}" type="pres">
      <dgm:prSet presAssocID="{86201537-EF37-4558-8ADA-31950F94DB77}" presName="node" presStyleLbl="node1" presStyleIdx="0" presStyleCnt="2">
        <dgm:presLayoutVars>
          <dgm:bulletEnabled val="1"/>
        </dgm:presLayoutVars>
      </dgm:prSet>
      <dgm:spPr/>
    </dgm:pt>
    <dgm:pt modelId="{779EC0A9-5133-4246-9053-409CD65F0D66}" type="pres">
      <dgm:prSet presAssocID="{F30CC8B8-DBB1-4987-B92F-B991A36ABD0B}" presName="sibTrans" presStyleCnt="0"/>
      <dgm:spPr/>
    </dgm:pt>
    <dgm:pt modelId="{332A7EBC-F5BC-4ABE-993B-BE3814574952}" type="pres">
      <dgm:prSet presAssocID="{B3397BA7-1A21-40DF-818C-9807953EB85F}" presName="node" presStyleLbl="node1" presStyleIdx="1" presStyleCnt="2">
        <dgm:presLayoutVars>
          <dgm:bulletEnabled val="1"/>
        </dgm:presLayoutVars>
      </dgm:prSet>
      <dgm:spPr/>
    </dgm:pt>
  </dgm:ptLst>
  <dgm:cxnLst>
    <dgm:cxn modelId="{B55BA816-C1BA-405D-A8B9-7101390B6CA8}" srcId="{41BCAECD-120D-400C-B075-BC86C7B9EE0C}" destId="{86201537-EF37-4558-8ADA-31950F94DB77}" srcOrd="0" destOrd="0" parTransId="{093E26D9-A49B-4D6B-9CCF-0B42A184B862}" sibTransId="{F30CC8B8-DBB1-4987-B92F-B991A36ABD0B}"/>
    <dgm:cxn modelId="{D712C9DF-5ADC-4DA6-BFCE-FD3F755AB445}" type="presOf" srcId="{41BCAECD-120D-400C-B075-BC86C7B9EE0C}" destId="{57BE03C2-E806-4E98-A802-AD3CDDE22D08}" srcOrd="0" destOrd="0" presId="urn:microsoft.com/office/officeart/2005/8/layout/default"/>
    <dgm:cxn modelId="{E2FF35E0-DE1B-4442-91A9-CFBBC5F6D971}" type="presOf" srcId="{B3397BA7-1A21-40DF-818C-9807953EB85F}" destId="{332A7EBC-F5BC-4ABE-993B-BE3814574952}" srcOrd="0" destOrd="0" presId="urn:microsoft.com/office/officeart/2005/8/layout/default"/>
    <dgm:cxn modelId="{5ECB65F5-F2B3-445A-8BBD-B0BCC64F652B}" type="presOf" srcId="{86201537-EF37-4558-8ADA-31950F94DB77}" destId="{E1D00BC5-454D-4460-AE64-0DDC285E6E49}" srcOrd="0" destOrd="0" presId="urn:microsoft.com/office/officeart/2005/8/layout/default"/>
    <dgm:cxn modelId="{29A27AFF-320C-4CFA-8795-EEEE99223C82}" srcId="{41BCAECD-120D-400C-B075-BC86C7B9EE0C}" destId="{B3397BA7-1A21-40DF-818C-9807953EB85F}" srcOrd="1" destOrd="0" parTransId="{FB169BD9-5A86-4167-B929-BD50547A10D4}" sibTransId="{4F662AD8-0AE6-4099-AE3D-D791AE6E4376}"/>
    <dgm:cxn modelId="{05348BA9-EB73-4365-AC98-F82ED5BC8554}" type="presParOf" srcId="{57BE03C2-E806-4E98-A802-AD3CDDE22D08}" destId="{E1D00BC5-454D-4460-AE64-0DDC285E6E49}" srcOrd="0" destOrd="0" presId="urn:microsoft.com/office/officeart/2005/8/layout/default"/>
    <dgm:cxn modelId="{867BB079-203D-45FD-B33D-6E32260CDB1A}" type="presParOf" srcId="{57BE03C2-E806-4E98-A802-AD3CDDE22D08}" destId="{779EC0A9-5133-4246-9053-409CD65F0D66}" srcOrd="1" destOrd="0" presId="urn:microsoft.com/office/officeart/2005/8/layout/default"/>
    <dgm:cxn modelId="{17B06135-0005-418D-84BA-A77F7ABB2A1A}" type="presParOf" srcId="{57BE03C2-E806-4E98-A802-AD3CDDE22D08}" destId="{332A7EBC-F5BC-4ABE-993B-BE381457495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982A98-6512-4ECB-93D0-410E181FD047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83C6C83-B443-4AEE-AD81-7A42B5DFE136}">
      <dgm:prSet/>
      <dgm:spPr/>
      <dgm:t>
        <a:bodyPr/>
        <a:lstStyle/>
        <a:p>
          <a:r>
            <a:rPr lang="it-IT"/>
            <a:t>Espressività</a:t>
          </a:r>
          <a:endParaRPr lang="en-US"/>
        </a:p>
      </dgm:t>
    </dgm:pt>
    <dgm:pt modelId="{2BD88755-A19C-4C0A-B1B3-99FB70A96279}" type="parTrans" cxnId="{0B10FEAD-2CFD-4DEF-AA73-2D7DE9F7F55C}">
      <dgm:prSet/>
      <dgm:spPr/>
      <dgm:t>
        <a:bodyPr/>
        <a:lstStyle/>
        <a:p>
          <a:endParaRPr lang="en-US"/>
        </a:p>
      </dgm:t>
    </dgm:pt>
    <dgm:pt modelId="{A70332D2-62EF-489F-8734-0DCE70E79A26}" type="sibTrans" cxnId="{0B10FEAD-2CFD-4DEF-AA73-2D7DE9F7F55C}">
      <dgm:prSet/>
      <dgm:spPr/>
      <dgm:t>
        <a:bodyPr/>
        <a:lstStyle/>
        <a:p>
          <a:endParaRPr lang="en-US"/>
        </a:p>
      </dgm:t>
    </dgm:pt>
    <dgm:pt modelId="{D775C94F-FB99-475E-AFB8-E493B090B0DF}">
      <dgm:prSet/>
      <dgm:spPr/>
      <dgm:t>
        <a:bodyPr/>
        <a:lstStyle/>
        <a:p>
          <a:r>
            <a:rPr lang="it-IT"/>
            <a:t>Facilità e semplicità con cui si può scrivere un linguaggio</a:t>
          </a:r>
          <a:endParaRPr lang="en-US"/>
        </a:p>
      </dgm:t>
    </dgm:pt>
    <dgm:pt modelId="{73102A28-A28B-4DB2-89E0-5BB4AA8C511F}" type="parTrans" cxnId="{A7A6C1B6-2F95-4F7B-BF5E-5BAEAB7F5F80}">
      <dgm:prSet/>
      <dgm:spPr/>
      <dgm:t>
        <a:bodyPr/>
        <a:lstStyle/>
        <a:p>
          <a:endParaRPr lang="en-US"/>
        </a:p>
      </dgm:t>
    </dgm:pt>
    <dgm:pt modelId="{9668B544-78C9-4362-97FC-5ABF0CB1F569}" type="sibTrans" cxnId="{A7A6C1B6-2F95-4F7B-BF5E-5BAEAB7F5F80}">
      <dgm:prSet/>
      <dgm:spPr/>
      <dgm:t>
        <a:bodyPr/>
        <a:lstStyle/>
        <a:p>
          <a:endParaRPr lang="en-US"/>
        </a:p>
      </dgm:t>
    </dgm:pt>
    <dgm:pt modelId="{DE793A16-B22D-455A-8EDB-4FC41E28F416}">
      <dgm:prSet/>
      <dgm:spPr/>
      <dgm:t>
        <a:bodyPr/>
        <a:lstStyle/>
        <a:p>
          <a:r>
            <a:rPr lang="it-IT"/>
            <a:t>Didattica</a:t>
          </a:r>
          <a:endParaRPr lang="en-US"/>
        </a:p>
      </dgm:t>
    </dgm:pt>
    <dgm:pt modelId="{B18C6B53-68E3-40B7-AA43-BF5DB2C1CB65}" type="parTrans" cxnId="{5AD608A3-A5EB-4157-80E6-FF39177420AC}">
      <dgm:prSet/>
      <dgm:spPr/>
      <dgm:t>
        <a:bodyPr/>
        <a:lstStyle/>
        <a:p>
          <a:endParaRPr lang="en-US"/>
        </a:p>
      </dgm:t>
    </dgm:pt>
    <dgm:pt modelId="{21C22763-57EE-4E0A-9C5F-C01C51BD485D}" type="sibTrans" cxnId="{5AD608A3-A5EB-4157-80E6-FF39177420AC}">
      <dgm:prSet/>
      <dgm:spPr/>
      <dgm:t>
        <a:bodyPr/>
        <a:lstStyle/>
        <a:p>
          <a:endParaRPr lang="en-US"/>
        </a:p>
      </dgm:t>
    </dgm:pt>
    <dgm:pt modelId="{9C767139-5AD0-4700-B350-109DEACB8155}">
      <dgm:prSet/>
      <dgm:spPr/>
      <dgm:t>
        <a:bodyPr/>
        <a:lstStyle/>
        <a:p>
          <a:r>
            <a:rPr lang="it-IT"/>
            <a:t>Rapidità con cui lo si può imparare</a:t>
          </a:r>
          <a:endParaRPr lang="en-US"/>
        </a:p>
      </dgm:t>
    </dgm:pt>
    <dgm:pt modelId="{700D06BF-B4F6-43A1-8828-F0E1A3CF023E}" type="parTrans" cxnId="{957A99FF-75A8-4C71-81DD-8C03DE3C500C}">
      <dgm:prSet/>
      <dgm:spPr/>
      <dgm:t>
        <a:bodyPr/>
        <a:lstStyle/>
        <a:p>
          <a:endParaRPr lang="en-US"/>
        </a:p>
      </dgm:t>
    </dgm:pt>
    <dgm:pt modelId="{993B3C30-7781-46B7-8EA8-2BE38DD182F2}" type="sibTrans" cxnId="{957A99FF-75A8-4C71-81DD-8C03DE3C500C}">
      <dgm:prSet/>
      <dgm:spPr/>
      <dgm:t>
        <a:bodyPr/>
        <a:lstStyle/>
        <a:p>
          <a:endParaRPr lang="en-US"/>
        </a:p>
      </dgm:t>
    </dgm:pt>
    <dgm:pt modelId="{67381AB7-CE57-4491-8D8D-3E47AF6ADAD8}">
      <dgm:prSet/>
      <dgm:spPr/>
      <dgm:t>
        <a:bodyPr/>
        <a:lstStyle/>
        <a:p>
          <a:r>
            <a:rPr lang="it-IT"/>
            <a:t>Leggibilità</a:t>
          </a:r>
          <a:endParaRPr lang="en-US"/>
        </a:p>
      </dgm:t>
    </dgm:pt>
    <dgm:pt modelId="{962E86C1-8172-410A-8BBA-313C74AEA0AD}" type="parTrans" cxnId="{A6919267-90BA-45D9-BE19-4588AEEAB26A}">
      <dgm:prSet/>
      <dgm:spPr/>
      <dgm:t>
        <a:bodyPr/>
        <a:lstStyle/>
        <a:p>
          <a:endParaRPr lang="en-US"/>
        </a:p>
      </dgm:t>
    </dgm:pt>
    <dgm:pt modelId="{8EB01826-0E86-4458-833E-7E1284DB6AA6}" type="sibTrans" cxnId="{A6919267-90BA-45D9-BE19-4588AEEAB26A}">
      <dgm:prSet/>
      <dgm:spPr/>
      <dgm:t>
        <a:bodyPr/>
        <a:lstStyle/>
        <a:p>
          <a:endParaRPr lang="en-US"/>
        </a:p>
      </dgm:t>
    </dgm:pt>
    <dgm:pt modelId="{FAB1CD01-C0D8-435C-8987-0FB5D6C65137}">
      <dgm:prSet/>
      <dgm:spPr/>
      <dgm:t>
        <a:bodyPr/>
        <a:lstStyle/>
        <a:p>
          <a:r>
            <a:rPr lang="it-IT"/>
            <a:t>Facilità con cui si può capire cosa fa e come funziona</a:t>
          </a:r>
          <a:endParaRPr lang="en-US"/>
        </a:p>
      </dgm:t>
    </dgm:pt>
    <dgm:pt modelId="{662D4B17-B9DD-4EA1-8847-286A6A2480B9}" type="parTrans" cxnId="{8DF4A770-5EE1-44B3-BFCB-7D18F1DC26F6}">
      <dgm:prSet/>
      <dgm:spPr/>
      <dgm:t>
        <a:bodyPr/>
        <a:lstStyle/>
        <a:p>
          <a:endParaRPr lang="en-US"/>
        </a:p>
      </dgm:t>
    </dgm:pt>
    <dgm:pt modelId="{15CC474C-0E5D-45A0-9692-00D690750A34}" type="sibTrans" cxnId="{8DF4A770-5EE1-44B3-BFCB-7D18F1DC26F6}">
      <dgm:prSet/>
      <dgm:spPr/>
      <dgm:t>
        <a:bodyPr/>
        <a:lstStyle/>
        <a:p>
          <a:endParaRPr lang="en-US"/>
        </a:p>
      </dgm:t>
    </dgm:pt>
    <dgm:pt modelId="{AE3856E4-7A0B-4C62-BE46-0DFA2140AB1F}">
      <dgm:prSet/>
      <dgm:spPr/>
      <dgm:t>
        <a:bodyPr/>
        <a:lstStyle/>
        <a:p>
          <a:r>
            <a:rPr lang="it-IT"/>
            <a:t>Robustezza</a:t>
          </a:r>
          <a:endParaRPr lang="en-US"/>
        </a:p>
      </dgm:t>
    </dgm:pt>
    <dgm:pt modelId="{2F15560A-647C-4DCA-AEC0-9ED8ED8C2B78}" type="parTrans" cxnId="{E1F9105D-88BC-4120-958D-454AB3923D45}">
      <dgm:prSet/>
      <dgm:spPr/>
      <dgm:t>
        <a:bodyPr/>
        <a:lstStyle/>
        <a:p>
          <a:endParaRPr lang="en-US"/>
        </a:p>
      </dgm:t>
    </dgm:pt>
    <dgm:pt modelId="{65460358-E54A-41FA-A386-2859864146B1}" type="sibTrans" cxnId="{E1F9105D-88BC-4120-958D-454AB3923D45}">
      <dgm:prSet/>
      <dgm:spPr/>
      <dgm:t>
        <a:bodyPr/>
        <a:lstStyle/>
        <a:p>
          <a:endParaRPr lang="en-US"/>
        </a:p>
      </dgm:t>
    </dgm:pt>
    <dgm:pt modelId="{E0541FBF-3400-429A-AEB0-28469D495CD8}">
      <dgm:prSet/>
      <dgm:spPr/>
      <dgm:t>
        <a:bodyPr/>
        <a:lstStyle/>
        <a:p>
          <a:r>
            <a:rPr lang="it-IT"/>
            <a:t>Capacità di prevenire gli errori di programmazione</a:t>
          </a:r>
          <a:endParaRPr lang="en-US"/>
        </a:p>
      </dgm:t>
    </dgm:pt>
    <dgm:pt modelId="{D68DBE5A-7E7B-4F27-AAC5-E95E3F1F2B98}" type="parTrans" cxnId="{D26C07A7-C96A-4694-8218-E057E91EFB40}">
      <dgm:prSet/>
      <dgm:spPr/>
      <dgm:t>
        <a:bodyPr/>
        <a:lstStyle/>
        <a:p>
          <a:endParaRPr lang="en-US"/>
        </a:p>
      </dgm:t>
    </dgm:pt>
    <dgm:pt modelId="{310CB948-AA53-4E02-9176-3F24751F2BB3}" type="sibTrans" cxnId="{D26C07A7-C96A-4694-8218-E057E91EFB40}">
      <dgm:prSet/>
      <dgm:spPr/>
      <dgm:t>
        <a:bodyPr/>
        <a:lstStyle/>
        <a:p>
          <a:endParaRPr lang="en-US"/>
        </a:p>
      </dgm:t>
    </dgm:pt>
    <dgm:pt modelId="{01FD82AB-A4AF-4816-917F-2460737637EF}">
      <dgm:prSet/>
      <dgm:spPr/>
      <dgm:t>
        <a:bodyPr/>
        <a:lstStyle/>
        <a:p>
          <a:r>
            <a:rPr lang="it-IT"/>
            <a:t>Modularità</a:t>
          </a:r>
          <a:endParaRPr lang="en-US"/>
        </a:p>
      </dgm:t>
    </dgm:pt>
    <dgm:pt modelId="{6F5330C3-38B5-4A4E-8063-116039B956EB}" type="parTrans" cxnId="{8C67E6C8-F5AA-4C01-82C3-A18C0B264F62}">
      <dgm:prSet/>
      <dgm:spPr/>
      <dgm:t>
        <a:bodyPr/>
        <a:lstStyle/>
        <a:p>
          <a:endParaRPr lang="en-US"/>
        </a:p>
      </dgm:t>
    </dgm:pt>
    <dgm:pt modelId="{849E6299-1EC9-4469-B5C7-103019847072}" type="sibTrans" cxnId="{8C67E6C8-F5AA-4C01-82C3-A18C0B264F62}">
      <dgm:prSet/>
      <dgm:spPr/>
      <dgm:t>
        <a:bodyPr/>
        <a:lstStyle/>
        <a:p>
          <a:endParaRPr lang="en-US"/>
        </a:p>
      </dgm:t>
    </dgm:pt>
    <dgm:pt modelId="{84158D54-AF22-4D17-A955-DDE9F71D14F5}">
      <dgm:prSet/>
      <dgm:spPr/>
      <dgm:t>
        <a:bodyPr/>
        <a:lstStyle/>
        <a:p>
          <a:r>
            <a:rPr lang="it-IT"/>
            <a:t>Facilita la scrittura di programmi indipendenti che comunicano tra loro</a:t>
          </a:r>
          <a:endParaRPr lang="en-US"/>
        </a:p>
      </dgm:t>
    </dgm:pt>
    <dgm:pt modelId="{DFF904B1-8EF7-4E0C-B082-5F7B9B06D02D}" type="parTrans" cxnId="{BD432F32-2480-4D66-9E4B-63A07CE38405}">
      <dgm:prSet/>
      <dgm:spPr/>
      <dgm:t>
        <a:bodyPr/>
        <a:lstStyle/>
        <a:p>
          <a:endParaRPr lang="en-US"/>
        </a:p>
      </dgm:t>
    </dgm:pt>
    <dgm:pt modelId="{5C66F436-BFBC-498B-B3C2-8D624254338D}" type="sibTrans" cxnId="{BD432F32-2480-4D66-9E4B-63A07CE38405}">
      <dgm:prSet/>
      <dgm:spPr/>
      <dgm:t>
        <a:bodyPr/>
        <a:lstStyle/>
        <a:p>
          <a:endParaRPr lang="en-US"/>
        </a:p>
      </dgm:t>
    </dgm:pt>
    <dgm:pt modelId="{B2C897E1-CB5A-49E1-9842-93A929F133BB}" type="pres">
      <dgm:prSet presAssocID="{49982A98-6512-4ECB-93D0-410E181FD047}" presName="theList" presStyleCnt="0">
        <dgm:presLayoutVars>
          <dgm:dir/>
          <dgm:animLvl val="lvl"/>
          <dgm:resizeHandles val="exact"/>
        </dgm:presLayoutVars>
      </dgm:prSet>
      <dgm:spPr/>
    </dgm:pt>
    <dgm:pt modelId="{556B8DAE-4B4C-4333-A5B3-346088482FC6}" type="pres">
      <dgm:prSet presAssocID="{883C6C83-B443-4AEE-AD81-7A42B5DFE136}" presName="compNode" presStyleCnt="0"/>
      <dgm:spPr/>
    </dgm:pt>
    <dgm:pt modelId="{90D5DE55-84A4-455C-81EA-733AC7174B1F}" type="pres">
      <dgm:prSet presAssocID="{883C6C83-B443-4AEE-AD81-7A42B5DFE136}" presName="aNode" presStyleLbl="bgShp" presStyleIdx="0" presStyleCnt="5"/>
      <dgm:spPr/>
    </dgm:pt>
    <dgm:pt modelId="{AA1C3201-28D8-48E5-9BDC-9799D858199C}" type="pres">
      <dgm:prSet presAssocID="{883C6C83-B443-4AEE-AD81-7A42B5DFE136}" presName="textNode" presStyleLbl="bgShp" presStyleIdx="0" presStyleCnt="5"/>
      <dgm:spPr/>
    </dgm:pt>
    <dgm:pt modelId="{5D87A380-E984-41D6-A403-16CAE25759F4}" type="pres">
      <dgm:prSet presAssocID="{883C6C83-B443-4AEE-AD81-7A42B5DFE136}" presName="compChildNode" presStyleCnt="0"/>
      <dgm:spPr/>
    </dgm:pt>
    <dgm:pt modelId="{296164AA-C32B-44B1-B7F9-7308F3445147}" type="pres">
      <dgm:prSet presAssocID="{883C6C83-B443-4AEE-AD81-7A42B5DFE136}" presName="theInnerList" presStyleCnt="0"/>
      <dgm:spPr/>
    </dgm:pt>
    <dgm:pt modelId="{8B2988A4-3AE5-46BB-A4C2-2CDBEA92AFBA}" type="pres">
      <dgm:prSet presAssocID="{D775C94F-FB99-475E-AFB8-E493B090B0DF}" presName="childNode" presStyleLbl="node1" presStyleIdx="0" presStyleCnt="5">
        <dgm:presLayoutVars>
          <dgm:bulletEnabled val="1"/>
        </dgm:presLayoutVars>
      </dgm:prSet>
      <dgm:spPr/>
    </dgm:pt>
    <dgm:pt modelId="{138426E7-EC1D-498A-B211-C903DC227BD9}" type="pres">
      <dgm:prSet presAssocID="{883C6C83-B443-4AEE-AD81-7A42B5DFE136}" presName="aSpace" presStyleCnt="0"/>
      <dgm:spPr/>
    </dgm:pt>
    <dgm:pt modelId="{25AAA479-5218-4D13-838B-D54208C950B0}" type="pres">
      <dgm:prSet presAssocID="{DE793A16-B22D-455A-8EDB-4FC41E28F416}" presName="compNode" presStyleCnt="0"/>
      <dgm:spPr/>
    </dgm:pt>
    <dgm:pt modelId="{011B0F7A-B340-44D4-BEEF-C250393C43B2}" type="pres">
      <dgm:prSet presAssocID="{DE793A16-B22D-455A-8EDB-4FC41E28F416}" presName="aNode" presStyleLbl="bgShp" presStyleIdx="1" presStyleCnt="5"/>
      <dgm:spPr/>
    </dgm:pt>
    <dgm:pt modelId="{49CE50CF-EC1B-4990-985D-15FB1A546327}" type="pres">
      <dgm:prSet presAssocID="{DE793A16-B22D-455A-8EDB-4FC41E28F416}" presName="textNode" presStyleLbl="bgShp" presStyleIdx="1" presStyleCnt="5"/>
      <dgm:spPr/>
    </dgm:pt>
    <dgm:pt modelId="{D8482989-6EC8-43D7-93A1-FD2964E71511}" type="pres">
      <dgm:prSet presAssocID="{DE793A16-B22D-455A-8EDB-4FC41E28F416}" presName="compChildNode" presStyleCnt="0"/>
      <dgm:spPr/>
    </dgm:pt>
    <dgm:pt modelId="{BBB17E6D-B775-4FD8-B7F8-1C2A590C0906}" type="pres">
      <dgm:prSet presAssocID="{DE793A16-B22D-455A-8EDB-4FC41E28F416}" presName="theInnerList" presStyleCnt="0"/>
      <dgm:spPr/>
    </dgm:pt>
    <dgm:pt modelId="{04A29CF1-DD88-49F6-B98C-5267DF203EE1}" type="pres">
      <dgm:prSet presAssocID="{9C767139-5AD0-4700-B350-109DEACB8155}" presName="childNode" presStyleLbl="node1" presStyleIdx="1" presStyleCnt="5">
        <dgm:presLayoutVars>
          <dgm:bulletEnabled val="1"/>
        </dgm:presLayoutVars>
      </dgm:prSet>
      <dgm:spPr/>
    </dgm:pt>
    <dgm:pt modelId="{EBD48520-406D-49CC-8657-43D750E337F9}" type="pres">
      <dgm:prSet presAssocID="{DE793A16-B22D-455A-8EDB-4FC41E28F416}" presName="aSpace" presStyleCnt="0"/>
      <dgm:spPr/>
    </dgm:pt>
    <dgm:pt modelId="{3C697B70-182B-4AC8-916B-A4D8F7ADA8D6}" type="pres">
      <dgm:prSet presAssocID="{67381AB7-CE57-4491-8D8D-3E47AF6ADAD8}" presName="compNode" presStyleCnt="0"/>
      <dgm:spPr/>
    </dgm:pt>
    <dgm:pt modelId="{4B39FCD9-DFB1-4C09-9F83-80A73EA7003B}" type="pres">
      <dgm:prSet presAssocID="{67381AB7-CE57-4491-8D8D-3E47AF6ADAD8}" presName="aNode" presStyleLbl="bgShp" presStyleIdx="2" presStyleCnt="5"/>
      <dgm:spPr/>
    </dgm:pt>
    <dgm:pt modelId="{E3FEE91F-B32E-40BA-9768-2B0CBEA020F1}" type="pres">
      <dgm:prSet presAssocID="{67381AB7-CE57-4491-8D8D-3E47AF6ADAD8}" presName="textNode" presStyleLbl="bgShp" presStyleIdx="2" presStyleCnt="5"/>
      <dgm:spPr/>
    </dgm:pt>
    <dgm:pt modelId="{21AFE44A-AF22-484C-BD9F-04E6110D7193}" type="pres">
      <dgm:prSet presAssocID="{67381AB7-CE57-4491-8D8D-3E47AF6ADAD8}" presName="compChildNode" presStyleCnt="0"/>
      <dgm:spPr/>
    </dgm:pt>
    <dgm:pt modelId="{984DB1F6-7793-4C92-8AE7-BE1B4CCA2CFE}" type="pres">
      <dgm:prSet presAssocID="{67381AB7-CE57-4491-8D8D-3E47AF6ADAD8}" presName="theInnerList" presStyleCnt="0"/>
      <dgm:spPr/>
    </dgm:pt>
    <dgm:pt modelId="{883A4215-1EF8-43EC-AC60-FBB9AE7E3B0C}" type="pres">
      <dgm:prSet presAssocID="{FAB1CD01-C0D8-435C-8987-0FB5D6C65137}" presName="childNode" presStyleLbl="node1" presStyleIdx="2" presStyleCnt="5">
        <dgm:presLayoutVars>
          <dgm:bulletEnabled val="1"/>
        </dgm:presLayoutVars>
      </dgm:prSet>
      <dgm:spPr/>
    </dgm:pt>
    <dgm:pt modelId="{B4474116-A0AD-482A-8084-9BEC3305A596}" type="pres">
      <dgm:prSet presAssocID="{67381AB7-CE57-4491-8D8D-3E47AF6ADAD8}" presName="aSpace" presStyleCnt="0"/>
      <dgm:spPr/>
    </dgm:pt>
    <dgm:pt modelId="{BE1C92C1-CFAC-482C-84DF-6E795C1CF324}" type="pres">
      <dgm:prSet presAssocID="{AE3856E4-7A0B-4C62-BE46-0DFA2140AB1F}" presName="compNode" presStyleCnt="0"/>
      <dgm:spPr/>
    </dgm:pt>
    <dgm:pt modelId="{5E266B93-C0B1-474F-80D7-4C2B12293F5B}" type="pres">
      <dgm:prSet presAssocID="{AE3856E4-7A0B-4C62-BE46-0DFA2140AB1F}" presName="aNode" presStyleLbl="bgShp" presStyleIdx="3" presStyleCnt="5"/>
      <dgm:spPr/>
    </dgm:pt>
    <dgm:pt modelId="{6ACEA926-96C4-49DE-9A60-3761884202C5}" type="pres">
      <dgm:prSet presAssocID="{AE3856E4-7A0B-4C62-BE46-0DFA2140AB1F}" presName="textNode" presStyleLbl="bgShp" presStyleIdx="3" presStyleCnt="5"/>
      <dgm:spPr/>
    </dgm:pt>
    <dgm:pt modelId="{0B1D493D-B86B-4E62-B682-1C98D419D6A8}" type="pres">
      <dgm:prSet presAssocID="{AE3856E4-7A0B-4C62-BE46-0DFA2140AB1F}" presName="compChildNode" presStyleCnt="0"/>
      <dgm:spPr/>
    </dgm:pt>
    <dgm:pt modelId="{641BBE45-7C3B-4975-A647-C3446407709C}" type="pres">
      <dgm:prSet presAssocID="{AE3856E4-7A0B-4C62-BE46-0DFA2140AB1F}" presName="theInnerList" presStyleCnt="0"/>
      <dgm:spPr/>
    </dgm:pt>
    <dgm:pt modelId="{BA5B3446-F773-4BD3-B9D8-ECE60331D635}" type="pres">
      <dgm:prSet presAssocID="{E0541FBF-3400-429A-AEB0-28469D495CD8}" presName="childNode" presStyleLbl="node1" presStyleIdx="3" presStyleCnt="5">
        <dgm:presLayoutVars>
          <dgm:bulletEnabled val="1"/>
        </dgm:presLayoutVars>
      </dgm:prSet>
      <dgm:spPr/>
    </dgm:pt>
    <dgm:pt modelId="{DF86CAC2-424D-4A1A-B453-205B52921AA0}" type="pres">
      <dgm:prSet presAssocID="{AE3856E4-7A0B-4C62-BE46-0DFA2140AB1F}" presName="aSpace" presStyleCnt="0"/>
      <dgm:spPr/>
    </dgm:pt>
    <dgm:pt modelId="{171FA55F-4C5F-4CD5-8129-FB9A88E1069B}" type="pres">
      <dgm:prSet presAssocID="{01FD82AB-A4AF-4816-917F-2460737637EF}" presName="compNode" presStyleCnt="0"/>
      <dgm:spPr/>
    </dgm:pt>
    <dgm:pt modelId="{13D65E2E-3C53-44BB-BC61-5DE1B632E4BB}" type="pres">
      <dgm:prSet presAssocID="{01FD82AB-A4AF-4816-917F-2460737637EF}" presName="aNode" presStyleLbl="bgShp" presStyleIdx="4" presStyleCnt="5"/>
      <dgm:spPr/>
    </dgm:pt>
    <dgm:pt modelId="{9F7A5619-9CBD-4DCD-9B75-997D193EE265}" type="pres">
      <dgm:prSet presAssocID="{01FD82AB-A4AF-4816-917F-2460737637EF}" presName="textNode" presStyleLbl="bgShp" presStyleIdx="4" presStyleCnt="5"/>
      <dgm:spPr/>
    </dgm:pt>
    <dgm:pt modelId="{B5511609-3673-44D0-ACE7-E11B90E38159}" type="pres">
      <dgm:prSet presAssocID="{01FD82AB-A4AF-4816-917F-2460737637EF}" presName="compChildNode" presStyleCnt="0"/>
      <dgm:spPr/>
    </dgm:pt>
    <dgm:pt modelId="{16B63883-3AD8-4CE9-A641-05DDA2B8B6CC}" type="pres">
      <dgm:prSet presAssocID="{01FD82AB-A4AF-4816-917F-2460737637EF}" presName="theInnerList" presStyleCnt="0"/>
      <dgm:spPr/>
    </dgm:pt>
    <dgm:pt modelId="{E522B1BD-D72D-4AA7-8B51-257AE7F4537C}" type="pres">
      <dgm:prSet presAssocID="{84158D54-AF22-4D17-A955-DDE9F71D14F5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9B07500-1023-41A7-9F2C-EFA64F747EF9}" type="presOf" srcId="{9C767139-5AD0-4700-B350-109DEACB8155}" destId="{04A29CF1-DD88-49F6-B98C-5267DF203EE1}" srcOrd="0" destOrd="0" presId="urn:microsoft.com/office/officeart/2005/8/layout/lProcess2"/>
    <dgm:cxn modelId="{FFBCC00D-3A65-4C71-A8C8-08123AFDC58D}" type="presOf" srcId="{01FD82AB-A4AF-4816-917F-2460737637EF}" destId="{13D65E2E-3C53-44BB-BC61-5DE1B632E4BB}" srcOrd="0" destOrd="0" presId="urn:microsoft.com/office/officeart/2005/8/layout/lProcess2"/>
    <dgm:cxn modelId="{E6D78E10-8B8D-4DBC-B17A-450E2621EFA1}" type="presOf" srcId="{67381AB7-CE57-4491-8D8D-3E47AF6ADAD8}" destId="{E3FEE91F-B32E-40BA-9768-2B0CBEA020F1}" srcOrd="1" destOrd="0" presId="urn:microsoft.com/office/officeart/2005/8/layout/lProcess2"/>
    <dgm:cxn modelId="{361D0418-BB71-4281-80A1-F5D1B6C2CE53}" type="presOf" srcId="{883C6C83-B443-4AEE-AD81-7A42B5DFE136}" destId="{AA1C3201-28D8-48E5-9BDC-9799D858199C}" srcOrd="1" destOrd="0" presId="urn:microsoft.com/office/officeart/2005/8/layout/lProcess2"/>
    <dgm:cxn modelId="{BD432F32-2480-4D66-9E4B-63A07CE38405}" srcId="{01FD82AB-A4AF-4816-917F-2460737637EF}" destId="{84158D54-AF22-4D17-A955-DDE9F71D14F5}" srcOrd="0" destOrd="0" parTransId="{DFF904B1-8EF7-4E0C-B082-5F7B9B06D02D}" sibTransId="{5C66F436-BFBC-498B-B3C2-8D624254338D}"/>
    <dgm:cxn modelId="{E1F9105D-88BC-4120-958D-454AB3923D45}" srcId="{49982A98-6512-4ECB-93D0-410E181FD047}" destId="{AE3856E4-7A0B-4C62-BE46-0DFA2140AB1F}" srcOrd="3" destOrd="0" parTransId="{2F15560A-647C-4DCA-AEC0-9ED8ED8C2B78}" sibTransId="{65460358-E54A-41FA-A386-2859864146B1}"/>
    <dgm:cxn modelId="{A6919267-90BA-45D9-BE19-4588AEEAB26A}" srcId="{49982A98-6512-4ECB-93D0-410E181FD047}" destId="{67381AB7-CE57-4491-8D8D-3E47AF6ADAD8}" srcOrd="2" destOrd="0" parTransId="{962E86C1-8172-410A-8BBA-313C74AEA0AD}" sibTransId="{8EB01826-0E86-4458-833E-7E1284DB6AA6}"/>
    <dgm:cxn modelId="{324E0B68-7EB7-43E4-AABE-9950BDB7CE6A}" type="presOf" srcId="{84158D54-AF22-4D17-A955-DDE9F71D14F5}" destId="{E522B1BD-D72D-4AA7-8B51-257AE7F4537C}" srcOrd="0" destOrd="0" presId="urn:microsoft.com/office/officeart/2005/8/layout/lProcess2"/>
    <dgm:cxn modelId="{0E294F6F-0F80-44F6-9E27-DABD39F785E8}" type="presOf" srcId="{AE3856E4-7A0B-4C62-BE46-0DFA2140AB1F}" destId="{5E266B93-C0B1-474F-80D7-4C2B12293F5B}" srcOrd="0" destOrd="0" presId="urn:microsoft.com/office/officeart/2005/8/layout/lProcess2"/>
    <dgm:cxn modelId="{8DF4A770-5EE1-44B3-BFCB-7D18F1DC26F6}" srcId="{67381AB7-CE57-4491-8D8D-3E47AF6ADAD8}" destId="{FAB1CD01-C0D8-435C-8987-0FB5D6C65137}" srcOrd="0" destOrd="0" parTransId="{662D4B17-B9DD-4EA1-8847-286A6A2480B9}" sibTransId="{15CC474C-0E5D-45A0-9692-00D690750A34}"/>
    <dgm:cxn modelId="{81961951-F689-4563-AEB9-EA75F11C88BE}" type="presOf" srcId="{01FD82AB-A4AF-4816-917F-2460737637EF}" destId="{9F7A5619-9CBD-4DCD-9B75-997D193EE265}" srcOrd="1" destOrd="0" presId="urn:microsoft.com/office/officeart/2005/8/layout/lProcess2"/>
    <dgm:cxn modelId="{57BDA654-174C-4942-9CF5-4C9A3345C6A4}" type="presOf" srcId="{67381AB7-CE57-4491-8D8D-3E47AF6ADAD8}" destId="{4B39FCD9-DFB1-4C09-9F83-80A73EA7003B}" srcOrd="0" destOrd="0" presId="urn:microsoft.com/office/officeart/2005/8/layout/lProcess2"/>
    <dgm:cxn modelId="{D72C7778-2FD5-47F1-AB3F-3210FE214175}" type="presOf" srcId="{AE3856E4-7A0B-4C62-BE46-0DFA2140AB1F}" destId="{6ACEA926-96C4-49DE-9A60-3761884202C5}" srcOrd="1" destOrd="0" presId="urn:microsoft.com/office/officeart/2005/8/layout/lProcess2"/>
    <dgm:cxn modelId="{E289A98D-7C78-498C-B321-32B5BE8D66E1}" type="presOf" srcId="{DE793A16-B22D-455A-8EDB-4FC41E28F416}" destId="{011B0F7A-B340-44D4-BEEF-C250393C43B2}" srcOrd="0" destOrd="0" presId="urn:microsoft.com/office/officeart/2005/8/layout/lProcess2"/>
    <dgm:cxn modelId="{D7183A9D-2933-4A10-9ECD-9D7DAA6BBBB5}" type="presOf" srcId="{49982A98-6512-4ECB-93D0-410E181FD047}" destId="{B2C897E1-CB5A-49E1-9842-93A929F133BB}" srcOrd="0" destOrd="0" presId="urn:microsoft.com/office/officeart/2005/8/layout/lProcess2"/>
    <dgm:cxn modelId="{5AD608A3-A5EB-4157-80E6-FF39177420AC}" srcId="{49982A98-6512-4ECB-93D0-410E181FD047}" destId="{DE793A16-B22D-455A-8EDB-4FC41E28F416}" srcOrd="1" destOrd="0" parTransId="{B18C6B53-68E3-40B7-AA43-BF5DB2C1CB65}" sibTransId="{21C22763-57EE-4E0A-9C5F-C01C51BD485D}"/>
    <dgm:cxn modelId="{D26C07A7-C96A-4694-8218-E057E91EFB40}" srcId="{AE3856E4-7A0B-4C62-BE46-0DFA2140AB1F}" destId="{E0541FBF-3400-429A-AEB0-28469D495CD8}" srcOrd="0" destOrd="0" parTransId="{D68DBE5A-7E7B-4F27-AAC5-E95E3F1F2B98}" sibTransId="{310CB948-AA53-4E02-9176-3F24751F2BB3}"/>
    <dgm:cxn modelId="{0B10FEAD-2CFD-4DEF-AA73-2D7DE9F7F55C}" srcId="{49982A98-6512-4ECB-93D0-410E181FD047}" destId="{883C6C83-B443-4AEE-AD81-7A42B5DFE136}" srcOrd="0" destOrd="0" parTransId="{2BD88755-A19C-4C0A-B1B3-99FB70A96279}" sibTransId="{A70332D2-62EF-489F-8734-0DCE70E79A26}"/>
    <dgm:cxn modelId="{38F4F7B1-799B-4C1F-AEB3-B4E0EB4C3395}" type="presOf" srcId="{883C6C83-B443-4AEE-AD81-7A42B5DFE136}" destId="{90D5DE55-84A4-455C-81EA-733AC7174B1F}" srcOrd="0" destOrd="0" presId="urn:microsoft.com/office/officeart/2005/8/layout/lProcess2"/>
    <dgm:cxn modelId="{A7A6C1B6-2F95-4F7B-BF5E-5BAEAB7F5F80}" srcId="{883C6C83-B443-4AEE-AD81-7A42B5DFE136}" destId="{D775C94F-FB99-475E-AFB8-E493B090B0DF}" srcOrd="0" destOrd="0" parTransId="{73102A28-A28B-4DB2-89E0-5BB4AA8C511F}" sibTransId="{9668B544-78C9-4362-97FC-5ABF0CB1F569}"/>
    <dgm:cxn modelId="{A0D7F0B8-0B45-4994-A29F-C5C146CCCE46}" type="presOf" srcId="{DE793A16-B22D-455A-8EDB-4FC41E28F416}" destId="{49CE50CF-EC1B-4990-985D-15FB1A546327}" srcOrd="1" destOrd="0" presId="urn:microsoft.com/office/officeart/2005/8/layout/lProcess2"/>
    <dgm:cxn modelId="{D3DCABBF-486B-47DC-862C-A2F35482ED2A}" type="presOf" srcId="{D775C94F-FB99-475E-AFB8-E493B090B0DF}" destId="{8B2988A4-3AE5-46BB-A4C2-2CDBEA92AFBA}" srcOrd="0" destOrd="0" presId="urn:microsoft.com/office/officeart/2005/8/layout/lProcess2"/>
    <dgm:cxn modelId="{CF3FE2BF-4705-4BD3-98ED-4A506376BD8B}" type="presOf" srcId="{FAB1CD01-C0D8-435C-8987-0FB5D6C65137}" destId="{883A4215-1EF8-43EC-AC60-FBB9AE7E3B0C}" srcOrd="0" destOrd="0" presId="urn:microsoft.com/office/officeart/2005/8/layout/lProcess2"/>
    <dgm:cxn modelId="{8C67E6C8-F5AA-4C01-82C3-A18C0B264F62}" srcId="{49982A98-6512-4ECB-93D0-410E181FD047}" destId="{01FD82AB-A4AF-4816-917F-2460737637EF}" srcOrd="4" destOrd="0" parTransId="{6F5330C3-38B5-4A4E-8063-116039B956EB}" sibTransId="{849E6299-1EC9-4469-B5C7-103019847072}"/>
    <dgm:cxn modelId="{BA396CDB-9CA2-4C69-9419-3D994DE23FA8}" type="presOf" srcId="{E0541FBF-3400-429A-AEB0-28469D495CD8}" destId="{BA5B3446-F773-4BD3-B9D8-ECE60331D635}" srcOrd="0" destOrd="0" presId="urn:microsoft.com/office/officeart/2005/8/layout/lProcess2"/>
    <dgm:cxn modelId="{957A99FF-75A8-4C71-81DD-8C03DE3C500C}" srcId="{DE793A16-B22D-455A-8EDB-4FC41E28F416}" destId="{9C767139-5AD0-4700-B350-109DEACB8155}" srcOrd="0" destOrd="0" parTransId="{700D06BF-B4F6-43A1-8828-F0E1A3CF023E}" sibTransId="{993B3C30-7781-46B7-8EA8-2BE38DD182F2}"/>
    <dgm:cxn modelId="{189D3E68-CE1E-408F-9971-C21FCC875ACB}" type="presParOf" srcId="{B2C897E1-CB5A-49E1-9842-93A929F133BB}" destId="{556B8DAE-4B4C-4333-A5B3-346088482FC6}" srcOrd="0" destOrd="0" presId="urn:microsoft.com/office/officeart/2005/8/layout/lProcess2"/>
    <dgm:cxn modelId="{34D4D7D7-4371-425F-A993-D2353BBDD853}" type="presParOf" srcId="{556B8DAE-4B4C-4333-A5B3-346088482FC6}" destId="{90D5DE55-84A4-455C-81EA-733AC7174B1F}" srcOrd="0" destOrd="0" presId="urn:microsoft.com/office/officeart/2005/8/layout/lProcess2"/>
    <dgm:cxn modelId="{97D02E03-22AA-4F8A-A433-CF9F0261E7AE}" type="presParOf" srcId="{556B8DAE-4B4C-4333-A5B3-346088482FC6}" destId="{AA1C3201-28D8-48E5-9BDC-9799D858199C}" srcOrd="1" destOrd="0" presId="urn:microsoft.com/office/officeart/2005/8/layout/lProcess2"/>
    <dgm:cxn modelId="{126EC77A-17CC-4861-9C91-00C4FFA2E047}" type="presParOf" srcId="{556B8DAE-4B4C-4333-A5B3-346088482FC6}" destId="{5D87A380-E984-41D6-A403-16CAE25759F4}" srcOrd="2" destOrd="0" presId="urn:microsoft.com/office/officeart/2005/8/layout/lProcess2"/>
    <dgm:cxn modelId="{12EFC747-0E51-48E5-8356-EE45DD8353B6}" type="presParOf" srcId="{5D87A380-E984-41D6-A403-16CAE25759F4}" destId="{296164AA-C32B-44B1-B7F9-7308F3445147}" srcOrd="0" destOrd="0" presId="urn:microsoft.com/office/officeart/2005/8/layout/lProcess2"/>
    <dgm:cxn modelId="{023A859B-4E73-4B68-BC19-56A6CBB978B3}" type="presParOf" srcId="{296164AA-C32B-44B1-B7F9-7308F3445147}" destId="{8B2988A4-3AE5-46BB-A4C2-2CDBEA92AFBA}" srcOrd="0" destOrd="0" presId="urn:microsoft.com/office/officeart/2005/8/layout/lProcess2"/>
    <dgm:cxn modelId="{819F4FD4-E93C-42F4-98AD-CC7C821DA9EA}" type="presParOf" srcId="{B2C897E1-CB5A-49E1-9842-93A929F133BB}" destId="{138426E7-EC1D-498A-B211-C903DC227BD9}" srcOrd="1" destOrd="0" presId="urn:microsoft.com/office/officeart/2005/8/layout/lProcess2"/>
    <dgm:cxn modelId="{BB0E1F2A-A96B-4500-A5F3-2B91417239C4}" type="presParOf" srcId="{B2C897E1-CB5A-49E1-9842-93A929F133BB}" destId="{25AAA479-5218-4D13-838B-D54208C950B0}" srcOrd="2" destOrd="0" presId="urn:microsoft.com/office/officeart/2005/8/layout/lProcess2"/>
    <dgm:cxn modelId="{CFA96A83-0826-410D-91F9-6E6A8CF9C940}" type="presParOf" srcId="{25AAA479-5218-4D13-838B-D54208C950B0}" destId="{011B0F7A-B340-44D4-BEEF-C250393C43B2}" srcOrd="0" destOrd="0" presId="urn:microsoft.com/office/officeart/2005/8/layout/lProcess2"/>
    <dgm:cxn modelId="{BC398453-20B2-4235-9714-5C4D8420E64A}" type="presParOf" srcId="{25AAA479-5218-4D13-838B-D54208C950B0}" destId="{49CE50CF-EC1B-4990-985D-15FB1A546327}" srcOrd="1" destOrd="0" presId="urn:microsoft.com/office/officeart/2005/8/layout/lProcess2"/>
    <dgm:cxn modelId="{A1265C3C-37F7-4278-8C74-59B5F37E460B}" type="presParOf" srcId="{25AAA479-5218-4D13-838B-D54208C950B0}" destId="{D8482989-6EC8-43D7-93A1-FD2964E71511}" srcOrd="2" destOrd="0" presId="urn:microsoft.com/office/officeart/2005/8/layout/lProcess2"/>
    <dgm:cxn modelId="{E84F7393-1975-4ED0-88CD-EDF2A1E472C6}" type="presParOf" srcId="{D8482989-6EC8-43D7-93A1-FD2964E71511}" destId="{BBB17E6D-B775-4FD8-B7F8-1C2A590C0906}" srcOrd="0" destOrd="0" presId="urn:microsoft.com/office/officeart/2005/8/layout/lProcess2"/>
    <dgm:cxn modelId="{F5D6CDC1-318D-4DB1-A4EE-B9532ABE4B5D}" type="presParOf" srcId="{BBB17E6D-B775-4FD8-B7F8-1C2A590C0906}" destId="{04A29CF1-DD88-49F6-B98C-5267DF203EE1}" srcOrd="0" destOrd="0" presId="urn:microsoft.com/office/officeart/2005/8/layout/lProcess2"/>
    <dgm:cxn modelId="{BB0CF458-F673-4C34-9DF6-AC75499A0961}" type="presParOf" srcId="{B2C897E1-CB5A-49E1-9842-93A929F133BB}" destId="{EBD48520-406D-49CC-8657-43D750E337F9}" srcOrd="3" destOrd="0" presId="urn:microsoft.com/office/officeart/2005/8/layout/lProcess2"/>
    <dgm:cxn modelId="{66006FD2-F06A-452C-B775-EA2B31673A13}" type="presParOf" srcId="{B2C897E1-CB5A-49E1-9842-93A929F133BB}" destId="{3C697B70-182B-4AC8-916B-A4D8F7ADA8D6}" srcOrd="4" destOrd="0" presId="urn:microsoft.com/office/officeart/2005/8/layout/lProcess2"/>
    <dgm:cxn modelId="{CBDB174C-3556-442A-802D-EB094D66B3EB}" type="presParOf" srcId="{3C697B70-182B-4AC8-916B-A4D8F7ADA8D6}" destId="{4B39FCD9-DFB1-4C09-9F83-80A73EA7003B}" srcOrd="0" destOrd="0" presId="urn:microsoft.com/office/officeart/2005/8/layout/lProcess2"/>
    <dgm:cxn modelId="{ABF3E5B9-9E46-41E5-B8FF-56DAD9BA4319}" type="presParOf" srcId="{3C697B70-182B-4AC8-916B-A4D8F7ADA8D6}" destId="{E3FEE91F-B32E-40BA-9768-2B0CBEA020F1}" srcOrd="1" destOrd="0" presId="urn:microsoft.com/office/officeart/2005/8/layout/lProcess2"/>
    <dgm:cxn modelId="{FA7436C8-0883-43BC-AD11-A3364CC5D383}" type="presParOf" srcId="{3C697B70-182B-4AC8-916B-A4D8F7ADA8D6}" destId="{21AFE44A-AF22-484C-BD9F-04E6110D7193}" srcOrd="2" destOrd="0" presId="urn:microsoft.com/office/officeart/2005/8/layout/lProcess2"/>
    <dgm:cxn modelId="{BF601343-982C-4DAB-8FF1-BC07F93C9A07}" type="presParOf" srcId="{21AFE44A-AF22-484C-BD9F-04E6110D7193}" destId="{984DB1F6-7793-4C92-8AE7-BE1B4CCA2CFE}" srcOrd="0" destOrd="0" presId="urn:microsoft.com/office/officeart/2005/8/layout/lProcess2"/>
    <dgm:cxn modelId="{7E640583-03AB-47F7-ACB6-AF24C09201E0}" type="presParOf" srcId="{984DB1F6-7793-4C92-8AE7-BE1B4CCA2CFE}" destId="{883A4215-1EF8-43EC-AC60-FBB9AE7E3B0C}" srcOrd="0" destOrd="0" presId="urn:microsoft.com/office/officeart/2005/8/layout/lProcess2"/>
    <dgm:cxn modelId="{DE4267FB-9916-4BF3-9ED6-C3258EBCF8B6}" type="presParOf" srcId="{B2C897E1-CB5A-49E1-9842-93A929F133BB}" destId="{B4474116-A0AD-482A-8084-9BEC3305A596}" srcOrd="5" destOrd="0" presId="urn:microsoft.com/office/officeart/2005/8/layout/lProcess2"/>
    <dgm:cxn modelId="{825E19A6-A407-4C5C-8BE2-4023B7516AE6}" type="presParOf" srcId="{B2C897E1-CB5A-49E1-9842-93A929F133BB}" destId="{BE1C92C1-CFAC-482C-84DF-6E795C1CF324}" srcOrd="6" destOrd="0" presId="urn:microsoft.com/office/officeart/2005/8/layout/lProcess2"/>
    <dgm:cxn modelId="{A7B74CB0-E9B8-48CA-980E-DAA1544C1FCC}" type="presParOf" srcId="{BE1C92C1-CFAC-482C-84DF-6E795C1CF324}" destId="{5E266B93-C0B1-474F-80D7-4C2B12293F5B}" srcOrd="0" destOrd="0" presId="urn:microsoft.com/office/officeart/2005/8/layout/lProcess2"/>
    <dgm:cxn modelId="{68D16A37-D9DF-41B4-99BE-453591F25868}" type="presParOf" srcId="{BE1C92C1-CFAC-482C-84DF-6E795C1CF324}" destId="{6ACEA926-96C4-49DE-9A60-3761884202C5}" srcOrd="1" destOrd="0" presId="urn:microsoft.com/office/officeart/2005/8/layout/lProcess2"/>
    <dgm:cxn modelId="{BEFC9ECC-329B-41AA-A36F-642A79466F40}" type="presParOf" srcId="{BE1C92C1-CFAC-482C-84DF-6E795C1CF324}" destId="{0B1D493D-B86B-4E62-B682-1C98D419D6A8}" srcOrd="2" destOrd="0" presId="urn:microsoft.com/office/officeart/2005/8/layout/lProcess2"/>
    <dgm:cxn modelId="{525416B2-9156-4651-B1C7-A52397DD162B}" type="presParOf" srcId="{0B1D493D-B86B-4E62-B682-1C98D419D6A8}" destId="{641BBE45-7C3B-4975-A647-C3446407709C}" srcOrd="0" destOrd="0" presId="urn:microsoft.com/office/officeart/2005/8/layout/lProcess2"/>
    <dgm:cxn modelId="{2577AF49-9F1B-4370-8D9B-4399652AD4A4}" type="presParOf" srcId="{641BBE45-7C3B-4975-A647-C3446407709C}" destId="{BA5B3446-F773-4BD3-B9D8-ECE60331D635}" srcOrd="0" destOrd="0" presId="urn:microsoft.com/office/officeart/2005/8/layout/lProcess2"/>
    <dgm:cxn modelId="{51DED67A-BA84-40CE-ABE9-0EAEEAB8F29D}" type="presParOf" srcId="{B2C897E1-CB5A-49E1-9842-93A929F133BB}" destId="{DF86CAC2-424D-4A1A-B453-205B52921AA0}" srcOrd="7" destOrd="0" presId="urn:microsoft.com/office/officeart/2005/8/layout/lProcess2"/>
    <dgm:cxn modelId="{0F680F68-FD15-4F4D-9EBC-D3847417F46D}" type="presParOf" srcId="{B2C897E1-CB5A-49E1-9842-93A929F133BB}" destId="{171FA55F-4C5F-4CD5-8129-FB9A88E1069B}" srcOrd="8" destOrd="0" presId="urn:microsoft.com/office/officeart/2005/8/layout/lProcess2"/>
    <dgm:cxn modelId="{68823A80-CF83-4C2B-9BAE-FCA059EE3758}" type="presParOf" srcId="{171FA55F-4C5F-4CD5-8129-FB9A88E1069B}" destId="{13D65E2E-3C53-44BB-BC61-5DE1B632E4BB}" srcOrd="0" destOrd="0" presId="urn:microsoft.com/office/officeart/2005/8/layout/lProcess2"/>
    <dgm:cxn modelId="{EA07ACF9-2DFF-4B15-8D76-949B6C016C45}" type="presParOf" srcId="{171FA55F-4C5F-4CD5-8129-FB9A88E1069B}" destId="{9F7A5619-9CBD-4DCD-9B75-997D193EE265}" srcOrd="1" destOrd="0" presId="urn:microsoft.com/office/officeart/2005/8/layout/lProcess2"/>
    <dgm:cxn modelId="{B8E3484F-5106-4E1E-81D4-F820B46BD396}" type="presParOf" srcId="{171FA55F-4C5F-4CD5-8129-FB9A88E1069B}" destId="{B5511609-3673-44D0-ACE7-E11B90E38159}" srcOrd="2" destOrd="0" presId="urn:microsoft.com/office/officeart/2005/8/layout/lProcess2"/>
    <dgm:cxn modelId="{66EC376D-6AEC-40DB-9CC2-79465EAED72C}" type="presParOf" srcId="{B5511609-3673-44D0-ACE7-E11B90E38159}" destId="{16B63883-3AD8-4CE9-A641-05DDA2B8B6CC}" srcOrd="0" destOrd="0" presId="urn:microsoft.com/office/officeart/2005/8/layout/lProcess2"/>
    <dgm:cxn modelId="{DB4E066B-B03B-4242-BFC1-97888F5CEF25}" type="presParOf" srcId="{16B63883-3AD8-4CE9-A641-05DDA2B8B6CC}" destId="{E522B1BD-D72D-4AA7-8B51-257AE7F4537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9D0841-E673-47E7-9C40-79FE0CE36B8D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77BB74C-C297-4A5E-8C2A-FD1D2B267244}">
      <dgm:prSet/>
      <dgm:spPr/>
      <dgm:t>
        <a:bodyPr/>
        <a:lstStyle/>
        <a:p>
          <a:r>
            <a:rPr lang="it-IT"/>
            <a:t>Flessibilità</a:t>
          </a:r>
          <a:endParaRPr lang="en-US"/>
        </a:p>
      </dgm:t>
    </dgm:pt>
    <dgm:pt modelId="{F79A9C6A-7C12-4C6C-BBB6-05032C9E7A0D}" type="parTrans" cxnId="{86463BFD-42FD-4819-B4A2-50A9882412E7}">
      <dgm:prSet/>
      <dgm:spPr/>
      <dgm:t>
        <a:bodyPr/>
        <a:lstStyle/>
        <a:p>
          <a:endParaRPr lang="en-US"/>
        </a:p>
      </dgm:t>
    </dgm:pt>
    <dgm:pt modelId="{4A9E13E2-6194-4259-882A-1266FF70ACED}" type="sibTrans" cxnId="{86463BFD-42FD-4819-B4A2-50A9882412E7}">
      <dgm:prSet/>
      <dgm:spPr/>
      <dgm:t>
        <a:bodyPr/>
        <a:lstStyle/>
        <a:p>
          <a:endParaRPr lang="en-US"/>
        </a:p>
      </dgm:t>
    </dgm:pt>
    <dgm:pt modelId="{48EFD4A8-7A0D-4580-B370-85BECE4E9BF6}">
      <dgm:prSet/>
      <dgm:spPr/>
      <dgm:t>
        <a:bodyPr/>
        <a:lstStyle/>
        <a:p>
          <a:r>
            <a:rPr lang="it-IT"/>
            <a:t>Possibilità di adattare il linguaggio con la definizione di nuovi comandi e nuovi operatori</a:t>
          </a:r>
          <a:endParaRPr lang="en-US"/>
        </a:p>
      </dgm:t>
    </dgm:pt>
    <dgm:pt modelId="{BF955DC8-2600-4304-AAB8-9EBB288FD04A}" type="parTrans" cxnId="{7072339D-D3B4-4299-AF90-CF2C83AC6D61}">
      <dgm:prSet/>
      <dgm:spPr/>
      <dgm:t>
        <a:bodyPr/>
        <a:lstStyle/>
        <a:p>
          <a:endParaRPr lang="en-US"/>
        </a:p>
      </dgm:t>
    </dgm:pt>
    <dgm:pt modelId="{BC7F01DC-8D1E-49DF-9689-51F96C562F79}" type="sibTrans" cxnId="{7072339D-D3B4-4299-AF90-CF2C83AC6D61}">
      <dgm:prSet/>
      <dgm:spPr/>
      <dgm:t>
        <a:bodyPr/>
        <a:lstStyle/>
        <a:p>
          <a:endParaRPr lang="en-US"/>
        </a:p>
      </dgm:t>
    </dgm:pt>
    <dgm:pt modelId="{FDE6FDC7-54F8-4787-8EFE-E827DD7CFB21}">
      <dgm:prSet/>
      <dgm:spPr/>
      <dgm:t>
        <a:bodyPr/>
        <a:lstStyle/>
        <a:p>
          <a:r>
            <a:rPr lang="it-IT" dirty="0"/>
            <a:t>Generalità</a:t>
          </a:r>
          <a:endParaRPr lang="en-US" dirty="0"/>
        </a:p>
      </dgm:t>
    </dgm:pt>
    <dgm:pt modelId="{18A206C3-7B27-4805-81C3-F6B919A6EFD8}" type="parTrans" cxnId="{DC420DB0-F08D-4499-B7BC-E9DC5539CF33}">
      <dgm:prSet/>
      <dgm:spPr/>
      <dgm:t>
        <a:bodyPr/>
        <a:lstStyle/>
        <a:p>
          <a:endParaRPr lang="en-US"/>
        </a:p>
      </dgm:t>
    </dgm:pt>
    <dgm:pt modelId="{CA4CF9CA-7CC8-44CE-AAD7-8191B9A94254}" type="sibTrans" cxnId="{DC420DB0-F08D-4499-B7BC-E9DC5539CF33}">
      <dgm:prSet/>
      <dgm:spPr/>
      <dgm:t>
        <a:bodyPr/>
        <a:lstStyle/>
        <a:p>
          <a:endParaRPr lang="en-US"/>
        </a:p>
      </dgm:t>
    </dgm:pt>
    <dgm:pt modelId="{EACBBC80-B384-410A-89E6-A38BB20427E8}">
      <dgm:prSet/>
      <dgm:spPr/>
      <dgm:t>
        <a:bodyPr/>
        <a:lstStyle/>
        <a:p>
          <a:r>
            <a:rPr lang="it-IT"/>
            <a:t>Facilità di codificare algoritmi e soluzioni di problemi in campi diversi</a:t>
          </a:r>
          <a:endParaRPr lang="en-US"/>
        </a:p>
      </dgm:t>
    </dgm:pt>
    <dgm:pt modelId="{589DBF41-0226-4487-B725-EE166249EEF1}" type="parTrans" cxnId="{C09D7DE8-EBD4-44BB-952A-DE3C26701566}">
      <dgm:prSet/>
      <dgm:spPr/>
      <dgm:t>
        <a:bodyPr/>
        <a:lstStyle/>
        <a:p>
          <a:endParaRPr lang="en-US"/>
        </a:p>
      </dgm:t>
    </dgm:pt>
    <dgm:pt modelId="{9C30188B-FC82-4994-A463-D8AFDF079894}" type="sibTrans" cxnId="{C09D7DE8-EBD4-44BB-952A-DE3C26701566}">
      <dgm:prSet/>
      <dgm:spPr/>
      <dgm:t>
        <a:bodyPr/>
        <a:lstStyle/>
        <a:p>
          <a:endParaRPr lang="en-US"/>
        </a:p>
      </dgm:t>
    </dgm:pt>
    <dgm:pt modelId="{4CC8F4E2-2A0F-46DD-9A64-613F39BD9819}">
      <dgm:prSet/>
      <dgm:spPr/>
      <dgm:t>
        <a:bodyPr/>
        <a:lstStyle/>
        <a:p>
          <a:r>
            <a:rPr lang="it-IT"/>
            <a:t>Efficienza</a:t>
          </a:r>
          <a:endParaRPr lang="en-US"/>
        </a:p>
      </dgm:t>
    </dgm:pt>
    <dgm:pt modelId="{C43536A5-347A-4FBF-B18D-DBC378CC54DE}" type="parTrans" cxnId="{A6426A90-3239-4403-B32D-01686B87EF57}">
      <dgm:prSet/>
      <dgm:spPr/>
      <dgm:t>
        <a:bodyPr/>
        <a:lstStyle/>
        <a:p>
          <a:endParaRPr lang="en-US"/>
        </a:p>
      </dgm:t>
    </dgm:pt>
    <dgm:pt modelId="{2022C40C-F53E-47F4-ABE8-F56A391296E9}" type="sibTrans" cxnId="{A6426A90-3239-4403-B32D-01686B87EF57}">
      <dgm:prSet/>
      <dgm:spPr/>
      <dgm:t>
        <a:bodyPr/>
        <a:lstStyle/>
        <a:p>
          <a:endParaRPr lang="en-US"/>
        </a:p>
      </dgm:t>
    </dgm:pt>
    <dgm:pt modelId="{8DC8E649-D12E-4596-B4E8-F1D693E36D1D}">
      <dgm:prSet/>
      <dgm:spPr/>
      <dgm:t>
        <a:bodyPr/>
        <a:lstStyle/>
        <a:p>
          <a:r>
            <a:rPr lang="it-IT"/>
            <a:t>Velocità di esecuzione e uso delle risorse del sistema</a:t>
          </a:r>
          <a:endParaRPr lang="en-US"/>
        </a:p>
      </dgm:t>
    </dgm:pt>
    <dgm:pt modelId="{48BD885D-45D8-4EB7-865A-C07B0D7E9A61}" type="parTrans" cxnId="{74496F64-1477-4C54-AD3D-82EA0EF83731}">
      <dgm:prSet/>
      <dgm:spPr/>
      <dgm:t>
        <a:bodyPr/>
        <a:lstStyle/>
        <a:p>
          <a:endParaRPr lang="en-US"/>
        </a:p>
      </dgm:t>
    </dgm:pt>
    <dgm:pt modelId="{7645AA96-CFD1-4BCD-BCA8-CE80CC7E8F83}" type="sibTrans" cxnId="{74496F64-1477-4C54-AD3D-82EA0EF83731}">
      <dgm:prSet/>
      <dgm:spPr/>
      <dgm:t>
        <a:bodyPr/>
        <a:lstStyle/>
        <a:p>
          <a:endParaRPr lang="en-US"/>
        </a:p>
      </dgm:t>
    </dgm:pt>
    <dgm:pt modelId="{A689917D-1D45-4856-A6F8-4C18254C9FD0}">
      <dgm:prSet/>
      <dgm:spPr/>
      <dgm:t>
        <a:bodyPr/>
        <a:lstStyle/>
        <a:p>
          <a:r>
            <a:rPr lang="it-IT"/>
            <a:t>Coerenza</a:t>
          </a:r>
          <a:endParaRPr lang="en-US"/>
        </a:p>
      </dgm:t>
    </dgm:pt>
    <dgm:pt modelId="{DA0F7370-60BD-4550-8272-96581C3E7CBB}" type="parTrans" cxnId="{40C571C5-B5E4-4AB2-A5AD-B22895ACD4DF}">
      <dgm:prSet/>
      <dgm:spPr/>
      <dgm:t>
        <a:bodyPr/>
        <a:lstStyle/>
        <a:p>
          <a:endParaRPr lang="en-US"/>
        </a:p>
      </dgm:t>
    </dgm:pt>
    <dgm:pt modelId="{AC02016F-43FD-42CF-8A83-C3B39EFC0110}" type="sibTrans" cxnId="{40C571C5-B5E4-4AB2-A5AD-B22895ACD4DF}">
      <dgm:prSet/>
      <dgm:spPr/>
      <dgm:t>
        <a:bodyPr/>
        <a:lstStyle/>
        <a:p>
          <a:endParaRPr lang="en-US"/>
        </a:p>
      </dgm:t>
    </dgm:pt>
    <dgm:pt modelId="{A4297750-FFF2-4178-9AF4-A56EFCF60F23}">
      <dgm:prSet/>
      <dgm:spPr/>
      <dgm:t>
        <a:bodyPr/>
        <a:lstStyle/>
        <a:p>
          <a:r>
            <a:rPr lang="it-IT"/>
            <a:t>Applicazione dei principi base in modo uniforme</a:t>
          </a:r>
          <a:endParaRPr lang="en-US"/>
        </a:p>
      </dgm:t>
    </dgm:pt>
    <dgm:pt modelId="{F96B21F3-5011-40D0-A673-E7FCD111B163}" type="parTrans" cxnId="{42CB7856-6A8A-421D-A67A-68D293F33AD0}">
      <dgm:prSet/>
      <dgm:spPr/>
      <dgm:t>
        <a:bodyPr/>
        <a:lstStyle/>
        <a:p>
          <a:endParaRPr lang="en-US"/>
        </a:p>
      </dgm:t>
    </dgm:pt>
    <dgm:pt modelId="{5D7661FC-3063-4ECC-9621-CE292C8B63C3}" type="sibTrans" cxnId="{42CB7856-6A8A-421D-A67A-68D293F33AD0}">
      <dgm:prSet/>
      <dgm:spPr/>
      <dgm:t>
        <a:bodyPr/>
        <a:lstStyle/>
        <a:p>
          <a:endParaRPr lang="en-US"/>
        </a:p>
      </dgm:t>
    </dgm:pt>
    <dgm:pt modelId="{9FED5F56-5AFC-4A70-8E47-F792F4DA799F}" type="pres">
      <dgm:prSet presAssocID="{369D0841-E673-47E7-9C40-79FE0CE36B8D}" presName="theList" presStyleCnt="0">
        <dgm:presLayoutVars>
          <dgm:dir/>
          <dgm:animLvl val="lvl"/>
          <dgm:resizeHandles val="exact"/>
        </dgm:presLayoutVars>
      </dgm:prSet>
      <dgm:spPr/>
    </dgm:pt>
    <dgm:pt modelId="{38F2CAE0-8785-422F-B0A0-7612D17529B4}" type="pres">
      <dgm:prSet presAssocID="{877BB74C-C297-4A5E-8C2A-FD1D2B267244}" presName="compNode" presStyleCnt="0"/>
      <dgm:spPr/>
    </dgm:pt>
    <dgm:pt modelId="{4009E67E-62EA-41BC-A39B-7E2EBEF83DAB}" type="pres">
      <dgm:prSet presAssocID="{877BB74C-C297-4A5E-8C2A-FD1D2B267244}" presName="aNode" presStyleLbl="bgShp" presStyleIdx="0" presStyleCnt="4"/>
      <dgm:spPr/>
    </dgm:pt>
    <dgm:pt modelId="{743CF4E7-FCBE-4959-8E92-AC508F0A48CA}" type="pres">
      <dgm:prSet presAssocID="{877BB74C-C297-4A5E-8C2A-FD1D2B267244}" presName="textNode" presStyleLbl="bgShp" presStyleIdx="0" presStyleCnt="4"/>
      <dgm:spPr/>
    </dgm:pt>
    <dgm:pt modelId="{EAE5A2A7-231D-4236-8B8A-C43B483CA98D}" type="pres">
      <dgm:prSet presAssocID="{877BB74C-C297-4A5E-8C2A-FD1D2B267244}" presName="compChildNode" presStyleCnt="0"/>
      <dgm:spPr/>
    </dgm:pt>
    <dgm:pt modelId="{4BEDAEB9-7335-4005-B8B9-64D5905AA34B}" type="pres">
      <dgm:prSet presAssocID="{877BB74C-C297-4A5E-8C2A-FD1D2B267244}" presName="theInnerList" presStyleCnt="0"/>
      <dgm:spPr/>
    </dgm:pt>
    <dgm:pt modelId="{5AD0BF43-4D2D-46AF-9D1D-1366557D1A93}" type="pres">
      <dgm:prSet presAssocID="{48EFD4A8-7A0D-4580-B370-85BECE4E9BF6}" presName="childNode" presStyleLbl="node1" presStyleIdx="0" presStyleCnt="4">
        <dgm:presLayoutVars>
          <dgm:bulletEnabled val="1"/>
        </dgm:presLayoutVars>
      </dgm:prSet>
      <dgm:spPr/>
    </dgm:pt>
    <dgm:pt modelId="{DCC9C448-5244-4E9D-A8AF-97B6B12A6DEC}" type="pres">
      <dgm:prSet presAssocID="{877BB74C-C297-4A5E-8C2A-FD1D2B267244}" presName="aSpace" presStyleCnt="0"/>
      <dgm:spPr/>
    </dgm:pt>
    <dgm:pt modelId="{32FA30C7-E9C6-43E2-90E8-21C468476081}" type="pres">
      <dgm:prSet presAssocID="{FDE6FDC7-54F8-4787-8EFE-E827DD7CFB21}" presName="compNode" presStyleCnt="0"/>
      <dgm:spPr/>
    </dgm:pt>
    <dgm:pt modelId="{374A58F9-A8F7-4F0A-9A51-FA305900075C}" type="pres">
      <dgm:prSet presAssocID="{FDE6FDC7-54F8-4787-8EFE-E827DD7CFB21}" presName="aNode" presStyleLbl="bgShp" presStyleIdx="1" presStyleCnt="4"/>
      <dgm:spPr/>
    </dgm:pt>
    <dgm:pt modelId="{44071E41-80D3-478B-AA61-C190BC754472}" type="pres">
      <dgm:prSet presAssocID="{FDE6FDC7-54F8-4787-8EFE-E827DD7CFB21}" presName="textNode" presStyleLbl="bgShp" presStyleIdx="1" presStyleCnt="4"/>
      <dgm:spPr/>
    </dgm:pt>
    <dgm:pt modelId="{66E5F4EA-696B-4EF0-8382-70112AF02075}" type="pres">
      <dgm:prSet presAssocID="{FDE6FDC7-54F8-4787-8EFE-E827DD7CFB21}" presName="compChildNode" presStyleCnt="0"/>
      <dgm:spPr/>
    </dgm:pt>
    <dgm:pt modelId="{2326FEEE-FDB4-4A84-B02F-BFD254D77442}" type="pres">
      <dgm:prSet presAssocID="{FDE6FDC7-54F8-4787-8EFE-E827DD7CFB21}" presName="theInnerList" presStyleCnt="0"/>
      <dgm:spPr/>
    </dgm:pt>
    <dgm:pt modelId="{92AF851B-143A-4451-BEC2-48B27D37D8A3}" type="pres">
      <dgm:prSet presAssocID="{EACBBC80-B384-410A-89E6-A38BB20427E8}" presName="childNode" presStyleLbl="node1" presStyleIdx="1" presStyleCnt="4">
        <dgm:presLayoutVars>
          <dgm:bulletEnabled val="1"/>
        </dgm:presLayoutVars>
      </dgm:prSet>
      <dgm:spPr/>
    </dgm:pt>
    <dgm:pt modelId="{1814F55E-A9DC-4463-A414-5EEA8E240B18}" type="pres">
      <dgm:prSet presAssocID="{FDE6FDC7-54F8-4787-8EFE-E827DD7CFB21}" presName="aSpace" presStyleCnt="0"/>
      <dgm:spPr/>
    </dgm:pt>
    <dgm:pt modelId="{5B4960BE-08B7-4496-8474-F9A51DBAE3FF}" type="pres">
      <dgm:prSet presAssocID="{4CC8F4E2-2A0F-46DD-9A64-613F39BD9819}" presName="compNode" presStyleCnt="0"/>
      <dgm:spPr/>
    </dgm:pt>
    <dgm:pt modelId="{404D89D2-A101-4282-ACB8-C78A53BC3DE5}" type="pres">
      <dgm:prSet presAssocID="{4CC8F4E2-2A0F-46DD-9A64-613F39BD9819}" presName="aNode" presStyleLbl="bgShp" presStyleIdx="2" presStyleCnt="4"/>
      <dgm:spPr/>
    </dgm:pt>
    <dgm:pt modelId="{03907258-3605-4C32-9521-D2148F9237F6}" type="pres">
      <dgm:prSet presAssocID="{4CC8F4E2-2A0F-46DD-9A64-613F39BD9819}" presName="textNode" presStyleLbl="bgShp" presStyleIdx="2" presStyleCnt="4"/>
      <dgm:spPr/>
    </dgm:pt>
    <dgm:pt modelId="{F1930991-10F5-43A3-B5A9-1EF379D8131B}" type="pres">
      <dgm:prSet presAssocID="{4CC8F4E2-2A0F-46DD-9A64-613F39BD9819}" presName="compChildNode" presStyleCnt="0"/>
      <dgm:spPr/>
    </dgm:pt>
    <dgm:pt modelId="{FDBF53A6-1F3B-405E-AB64-AEAF31B367FB}" type="pres">
      <dgm:prSet presAssocID="{4CC8F4E2-2A0F-46DD-9A64-613F39BD9819}" presName="theInnerList" presStyleCnt="0"/>
      <dgm:spPr/>
    </dgm:pt>
    <dgm:pt modelId="{4716CD80-6239-462C-9C21-7D6F9D46C5AF}" type="pres">
      <dgm:prSet presAssocID="{8DC8E649-D12E-4596-B4E8-F1D693E36D1D}" presName="childNode" presStyleLbl="node1" presStyleIdx="2" presStyleCnt="4">
        <dgm:presLayoutVars>
          <dgm:bulletEnabled val="1"/>
        </dgm:presLayoutVars>
      </dgm:prSet>
      <dgm:spPr/>
    </dgm:pt>
    <dgm:pt modelId="{C2D6C998-E75F-45C9-B498-0AB37CF82CE9}" type="pres">
      <dgm:prSet presAssocID="{4CC8F4E2-2A0F-46DD-9A64-613F39BD9819}" presName="aSpace" presStyleCnt="0"/>
      <dgm:spPr/>
    </dgm:pt>
    <dgm:pt modelId="{570B4C93-48FB-4793-A1A6-AE2B7E4EA84E}" type="pres">
      <dgm:prSet presAssocID="{A689917D-1D45-4856-A6F8-4C18254C9FD0}" presName="compNode" presStyleCnt="0"/>
      <dgm:spPr/>
    </dgm:pt>
    <dgm:pt modelId="{DD67343C-D315-4F2C-8C7D-313AD5CE0D09}" type="pres">
      <dgm:prSet presAssocID="{A689917D-1D45-4856-A6F8-4C18254C9FD0}" presName="aNode" presStyleLbl="bgShp" presStyleIdx="3" presStyleCnt="4"/>
      <dgm:spPr/>
    </dgm:pt>
    <dgm:pt modelId="{08011878-F386-42F8-B120-D1DE4C91EFE8}" type="pres">
      <dgm:prSet presAssocID="{A689917D-1D45-4856-A6F8-4C18254C9FD0}" presName="textNode" presStyleLbl="bgShp" presStyleIdx="3" presStyleCnt="4"/>
      <dgm:spPr/>
    </dgm:pt>
    <dgm:pt modelId="{8CE057AB-89CE-4F3B-AA80-F59C761ABBCC}" type="pres">
      <dgm:prSet presAssocID="{A689917D-1D45-4856-A6F8-4C18254C9FD0}" presName="compChildNode" presStyleCnt="0"/>
      <dgm:spPr/>
    </dgm:pt>
    <dgm:pt modelId="{126E1ABB-4BC1-4B3E-930E-CB6733DFDABE}" type="pres">
      <dgm:prSet presAssocID="{A689917D-1D45-4856-A6F8-4C18254C9FD0}" presName="theInnerList" presStyleCnt="0"/>
      <dgm:spPr/>
    </dgm:pt>
    <dgm:pt modelId="{4BF9F11F-37D2-4804-A124-3BA6489C5B13}" type="pres">
      <dgm:prSet presAssocID="{A4297750-FFF2-4178-9AF4-A56EFCF60F23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59F5C1E-5161-425D-9F64-E5D7B26023D9}" type="presOf" srcId="{48EFD4A8-7A0D-4580-B370-85BECE4E9BF6}" destId="{5AD0BF43-4D2D-46AF-9D1D-1366557D1A93}" srcOrd="0" destOrd="0" presId="urn:microsoft.com/office/officeart/2005/8/layout/lProcess2"/>
    <dgm:cxn modelId="{51350422-B618-4FE9-821E-F316D3C357E6}" type="presOf" srcId="{A689917D-1D45-4856-A6F8-4C18254C9FD0}" destId="{08011878-F386-42F8-B120-D1DE4C91EFE8}" srcOrd="1" destOrd="0" presId="urn:microsoft.com/office/officeart/2005/8/layout/lProcess2"/>
    <dgm:cxn modelId="{74496F64-1477-4C54-AD3D-82EA0EF83731}" srcId="{4CC8F4E2-2A0F-46DD-9A64-613F39BD9819}" destId="{8DC8E649-D12E-4596-B4E8-F1D693E36D1D}" srcOrd="0" destOrd="0" parTransId="{48BD885D-45D8-4EB7-865A-C07B0D7E9A61}" sibTransId="{7645AA96-CFD1-4BCD-BCA8-CE80CC7E8F83}"/>
    <dgm:cxn modelId="{4EC93C6A-B956-4FC6-BF87-8D5BA5A9ACCD}" type="presOf" srcId="{A4297750-FFF2-4178-9AF4-A56EFCF60F23}" destId="{4BF9F11F-37D2-4804-A124-3BA6489C5B13}" srcOrd="0" destOrd="0" presId="urn:microsoft.com/office/officeart/2005/8/layout/lProcess2"/>
    <dgm:cxn modelId="{42CB7856-6A8A-421D-A67A-68D293F33AD0}" srcId="{A689917D-1D45-4856-A6F8-4C18254C9FD0}" destId="{A4297750-FFF2-4178-9AF4-A56EFCF60F23}" srcOrd="0" destOrd="0" parTransId="{F96B21F3-5011-40D0-A673-E7FCD111B163}" sibTransId="{5D7661FC-3063-4ECC-9621-CE292C8B63C3}"/>
    <dgm:cxn modelId="{B1DBA55A-900C-493D-96F0-4993A1F63051}" type="presOf" srcId="{FDE6FDC7-54F8-4787-8EFE-E827DD7CFB21}" destId="{44071E41-80D3-478B-AA61-C190BC754472}" srcOrd="1" destOrd="0" presId="urn:microsoft.com/office/officeart/2005/8/layout/lProcess2"/>
    <dgm:cxn modelId="{E28FEB80-77A7-456D-934A-4FA4F4F1294C}" type="presOf" srcId="{FDE6FDC7-54F8-4787-8EFE-E827DD7CFB21}" destId="{374A58F9-A8F7-4F0A-9A51-FA305900075C}" srcOrd="0" destOrd="0" presId="urn:microsoft.com/office/officeart/2005/8/layout/lProcess2"/>
    <dgm:cxn modelId="{D7E42989-D69F-4BD0-BF4B-0893A3C82041}" type="presOf" srcId="{4CC8F4E2-2A0F-46DD-9A64-613F39BD9819}" destId="{03907258-3605-4C32-9521-D2148F9237F6}" srcOrd="1" destOrd="0" presId="urn:microsoft.com/office/officeart/2005/8/layout/lProcess2"/>
    <dgm:cxn modelId="{A6426A90-3239-4403-B32D-01686B87EF57}" srcId="{369D0841-E673-47E7-9C40-79FE0CE36B8D}" destId="{4CC8F4E2-2A0F-46DD-9A64-613F39BD9819}" srcOrd="2" destOrd="0" parTransId="{C43536A5-347A-4FBF-B18D-DBC378CC54DE}" sibTransId="{2022C40C-F53E-47F4-ABE8-F56A391296E9}"/>
    <dgm:cxn modelId="{7072339D-D3B4-4299-AF90-CF2C83AC6D61}" srcId="{877BB74C-C297-4A5E-8C2A-FD1D2B267244}" destId="{48EFD4A8-7A0D-4580-B370-85BECE4E9BF6}" srcOrd="0" destOrd="0" parTransId="{BF955DC8-2600-4304-AAB8-9EBB288FD04A}" sibTransId="{BC7F01DC-8D1E-49DF-9689-51F96C562F79}"/>
    <dgm:cxn modelId="{217929A3-A0C7-42AD-9E93-AD164A9A1CCE}" type="presOf" srcId="{A689917D-1D45-4856-A6F8-4C18254C9FD0}" destId="{DD67343C-D315-4F2C-8C7D-313AD5CE0D09}" srcOrd="0" destOrd="0" presId="urn:microsoft.com/office/officeart/2005/8/layout/lProcess2"/>
    <dgm:cxn modelId="{DC420DB0-F08D-4499-B7BC-E9DC5539CF33}" srcId="{369D0841-E673-47E7-9C40-79FE0CE36B8D}" destId="{FDE6FDC7-54F8-4787-8EFE-E827DD7CFB21}" srcOrd="1" destOrd="0" parTransId="{18A206C3-7B27-4805-81C3-F6B919A6EFD8}" sibTransId="{CA4CF9CA-7CC8-44CE-AAD7-8191B9A94254}"/>
    <dgm:cxn modelId="{40C571C5-B5E4-4AB2-A5AD-B22895ACD4DF}" srcId="{369D0841-E673-47E7-9C40-79FE0CE36B8D}" destId="{A689917D-1D45-4856-A6F8-4C18254C9FD0}" srcOrd="3" destOrd="0" parTransId="{DA0F7370-60BD-4550-8272-96581C3E7CBB}" sibTransId="{AC02016F-43FD-42CF-8A83-C3B39EFC0110}"/>
    <dgm:cxn modelId="{F60407D9-E757-4D80-A18A-C1B364F98274}" type="presOf" srcId="{4CC8F4E2-2A0F-46DD-9A64-613F39BD9819}" destId="{404D89D2-A101-4282-ACB8-C78A53BC3DE5}" srcOrd="0" destOrd="0" presId="urn:microsoft.com/office/officeart/2005/8/layout/lProcess2"/>
    <dgm:cxn modelId="{33AF59E4-E993-44C0-9C66-0E94A63BCA1C}" type="presOf" srcId="{369D0841-E673-47E7-9C40-79FE0CE36B8D}" destId="{9FED5F56-5AFC-4A70-8E47-F792F4DA799F}" srcOrd="0" destOrd="0" presId="urn:microsoft.com/office/officeart/2005/8/layout/lProcess2"/>
    <dgm:cxn modelId="{A80902E6-2FE7-4582-9842-71A003B1234A}" type="presOf" srcId="{8DC8E649-D12E-4596-B4E8-F1D693E36D1D}" destId="{4716CD80-6239-462C-9C21-7D6F9D46C5AF}" srcOrd="0" destOrd="0" presId="urn:microsoft.com/office/officeart/2005/8/layout/lProcess2"/>
    <dgm:cxn modelId="{314961E7-EB34-4486-A1B6-D3E580D9F14C}" type="presOf" srcId="{877BB74C-C297-4A5E-8C2A-FD1D2B267244}" destId="{4009E67E-62EA-41BC-A39B-7E2EBEF83DAB}" srcOrd="0" destOrd="0" presId="urn:microsoft.com/office/officeart/2005/8/layout/lProcess2"/>
    <dgm:cxn modelId="{C09D7DE8-EBD4-44BB-952A-DE3C26701566}" srcId="{FDE6FDC7-54F8-4787-8EFE-E827DD7CFB21}" destId="{EACBBC80-B384-410A-89E6-A38BB20427E8}" srcOrd="0" destOrd="0" parTransId="{589DBF41-0226-4487-B725-EE166249EEF1}" sibTransId="{9C30188B-FC82-4994-A463-D8AFDF079894}"/>
    <dgm:cxn modelId="{BFCAB0F9-3870-4988-9C6B-B8E359973031}" type="presOf" srcId="{EACBBC80-B384-410A-89E6-A38BB20427E8}" destId="{92AF851B-143A-4451-BEC2-48B27D37D8A3}" srcOrd="0" destOrd="0" presId="urn:microsoft.com/office/officeart/2005/8/layout/lProcess2"/>
    <dgm:cxn modelId="{86463BFD-42FD-4819-B4A2-50A9882412E7}" srcId="{369D0841-E673-47E7-9C40-79FE0CE36B8D}" destId="{877BB74C-C297-4A5E-8C2A-FD1D2B267244}" srcOrd="0" destOrd="0" parTransId="{F79A9C6A-7C12-4C6C-BBB6-05032C9E7A0D}" sibTransId="{4A9E13E2-6194-4259-882A-1266FF70ACED}"/>
    <dgm:cxn modelId="{F6F665FF-C039-4360-8149-1C771173772E}" type="presOf" srcId="{877BB74C-C297-4A5E-8C2A-FD1D2B267244}" destId="{743CF4E7-FCBE-4959-8E92-AC508F0A48CA}" srcOrd="1" destOrd="0" presId="urn:microsoft.com/office/officeart/2005/8/layout/lProcess2"/>
    <dgm:cxn modelId="{08D116A2-5B4D-42C0-886D-8403714B0E3B}" type="presParOf" srcId="{9FED5F56-5AFC-4A70-8E47-F792F4DA799F}" destId="{38F2CAE0-8785-422F-B0A0-7612D17529B4}" srcOrd="0" destOrd="0" presId="urn:microsoft.com/office/officeart/2005/8/layout/lProcess2"/>
    <dgm:cxn modelId="{BFCC7BD6-B26B-4C17-95BC-1CDADC0A5F04}" type="presParOf" srcId="{38F2CAE0-8785-422F-B0A0-7612D17529B4}" destId="{4009E67E-62EA-41BC-A39B-7E2EBEF83DAB}" srcOrd="0" destOrd="0" presId="urn:microsoft.com/office/officeart/2005/8/layout/lProcess2"/>
    <dgm:cxn modelId="{950F039C-C514-4B14-8DD3-962804A14B5D}" type="presParOf" srcId="{38F2CAE0-8785-422F-B0A0-7612D17529B4}" destId="{743CF4E7-FCBE-4959-8E92-AC508F0A48CA}" srcOrd="1" destOrd="0" presId="urn:microsoft.com/office/officeart/2005/8/layout/lProcess2"/>
    <dgm:cxn modelId="{0F9C1730-95AE-437B-9978-60D916BBDD39}" type="presParOf" srcId="{38F2CAE0-8785-422F-B0A0-7612D17529B4}" destId="{EAE5A2A7-231D-4236-8B8A-C43B483CA98D}" srcOrd="2" destOrd="0" presId="urn:microsoft.com/office/officeart/2005/8/layout/lProcess2"/>
    <dgm:cxn modelId="{736DB255-A080-4268-A3EB-0D7558F6E3C7}" type="presParOf" srcId="{EAE5A2A7-231D-4236-8B8A-C43B483CA98D}" destId="{4BEDAEB9-7335-4005-B8B9-64D5905AA34B}" srcOrd="0" destOrd="0" presId="urn:microsoft.com/office/officeart/2005/8/layout/lProcess2"/>
    <dgm:cxn modelId="{4A4B2B19-D14E-4123-BC72-76AF7B4586AB}" type="presParOf" srcId="{4BEDAEB9-7335-4005-B8B9-64D5905AA34B}" destId="{5AD0BF43-4D2D-46AF-9D1D-1366557D1A93}" srcOrd="0" destOrd="0" presId="urn:microsoft.com/office/officeart/2005/8/layout/lProcess2"/>
    <dgm:cxn modelId="{9C4EB071-8599-46D9-9366-624B1AA5F951}" type="presParOf" srcId="{9FED5F56-5AFC-4A70-8E47-F792F4DA799F}" destId="{DCC9C448-5244-4E9D-A8AF-97B6B12A6DEC}" srcOrd="1" destOrd="0" presId="urn:microsoft.com/office/officeart/2005/8/layout/lProcess2"/>
    <dgm:cxn modelId="{DBC961CB-1E0C-474E-9C28-C00F6E8156A7}" type="presParOf" srcId="{9FED5F56-5AFC-4A70-8E47-F792F4DA799F}" destId="{32FA30C7-E9C6-43E2-90E8-21C468476081}" srcOrd="2" destOrd="0" presId="urn:microsoft.com/office/officeart/2005/8/layout/lProcess2"/>
    <dgm:cxn modelId="{8323EC49-7544-464A-85D4-E6377FAD4A17}" type="presParOf" srcId="{32FA30C7-E9C6-43E2-90E8-21C468476081}" destId="{374A58F9-A8F7-4F0A-9A51-FA305900075C}" srcOrd="0" destOrd="0" presId="urn:microsoft.com/office/officeart/2005/8/layout/lProcess2"/>
    <dgm:cxn modelId="{AFD91E3E-A6A5-4ACA-8969-F0C4F0C4D06C}" type="presParOf" srcId="{32FA30C7-E9C6-43E2-90E8-21C468476081}" destId="{44071E41-80D3-478B-AA61-C190BC754472}" srcOrd="1" destOrd="0" presId="urn:microsoft.com/office/officeart/2005/8/layout/lProcess2"/>
    <dgm:cxn modelId="{B7CE8E28-70E0-4153-A7EC-15AD70177E15}" type="presParOf" srcId="{32FA30C7-E9C6-43E2-90E8-21C468476081}" destId="{66E5F4EA-696B-4EF0-8382-70112AF02075}" srcOrd="2" destOrd="0" presId="urn:microsoft.com/office/officeart/2005/8/layout/lProcess2"/>
    <dgm:cxn modelId="{7FFE186A-9CDF-457C-87B5-39B2A900BCC4}" type="presParOf" srcId="{66E5F4EA-696B-4EF0-8382-70112AF02075}" destId="{2326FEEE-FDB4-4A84-B02F-BFD254D77442}" srcOrd="0" destOrd="0" presId="urn:microsoft.com/office/officeart/2005/8/layout/lProcess2"/>
    <dgm:cxn modelId="{998255BA-AF62-48BB-98BC-37AB5D7CF14F}" type="presParOf" srcId="{2326FEEE-FDB4-4A84-B02F-BFD254D77442}" destId="{92AF851B-143A-4451-BEC2-48B27D37D8A3}" srcOrd="0" destOrd="0" presId="urn:microsoft.com/office/officeart/2005/8/layout/lProcess2"/>
    <dgm:cxn modelId="{1BB0B2D9-0EC6-431D-99B1-9BD05F227BF9}" type="presParOf" srcId="{9FED5F56-5AFC-4A70-8E47-F792F4DA799F}" destId="{1814F55E-A9DC-4463-A414-5EEA8E240B18}" srcOrd="3" destOrd="0" presId="urn:microsoft.com/office/officeart/2005/8/layout/lProcess2"/>
    <dgm:cxn modelId="{CA4B3C0C-C6BC-4F0A-9FC4-87DC88BBCE83}" type="presParOf" srcId="{9FED5F56-5AFC-4A70-8E47-F792F4DA799F}" destId="{5B4960BE-08B7-4496-8474-F9A51DBAE3FF}" srcOrd="4" destOrd="0" presId="urn:microsoft.com/office/officeart/2005/8/layout/lProcess2"/>
    <dgm:cxn modelId="{33948C3D-B0CB-49A9-97C1-BED3CA7D3ECF}" type="presParOf" srcId="{5B4960BE-08B7-4496-8474-F9A51DBAE3FF}" destId="{404D89D2-A101-4282-ACB8-C78A53BC3DE5}" srcOrd="0" destOrd="0" presId="urn:microsoft.com/office/officeart/2005/8/layout/lProcess2"/>
    <dgm:cxn modelId="{97811E33-E27D-40FC-90A8-82CBDE7FEF3F}" type="presParOf" srcId="{5B4960BE-08B7-4496-8474-F9A51DBAE3FF}" destId="{03907258-3605-4C32-9521-D2148F9237F6}" srcOrd="1" destOrd="0" presId="urn:microsoft.com/office/officeart/2005/8/layout/lProcess2"/>
    <dgm:cxn modelId="{C093C3DD-8C0E-430A-BCD5-5DB000788C92}" type="presParOf" srcId="{5B4960BE-08B7-4496-8474-F9A51DBAE3FF}" destId="{F1930991-10F5-43A3-B5A9-1EF379D8131B}" srcOrd="2" destOrd="0" presId="urn:microsoft.com/office/officeart/2005/8/layout/lProcess2"/>
    <dgm:cxn modelId="{63263E0C-F860-4F8E-8701-5C1C776DAE50}" type="presParOf" srcId="{F1930991-10F5-43A3-B5A9-1EF379D8131B}" destId="{FDBF53A6-1F3B-405E-AB64-AEAF31B367FB}" srcOrd="0" destOrd="0" presId="urn:microsoft.com/office/officeart/2005/8/layout/lProcess2"/>
    <dgm:cxn modelId="{A161CF13-A816-4A30-9E85-E7873D62A4C2}" type="presParOf" srcId="{FDBF53A6-1F3B-405E-AB64-AEAF31B367FB}" destId="{4716CD80-6239-462C-9C21-7D6F9D46C5AF}" srcOrd="0" destOrd="0" presId="urn:microsoft.com/office/officeart/2005/8/layout/lProcess2"/>
    <dgm:cxn modelId="{11DB4972-6905-4ABE-B0E7-F3A85136CA76}" type="presParOf" srcId="{9FED5F56-5AFC-4A70-8E47-F792F4DA799F}" destId="{C2D6C998-E75F-45C9-B498-0AB37CF82CE9}" srcOrd="5" destOrd="0" presId="urn:microsoft.com/office/officeart/2005/8/layout/lProcess2"/>
    <dgm:cxn modelId="{E88EAA1D-5314-4163-8AF5-3B43F410FDD7}" type="presParOf" srcId="{9FED5F56-5AFC-4A70-8E47-F792F4DA799F}" destId="{570B4C93-48FB-4793-A1A6-AE2B7E4EA84E}" srcOrd="6" destOrd="0" presId="urn:microsoft.com/office/officeart/2005/8/layout/lProcess2"/>
    <dgm:cxn modelId="{D4134FC4-2E03-4D3F-BCDF-F4ED62B2DDCB}" type="presParOf" srcId="{570B4C93-48FB-4793-A1A6-AE2B7E4EA84E}" destId="{DD67343C-D315-4F2C-8C7D-313AD5CE0D09}" srcOrd="0" destOrd="0" presId="urn:microsoft.com/office/officeart/2005/8/layout/lProcess2"/>
    <dgm:cxn modelId="{826EEB52-D81B-450B-BD6C-C4EAA253406D}" type="presParOf" srcId="{570B4C93-48FB-4793-A1A6-AE2B7E4EA84E}" destId="{08011878-F386-42F8-B120-D1DE4C91EFE8}" srcOrd="1" destOrd="0" presId="urn:microsoft.com/office/officeart/2005/8/layout/lProcess2"/>
    <dgm:cxn modelId="{5DE695C6-BFEB-44BB-9CF3-0FECD4BFB909}" type="presParOf" srcId="{570B4C93-48FB-4793-A1A6-AE2B7E4EA84E}" destId="{8CE057AB-89CE-4F3B-AA80-F59C761ABBCC}" srcOrd="2" destOrd="0" presId="urn:microsoft.com/office/officeart/2005/8/layout/lProcess2"/>
    <dgm:cxn modelId="{CBD296EC-94AA-4619-8833-994D373142BB}" type="presParOf" srcId="{8CE057AB-89CE-4F3B-AA80-F59C761ABBCC}" destId="{126E1ABB-4BC1-4B3E-930E-CB6733DFDABE}" srcOrd="0" destOrd="0" presId="urn:microsoft.com/office/officeart/2005/8/layout/lProcess2"/>
    <dgm:cxn modelId="{D870A63C-FBB4-4125-8833-2937F5C53FFB}" type="presParOf" srcId="{126E1ABB-4BC1-4B3E-930E-CB6733DFDABE}" destId="{4BF9F11F-37D2-4804-A124-3BA6489C5B1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BCE75F7-D721-43DC-9B31-FFFD508983EB}" type="doc">
      <dgm:prSet loTypeId="urn:microsoft.com/office/officeart/2005/8/layout/lProcess2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5A2C13A8-6380-4182-B451-CE73E5A558C3}">
      <dgm:prSet/>
      <dgm:spPr/>
      <dgm:t>
        <a:bodyPr/>
        <a:lstStyle/>
        <a:p>
          <a:r>
            <a:rPr lang="it-IT"/>
            <a:t>Diffusione</a:t>
          </a:r>
          <a:endParaRPr lang="en-US"/>
        </a:p>
      </dgm:t>
    </dgm:pt>
    <dgm:pt modelId="{9C55562A-C38A-44ED-AB39-EDF30E9B34CD}" type="parTrans" cxnId="{7A1B254C-BB13-4C56-842E-4D553BAB8DE4}">
      <dgm:prSet/>
      <dgm:spPr/>
      <dgm:t>
        <a:bodyPr/>
        <a:lstStyle/>
        <a:p>
          <a:endParaRPr lang="en-US"/>
        </a:p>
      </dgm:t>
    </dgm:pt>
    <dgm:pt modelId="{D1DDEC90-B4CD-40A0-B2F9-FD8E97285D75}" type="sibTrans" cxnId="{7A1B254C-BB13-4C56-842E-4D553BAB8DE4}">
      <dgm:prSet/>
      <dgm:spPr/>
      <dgm:t>
        <a:bodyPr/>
        <a:lstStyle/>
        <a:p>
          <a:endParaRPr lang="en-US"/>
        </a:p>
      </dgm:t>
    </dgm:pt>
    <dgm:pt modelId="{BA13CDAC-17C0-4F6C-8BEA-FB50DFEC5F6C}">
      <dgm:prSet/>
      <dgm:spPr/>
      <dgm:t>
        <a:bodyPr/>
        <a:lstStyle/>
        <a:p>
          <a:r>
            <a:rPr lang="it-IT"/>
            <a:t>Numero di programmatori che usa il linguaggio</a:t>
          </a:r>
          <a:endParaRPr lang="en-US"/>
        </a:p>
      </dgm:t>
    </dgm:pt>
    <dgm:pt modelId="{298299DB-AD83-4F5A-8676-0D0F7F72DF91}" type="parTrans" cxnId="{1D58AB10-63DE-4C11-AAD5-1EF4ED72A9B8}">
      <dgm:prSet/>
      <dgm:spPr/>
      <dgm:t>
        <a:bodyPr/>
        <a:lstStyle/>
        <a:p>
          <a:endParaRPr lang="en-US"/>
        </a:p>
      </dgm:t>
    </dgm:pt>
    <dgm:pt modelId="{41AF97B1-DD6A-4515-84EA-60D32F8783D0}" type="sibTrans" cxnId="{1D58AB10-63DE-4C11-AAD5-1EF4ED72A9B8}">
      <dgm:prSet/>
      <dgm:spPr/>
      <dgm:t>
        <a:bodyPr/>
        <a:lstStyle/>
        <a:p>
          <a:endParaRPr lang="en-US"/>
        </a:p>
      </dgm:t>
    </dgm:pt>
    <dgm:pt modelId="{15EDE31B-1054-4C2F-8FE7-191137B9316E}">
      <dgm:prSet/>
      <dgm:spPr/>
      <dgm:t>
        <a:bodyPr/>
        <a:lstStyle/>
        <a:p>
          <a:r>
            <a:rPr lang="it-IT"/>
            <a:t>Standardizzazione</a:t>
          </a:r>
          <a:endParaRPr lang="en-US"/>
        </a:p>
      </dgm:t>
    </dgm:pt>
    <dgm:pt modelId="{11CE1E00-4FD0-42E1-BD2A-A3CD6FC7C415}" type="parTrans" cxnId="{90D77820-4A31-46A1-90A3-478434835660}">
      <dgm:prSet/>
      <dgm:spPr/>
      <dgm:t>
        <a:bodyPr/>
        <a:lstStyle/>
        <a:p>
          <a:endParaRPr lang="en-US"/>
        </a:p>
      </dgm:t>
    </dgm:pt>
    <dgm:pt modelId="{392D438F-9E63-45DC-9CC1-B8A63987533B}" type="sibTrans" cxnId="{90D77820-4A31-46A1-90A3-478434835660}">
      <dgm:prSet/>
      <dgm:spPr/>
      <dgm:t>
        <a:bodyPr/>
        <a:lstStyle/>
        <a:p>
          <a:endParaRPr lang="en-US"/>
        </a:p>
      </dgm:t>
    </dgm:pt>
    <dgm:pt modelId="{585C4883-3766-4532-BDEB-03A145B90897}">
      <dgm:prSet/>
      <dgm:spPr/>
      <dgm:t>
        <a:bodyPr/>
        <a:lstStyle/>
        <a:p>
          <a:r>
            <a:rPr lang="it-IT"/>
            <a:t>Pochi dialetti</a:t>
          </a:r>
          <a:endParaRPr lang="en-US"/>
        </a:p>
      </dgm:t>
    </dgm:pt>
    <dgm:pt modelId="{ED6ACD76-E769-4742-98C4-4ECD1A119916}" type="parTrans" cxnId="{085C90BC-F373-43CF-8C06-CFEA5A1A3AF8}">
      <dgm:prSet/>
      <dgm:spPr/>
      <dgm:t>
        <a:bodyPr/>
        <a:lstStyle/>
        <a:p>
          <a:endParaRPr lang="en-US"/>
        </a:p>
      </dgm:t>
    </dgm:pt>
    <dgm:pt modelId="{4492F67C-AF69-4412-8F0D-41068DF228C4}" type="sibTrans" cxnId="{085C90BC-F373-43CF-8C06-CFEA5A1A3AF8}">
      <dgm:prSet/>
      <dgm:spPr/>
      <dgm:t>
        <a:bodyPr/>
        <a:lstStyle/>
        <a:p>
          <a:endParaRPr lang="en-US"/>
        </a:p>
      </dgm:t>
    </dgm:pt>
    <dgm:pt modelId="{CDDE49D7-C092-4337-A643-BA602F9E7831}">
      <dgm:prSet/>
      <dgm:spPr/>
      <dgm:t>
        <a:bodyPr/>
        <a:lstStyle/>
        <a:p>
          <a:r>
            <a:rPr lang="it-IT"/>
            <a:t>Integrabilità</a:t>
          </a:r>
          <a:endParaRPr lang="en-US"/>
        </a:p>
      </dgm:t>
    </dgm:pt>
    <dgm:pt modelId="{4467A710-8854-46D1-85C9-D91272A2668A}" type="parTrans" cxnId="{ACF1B3DD-3097-4260-B522-926308ACED0A}">
      <dgm:prSet/>
      <dgm:spPr/>
      <dgm:t>
        <a:bodyPr/>
        <a:lstStyle/>
        <a:p>
          <a:endParaRPr lang="en-US"/>
        </a:p>
      </dgm:t>
    </dgm:pt>
    <dgm:pt modelId="{0C5D95E6-991E-49EC-825E-D970D681F0F8}" type="sibTrans" cxnId="{ACF1B3DD-3097-4260-B522-926308ACED0A}">
      <dgm:prSet/>
      <dgm:spPr/>
      <dgm:t>
        <a:bodyPr/>
        <a:lstStyle/>
        <a:p>
          <a:endParaRPr lang="en-US"/>
        </a:p>
      </dgm:t>
    </dgm:pt>
    <dgm:pt modelId="{B1A5376A-F8A6-4A13-B41A-A77A77F381DA}">
      <dgm:prSet/>
      <dgm:spPr/>
      <dgm:t>
        <a:bodyPr/>
        <a:lstStyle/>
        <a:p>
          <a:r>
            <a:rPr lang="it-IT"/>
            <a:t>Usare parti di codice scritte in altri linguaggi</a:t>
          </a:r>
          <a:endParaRPr lang="en-US"/>
        </a:p>
      </dgm:t>
    </dgm:pt>
    <dgm:pt modelId="{497B8E76-C5A8-4904-8E94-E69221FBE40C}" type="parTrans" cxnId="{6BF5578C-9A18-401A-A590-4D3A1E7E715D}">
      <dgm:prSet/>
      <dgm:spPr/>
      <dgm:t>
        <a:bodyPr/>
        <a:lstStyle/>
        <a:p>
          <a:endParaRPr lang="en-US"/>
        </a:p>
      </dgm:t>
    </dgm:pt>
    <dgm:pt modelId="{A877CB22-0736-43EB-A972-7D4717122306}" type="sibTrans" cxnId="{6BF5578C-9A18-401A-A590-4D3A1E7E715D}">
      <dgm:prSet/>
      <dgm:spPr/>
      <dgm:t>
        <a:bodyPr/>
        <a:lstStyle/>
        <a:p>
          <a:endParaRPr lang="en-US"/>
        </a:p>
      </dgm:t>
    </dgm:pt>
    <dgm:pt modelId="{DFDCB461-4D97-47BE-8110-1E34777406A7}">
      <dgm:prSet/>
      <dgm:spPr/>
      <dgm:t>
        <a:bodyPr/>
        <a:lstStyle/>
        <a:p>
          <a:r>
            <a:rPr lang="it-IT"/>
            <a:t>Portabilità</a:t>
          </a:r>
          <a:endParaRPr lang="en-US"/>
        </a:p>
      </dgm:t>
    </dgm:pt>
    <dgm:pt modelId="{57E44FB4-919D-4C0F-A863-FA3A921E0B58}" type="parTrans" cxnId="{2B874E2F-5982-4AF5-BEA0-510F64B56CAC}">
      <dgm:prSet/>
      <dgm:spPr/>
      <dgm:t>
        <a:bodyPr/>
        <a:lstStyle/>
        <a:p>
          <a:endParaRPr lang="en-US"/>
        </a:p>
      </dgm:t>
    </dgm:pt>
    <dgm:pt modelId="{94E7D874-D590-4132-9B66-EFCD52EA654A}" type="sibTrans" cxnId="{2B874E2F-5982-4AF5-BEA0-510F64B56CAC}">
      <dgm:prSet/>
      <dgm:spPr/>
      <dgm:t>
        <a:bodyPr/>
        <a:lstStyle/>
        <a:p>
          <a:endParaRPr lang="en-US"/>
        </a:p>
      </dgm:t>
    </dgm:pt>
    <dgm:pt modelId="{9B1CD0FF-F679-4730-BEBC-A7DE2624BFF6}">
      <dgm:prSet/>
      <dgm:spPr/>
      <dgm:t>
        <a:bodyPr/>
        <a:lstStyle/>
        <a:p>
          <a:r>
            <a:rPr lang="it-IT"/>
            <a:t>Portare il codice su diverse piattaforme senza doverlo modificare</a:t>
          </a:r>
          <a:endParaRPr lang="en-US"/>
        </a:p>
      </dgm:t>
    </dgm:pt>
    <dgm:pt modelId="{7B99CCD6-BC7F-4627-8491-A4D971127C86}" type="parTrans" cxnId="{B409C7D4-784E-46F2-89B2-2C1E6A6C1436}">
      <dgm:prSet/>
      <dgm:spPr/>
      <dgm:t>
        <a:bodyPr/>
        <a:lstStyle/>
        <a:p>
          <a:endParaRPr lang="en-US"/>
        </a:p>
      </dgm:t>
    </dgm:pt>
    <dgm:pt modelId="{2E0FEB1C-A51E-4ED1-A573-21E7AF0DAF2D}" type="sibTrans" cxnId="{B409C7D4-784E-46F2-89B2-2C1E6A6C1436}">
      <dgm:prSet/>
      <dgm:spPr/>
      <dgm:t>
        <a:bodyPr/>
        <a:lstStyle/>
        <a:p>
          <a:endParaRPr lang="en-US"/>
        </a:p>
      </dgm:t>
    </dgm:pt>
    <dgm:pt modelId="{DC5571BB-68F5-4958-A7F4-36F60DE86787}" type="pres">
      <dgm:prSet presAssocID="{EBCE75F7-D721-43DC-9B31-FFFD508983EB}" presName="theList" presStyleCnt="0">
        <dgm:presLayoutVars>
          <dgm:dir/>
          <dgm:animLvl val="lvl"/>
          <dgm:resizeHandles val="exact"/>
        </dgm:presLayoutVars>
      </dgm:prSet>
      <dgm:spPr/>
    </dgm:pt>
    <dgm:pt modelId="{EA6E0C4D-315B-4D05-82FB-845A2E72CDB7}" type="pres">
      <dgm:prSet presAssocID="{5A2C13A8-6380-4182-B451-CE73E5A558C3}" presName="compNode" presStyleCnt="0"/>
      <dgm:spPr/>
    </dgm:pt>
    <dgm:pt modelId="{672D400C-E8FF-4EE1-A2A8-4886F8A0523C}" type="pres">
      <dgm:prSet presAssocID="{5A2C13A8-6380-4182-B451-CE73E5A558C3}" presName="aNode" presStyleLbl="bgShp" presStyleIdx="0" presStyleCnt="4"/>
      <dgm:spPr/>
    </dgm:pt>
    <dgm:pt modelId="{48B398F5-7FE4-4CD8-B455-138334013EBE}" type="pres">
      <dgm:prSet presAssocID="{5A2C13A8-6380-4182-B451-CE73E5A558C3}" presName="textNode" presStyleLbl="bgShp" presStyleIdx="0" presStyleCnt="4"/>
      <dgm:spPr/>
    </dgm:pt>
    <dgm:pt modelId="{2645E406-A810-4F70-A732-DDE8CF2BA61A}" type="pres">
      <dgm:prSet presAssocID="{5A2C13A8-6380-4182-B451-CE73E5A558C3}" presName="compChildNode" presStyleCnt="0"/>
      <dgm:spPr/>
    </dgm:pt>
    <dgm:pt modelId="{CAC320E5-B9ED-4221-9427-AB3C37C550E0}" type="pres">
      <dgm:prSet presAssocID="{5A2C13A8-6380-4182-B451-CE73E5A558C3}" presName="theInnerList" presStyleCnt="0"/>
      <dgm:spPr/>
    </dgm:pt>
    <dgm:pt modelId="{B7A66B07-A9F4-440A-820C-66FBDC774643}" type="pres">
      <dgm:prSet presAssocID="{BA13CDAC-17C0-4F6C-8BEA-FB50DFEC5F6C}" presName="childNode" presStyleLbl="node1" presStyleIdx="0" presStyleCnt="4">
        <dgm:presLayoutVars>
          <dgm:bulletEnabled val="1"/>
        </dgm:presLayoutVars>
      </dgm:prSet>
      <dgm:spPr/>
    </dgm:pt>
    <dgm:pt modelId="{2304298C-586D-437C-9356-854299CB0494}" type="pres">
      <dgm:prSet presAssocID="{5A2C13A8-6380-4182-B451-CE73E5A558C3}" presName="aSpace" presStyleCnt="0"/>
      <dgm:spPr/>
    </dgm:pt>
    <dgm:pt modelId="{4F19A71A-EEC9-4554-B74A-86897477DCEE}" type="pres">
      <dgm:prSet presAssocID="{15EDE31B-1054-4C2F-8FE7-191137B9316E}" presName="compNode" presStyleCnt="0"/>
      <dgm:spPr/>
    </dgm:pt>
    <dgm:pt modelId="{0D8C722A-7153-49DB-93C2-D9E04CAC33F1}" type="pres">
      <dgm:prSet presAssocID="{15EDE31B-1054-4C2F-8FE7-191137B9316E}" presName="aNode" presStyleLbl="bgShp" presStyleIdx="1" presStyleCnt="4"/>
      <dgm:spPr/>
    </dgm:pt>
    <dgm:pt modelId="{D5D4AE46-2E8E-4E0F-A685-2DCB9E0BEF32}" type="pres">
      <dgm:prSet presAssocID="{15EDE31B-1054-4C2F-8FE7-191137B9316E}" presName="textNode" presStyleLbl="bgShp" presStyleIdx="1" presStyleCnt="4"/>
      <dgm:spPr/>
    </dgm:pt>
    <dgm:pt modelId="{08E51BC2-BC43-40DA-9879-77CE7265D75A}" type="pres">
      <dgm:prSet presAssocID="{15EDE31B-1054-4C2F-8FE7-191137B9316E}" presName="compChildNode" presStyleCnt="0"/>
      <dgm:spPr/>
    </dgm:pt>
    <dgm:pt modelId="{0412A9FA-CF6A-4AEE-8FAB-96BACBFB1AC9}" type="pres">
      <dgm:prSet presAssocID="{15EDE31B-1054-4C2F-8FE7-191137B9316E}" presName="theInnerList" presStyleCnt="0"/>
      <dgm:spPr/>
    </dgm:pt>
    <dgm:pt modelId="{D622FEF8-EC94-4999-9A79-217D1F8ED437}" type="pres">
      <dgm:prSet presAssocID="{585C4883-3766-4532-BDEB-03A145B90897}" presName="childNode" presStyleLbl="node1" presStyleIdx="1" presStyleCnt="4">
        <dgm:presLayoutVars>
          <dgm:bulletEnabled val="1"/>
        </dgm:presLayoutVars>
      </dgm:prSet>
      <dgm:spPr/>
    </dgm:pt>
    <dgm:pt modelId="{C9BD15B1-1E3B-4760-9F94-EA5586F59313}" type="pres">
      <dgm:prSet presAssocID="{15EDE31B-1054-4C2F-8FE7-191137B9316E}" presName="aSpace" presStyleCnt="0"/>
      <dgm:spPr/>
    </dgm:pt>
    <dgm:pt modelId="{4C5C4C56-F259-418B-B6AE-D2B2FDB15ECA}" type="pres">
      <dgm:prSet presAssocID="{CDDE49D7-C092-4337-A643-BA602F9E7831}" presName="compNode" presStyleCnt="0"/>
      <dgm:spPr/>
    </dgm:pt>
    <dgm:pt modelId="{C2872888-45E6-42BB-AFF5-90856BD83C77}" type="pres">
      <dgm:prSet presAssocID="{CDDE49D7-C092-4337-A643-BA602F9E7831}" presName="aNode" presStyleLbl="bgShp" presStyleIdx="2" presStyleCnt="4"/>
      <dgm:spPr/>
    </dgm:pt>
    <dgm:pt modelId="{79C4D1B0-E9AE-4892-A8B6-795DBC5F467C}" type="pres">
      <dgm:prSet presAssocID="{CDDE49D7-C092-4337-A643-BA602F9E7831}" presName="textNode" presStyleLbl="bgShp" presStyleIdx="2" presStyleCnt="4"/>
      <dgm:spPr/>
    </dgm:pt>
    <dgm:pt modelId="{15CA2231-6976-4605-A847-37D5DECA8224}" type="pres">
      <dgm:prSet presAssocID="{CDDE49D7-C092-4337-A643-BA602F9E7831}" presName="compChildNode" presStyleCnt="0"/>
      <dgm:spPr/>
    </dgm:pt>
    <dgm:pt modelId="{BDC089F6-4971-47F8-938B-91FC0B77A288}" type="pres">
      <dgm:prSet presAssocID="{CDDE49D7-C092-4337-A643-BA602F9E7831}" presName="theInnerList" presStyleCnt="0"/>
      <dgm:spPr/>
    </dgm:pt>
    <dgm:pt modelId="{275087E9-A36C-4327-A628-AF2AD2DB28DE}" type="pres">
      <dgm:prSet presAssocID="{B1A5376A-F8A6-4A13-B41A-A77A77F381DA}" presName="childNode" presStyleLbl="node1" presStyleIdx="2" presStyleCnt="4">
        <dgm:presLayoutVars>
          <dgm:bulletEnabled val="1"/>
        </dgm:presLayoutVars>
      </dgm:prSet>
      <dgm:spPr/>
    </dgm:pt>
    <dgm:pt modelId="{57F06101-6569-42A0-9426-4656CCDB9452}" type="pres">
      <dgm:prSet presAssocID="{CDDE49D7-C092-4337-A643-BA602F9E7831}" presName="aSpace" presStyleCnt="0"/>
      <dgm:spPr/>
    </dgm:pt>
    <dgm:pt modelId="{6A65DE67-2A76-4910-A322-5229A1CF17F7}" type="pres">
      <dgm:prSet presAssocID="{DFDCB461-4D97-47BE-8110-1E34777406A7}" presName="compNode" presStyleCnt="0"/>
      <dgm:spPr/>
    </dgm:pt>
    <dgm:pt modelId="{6941EA71-F057-4BB2-95BE-E8FB89A6F75A}" type="pres">
      <dgm:prSet presAssocID="{DFDCB461-4D97-47BE-8110-1E34777406A7}" presName="aNode" presStyleLbl="bgShp" presStyleIdx="3" presStyleCnt="4"/>
      <dgm:spPr/>
    </dgm:pt>
    <dgm:pt modelId="{6895EC8C-7C4B-471C-9FBB-74EFCE2D25A8}" type="pres">
      <dgm:prSet presAssocID="{DFDCB461-4D97-47BE-8110-1E34777406A7}" presName="textNode" presStyleLbl="bgShp" presStyleIdx="3" presStyleCnt="4"/>
      <dgm:spPr/>
    </dgm:pt>
    <dgm:pt modelId="{4C8337B8-5572-484E-8112-B911645D217D}" type="pres">
      <dgm:prSet presAssocID="{DFDCB461-4D97-47BE-8110-1E34777406A7}" presName="compChildNode" presStyleCnt="0"/>
      <dgm:spPr/>
    </dgm:pt>
    <dgm:pt modelId="{674D1537-2B60-47DF-88E4-579EC9C6841E}" type="pres">
      <dgm:prSet presAssocID="{DFDCB461-4D97-47BE-8110-1E34777406A7}" presName="theInnerList" presStyleCnt="0"/>
      <dgm:spPr/>
    </dgm:pt>
    <dgm:pt modelId="{D2FB64F4-9A4D-4643-B5AB-9A5F8867709E}" type="pres">
      <dgm:prSet presAssocID="{9B1CD0FF-F679-4730-BEBC-A7DE2624BFF6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C9A24803-7F57-4086-9C0D-1EB78DADD31C}" type="presOf" srcId="{5A2C13A8-6380-4182-B451-CE73E5A558C3}" destId="{672D400C-E8FF-4EE1-A2A8-4886F8A0523C}" srcOrd="0" destOrd="0" presId="urn:microsoft.com/office/officeart/2005/8/layout/lProcess2"/>
    <dgm:cxn modelId="{025E1708-FD67-4DB0-BADC-7D2D946198DC}" type="presOf" srcId="{EBCE75F7-D721-43DC-9B31-FFFD508983EB}" destId="{DC5571BB-68F5-4958-A7F4-36F60DE86787}" srcOrd="0" destOrd="0" presId="urn:microsoft.com/office/officeart/2005/8/layout/lProcess2"/>
    <dgm:cxn modelId="{1D58AB10-63DE-4C11-AAD5-1EF4ED72A9B8}" srcId="{5A2C13A8-6380-4182-B451-CE73E5A558C3}" destId="{BA13CDAC-17C0-4F6C-8BEA-FB50DFEC5F6C}" srcOrd="0" destOrd="0" parTransId="{298299DB-AD83-4F5A-8676-0D0F7F72DF91}" sibTransId="{41AF97B1-DD6A-4515-84EA-60D32F8783D0}"/>
    <dgm:cxn modelId="{90D77820-4A31-46A1-90A3-478434835660}" srcId="{EBCE75F7-D721-43DC-9B31-FFFD508983EB}" destId="{15EDE31B-1054-4C2F-8FE7-191137B9316E}" srcOrd="1" destOrd="0" parTransId="{11CE1E00-4FD0-42E1-BD2A-A3CD6FC7C415}" sibTransId="{392D438F-9E63-45DC-9CC1-B8A63987533B}"/>
    <dgm:cxn modelId="{1C91802B-EF81-40AE-B2BF-CF575C21F3B9}" type="presOf" srcId="{BA13CDAC-17C0-4F6C-8BEA-FB50DFEC5F6C}" destId="{B7A66B07-A9F4-440A-820C-66FBDC774643}" srcOrd="0" destOrd="0" presId="urn:microsoft.com/office/officeart/2005/8/layout/lProcess2"/>
    <dgm:cxn modelId="{2B874E2F-5982-4AF5-BEA0-510F64B56CAC}" srcId="{EBCE75F7-D721-43DC-9B31-FFFD508983EB}" destId="{DFDCB461-4D97-47BE-8110-1E34777406A7}" srcOrd="3" destOrd="0" parTransId="{57E44FB4-919D-4C0F-A863-FA3A921E0B58}" sibTransId="{94E7D874-D590-4132-9B66-EFCD52EA654A}"/>
    <dgm:cxn modelId="{AEF6C63F-C5A8-49C7-8CEA-6E50CC7689F5}" type="presOf" srcId="{B1A5376A-F8A6-4A13-B41A-A77A77F381DA}" destId="{275087E9-A36C-4327-A628-AF2AD2DB28DE}" srcOrd="0" destOrd="0" presId="urn:microsoft.com/office/officeart/2005/8/layout/lProcess2"/>
    <dgm:cxn modelId="{53B10E44-F7E0-41DF-ADAF-2256AD28519C}" type="presOf" srcId="{5A2C13A8-6380-4182-B451-CE73E5A558C3}" destId="{48B398F5-7FE4-4CD8-B455-138334013EBE}" srcOrd="1" destOrd="0" presId="urn:microsoft.com/office/officeart/2005/8/layout/lProcess2"/>
    <dgm:cxn modelId="{7A1B254C-BB13-4C56-842E-4D553BAB8DE4}" srcId="{EBCE75F7-D721-43DC-9B31-FFFD508983EB}" destId="{5A2C13A8-6380-4182-B451-CE73E5A558C3}" srcOrd="0" destOrd="0" parTransId="{9C55562A-C38A-44ED-AB39-EDF30E9B34CD}" sibTransId="{D1DDEC90-B4CD-40A0-B2F9-FD8E97285D75}"/>
    <dgm:cxn modelId="{FF00F87C-ACAE-4E12-BFEE-5EA103EEF8F3}" type="presOf" srcId="{15EDE31B-1054-4C2F-8FE7-191137B9316E}" destId="{D5D4AE46-2E8E-4E0F-A685-2DCB9E0BEF32}" srcOrd="1" destOrd="0" presId="urn:microsoft.com/office/officeart/2005/8/layout/lProcess2"/>
    <dgm:cxn modelId="{D1DCD887-52D0-4308-AE03-953071525CBF}" type="presOf" srcId="{585C4883-3766-4532-BDEB-03A145B90897}" destId="{D622FEF8-EC94-4999-9A79-217D1F8ED437}" srcOrd="0" destOrd="0" presId="urn:microsoft.com/office/officeart/2005/8/layout/lProcess2"/>
    <dgm:cxn modelId="{6BF5578C-9A18-401A-A590-4D3A1E7E715D}" srcId="{CDDE49D7-C092-4337-A643-BA602F9E7831}" destId="{B1A5376A-F8A6-4A13-B41A-A77A77F381DA}" srcOrd="0" destOrd="0" parTransId="{497B8E76-C5A8-4904-8E94-E69221FBE40C}" sibTransId="{A877CB22-0736-43EB-A972-7D4717122306}"/>
    <dgm:cxn modelId="{B5444696-A4B9-44E1-A5CD-C44CAFA504A2}" type="presOf" srcId="{DFDCB461-4D97-47BE-8110-1E34777406A7}" destId="{6895EC8C-7C4B-471C-9FBB-74EFCE2D25A8}" srcOrd="1" destOrd="0" presId="urn:microsoft.com/office/officeart/2005/8/layout/lProcess2"/>
    <dgm:cxn modelId="{AB383A98-5FE2-44DA-9808-0597B67DEC47}" type="presOf" srcId="{CDDE49D7-C092-4337-A643-BA602F9E7831}" destId="{79C4D1B0-E9AE-4892-A8B6-795DBC5F467C}" srcOrd="1" destOrd="0" presId="urn:microsoft.com/office/officeart/2005/8/layout/lProcess2"/>
    <dgm:cxn modelId="{1D7D729E-5B5A-46A7-9657-AEC857661CAA}" type="presOf" srcId="{15EDE31B-1054-4C2F-8FE7-191137B9316E}" destId="{0D8C722A-7153-49DB-93C2-D9E04CAC33F1}" srcOrd="0" destOrd="0" presId="urn:microsoft.com/office/officeart/2005/8/layout/lProcess2"/>
    <dgm:cxn modelId="{085C90BC-F373-43CF-8C06-CFEA5A1A3AF8}" srcId="{15EDE31B-1054-4C2F-8FE7-191137B9316E}" destId="{585C4883-3766-4532-BDEB-03A145B90897}" srcOrd="0" destOrd="0" parTransId="{ED6ACD76-E769-4742-98C4-4ECD1A119916}" sibTransId="{4492F67C-AF69-4412-8F0D-41068DF228C4}"/>
    <dgm:cxn modelId="{9AA056C6-EB8F-4872-A4F4-EA1ABB4F61EB}" type="presOf" srcId="{CDDE49D7-C092-4337-A643-BA602F9E7831}" destId="{C2872888-45E6-42BB-AFF5-90856BD83C77}" srcOrd="0" destOrd="0" presId="urn:microsoft.com/office/officeart/2005/8/layout/lProcess2"/>
    <dgm:cxn modelId="{B409C7D4-784E-46F2-89B2-2C1E6A6C1436}" srcId="{DFDCB461-4D97-47BE-8110-1E34777406A7}" destId="{9B1CD0FF-F679-4730-BEBC-A7DE2624BFF6}" srcOrd="0" destOrd="0" parTransId="{7B99CCD6-BC7F-4627-8491-A4D971127C86}" sibTransId="{2E0FEB1C-A51E-4ED1-A573-21E7AF0DAF2D}"/>
    <dgm:cxn modelId="{ACF1B3DD-3097-4260-B522-926308ACED0A}" srcId="{EBCE75F7-D721-43DC-9B31-FFFD508983EB}" destId="{CDDE49D7-C092-4337-A643-BA602F9E7831}" srcOrd="2" destOrd="0" parTransId="{4467A710-8854-46D1-85C9-D91272A2668A}" sibTransId="{0C5D95E6-991E-49EC-825E-D970D681F0F8}"/>
    <dgm:cxn modelId="{EE194CED-1248-4214-AFDB-D2EF58CFF4FB}" type="presOf" srcId="{DFDCB461-4D97-47BE-8110-1E34777406A7}" destId="{6941EA71-F057-4BB2-95BE-E8FB89A6F75A}" srcOrd="0" destOrd="0" presId="urn:microsoft.com/office/officeart/2005/8/layout/lProcess2"/>
    <dgm:cxn modelId="{C70A81FB-F4DC-424B-9DE2-333A72BF628E}" type="presOf" srcId="{9B1CD0FF-F679-4730-BEBC-A7DE2624BFF6}" destId="{D2FB64F4-9A4D-4643-B5AB-9A5F8867709E}" srcOrd="0" destOrd="0" presId="urn:microsoft.com/office/officeart/2005/8/layout/lProcess2"/>
    <dgm:cxn modelId="{429843AB-534E-48AF-AA26-C59A5A73D12C}" type="presParOf" srcId="{DC5571BB-68F5-4958-A7F4-36F60DE86787}" destId="{EA6E0C4D-315B-4D05-82FB-845A2E72CDB7}" srcOrd="0" destOrd="0" presId="urn:microsoft.com/office/officeart/2005/8/layout/lProcess2"/>
    <dgm:cxn modelId="{2EE8392D-F1D6-423B-88E2-EA4D2F84E389}" type="presParOf" srcId="{EA6E0C4D-315B-4D05-82FB-845A2E72CDB7}" destId="{672D400C-E8FF-4EE1-A2A8-4886F8A0523C}" srcOrd="0" destOrd="0" presId="urn:microsoft.com/office/officeart/2005/8/layout/lProcess2"/>
    <dgm:cxn modelId="{CAC1AEF2-3037-4D6D-B7BA-8B36512527F9}" type="presParOf" srcId="{EA6E0C4D-315B-4D05-82FB-845A2E72CDB7}" destId="{48B398F5-7FE4-4CD8-B455-138334013EBE}" srcOrd="1" destOrd="0" presId="urn:microsoft.com/office/officeart/2005/8/layout/lProcess2"/>
    <dgm:cxn modelId="{E39A4A35-17C6-4C1B-B223-9B1C43C797E9}" type="presParOf" srcId="{EA6E0C4D-315B-4D05-82FB-845A2E72CDB7}" destId="{2645E406-A810-4F70-A732-DDE8CF2BA61A}" srcOrd="2" destOrd="0" presId="urn:microsoft.com/office/officeart/2005/8/layout/lProcess2"/>
    <dgm:cxn modelId="{F58DBB92-0A4F-4D1B-9950-015A997383AE}" type="presParOf" srcId="{2645E406-A810-4F70-A732-DDE8CF2BA61A}" destId="{CAC320E5-B9ED-4221-9427-AB3C37C550E0}" srcOrd="0" destOrd="0" presId="urn:microsoft.com/office/officeart/2005/8/layout/lProcess2"/>
    <dgm:cxn modelId="{BD92439F-16B4-4BE0-AEE9-0E172BE89D05}" type="presParOf" srcId="{CAC320E5-B9ED-4221-9427-AB3C37C550E0}" destId="{B7A66B07-A9F4-440A-820C-66FBDC774643}" srcOrd="0" destOrd="0" presId="urn:microsoft.com/office/officeart/2005/8/layout/lProcess2"/>
    <dgm:cxn modelId="{5A31B0A1-639E-4316-B0C3-60E251E4437B}" type="presParOf" srcId="{DC5571BB-68F5-4958-A7F4-36F60DE86787}" destId="{2304298C-586D-437C-9356-854299CB0494}" srcOrd="1" destOrd="0" presId="urn:microsoft.com/office/officeart/2005/8/layout/lProcess2"/>
    <dgm:cxn modelId="{5F050C9A-973A-4E42-9D36-3804799032D0}" type="presParOf" srcId="{DC5571BB-68F5-4958-A7F4-36F60DE86787}" destId="{4F19A71A-EEC9-4554-B74A-86897477DCEE}" srcOrd="2" destOrd="0" presId="urn:microsoft.com/office/officeart/2005/8/layout/lProcess2"/>
    <dgm:cxn modelId="{BAEE75C7-E0C8-4EB9-8247-B5153890CD50}" type="presParOf" srcId="{4F19A71A-EEC9-4554-B74A-86897477DCEE}" destId="{0D8C722A-7153-49DB-93C2-D9E04CAC33F1}" srcOrd="0" destOrd="0" presId="urn:microsoft.com/office/officeart/2005/8/layout/lProcess2"/>
    <dgm:cxn modelId="{BDA2755C-E1C8-4D14-BA15-4B8B4C780254}" type="presParOf" srcId="{4F19A71A-EEC9-4554-B74A-86897477DCEE}" destId="{D5D4AE46-2E8E-4E0F-A685-2DCB9E0BEF32}" srcOrd="1" destOrd="0" presId="urn:microsoft.com/office/officeart/2005/8/layout/lProcess2"/>
    <dgm:cxn modelId="{88238BB7-2759-4518-8169-0AD0AABD1481}" type="presParOf" srcId="{4F19A71A-EEC9-4554-B74A-86897477DCEE}" destId="{08E51BC2-BC43-40DA-9879-77CE7265D75A}" srcOrd="2" destOrd="0" presId="urn:microsoft.com/office/officeart/2005/8/layout/lProcess2"/>
    <dgm:cxn modelId="{5C422077-402D-4BE0-847E-707B56383EDB}" type="presParOf" srcId="{08E51BC2-BC43-40DA-9879-77CE7265D75A}" destId="{0412A9FA-CF6A-4AEE-8FAB-96BACBFB1AC9}" srcOrd="0" destOrd="0" presId="urn:microsoft.com/office/officeart/2005/8/layout/lProcess2"/>
    <dgm:cxn modelId="{3FF18500-E9FE-4AA7-A922-6B3F8A8F2805}" type="presParOf" srcId="{0412A9FA-CF6A-4AEE-8FAB-96BACBFB1AC9}" destId="{D622FEF8-EC94-4999-9A79-217D1F8ED437}" srcOrd="0" destOrd="0" presId="urn:microsoft.com/office/officeart/2005/8/layout/lProcess2"/>
    <dgm:cxn modelId="{2AB58722-C6B3-4BFB-8951-14A1942DB034}" type="presParOf" srcId="{DC5571BB-68F5-4958-A7F4-36F60DE86787}" destId="{C9BD15B1-1E3B-4760-9F94-EA5586F59313}" srcOrd="3" destOrd="0" presId="urn:microsoft.com/office/officeart/2005/8/layout/lProcess2"/>
    <dgm:cxn modelId="{14A8AC7B-F139-4402-9C56-98D6FF2B6617}" type="presParOf" srcId="{DC5571BB-68F5-4958-A7F4-36F60DE86787}" destId="{4C5C4C56-F259-418B-B6AE-D2B2FDB15ECA}" srcOrd="4" destOrd="0" presId="urn:microsoft.com/office/officeart/2005/8/layout/lProcess2"/>
    <dgm:cxn modelId="{1FD4A398-29F7-49BE-9D7F-4A8321ECFF66}" type="presParOf" srcId="{4C5C4C56-F259-418B-B6AE-D2B2FDB15ECA}" destId="{C2872888-45E6-42BB-AFF5-90856BD83C77}" srcOrd="0" destOrd="0" presId="urn:microsoft.com/office/officeart/2005/8/layout/lProcess2"/>
    <dgm:cxn modelId="{7F2F90FC-9F7A-4A42-B08C-AC2BA5CF0A6D}" type="presParOf" srcId="{4C5C4C56-F259-418B-B6AE-D2B2FDB15ECA}" destId="{79C4D1B0-E9AE-4892-A8B6-795DBC5F467C}" srcOrd="1" destOrd="0" presId="urn:microsoft.com/office/officeart/2005/8/layout/lProcess2"/>
    <dgm:cxn modelId="{A37CF2B8-5A09-45D4-9833-C1F7CBB8D106}" type="presParOf" srcId="{4C5C4C56-F259-418B-B6AE-D2B2FDB15ECA}" destId="{15CA2231-6976-4605-A847-37D5DECA8224}" srcOrd="2" destOrd="0" presId="urn:microsoft.com/office/officeart/2005/8/layout/lProcess2"/>
    <dgm:cxn modelId="{87FBDC00-1088-4445-81BB-E115D3E8A837}" type="presParOf" srcId="{15CA2231-6976-4605-A847-37D5DECA8224}" destId="{BDC089F6-4971-47F8-938B-91FC0B77A288}" srcOrd="0" destOrd="0" presId="urn:microsoft.com/office/officeart/2005/8/layout/lProcess2"/>
    <dgm:cxn modelId="{D22366F1-1D70-4165-8725-D614B1367AE4}" type="presParOf" srcId="{BDC089F6-4971-47F8-938B-91FC0B77A288}" destId="{275087E9-A36C-4327-A628-AF2AD2DB28DE}" srcOrd="0" destOrd="0" presId="urn:microsoft.com/office/officeart/2005/8/layout/lProcess2"/>
    <dgm:cxn modelId="{F3408BB7-63B6-4FB2-8551-FB38BBACC84E}" type="presParOf" srcId="{DC5571BB-68F5-4958-A7F4-36F60DE86787}" destId="{57F06101-6569-42A0-9426-4656CCDB9452}" srcOrd="5" destOrd="0" presId="urn:microsoft.com/office/officeart/2005/8/layout/lProcess2"/>
    <dgm:cxn modelId="{99F9867B-CCE6-42A6-A0EC-CA5E3B6AF236}" type="presParOf" srcId="{DC5571BB-68F5-4958-A7F4-36F60DE86787}" destId="{6A65DE67-2A76-4910-A322-5229A1CF17F7}" srcOrd="6" destOrd="0" presId="urn:microsoft.com/office/officeart/2005/8/layout/lProcess2"/>
    <dgm:cxn modelId="{5927F7D4-C974-46AD-93D5-81F37896AFE1}" type="presParOf" srcId="{6A65DE67-2A76-4910-A322-5229A1CF17F7}" destId="{6941EA71-F057-4BB2-95BE-E8FB89A6F75A}" srcOrd="0" destOrd="0" presId="urn:microsoft.com/office/officeart/2005/8/layout/lProcess2"/>
    <dgm:cxn modelId="{A3783511-63E9-488B-9055-7B0AFCB4EABA}" type="presParOf" srcId="{6A65DE67-2A76-4910-A322-5229A1CF17F7}" destId="{6895EC8C-7C4B-471C-9FBB-74EFCE2D25A8}" srcOrd="1" destOrd="0" presId="urn:microsoft.com/office/officeart/2005/8/layout/lProcess2"/>
    <dgm:cxn modelId="{B87539E2-5C9B-42AF-BE09-E4BECB4F2A0C}" type="presParOf" srcId="{6A65DE67-2A76-4910-A322-5229A1CF17F7}" destId="{4C8337B8-5572-484E-8112-B911645D217D}" srcOrd="2" destOrd="0" presId="urn:microsoft.com/office/officeart/2005/8/layout/lProcess2"/>
    <dgm:cxn modelId="{2948C865-0FCB-47B8-A8E8-85BED41BE686}" type="presParOf" srcId="{4C8337B8-5572-484E-8112-B911645D217D}" destId="{674D1537-2B60-47DF-88E4-579EC9C6841E}" srcOrd="0" destOrd="0" presId="urn:microsoft.com/office/officeart/2005/8/layout/lProcess2"/>
    <dgm:cxn modelId="{45FD92C1-5D2E-4C0A-803C-A8140B3B3898}" type="presParOf" srcId="{674D1537-2B60-47DF-88E4-579EC9C6841E}" destId="{D2FB64F4-9A4D-4643-B5AB-9A5F8867709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4EF3C-CF8D-43FB-882C-413135AC9C4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2EFE754-2082-485C-B11B-B7A3908C510D}">
      <dgm:prSet/>
      <dgm:spPr/>
      <dgm:t>
        <a:bodyPr/>
        <a:lstStyle/>
        <a:p>
          <a:r>
            <a:rPr lang="it-IT"/>
            <a:t>Lessico</a:t>
          </a:r>
        </a:p>
      </dgm:t>
    </dgm:pt>
    <dgm:pt modelId="{D689357B-7445-4109-8A50-7C7A40F7D2B1}" type="parTrans" cxnId="{1EA019F5-C221-4EFE-AFA7-D0BADB5D1E0B}">
      <dgm:prSet/>
      <dgm:spPr/>
      <dgm:t>
        <a:bodyPr/>
        <a:lstStyle/>
        <a:p>
          <a:endParaRPr lang="it-IT"/>
        </a:p>
      </dgm:t>
    </dgm:pt>
    <dgm:pt modelId="{39A93B7E-3107-4881-AE8B-1FFB10174FB2}" type="sibTrans" cxnId="{1EA019F5-C221-4EFE-AFA7-D0BADB5D1E0B}">
      <dgm:prSet/>
      <dgm:spPr/>
      <dgm:t>
        <a:bodyPr/>
        <a:lstStyle/>
        <a:p>
          <a:endParaRPr lang="it-IT"/>
        </a:p>
      </dgm:t>
    </dgm:pt>
    <dgm:pt modelId="{2A006669-E48E-4540-9A05-6626C80C6EAE}">
      <dgm:prSet/>
      <dgm:spPr/>
      <dgm:t>
        <a:bodyPr/>
        <a:lstStyle/>
        <a:p>
          <a:r>
            <a:rPr lang="it-IT"/>
            <a:t>Sintassi</a:t>
          </a:r>
        </a:p>
      </dgm:t>
    </dgm:pt>
    <dgm:pt modelId="{58875795-A9B9-4F8C-B682-226D5366F45E}" type="parTrans" cxnId="{44AB38C1-A98D-4831-9478-730A3C741B48}">
      <dgm:prSet/>
      <dgm:spPr/>
      <dgm:t>
        <a:bodyPr/>
        <a:lstStyle/>
        <a:p>
          <a:endParaRPr lang="it-IT"/>
        </a:p>
      </dgm:t>
    </dgm:pt>
    <dgm:pt modelId="{5BD2916E-B1A7-4A01-A284-DCDB596BB9E3}" type="sibTrans" cxnId="{44AB38C1-A98D-4831-9478-730A3C741B48}">
      <dgm:prSet/>
      <dgm:spPr/>
      <dgm:t>
        <a:bodyPr/>
        <a:lstStyle/>
        <a:p>
          <a:endParaRPr lang="it-IT"/>
        </a:p>
      </dgm:t>
    </dgm:pt>
    <dgm:pt modelId="{39585D92-0BC6-4E7B-BF49-4E4C21EA4EBC}">
      <dgm:prSet/>
      <dgm:spPr/>
      <dgm:t>
        <a:bodyPr/>
        <a:lstStyle/>
        <a:p>
          <a:r>
            <a:rPr lang="it-IT"/>
            <a:t>Semantica</a:t>
          </a:r>
        </a:p>
      </dgm:t>
    </dgm:pt>
    <dgm:pt modelId="{DAEDED34-DCD6-4ED9-809F-31F92D47669E}" type="parTrans" cxnId="{F4D11906-647D-4496-BBB3-9C2E8CC877E6}">
      <dgm:prSet/>
      <dgm:spPr/>
      <dgm:t>
        <a:bodyPr/>
        <a:lstStyle/>
        <a:p>
          <a:endParaRPr lang="it-IT"/>
        </a:p>
      </dgm:t>
    </dgm:pt>
    <dgm:pt modelId="{AEE051A1-C035-49BB-B23C-A814CCA5745F}" type="sibTrans" cxnId="{F4D11906-647D-4496-BBB3-9C2E8CC877E6}">
      <dgm:prSet/>
      <dgm:spPr/>
      <dgm:t>
        <a:bodyPr/>
        <a:lstStyle/>
        <a:p>
          <a:endParaRPr lang="it-IT"/>
        </a:p>
      </dgm:t>
    </dgm:pt>
    <dgm:pt modelId="{09C6977F-E8B8-47D5-858C-84ACFB6D0141}">
      <dgm:prSet/>
      <dgm:spPr/>
      <dgm:t>
        <a:bodyPr/>
        <a:lstStyle/>
        <a:p>
          <a:r>
            <a:rPr lang="it-IT"/>
            <a:t>Istruzione</a:t>
          </a:r>
        </a:p>
      </dgm:t>
    </dgm:pt>
    <dgm:pt modelId="{B294622C-66D7-4DDA-A50C-BF0699364556}" type="parTrans" cxnId="{C6A2965E-938A-479D-BB19-2D46AC235450}">
      <dgm:prSet/>
      <dgm:spPr/>
      <dgm:t>
        <a:bodyPr/>
        <a:lstStyle/>
        <a:p>
          <a:endParaRPr lang="it-IT"/>
        </a:p>
      </dgm:t>
    </dgm:pt>
    <dgm:pt modelId="{DF523130-866F-4D75-86E1-2E21B8A54F7C}" type="sibTrans" cxnId="{C6A2965E-938A-479D-BB19-2D46AC235450}">
      <dgm:prSet/>
      <dgm:spPr/>
      <dgm:t>
        <a:bodyPr/>
        <a:lstStyle/>
        <a:p>
          <a:endParaRPr lang="it-IT"/>
        </a:p>
      </dgm:t>
    </dgm:pt>
    <dgm:pt modelId="{7BE1DA69-9270-4BD8-BD78-43345637F969}" type="pres">
      <dgm:prSet presAssocID="{E0B4EF3C-CF8D-43FB-882C-413135AC9C48}" presName="diagram" presStyleCnt="0">
        <dgm:presLayoutVars>
          <dgm:dir/>
          <dgm:resizeHandles val="exact"/>
        </dgm:presLayoutVars>
      </dgm:prSet>
      <dgm:spPr/>
    </dgm:pt>
    <dgm:pt modelId="{035EF1BF-5FCF-4A52-A5CE-AC0D5AFC64D9}" type="pres">
      <dgm:prSet presAssocID="{42EFE754-2082-485C-B11B-B7A3908C510D}" presName="node" presStyleLbl="node1" presStyleIdx="0" presStyleCnt="4">
        <dgm:presLayoutVars>
          <dgm:bulletEnabled val="1"/>
        </dgm:presLayoutVars>
      </dgm:prSet>
      <dgm:spPr/>
    </dgm:pt>
    <dgm:pt modelId="{4B23332A-FAFD-4458-B5D4-1DA699885BD5}" type="pres">
      <dgm:prSet presAssocID="{39A93B7E-3107-4881-AE8B-1FFB10174FB2}" presName="sibTrans" presStyleCnt="0"/>
      <dgm:spPr/>
    </dgm:pt>
    <dgm:pt modelId="{C2072472-EFCF-4F4B-B131-0ED591A31A7B}" type="pres">
      <dgm:prSet presAssocID="{2A006669-E48E-4540-9A05-6626C80C6EAE}" presName="node" presStyleLbl="node1" presStyleIdx="1" presStyleCnt="4">
        <dgm:presLayoutVars>
          <dgm:bulletEnabled val="1"/>
        </dgm:presLayoutVars>
      </dgm:prSet>
      <dgm:spPr/>
    </dgm:pt>
    <dgm:pt modelId="{D6024EA5-9E3B-431C-BEBF-80E75D24C3A0}" type="pres">
      <dgm:prSet presAssocID="{5BD2916E-B1A7-4A01-A284-DCDB596BB9E3}" presName="sibTrans" presStyleCnt="0"/>
      <dgm:spPr/>
    </dgm:pt>
    <dgm:pt modelId="{47667B29-775A-4DB2-AA88-14A00628CBC3}" type="pres">
      <dgm:prSet presAssocID="{39585D92-0BC6-4E7B-BF49-4E4C21EA4EBC}" presName="node" presStyleLbl="node1" presStyleIdx="2" presStyleCnt="4">
        <dgm:presLayoutVars>
          <dgm:bulletEnabled val="1"/>
        </dgm:presLayoutVars>
      </dgm:prSet>
      <dgm:spPr/>
    </dgm:pt>
    <dgm:pt modelId="{DDA33171-7611-49F6-8D7A-7775B466E7D2}" type="pres">
      <dgm:prSet presAssocID="{AEE051A1-C035-49BB-B23C-A814CCA5745F}" presName="sibTrans" presStyleCnt="0"/>
      <dgm:spPr/>
    </dgm:pt>
    <dgm:pt modelId="{EEE927F6-38DA-445C-83D4-15F0019AFDE1}" type="pres">
      <dgm:prSet presAssocID="{09C6977F-E8B8-47D5-858C-84ACFB6D0141}" presName="node" presStyleLbl="node1" presStyleIdx="3" presStyleCnt="4">
        <dgm:presLayoutVars>
          <dgm:bulletEnabled val="1"/>
        </dgm:presLayoutVars>
      </dgm:prSet>
      <dgm:spPr/>
    </dgm:pt>
  </dgm:ptLst>
  <dgm:cxnLst>
    <dgm:cxn modelId="{487F2602-6E8A-4EB3-83F0-E73903CEE895}" type="presOf" srcId="{39585D92-0BC6-4E7B-BF49-4E4C21EA4EBC}" destId="{47667B29-775A-4DB2-AA88-14A00628CBC3}" srcOrd="0" destOrd="0" presId="urn:microsoft.com/office/officeart/2005/8/layout/default"/>
    <dgm:cxn modelId="{F4D11906-647D-4496-BBB3-9C2E8CC877E6}" srcId="{E0B4EF3C-CF8D-43FB-882C-413135AC9C48}" destId="{39585D92-0BC6-4E7B-BF49-4E4C21EA4EBC}" srcOrd="2" destOrd="0" parTransId="{DAEDED34-DCD6-4ED9-809F-31F92D47669E}" sibTransId="{AEE051A1-C035-49BB-B23C-A814CCA5745F}"/>
    <dgm:cxn modelId="{50382214-3363-4321-A4F9-95F6E45D2392}" type="presOf" srcId="{2A006669-E48E-4540-9A05-6626C80C6EAE}" destId="{C2072472-EFCF-4F4B-B131-0ED591A31A7B}" srcOrd="0" destOrd="0" presId="urn:microsoft.com/office/officeart/2005/8/layout/default"/>
    <dgm:cxn modelId="{C6A2965E-938A-479D-BB19-2D46AC235450}" srcId="{E0B4EF3C-CF8D-43FB-882C-413135AC9C48}" destId="{09C6977F-E8B8-47D5-858C-84ACFB6D0141}" srcOrd="3" destOrd="0" parTransId="{B294622C-66D7-4DDA-A50C-BF0699364556}" sibTransId="{DF523130-866F-4D75-86E1-2E21B8A54F7C}"/>
    <dgm:cxn modelId="{D6516941-4A67-4F61-AE5F-C32D1215E5EA}" type="presOf" srcId="{42EFE754-2082-485C-B11B-B7A3908C510D}" destId="{035EF1BF-5FCF-4A52-A5CE-AC0D5AFC64D9}" srcOrd="0" destOrd="0" presId="urn:microsoft.com/office/officeart/2005/8/layout/default"/>
    <dgm:cxn modelId="{BE68B862-4B27-4615-8067-C531BA33FF03}" type="presOf" srcId="{09C6977F-E8B8-47D5-858C-84ACFB6D0141}" destId="{EEE927F6-38DA-445C-83D4-15F0019AFDE1}" srcOrd="0" destOrd="0" presId="urn:microsoft.com/office/officeart/2005/8/layout/default"/>
    <dgm:cxn modelId="{2B690D46-586F-49D1-9A3B-E76E4A1491A1}" type="presOf" srcId="{E0B4EF3C-CF8D-43FB-882C-413135AC9C48}" destId="{7BE1DA69-9270-4BD8-BD78-43345637F969}" srcOrd="0" destOrd="0" presId="urn:microsoft.com/office/officeart/2005/8/layout/default"/>
    <dgm:cxn modelId="{44AB38C1-A98D-4831-9478-730A3C741B48}" srcId="{E0B4EF3C-CF8D-43FB-882C-413135AC9C48}" destId="{2A006669-E48E-4540-9A05-6626C80C6EAE}" srcOrd="1" destOrd="0" parTransId="{58875795-A9B9-4F8C-B682-226D5366F45E}" sibTransId="{5BD2916E-B1A7-4A01-A284-DCDB596BB9E3}"/>
    <dgm:cxn modelId="{1EA019F5-C221-4EFE-AFA7-D0BADB5D1E0B}" srcId="{E0B4EF3C-CF8D-43FB-882C-413135AC9C48}" destId="{42EFE754-2082-485C-B11B-B7A3908C510D}" srcOrd="0" destOrd="0" parTransId="{D689357B-7445-4109-8A50-7C7A40F7D2B1}" sibTransId="{39A93B7E-3107-4881-AE8B-1FFB10174FB2}"/>
    <dgm:cxn modelId="{698C4A17-47B9-4422-8293-F14B30D68330}" type="presParOf" srcId="{7BE1DA69-9270-4BD8-BD78-43345637F969}" destId="{035EF1BF-5FCF-4A52-A5CE-AC0D5AFC64D9}" srcOrd="0" destOrd="0" presId="urn:microsoft.com/office/officeart/2005/8/layout/default"/>
    <dgm:cxn modelId="{36B7D1B9-AAAF-4A1B-9708-34811423EC93}" type="presParOf" srcId="{7BE1DA69-9270-4BD8-BD78-43345637F969}" destId="{4B23332A-FAFD-4458-B5D4-1DA699885BD5}" srcOrd="1" destOrd="0" presId="urn:microsoft.com/office/officeart/2005/8/layout/default"/>
    <dgm:cxn modelId="{89E82FE9-A2DA-4B33-A7E4-C8BAC5D3F284}" type="presParOf" srcId="{7BE1DA69-9270-4BD8-BD78-43345637F969}" destId="{C2072472-EFCF-4F4B-B131-0ED591A31A7B}" srcOrd="2" destOrd="0" presId="urn:microsoft.com/office/officeart/2005/8/layout/default"/>
    <dgm:cxn modelId="{551C3E65-A091-4E59-9F44-AF5CF207363E}" type="presParOf" srcId="{7BE1DA69-9270-4BD8-BD78-43345637F969}" destId="{D6024EA5-9E3B-431C-BEBF-80E75D24C3A0}" srcOrd="3" destOrd="0" presId="urn:microsoft.com/office/officeart/2005/8/layout/default"/>
    <dgm:cxn modelId="{10A2CF33-829D-4406-B677-E4D18A2E900F}" type="presParOf" srcId="{7BE1DA69-9270-4BD8-BD78-43345637F969}" destId="{47667B29-775A-4DB2-AA88-14A00628CBC3}" srcOrd="4" destOrd="0" presId="urn:microsoft.com/office/officeart/2005/8/layout/default"/>
    <dgm:cxn modelId="{E1C89869-AE40-4E95-865F-71F951BED723}" type="presParOf" srcId="{7BE1DA69-9270-4BD8-BD78-43345637F969}" destId="{DDA33171-7611-49F6-8D7A-7775B466E7D2}" srcOrd="5" destOrd="0" presId="urn:microsoft.com/office/officeart/2005/8/layout/default"/>
    <dgm:cxn modelId="{9925FFBD-D15F-4AC5-800D-CB192A4BF387}" type="presParOf" srcId="{7BE1DA69-9270-4BD8-BD78-43345637F969}" destId="{EEE927F6-38DA-445C-83D4-15F0019AFDE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FC026C-B2C0-497D-A04D-8DBB19FF9EFD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8750121-A5F1-42E6-A50E-8F199BEC261A}">
      <dgm:prSet/>
      <dgm:spPr/>
      <dgm:t>
        <a:bodyPr/>
        <a:lstStyle/>
        <a:p>
          <a:r>
            <a:rPr lang="it-IT" dirty="0"/>
            <a:t>Variabile e costante</a:t>
          </a:r>
        </a:p>
      </dgm:t>
    </dgm:pt>
    <dgm:pt modelId="{0290C9BD-4650-4470-9623-07662B5176FF}" type="parTrans" cxnId="{C86F1140-F6D4-4E35-A2EE-5CC5CA28EECF}">
      <dgm:prSet/>
      <dgm:spPr/>
      <dgm:t>
        <a:bodyPr/>
        <a:lstStyle/>
        <a:p>
          <a:endParaRPr lang="it-IT"/>
        </a:p>
      </dgm:t>
    </dgm:pt>
    <dgm:pt modelId="{05E01AA4-7EA6-40EE-8DEF-9C16E582AC3B}" type="sibTrans" cxnId="{C86F1140-F6D4-4E35-A2EE-5CC5CA28EECF}">
      <dgm:prSet/>
      <dgm:spPr/>
      <dgm:t>
        <a:bodyPr/>
        <a:lstStyle/>
        <a:p>
          <a:endParaRPr lang="it-IT"/>
        </a:p>
      </dgm:t>
    </dgm:pt>
    <dgm:pt modelId="{70AD67EA-3540-432E-B3BF-861A2CAEF34F}">
      <dgm:prSet/>
      <dgm:spPr/>
      <dgm:t>
        <a:bodyPr/>
        <a:lstStyle/>
        <a:p>
          <a:r>
            <a:rPr lang="it-IT"/>
            <a:t>Espressione</a:t>
          </a:r>
        </a:p>
      </dgm:t>
    </dgm:pt>
    <dgm:pt modelId="{EC684724-4851-4E0E-B0BB-490F6A3BD10C}" type="parTrans" cxnId="{3B0E94CF-0476-492D-B706-F47BE73A2C8C}">
      <dgm:prSet/>
      <dgm:spPr/>
      <dgm:t>
        <a:bodyPr/>
        <a:lstStyle/>
        <a:p>
          <a:endParaRPr lang="it-IT"/>
        </a:p>
      </dgm:t>
    </dgm:pt>
    <dgm:pt modelId="{94A3AB2E-67E8-4ECE-8C76-EBD9450F0080}" type="sibTrans" cxnId="{3B0E94CF-0476-492D-B706-F47BE73A2C8C}">
      <dgm:prSet/>
      <dgm:spPr/>
      <dgm:t>
        <a:bodyPr/>
        <a:lstStyle/>
        <a:p>
          <a:endParaRPr lang="it-IT"/>
        </a:p>
      </dgm:t>
    </dgm:pt>
    <dgm:pt modelId="{FF1AF1FC-7693-4FB4-ABC8-33BBCD660CB6}">
      <dgm:prSet/>
      <dgm:spPr/>
      <dgm:t>
        <a:bodyPr/>
        <a:lstStyle/>
        <a:p>
          <a:r>
            <a:rPr lang="it-IT"/>
            <a:t>Strutture dati</a:t>
          </a:r>
        </a:p>
      </dgm:t>
    </dgm:pt>
    <dgm:pt modelId="{77FED142-CA98-480C-98F4-18C4C06C4CFF}" type="parTrans" cxnId="{451A7752-ED7C-4305-A924-54EA1CDEAB99}">
      <dgm:prSet/>
      <dgm:spPr/>
      <dgm:t>
        <a:bodyPr/>
        <a:lstStyle/>
        <a:p>
          <a:endParaRPr lang="it-IT"/>
        </a:p>
      </dgm:t>
    </dgm:pt>
    <dgm:pt modelId="{72BCA983-400C-4C3C-90DC-B94619CFBB14}" type="sibTrans" cxnId="{451A7752-ED7C-4305-A924-54EA1CDEAB99}">
      <dgm:prSet/>
      <dgm:spPr/>
      <dgm:t>
        <a:bodyPr/>
        <a:lstStyle/>
        <a:p>
          <a:endParaRPr lang="it-IT"/>
        </a:p>
      </dgm:t>
    </dgm:pt>
    <dgm:pt modelId="{D2B079BD-97F3-4F44-81C7-D3832884324C}">
      <dgm:prSet/>
      <dgm:spPr/>
      <dgm:t>
        <a:bodyPr/>
        <a:lstStyle/>
        <a:p>
          <a:r>
            <a:rPr lang="it-IT"/>
            <a:t>Strutture di controllo</a:t>
          </a:r>
        </a:p>
      </dgm:t>
    </dgm:pt>
    <dgm:pt modelId="{5B004379-9C01-498A-991D-A2036FB8B57F}" type="parTrans" cxnId="{93E2324A-4EFC-4980-989A-EFA6BFFAF618}">
      <dgm:prSet/>
      <dgm:spPr/>
      <dgm:t>
        <a:bodyPr/>
        <a:lstStyle/>
        <a:p>
          <a:endParaRPr lang="it-IT"/>
        </a:p>
      </dgm:t>
    </dgm:pt>
    <dgm:pt modelId="{687A95B5-7494-44C1-B0F1-BDDA893DDC1D}" type="sibTrans" cxnId="{93E2324A-4EFC-4980-989A-EFA6BFFAF618}">
      <dgm:prSet/>
      <dgm:spPr/>
      <dgm:t>
        <a:bodyPr/>
        <a:lstStyle/>
        <a:p>
          <a:endParaRPr lang="it-IT"/>
        </a:p>
      </dgm:t>
    </dgm:pt>
    <dgm:pt modelId="{6EABAE8D-15E1-4B7E-B48F-069F7C365261}">
      <dgm:prSet/>
      <dgm:spPr/>
      <dgm:t>
        <a:bodyPr/>
        <a:lstStyle/>
        <a:p>
          <a:r>
            <a:rPr lang="it-IT"/>
            <a:t>Sottoprogramma</a:t>
          </a:r>
        </a:p>
      </dgm:t>
    </dgm:pt>
    <dgm:pt modelId="{C4DAD0E4-EC83-4255-92FC-0A9AEEE926A2}" type="parTrans" cxnId="{FEB06D17-D96E-4E5E-AB71-6E5B9B205A99}">
      <dgm:prSet/>
      <dgm:spPr/>
      <dgm:t>
        <a:bodyPr/>
        <a:lstStyle/>
        <a:p>
          <a:endParaRPr lang="it-IT"/>
        </a:p>
      </dgm:t>
    </dgm:pt>
    <dgm:pt modelId="{6DC552A0-7376-4DD7-8CA0-C2AED13F64DF}" type="sibTrans" cxnId="{FEB06D17-D96E-4E5E-AB71-6E5B9B205A99}">
      <dgm:prSet/>
      <dgm:spPr/>
      <dgm:t>
        <a:bodyPr/>
        <a:lstStyle/>
        <a:p>
          <a:endParaRPr lang="it-IT"/>
        </a:p>
      </dgm:t>
    </dgm:pt>
    <dgm:pt modelId="{1D8ED29E-2666-42A2-981A-A2D3AA4D2EE4}">
      <dgm:prSet/>
      <dgm:spPr/>
      <dgm:t>
        <a:bodyPr/>
        <a:lstStyle/>
        <a:p>
          <a:r>
            <a:rPr lang="it-IT"/>
            <a:t>Input/output</a:t>
          </a:r>
        </a:p>
      </dgm:t>
    </dgm:pt>
    <dgm:pt modelId="{E028626F-973E-4B37-B843-F27EC17A83DF}" type="parTrans" cxnId="{24F558FA-9D66-494C-B415-BE968C3A74A6}">
      <dgm:prSet/>
      <dgm:spPr/>
      <dgm:t>
        <a:bodyPr/>
        <a:lstStyle/>
        <a:p>
          <a:endParaRPr lang="it-IT"/>
        </a:p>
      </dgm:t>
    </dgm:pt>
    <dgm:pt modelId="{5D1B0143-678A-44E9-B7B8-E5EC178991E3}" type="sibTrans" cxnId="{24F558FA-9D66-494C-B415-BE968C3A74A6}">
      <dgm:prSet/>
      <dgm:spPr/>
      <dgm:t>
        <a:bodyPr/>
        <a:lstStyle/>
        <a:p>
          <a:endParaRPr lang="it-IT"/>
        </a:p>
      </dgm:t>
    </dgm:pt>
    <dgm:pt modelId="{83864EE8-77A3-42FF-B457-5532EB6CFA45}">
      <dgm:prSet/>
      <dgm:spPr/>
      <dgm:t>
        <a:bodyPr/>
        <a:lstStyle/>
        <a:p>
          <a:r>
            <a:rPr lang="it-IT"/>
            <a:t>Commenti</a:t>
          </a:r>
        </a:p>
      </dgm:t>
    </dgm:pt>
    <dgm:pt modelId="{1A81920A-B430-449C-840A-88350BCE38A8}" type="parTrans" cxnId="{AEA15E4C-09AB-42C2-A5DF-3B86B35E7F63}">
      <dgm:prSet/>
      <dgm:spPr/>
      <dgm:t>
        <a:bodyPr/>
        <a:lstStyle/>
        <a:p>
          <a:endParaRPr lang="it-IT"/>
        </a:p>
      </dgm:t>
    </dgm:pt>
    <dgm:pt modelId="{0435DCF2-8A78-4C70-B1FD-A1B3A687CC67}" type="sibTrans" cxnId="{AEA15E4C-09AB-42C2-A5DF-3B86B35E7F63}">
      <dgm:prSet/>
      <dgm:spPr/>
      <dgm:t>
        <a:bodyPr/>
        <a:lstStyle/>
        <a:p>
          <a:endParaRPr lang="it-IT"/>
        </a:p>
      </dgm:t>
    </dgm:pt>
    <dgm:pt modelId="{379B5C45-CD5A-46F5-8E79-F9A4AA00DFDB}" type="pres">
      <dgm:prSet presAssocID="{1EFC026C-B2C0-497D-A04D-8DBB19FF9EFD}" presName="diagram" presStyleCnt="0">
        <dgm:presLayoutVars>
          <dgm:dir/>
          <dgm:resizeHandles val="exact"/>
        </dgm:presLayoutVars>
      </dgm:prSet>
      <dgm:spPr/>
    </dgm:pt>
    <dgm:pt modelId="{40632A20-06EB-41D7-B715-DD4D86A1A8D4}" type="pres">
      <dgm:prSet presAssocID="{B8750121-A5F1-42E6-A50E-8F199BEC261A}" presName="node" presStyleLbl="node1" presStyleIdx="0" presStyleCnt="7">
        <dgm:presLayoutVars>
          <dgm:bulletEnabled val="1"/>
        </dgm:presLayoutVars>
      </dgm:prSet>
      <dgm:spPr/>
    </dgm:pt>
    <dgm:pt modelId="{B13CCB41-6D00-4CFF-B9F0-5CE3A1C6334F}" type="pres">
      <dgm:prSet presAssocID="{05E01AA4-7EA6-40EE-8DEF-9C16E582AC3B}" presName="sibTrans" presStyleCnt="0"/>
      <dgm:spPr/>
    </dgm:pt>
    <dgm:pt modelId="{E62612FE-BC7C-42AC-84D7-F762263D2EC5}" type="pres">
      <dgm:prSet presAssocID="{70AD67EA-3540-432E-B3BF-861A2CAEF34F}" presName="node" presStyleLbl="node1" presStyleIdx="1" presStyleCnt="7">
        <dgm:presLayoutVars>
          <dgm:bulletEnabled val="1"/>
        </dgm:presLayoutVars>
      </dgm:prSet>
      <dgm:spPr/>
    </dgm:pt>
    <dgm:pt modelId="{39F7E8FD-7826-46DB-BD58-B14559688847}" type="pres">
      <dgm:prSet presAssocID="{94A3AB2E-67E8-4ECE-8C76-EBD9450F0080}" presName="sibTrans" presStyleCnt="0"/>
      <dgm:spPr/>
    </dgm:pt>
    <dgm:pt modelId="{2857A53D-CB15-49B8-819C-DDF19D022764}" type="pres">
      <dgm:prSet presAssocID="{FF1AF1FC-7693-4FB4-ABC8-33BBCD660CB6}" presName="node" presStyleLbl="node1" presStyleIdx="2" presStyleCnt="7">
        <dgm:presLayoutVars>
          <dgm:bulletEnabled val="1"/>
        </dgm:presLayoutVars>
      </dgm:prSet>
      <dgm:spPr/>
    </dgm:pt>
    <dgm:pt modelId="{BEDC88D0-F858-46DC-B5F5-881D2BF12A8D}" type="pres">
      <dgm:prSet presAssocID="{72BCA983-400C-4C3C-90DC-B94619CFBB14}" presName="sibTrans" presStyleCnt="0"/>
      <dgm:spPr/>
    </dgm:pt>
    <dgm:pt modelId="{FDC6E95B-FDE6-499F-913C-45EE784F8A22}" type="pres">
      <dgm:prSet presAssocID="{D2B079BD-97F3-4F44-81C7-D3832884324C}" presName="node" presStyleLbl="node1" presStyleIdx="3" presStyleCnt="7">
        <dgm:presLayoutVars>
          <dgm:bulletEnabled val="1"/>
        </dgm:presLayoutVars>
      </dgm:prSet>
      <dgm:spPr/>
    </dgm:pt>
    <dgm:pt modelId="{693F48ED-9F1F-4B3A-B788-C417189D1605}" type="pres">
      <dgm:prSet presAssocID="{687A95B5-7494-44C1-B0F1-BDDA893DDC1D}" presName="sibTrans" presStyleCnt="0"/>
      <dgm:spPr/>
    </dgm:pt>
    <dgm:pt modelId="{1580CE5C-37D2-48A9-AC40-91393E34F743}" type="pres">
      <dgm:prSet presAssocID="{6EABAE8D-15E1-4B7E-B48F-069F7C365261}" presName="node" presStyleLbl="node1" presStyleIdx="4" presStyleCnt="7">
        <dgm:presLayoutVars>
          <dgm:bulletEnabled val="1"/>
        </dgm:presLayoutVars>
      </dgm:prSet>
      <dgm:spPr/>
    </dgm:pt>
    <dgm:pt modelId="{8C4AA7F7-6BAE-4477-9565-7E79748415D4}" type="pres">
      <dgm:prSet presAssocID="{6DC552A0-7376-4DD7-8CA0-C2AED13F64DF}" presName="sibTrans" presStyleCnt="0"/>
      <dgm:spPr/>
    </dgm:pt>
    <dgm:pt modelId="{3C367D26-AF6F-415B-8649-C22A943758A5}" type="pres">
      <dgm:prSet presAssocID="{1D8ED29E-2666-42A2-981A-A2D3AA4D2EE4}" presName="node" presStyleLbl="node1" presStyleIdx="5" presStyleCnt="7">
        <dgm:presLayoutVars>
          <dgm:bulletEnabled val="1"/>
        </dgm:presLayoutVars>
      </dgm:prSet>
      <dgm:spPr/>
    </dgm:pt>
    <dgm:pt modelId="{EAF9BD70-D0F2-4856-912B-7FEE14C7FB7A}" type="pres">
      <dgm:prSet presAssocID="{5D1B0143-678A-44E9-B7B8-E5EC178991E3}" presName="sibTrans" presStyleCnt="0"/>
      <dgm:spPr/>
    </dgm:pt>
    <dgm:pt modelId="{FD17887C-3A6F-405E-8E00-7EDCA12FFFBD}" type="pres">
      <dgm:prSet presAssocID="{83864EE8-77A3-42FF-B457-5532EB6CFA45}" presName="node" presStyleLbl="node1" presStyleIdx="6" presStyleCnt="7">
        <dgm:presLayoutVars>
          <dgm:bulletEnabled val="1"/>
        </dgm:presLayoutVars>
      </dgm:prSet>
      <dgm:spPr/>
    </dgm:pt>
  </dgm:ptLst>
  <dgm:cxnLst>
    <dgm:cxn modelId="{FEB06D17-D96E-4E5E-AB71-6E5B9B205A99}" srcId="{1EFC026C-B2C0-497D-A04D-8DBB19FF9EFD}" destId="{6EABAE8D-15E1-4B7E-B48F-069F7C365261}" srcOrd="4" destOrd="0" parTransId="{C4DAD0E4-EC83-4255-92FC-0A9AEEE926A2}" sibTransId="{6DC552A0-7376-4DD7-8CA0-C2AED13F64DF}"/>
    <dgm:cxn modelId="{969B7A18-493C-40F5-A684-961BD27498BD}" type="presOf" srcId="{FF1AF1FC-7693-4FB4-ABC8-33BBCD660CB6}" destId="{2857A53D-CB15-49B8-819C-DDF19D022764}" srcOrd="0" destOrd="0" presId="urn:microsoft.com/office/officeart/2005/8/layout/default"/>
    <dgm:cxn modelId="{C86F1140-F6D4-4E35-A2EE-5CC5CA28EECF}" srcId="{1EFC026C-B2C0-497D-A04D-8DBB19FF9EFD}" destId="{B8750121-A5F1-42E6-A50E-8F199BEC261A}" srcOrd="0" destOrd="0" parTransId="{0290C9BD-4650-4470-9623-07662B5176FF}" sibTransId="{05E01AA4-7EA6-40EE-8DEF-9C16E582AC3B}"/>
    <dgm:cxn modelId="{93E2324A-4EFC-4980-989A-EFA6BFFAF618}" srcId="{1EFC026C-B2C0-497D-A04D-8DBB19FF9EFD}" destId="{D2B079BD-97F3-4F44-81C7-D3832884324C}" srcOrd="3" destOrd="0" parTransId="{5B004379-9C01-498A-991D-A2036FB8B57F}" sibTransId="{687A95B5-7494-44C1-B0F1-BDDA893DDC1D}"/>
    <dgm:cxn modelId="{AEA15E4C-09AB-42C2-A5DF-3B86B35E7F63}" srcId="{1EFC026C-B2C0-497D-A04D-8DBB19FF9EFD}" destId="{83864EE8-77A3-42FF-B457-5532EB6CFA45}" srcOrd="6" destOrd="0" parTransId="{1A81920A-B430-449C-840A-88350BCE38A8}" sibTransId="{0435DCF2-8A78-4C70-B1FD-A1B3A687CC67}"/>
    <dgm:cxn modelId="{9D9FAA6D-DAE5-48E2-B763-314E982BAA76}" type="presOf" srcId="{B8750121-A5F1-42E6-A50E-8F199BEC261A}" destId="{40632A20-06EB-41D7-B715-DD4D86A1A8D4}" srcOrd="0" destOrd="0" presId="urn:microsoft.com/office/officeart/2005/8/layout/default"/>
    <dgm:cxn modelId="{451A7752-ED7C-4305-A924-54EA1CDEAB99}" srcId="{1EFC026C-B2C0-497D-A04D-8DBB19FF9EFD}" destId="{FF1AF1FC-7693-4FB4-ABC8-33BBCD660CB6}" srcOrd="2" destOrd="0" parTransId="{77FED142-CA98-480C-98F4-18C4C06C4CFF}" sibTransId="{72BCA983-400C-4C3C-90DC-B94619CFBB14}"/>
    <dgm:cxn modelId="{11350B87-39F7-4BC3-B905-DA8C2127D908}" type="presOf" srcId="{1D8ED29E-2666-42A2-981A-A2D3AA4D2EE4}" destId="{3C367D26-AF6F-415B-8649-C22A943758A5}" srcOrd="0" destOrd="0" presId="urn:microsoft.com/office/officeart/2005/8/layout/default"/>
    <dgm:cxn modelId="{F9B94AAE-BE39-4AEA-A7E9-EC1DBC411C7F}" type="presOf" srcId="{83864EE8-77A3-42FF-B457-5532EB6CFA45}" destId="{FD17887C-3A6F-405E-8E00-7EDCA12FFFBD}" srcOrd="0" destOrd="0" presId="urn:microsoft.com/office/officeart/2005/8/layout/default"/>
    <dgm:cxn modelId="{C80230B6-A5CE-4CCD-BE26-CA5DCA710507}" type="presOf" srcId="{1EFC026C-B2C0-497D-A04D-8DBB19FF9EFD}" destId="{379B5C45-CD5A-46F5-8E79-F9A4AA00DFDB}" srcOrd="0" destOrd="0" presId="urn:microsoft.com/office/officeart/2005/8/layout/default"/>
    <dgm:cxn modelId="{A3B964CF-481C-4C86-9B67-FED26F0830ED}" type="presOf" srcId="{D2B079BD-97F3-4F44-81C7-D3832884324C}" destId="{FDC6E95B-FDE6-499F-913C-45EE784F8A22}" srcOrd="0" destOrd="0" presId="urn:microsoft.com/office/officeart/2005/8/layout/default"/>
    <dgm:cxn modelId="{3B0E94CF-0476-492D-B706-F47BE73A2C8C}" srcId="{1EFC026C-B2C0-497D-A04D-8DBB19FF9EFD}" destId="{70AD67EA-3540-432E-B3BF-861A2CAEF34F}" srcOrd="1" destOrd="0" parTransId="{EC684724-4851-4E0E-B0BB-490F6A3BD10C}" sibTransId="{94A3AB2E-67E8-4ECE-8C76-EBD9450F0080}"/>
    <dgm:cxn modelId="{839601D3-91FD-48DC-9D55-3F0F75A94720}" type="presOf" srcId="{70AD67EA-3540-432E-B3BF-861A2CAEF34F}" destId="{E62612FE-BC7C-42AC-84D7-F762263D2EC5}" srcOrd="0" destOrd="0" presId="urn:microsoft.com/office/officeart/2005/8/layout/default"/>
    <dgm:cxn modelId="{03540FE9-1071-4C38-8047-6ED258DEB05F}" type="presOf" srcId="{6EABAE8D-15E1-4B7E-B48F-069F7C365261}" destId="{1580CE5C-37D2-48A9-AC40-91393E34F743}" srcOrd="0" destOrd="0" presId="urn:microsoft.com/office/officeart/2005/8/layout/default"/>
    <dgm:cxn modelId="{24F558FA-9D66-494C-B415-BE968C3A74A6}" srcId="{1EFC026C-B2C0-497D-A04D-8DBB19FF9EFD}" destId="{1D8ED29E-2666-42A2-981A-A2D3AA4D2EE4}" srcOrd="5" destOrd="0" parTransId="{E028626F-973E-4B37-B843-F27EC17A83DF}" sibTransId="{5D1B0143-678A-44E9-B7B8-E5EC178991E3}"/>
    <dgm:cxn modelId="{BD9488C5-4990-4CC2-96C1-AC667C5C2B46}" type="presParOf" srcId="{379B5C45-CD5A-46F5-8E79-F9A4AA00DFDB}" destId="{40632A20-06EB-41D7-B715-DD4D86A1A8D4}" srcOrd="0" destOrd="0" presId="urn:microsoft.com/office/officeart/2005/8/layout/default"/>
    <dgm:cxn modelId="{A0D5B401-739B-4171-BFA8-1876A29065BA}" type="presParOf" srcId="{379B5C45-CD5A-46F5-8E79-F9A4AA00DFDB}" destId="{B13CCB41-6D00-4CFF-B9F0-5CE3A1C6334F}" srcOrd="1" destOrd="0" presId="urn:microsoft.com/office/officeart/2005/8/layout/default"/>
    <dgm:cxn modelId="{D27B37CB-7F57-46D4-8F2E-243D09C4BB24}" type="presParOf" srcId="{379B5C45-CD5A-46F5-8E79-F9A4AA00DFDB}" destId="{E62612FE-BC7C-42AC-84D7-F762263D2EC5}" srcOrd="2" destOrd="0" presId="urn:microsoft.com/office/officeart/2005/8/layout/default"/>
    <dgm:cxn modelId="{01CC8460-6217-4BFC-A420-2FA65BE155AB}" type="presParOf" srcId="{379B5C45-CD5A-46F5-8E79-F9A4AA00DFDB}" destId="{39F7E8FD-7826-46DB-BD58-B14559688847}" srcOrd="3" destOrd="0" presId="urn:microsoft.com/office/officeart/2005/8/layout/default"/>
    <dgm:cxn modelId="{543D2930-AD01-461D-AD83-57CD285444A7}" type="presParOf" srcId="{379B5C45-CD5A-46F5-8E79-F9A4AA00DFDB}" destId="{2857A53D-CB15-49B8-819C-DDF19D022764}" srcOrd="4" destOrd="0" presId="urn:microsoft.com/office/officeart/2005/8/layout/default"/>
    <dgm:cxn modelId="{5A803539-F73C-41A5-964D-0D04C48E3CD7}" type="presParOf" srcId="{379B5C45-CD5A-46F5-8E79-F9A4AA00DFDB}" destId="{BEDC88D0-F858-46DC-B5F5-881D2BF12A8D}" srcOrd="5" destOrd="0" presId="urn:microsoft.com/office/officeart/2005/8/layout/default"/>
    <dgm:cxn modelId="{091E2E71-7A9B-4B02-8320-F70A49639C90}" type="presParOf" srcId="{379B5C45-CD5A-46F5-8E79-F9A4AA00DFDB}" destId="{FDC6E95B-FDE6-499F-913C-45EE784F8A22}" srcOrd="6" destOrd="0" presId="urn:microsoft.com/office/officeart/2005/8/layout/default"/>
    <dgm:cxn modelId="{58042339-780D-435F-9DE0-129822DE404A}" type="presParOf" srcId="{379B5C45-CD5A-46F5-8E79-F9A4AA00DFDB}" destId="{693F48ED-9F1F-4B3A-B788-C417189D1605}" srcOrd="7" destOrd="0" presId="urn:microsoft.com/office/officeart/2005/8/layout/default"/>
    <dgm:cxn modelId="{9E3FB503-8613-49E2-9503-A6323FCA5D0D}" type="presParOf" srcId="{379B5C45-CD5A-46F5-8E79-F9A4AA00DFDB}" destId="{1580CE5C-37D2-48A9-AC40-91393E34F743}" srcOrd="8" destOrd="0" presId="urn:microsoft.com/office/officeart/2005/8/layout/default"/>
    <dgm:cxn modelId="{C22E382B-1541-4E26-AFD7-01524F6AA6BE}" type="presParOf" srcId="{379B5C45-CD5A-46F5-8E79-F9A4AA00DFDB}" destId="{8C4AA7F7-6BAE-4477-9565-7E79748415D4}" srcOrd="9" destOrd="0" presId="urn:microsoft.com/office/officeart/2005/8/layout/default"/>
    <dgm:cxn modelId="{04BDD8D0-0608-4587-A53C-60928A08D3EA}" type="presParOf" srcId="{379B5C45-CD5A-46F5-8E79-F9A4AA00DFDB}" destId="{3C367D26-AF6F-415B-8649-C22A943758A5}" srcOrd="10" destOrd="0" presId="urn:microsoft.com/office/officeart/2005/8/layout/default"/>
    <dgm:cxn modelId="{DBF396F8-B4EA-4C18-8DDD-AA6E2A365597}" type="presParOf" srcId="{379B5C45-CD5A-46F5-8E79-F9A4AA00DFDB}" destId="{EAF9BD70-D0F2-4856-912B-7FEE14C7FB7A}" srcOrd="11" destOrd="0" presId="urn:microsoft.com/office/officeart/2005/8/layout/default"/>
    <dgm:cxn modelId="{E29EDC86-21E9-479F-9659-57B31295FD74}" type="presParOf" srcId="{379B5C45-CD5A-46F5-8E79-F9A4AA00DFDB}" destId="{FD17887C-3A6F-405E-8E00-7EDCA12FFF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F1D732-7F71-4AF9-A6E5-77366F3EF67A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021BA6-8C52-4BDE-8C42-873FDD5C91AF}">
      <dgm:prSet/>
      <dgm:spPr/>
      <dgm:t>
        <a:bodyPr/>
        <a:lstStyle/>
        <a:p>
          <a:r>
            <a:rPr lang="it-IT" b="1" dirty="0"/>
            <a:t>Esprime l'algoritmo del programma tradotto nel linguaggio di programmazione</a:t>
          </a:r>
          <a:endParaRPr lang="en-US" b="1" dirty="0"/>
        </a:p>
      </dgm:t>
    </dgm:pt>
    <dgm:pt modelId="{B4582C7C-6475-4944-8849-F67D936F4DFA}" type="parTrans" cxnId="{52FEC5D0-0A4D-44D2-823E-D5536FC76DFB}">
      <dgm:prSet/>
      <dgm:spPr/>
      <dgm:t>
        <a:bodyPr/>
        <a:lstStyle/>
        <a:p>
          <a:endParaRPr lang="en-US"/>
        </a:p>
      </dgm:t>
    </dgm:pt>
    <dgm:pt modelId="{636DC381-B4F2-4580-BD05-428E51F8996C}" type="sibTrans" cxnId="{52FEC5D0-0A4D-44D2-823E-D5536FC76DFB}">
      <dgm:prSet/>
      <dgm:spPr/>
      <dgm:t>
        <a:bodyPr/>
        <a:lstStyle/>
        <a:p>
          <a:endParaRPr lang="en-US"/>
        </a:p>
      </dgm:t>
    </dgm:pt>
    <dgm:pt modelId="{42E5C415-8C27-4D8B-960E-F0343B52B3EF}">
      <dgm:prSet/>
      <dgm:spPr/>
      <dgm:t>
        <a:bodyPr/>
        <a:lstStyle/>
        <a:p>
          <a:r>
            <a:rPr lang="it-IT"/>
            <a:t>Contiene le istruzioni da eseguire e (spesso) alcuni dati noti e costanti</a:t>
          </a:r>
          <a:endParaRPr lang="en-US"/>
        </a:p>
      </dgm:t>
    </dgm:pt>
    <dgm:pt modelId="{5ED7CA4A-7991-47F2-BC37-18BAE2A068B8}" type="parTrans" cxnId="{2436F99C-65C2-4437-B9CD-B8CD570585CE}">
      <dgm:prSet/>
      <dgm:spPr/>
      <dgm:t>
        <a:bodyPr/>
        <a:lstStyle/>
        <a:p>
          <a:endParaRPr lang="en-US"/>
        </a:p>
      </dgm:t>
    </dgm:pt>
    <dgm:pt modelId="{72F7EA4F-B750-4DBD-86A5-0FC71FB821EC}" type="sibTrans" cxnId="{2436F99C-65C2-4437-B9CD-B8CD570585CE}">
      <dgm:prSet/>
      <dgm:spPr/>
      <dgm:t>
        <a:bodyPr/>
        <a:lstStyle/>
        <a:p>
          <a:endParaRPr lang="en-US"/>
        </a:p>
      </dgm:t>
    </dgm:pt>
    <dgm:pt modelId="{E0D384BC-0BA9-4A33-9BB4-737D7EE1B031}">
      <dgm:prSet/>
      <dgm:spPr/>
      <dgm:t>
        <a:bodyPr/>
        <a:lstStyle/>
        <a:p>
          <a:r>
            <a:rPr lang="it-IT"/>
            <a:t>Attraverso editor di testo</a:t>
          </a:r>
          <a:endParaRPr lang="en-US"/>
        </a:p>
      </dgm:t>
    </dgm:pt>
    <dgm:pt modelId="{FBF868BF-4D5C-4CFD-BA09-FA4175A54205}" type="parTrans" cxnId="{62D9EC81-6546-47B3-A565-EF015ED7FC48}">
      <dgm:prSet/>
      <dgm:spPr/>
      <dgm:t>
        <a:bodyPr/>
        <a:lstStyle/>
        <a:p>
          <a:endParaRPr lang="en-US"/>
        </a:p>
      </dgm:t>
    </dgm:pt>
    <dgm:pt modelId="{A2424CDE-BAD3-4E33-A8BC-735351B1C035}" type="sibTrans" cxnId="{62D9EC81-6546-47B3-A565-EF015ED7FC48}">
      <dgm:prSet/>
      <dgm:spPr/>
      <dgm:t>
        <a:bodyPr/>
        <a:lstStyle/>
        <a:p>
          <a:endParaRPr lang="en-US"/>
        </a:p>
      </dgm:t>
    </dgm:pt>
    <dgm:pt modelId="{8CD0556B-FA1D-43D6-908A-5133D5943BDC}">
      <dgm:prSet/>
      <dgm:spPr/>
      <dgm:t>
        <a:bodyPr/>
        <a:lstStyle/>
        <a:p>
          <a:r>
            <a:rPr lang="it-IT"/>
            <a:t>IDE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dato editor che è in grado di lavorare a stretto contatto con gli altri strumenti di lavoro </a:t>
          </a:r>
          <a:endParaRPr lang="en-US"/>
        </a:p>
      </dgm:t>
    </dgm:pt>
    <dgm:pt modelId="{EF0E3B1B-2B4D-4C85-8959-60BDA83839FE}" type="parTrans" cxnId="{4381189C-9984-45BE-9FE9-38E2EA338580}">
      <dgm:prSet/>
      <dgm:spPr/>
      <dgm:t>
        <a:bodyPr/>
        <a:lstStyle/>
        <a:p>
          <a:endParaRPr lang="en-US"/>
        </a:p>
      </dgm:t>
    </dgm:pt>
    <dgm:pt modelId="{145F1323-7254-4413-997E-96AFBBE51BED}" type="sibTrans" cxnId="{4381189C-9984-45BE-9FE9-38E2EA338580}">
      <dgm:prSet/>
      <dgm:spPr/>
      <dgm:t>
        <a:bodyPr/>
        <a:lstStyle/>
        <a:p>
          <a:endParaRPr lang="en-US"/>
        </a:p>
      </dgm:t>
    </dgm:pt>
    <dgm:pt modelId="{5796C542-A978-40F9-B3AC-F78C13FF7D8F}" type="pres">
      <dgm:prSet presAssocID="{0DF1D732-7F71-4AF9-A6E5-77366F3EF67A}" presName="vert0" presStyleCnt="0">
        <dgm:presLayoutVars>
          <dgm:dir/>
          <dgm:animOne val="branch"/>
          <dgm:animLvl val="lvl"/>
        </dgm:presLayoutVars>
      </dgm:prSet>
      <dgm:spPr/>
    </dgm:pt>
    <dgm:pt modelId="{1839195F-2EDB-43A6-A515-22369D890082}" type="pres">
      <dgm:prSet presAssocID="{0A021BA6-8C52-4BDE-8C42-873FDD5C91AF}" presName="thickLine" presStyleLbl="alignNode1" presStyleIdx="0" presStyleCnt="4"/>
      <dgm:spPr/>
    </dgm:pt>
    <dgm:pt modelId="{473D21A6-5035-458F-84AF-62937B196E93}" type="pres">
      <dgm:prSet presAssocID="{0A021BA6-8C52-4BDE-8C42-873FDD5C91AF}" presName="horz1" presStyleCnt="0"/>
      <dgm:spPr/>
    </dgm:pt>
    <dgm:pt modelId="{03A19B4B-2998-4933-9B0B-6F8FEB9652F5}" type="pres">
      <dgm:prSet presAssocID="{0A021BA6-8C52-4BDE-8C42-873FDD5C91AF}" presName="tx1" presStyleLbl="revTx" presStyleIdx="0" presStyleCnt="4"/>
      <dgm:spPr/>
    </dgm:pt>
    <dgm:pt modelId="{6CAC7663-9A72-40F0-9A75-A3DAB96A93CE}" type="pres">
      <dgm:prSet presAssocID="{0A021BA6-8C52-4BDE-8C42-873FDD5C91AF}" presName="vert1" presStyleCnt="0"/>
      <dgm:spPr/>
    </dgm:pt>
    <dgm:pt modelId="{E4452285-17FF-4F40-A7EC-2E7A731E1154}" type="pres">
      <dgm:prSet presAssocID="{42E5C415-8C27-4D8B-960E-F0343B52B3EF}" presName="thickLine" presStyleLbl="alignNode1" presStyleIdx="1" presStyleCnt="4"/>
      <dgm:spPr/>
    </dgm:pt>
    <dgm:pt modelId="{8E8D4A33-7736-4CBB-B602-A8403F195DBB}" type="pres">
      <dgm:prSet presAssocID="{42E5C415-8C27-4D8B-960E-F0343B52B3EF}" presName="horz1" presStyleCnt="0"/>
      <dgm:spPr/>
    </dgm:pt>
    <dgm:pt modelId="{73A8CFBD-C7CE-404C-83D7-E7D2467F1F88}" type="pres">
      <dgm:prSet presAssocID="{42E5C415-8C27-4D8B-960E-F0343B52B3EF}" presName="tx1" presStyleLbl="revTx" presStyleIdx="1" presStyleCnt="4"/>
      <dgm:spPr/>
    </dgm:pt>
    <dgm:pt modelId="{B98EB3AA-86D0-44B9-A62A-96174400C30F}" type="pres">
      <dgm:prSet presAssocID="{42E5C415-8C27-4D8B-960E-F0343B52B3EF}" presName="vert1" presStyleCnt="0"/>
      <dgm:spPr/>
    </dgm:pt>
    <dgm:pt modelId="{34BD3A41-7075-4834-8ABB-C8CE37362EE0}" type="pres">
      <dgm:prSet presAssocID="{E0D384BC-0BA9-4A33-9BB4-737D7EE1B031}" presName="thickLine" presStyleLbl="alignNode1" presStyleIdx="2" presStyleCnt="4"/>
      <dgm:spPr/>
    </dgm:pt>
    <dgm:pt modelId="{1A047055-087D-45AD-A196-5AC6C0D1C812}" type="pres">
      <dgm:prSet presAssocID="{E0D384BC-0BA9-4A33-9BB4-737D7EE1B031}" presName="horz1" presStyleCnt="0"/>
      <dgm:spPr/>
    </dgm:pt>
    <dgm:pt modelId="{A8728079-37BC-4955-AE3D-7B7D87EA0C64}" type="pres">
      <dgm:prSet presAssocID="{E0D384BC-0BA9-4A33-9BB4-737D7EE1B031}" presName="tx1" presStyleLbl="revTx" presStyleIdx="2" presStyleCnt="4"/>
      <dgm:spPr/>
    </dgm:pt>
    <dgm:pt modelId="{F273BAFD-FEC1-4F9A-B27D-509BC362FA97}" type="pres">
      <dgm:prSet presAssocID="{E0D384BC-0BA9-4A33-9BB4-737D7EE1B031}" presName="vert1" presStyleCnt="0"/>
      <dgm:spPr/>
    </dgm:pt>
    <dgm:pt modelId="{7EE5638D-2CD8-4C73-AE97-E70F2F5A8602}" type="pres">
      <dgm:prSet presAssocID="{8CD0556B-FA1D-43D6-908A-5133D5943BDC}" presName="thickLine" presStyleLbl="alignNode1" presStyleIdx="3" presStyleCnt="4"/>
      <dgm:spPr/>
    </dgm:pt>
    <dgm:pt modelId="{19DDED1E-BB2D-4139-8BE3-869B8AD158FD}" type="pres">
      <dgm:prSet presAssocID="{8CD0556B-FA1D-43D6-908A-5133D5943BDC}" presName="horz1" presStyleCnt="0"/>
      <dgm:spPr/>
    </dgm:pt>
    <dgm:pt modelId="{332C1984-AFD8-476B-B388-9F2D03A492FF}" type="pres">
      <dgm:prSet presAssocID="{8CD0556B-FA1D-43D6-908A-5133D5943BDC}" presName="tx1" presStyleLbl="revTx" presStyleIdx="3" presStyleCnt="4"/>
      <dgm:spPr/>
    </dgm:pt>
    <dgm:pt modelId="{F8D9713D-5BF1-4D48-9602-ED418033A0DA}" type="pres">
      <dgm:prSet presAssocID="{8CD0556B-FA1D-43D6-908A-5133D5943BDC}" presName="vert1" presStyleCnt="0"/>
      <dgm:spPr/>
    </dgm:pt>
  </dgm:ptLst>
  <dgm:cxnLst>
    <dgm:cxn modelId="{C362AF5B-F5A6-46A8-887E-3A02DAB34A0C}" type="presOf" srcId="{8CD0556B-FA1D-43D6-908A-5133D5943BDC}" destId="{332C1984-AFD8-476B-B388-9F2D03A492FF}" srcOrd="0" destOrd="0" presId="urn:microsoft.com/office/officeart/2008/layout/LinedList"/>
    <dgm:cxn modelId="{9815466D-F339-4E5B-BE25-E3204279CA56}" type="presOf" srcId="{42E5C415-8C27-4D8B-960E-F0343B52B3EF}" destId="{73A8CFBD-C7CE-404C-83D7-E7D2467F1F88}" srcOrd="0" destOrd="0" presId="urn:microsoft.com/office/officeart/2008/layout/LinedList"/>
    <dgm:cxn modelId="{DCF68355-05D7-448C-B842-F9613FF830E6}" type="presOf" srcId="{0A021BA6-8C52-4BDE-8C42-873FDD5C91AF}" destId="{03A19B4B-2998-4933-9B0B-6F8FEB9652F5}" srcOrd="0" destOrd="0" presId="urn:microsoft.com/office/officeart/2008/layout/LinedList"/>
    <dgm:cxn modelId="{62D9EC81-6546-47B3-A565-EF015ED7FC48}" srcId="{0DF1D732-7F71-4AF9-A6E5-77366F3EF67A}" destId="{E0D384BC-0BA9-4A33-9BB4-737D7EE1B031}" srcOrd="2" destOrd="0" parTransId="{FBF868BF-4D5C-4CFD-BA09-FA4175A54205}" sibTransId="{A2424CDE-BAD3-4E33-A8BC-735351B1C035}"/>
    <dgm:cxn modelId="{4381189C-9984-45BE-9FE9-38E2EA338580}" srcId="{0DF1D732-7F71-4AF9-A6E5-77366F3EF67A}" destId="{8CD0556B-FA1D-43D6-908A-5133D5943BDC}" srcOrd="3" destOrd="0" parTransId="{EF0E3B1B-2B4D-4C85-8959-60BDA83839FE}" sibTransId="{145F1323-7254-4413-997E-96AFBBE51BED}"/>
    <dgm:cxn modelId="{2436F99C-65C2-4437-B9CD-B8CD570585CE}" srcId="{0DF1D732-7F71-4AF9-A6E5-77366F3EF67A}" destId="{42E5C415-8C27-4D8B-960E-F0343B52B3EF}" srcOrd="1" destOrd="0" parTransId="{5ED7CA4A-7991-47F2-BC37-18BAE2A068B8}" sibTransId="{72F7EA4F-B750-4DBD-86A5-0FC71FB821EC}"/>
    <dgm:cxn modelId="{594965A7-DCFC-46D1-80BA-A16F2A8777B0}" type="presOf" srcId="{0DF1D732-7F71-4AF9-A6E5-77366F3EF67A}" destId="{5796C542-A978-40F9-B3AC-F78C13FF7D8F}" srcOrd="0" destOrd="0" presId="urn:microsoft.com/office/officeart/2008/layout/LinedList"/>
    <dgm:cxn modelId="{419652AA-7612-466E-8523-9B46DA40E3FA}" type="presOf" srcId="{E0D384BC-0BA9-4A33-9BB4-737D7EE1B031}" destId="{A8728079-37BC-4955-AE3D-7B7D87EA0C64}" srcOrd="0" destOrd="0" presId="urn:microsoft.com/office/officeart/2008/layout/LinedList"/>
    <dgm:cxn modelId="{52FEC5D0-0A4D-44D2-823E-D5536FC76DFB}" srcId="{0DF1D732-7F71-4AF9-A6E5-77366F3EF67A}" destId="{0A021BA6-8C52-4BDE-8C42-873FDD5C91AF}" srcOrd="0" destOrd="0" parTransId="{B4582C7C-6475-4944-8849-F67D936F4DFA}" sibTransId="{636DC381-B4F2-4580-BD05-428E51F8996C}"/>
    <dgm:cxn modelId="{F2978C2C-1AF7-4D84-94F4-B7B8FC2D3A45}" type="presParOf" srcId="{5796C542-A978-40F9-B3AC-F78C13FF7D8F}" destId="{1839195F-2EDB-43A6-A515-22369D890082}" srcOrd="0" destOrd="0" presId="urn:microsoft.com/office/officeart/2008/layout/LinedList"/>
    <dgm:cxn modelId="{6FC38BA2-6D00-4103-922C-FDA2CB7268E8}" type="presParOf" srcId="{5796C542-A978-40F9-B3AC-F78C13FF7D8F}" destId="{473D21A6-5035-458F-84AF-62937B196E93}" srcOrd="1" destOrd="0" presId="urn:microsoft.com/office/officeart/2008/layout/LinedList"/>
    <dgm:cxn modelId="{92181C85-06DE-4E89-A161-31380FAB684C}" type="presParOf" srcId="{473D21A6-5035-458F-84AF-62937B196E93}" destId="{03A19B4B-2998-4933-9B0B-6F8FEB9652F5}" srcOrd="0" destOrd="0" presId="urn:microsoft.com/office/officeart/2008/layout/LinedList"/>
    <dgm:cxn modelId="{21515EDE-319A-4C2A-B363-508380870D7A}" type="presParOf" srcId="{473D21A6-5035-458F-84AF-62937B196E93}" destId="{6CAC7663-9A72-40F0-9A75-A3DAB96A93CE}" srcOrd="1" destOrd="0" presId="urn:microsoft.com/office/officeart/2008/layout/LinedList"/>
    <dgm:cxn modelId="{25B0660A-3BB6-4571-B2F4-E0B352010582}" type="presParOf" srcId="{5796C542-A978-40F9-B3AC-F78C13FF7D8F}" destId="{E4452285-17FF-4F40-A7EC-2E7A731E1154}" srcOrd="2" destOrd="0" presId="urn:microsoft.com/office/officeart/2008/layout/LinedList"/>
    <dgm:cxn modelId="{35F6D4C7-5EC8-4CC4-8746-D23D789ED257}" type="presParOf" srcId="{5796C542-A978-40F9-B3AC-F78C13FF7D8F}" destId="{8E8D4A33-7736-4CBB-B602-A8403F195DBB}" srcOrd="3" destOrd="0" presId="urn:microsoft.com/office/officeart/2008/layout/LinedList"/>
    <dgm:cxn modelId="{E58EEBAB-3327-4BF5-957F-CD6E25E4DBB9}" type="presParOf" srcId="{8E8D4A33-7736-4CBB-B602-A8403F195DBB}" destId="{73A8CFBD-C7CE-404C-83D7-E7D2467F1F88}" srcOrd="0" destOrd="0" presId="urn:microsoft.com/office/officeart/2008/layout/LinedList"/>
    <dgm:cxn modelId="{6CEB5081-D413-49A5-B3A7-219CDC9E9707}" type="presParOf" srcId="{8E8D4A33-7736-4CBB-B602-A8403F195DBB}" destId="{B98EB3AA-86D0-44B9-A62A-96174400C30F}" srcOrd="1" destOrd="0" presId="urn:microsoft.com/office/officeart/2008/layout/LinedList"/>
    <dgm:cxn modelId="{1AED7AAE-E267-4AF2-8577-45637485511A}" type="presParOf" srcId="{5796C542-A978-40F9-B3AC-F78C13FF7D8F}" destId="{34BD3A41-7075-4834-8ABB-C8CE37362EE0}" srcOrd="4" destOrd="0" presId="urn:microsoft.com/office/officeart/2008/layout/LinedList"/>
    <dgm:cxn modelId="{F2E8F8B7-AA5E-4913-AD9D-2B9FFDEF8B84}" type="presParOf" srcId="{5796C542-A978-40F9-B3AC-F78C13FF7D8F}" destId="{1A047055-087D-45AD-A196-5AC6C0D1C812}" srcOrd="5" destOrd="0" presId="urn:microsoft.com/office/officeart/2008/layout/LinedList"/>
    <dgm:cxn modelId="{B193352D-586B-4CF1-9683-17270E834BAB}" type="presParOf" srcId="{1A047055-087D-45AD-A196-5AC6C0D1C812}" destId="{A8728079-37BC-4955-AE3D-7B7D87EA0C64}" srcOrd="0" destOrd="0" presId="urn:microsoft.com/office/officeart/2008/layout/LinedList"/>
    <dgm:cxn modelId="{A20B0272-CB80-4EC7-9EBF-4E765526EFE8}" type="presParOf" srcId="{1A047055-087D-45AD-A196-5AC6C0D1C812}" destId="{F273BAFD-FEC1-4F9A-B27D-509BC362FA97}" srcOrd="1" destOrd="0" presId="urn:microsoft.com/office/officeart/2008/layout/LinedList"/>
    <dgm:cxn modelId="{EC7C3D6F-EAE9-47C5-A4D3-0D7B220C1E3F}" type="presParOf" srcId="{5796C542-A978-40F9-B3AC-F78C13FF7D8F}" destId="{7EE5638D-2CD8-4C73-AE97-E70F2F5A8602}" srcOrd="6" destOrd="0" presId="urn:microsoft.com/office/officeart/2008/layout/LinedList"/>
    <dgm:cxn modelId="{1C4EB55B-3E92-4EA2-9768-4A98025777FD}" type="presParOf" srcId="{5796C542-A978-40F9-B3AC-F78C13FF7D8F}" destId="{19DDED1E-BB2D-4139-8BE3-869B8AD158FD}" srcOrd="7" destOrd="0" presId="urn:microsoft.com/office/officeart/2008/layout/LinedList"/>
    <dgm:cxn modelId="{DF6BAF97-244A-462C-B8FF-3F2E05988E47}" type="presParOf" srcId="{19DDED1E-BB2D-4139-8BE3-869B8AD158FD}" destId="{332C1984-AFD8-476B-B388-9F2D03A492FF}" srcOrd="0" destOrd="0" presId="urn:microsoft.com/office/officeart/2008/layout/LinedList"/>
    <dgm:cxn modelId="{E639842A-47C3-41E4-AFB0-23EC61DEB89A}" type="presParOf" srcId="{19DDED1E-BB2D-4139-8BE3-869B8AD158FD}" destId="{F8D9713D-5BF1-4D48-9602-ED418033A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24098F-85B9-4F6A-9131-AB7AA40B472B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34E99F-1C5B-497D-86C7-5A73D35E9E6F}">
      <dgm:prSet/>
      <dgm:spPr/>
      <dgm:t>
        <a:bodyPr/>
        <a:lstStyle/>
        <a:p>
          <a:r>
            <a:rPr lang="it-IT" b="1" dirty="0"/>
            <a:t>Codice compilato, cioè tradotto in istruzioni di linguaggio macchina da un programma compilatore</a:t>
          </a:r>
          <a:endParaRPr lang="en-US" b="1" dirty="0"/>
        </a:p>
      </dgm:t>
    </dgm:pt>
    <dgm:pt modelId="{832D9DC7-1AA8-4CC9-95F6-246C9D8CD8ED}" type="parTrans" cxnId="{904A00EB-2F6A-4B75-8702-F59348DC45DE}">
      <dgm:prSet/>
      <dgm:spPr/>
      <dgm:t>
        <a:bodyPr/>
        <a:lstStyle/>
        <a:p>
          <a:endParaRPr lang="en-US"/>
        </a:p>
      </dgm:t>
    </dgm:pt>
    <dgm:pt modelId="{C23AA6BB-A55D-4BDC-B361-6561D97C1DC7}" type="sibTrans" cxnId="{904A00EB-2F6A-4B75-8702-F59348DC45DE}">
      <dgm:prSet/>
      <dgm:spPr/>
      <dgm:t>
        <a:bodyPr/>
        <a:lstStyle/>
        <a:p>
          <a:endParaRPr lang="en-US"/>
        </a:p>
      </dgm:t>
    </dgm:pt>
    <dgm:pt modelId="{3FBE4D2F-238A-4D72-AD13-3C330626FFA6}">
      <dgm:prSet/>
      <dgm:spPr/>
      <dgm:t>
        <a:bodyPr/>
        <a:lstStyle/>
        <a:p>
          <a:r>
            <a:rPr lang="it-IT"/>
            <a:t>File binario eseguibile che non ha bisogno di altri programmi per andare in esecuzione</a:t>
          </a:r>
          <a:endParaRPr lang="en-US"/>
        </a:p>
      </dgm:t>
    </dgm:pt>
    <dgm:pt modelId="{2EA2EC02-76B5-466F-8552-9ECAF9BCC76B}" type="parTrans" cxnId="{B0FBC646-A7A9-46C0-85D1-6EB8FFDF61FA}">
      <dgm:prSet/>
      <dgm:spPr/>
      <dgm:t>
        <a:bodyPr/>
        <a:lstStyle/>
        <a:p>
          <a:endParaRPr lang="en-US"/>
        </a:p>
      </dgm:t>
    </dgm:pt>
    <dgm:pt modelId="{BA2A80F1-D988-4897-8CD3-FFAB25E0739A}" type="sibTrans" cxnId="{B0FBC646-A7A9-46C0-85D1-6EB8FFDF61FA}">
      <dgm:prSet/>
      <dgm:spPr/>
      <dgm:t>
        <a:bodyPr/>
        <a:lstStyle/>
        <a:p>
          <a:endParaRPr lang="en-US"/>
        </a:p>
      </dgm:t>
    </dgm:pt>
    <dgm:pt modelId="{C171DE64-7276-4A57-8B68-3BF5D6B5B981}">
      <dgm:prSet/>
      <dgm:spPr/>
      <dgm:t>
        <a:bodyPr/>
        <a:lstStyle/>
        <a:p>
          <a:r>
            <a:rPr lang="it-IT"/>
            <a:t>Per i linguaggi di scripting è norma usare un interprete piuttosto che un compilatore</a:t>
          </a:r>
          <a:endParaRPr lang="en-US"/>
        </a:p>
      </dgm:t>
    </dgm:pt>
    <dgm:pt modelId="{2C2F814E-B2BB-4C63-9C0E-DFB3C3AD92C4}" type="parTrans" cxnId="{89E74086-82A1-4AA4-B4B7-6AE63B18F60D}">
      <dgm:prSet/>
      <dgm:spPr/>
      <dgm:t>
        <a:bodyPr/>
        <a:lstStyle/>
        <a:p>
          <a:endParaRPr lang="en-US"/>
        </a:p>
      </dgm:t>
    </dgm:pt>
    <dgm:pt modelId="{1DF49389-F49C-4B9B-B5DC-37BD9B1D53DC}" type="sibTrans" cxnId="{89E74086-82A1-4AA4-B4B7-6AE63B18F60D}">
      <dgm:prSet/>
      <dgm:spPr/>
      <dgm:t>
        <a:bodyPr/>
        <a:lstStyle/>
        <a:p>
          <a:endParaRPr lang="en-US"/>
        </a:p>
      </dgm:t>
    </dgm:pt>
    <dgm:pt modelId="{8C904936-9E93-49BA-A8FE-B64279D03942}" type="pres">
      <dgm:prSet presAssocID="{CA24098F-85B9-4F6A-9131-AB7AA40B472B}" presName="vert0" presStyleCnt="0">
        <dgm:presLayoutVars>
          <dgm:dir/>
          <dgm:animOne val="branch"/>
          <dgm:animLvl val="lvl"/>
        </dgm:presLayoutVars>
      </dgm:prSet>
      <dgm:spPr/>
    </dgm:pt>
    <dgm:pt modelId="{E49517E4-6C70-4627-83A8-E4C5C4AE8674}" type="pres">
      <dgm:prSet presAssocID="{AE34E99F-1C5B-497D-86C7-5A73D35E9E6F}" presName="thickLine" presStyleLbl="alignNode1" presStyleIdx="0" presStyleCnt="3"/>
      <dgm:spPr/>
    </dgm:pt>
    <dgm:pt modelId="{C3B01456-453F-4B98-A297-9229A5A0DA64}" type="pres">
      <dgm:prSet presAssocID="{AE34E99F-1C5B-497D-86C7-5A73D35E9E6F}" presName="horz1" presStyleCnt="0"/>
      <dgm:spPr/>
    </dgm:pt>
    <dgm:pt modelId="{671956D1-B9AD-41B0-BA72-98AF42CFC53A}" type="pres">
      <dgm:prSet presAssocID="{AE34E99F-1C5B-497D-86C7-5A73D35E9E6F}" presName="tx1" presStyleLbl="revTx" presStyleIdx="0" presStyleCnt="3"/>
      <dgm:spPr/>
    </dgm:pt>
    <dgm:pt modelId="{77B61549-7B00-4A97-AA60-A2BA6FE55209}" type="pres">
      <dgm:prSet presAssocID="{AE34E99F-1C5B-497D-86C7-5A73D35E9E6F}" presName="vert1" presStyleCnt="0"/>
      <dgm:spPr/>
    </dgm:pt>
    <dgm:pt modelId="{7A396B60-AF82-4C3B-90A8-462ACD2A243B}" type="pres">
      <dgm:prSet presAssocID="{3FBE4D2F-238A-4D72-AD13-3C330626FFA6}" presName="thickLine" presStyleLbl="alignNode1" presStyleIdx="1" presStyleCnt="3"/>
      <dgm:spPr/>
    </dgm:pt>
    <dgm:pt modelId="{1391093A-B972-4AD7-BC15-2B1307EDB0CF}" type="pres">
      <dgm:prSet presAssocID="{3FBE4D2F-238A-4D72-AD13-3C330626FFA6}" presName="horz1" presStyleCnt="0"/>
      <dgm:spPr/>
    </dgm:pt>
    <dgm:pt modelId="{1DDB8B4B-5687-4DB6-9CFA-37C9664AD992}" type="pres">
      <dgm:prSet presAssocID="{3FBE4D2F-238A-4D72-AD13-3C330626FFA6}" presName="tx1" presStyleLbl="revTx" presStyleIdx="1" presStyleCnt="3"/>
      <dgm:spPr/>
    </dgm:pt>
    <dgm:pt modelId="{D17D3A6C-641E-4264-9177-196FAFC25ADE}" type="pres">
      <dgm:prSet presAssocID="{3FBE4D2F-238A-4D72-AD13-3C330626FFA6}" presName="vert1" presStyleCnt="0"/>
      <dgm:spPr/>
    </dgm:pt>
    <dgm:pt modelId="{1D36E628-A9D9-4C69-AEDB-CCB6B8A0580C}" type="pres">
      <dgm:prSet presAssocID="{C171DE64-7276-4A57-8B68-3BF5D6B5B981}" presName="thickLine" presStyleLbl="alignNode1" presStyleIdx="2" presStyleCnt="3"/>
      <dgm:spPr/>
    </dgm:pt>
    <dgm:pt modelId="{934CC358-0537-4AE7-A251-21038F86C710}" type="pres">
      <dgm:prSet presAssocID="{C171DE64-7276-4A57-8B68-3BF5D6B5B981}" presName="horz1" presStyleCnt="0"/>
      <dgm:spPr/>
    </dgm:pt>
    <dgm:pt modelId="{5780A0A6-4EA4-4064-9203-BED9965D2351}" type="pres">
      <dgm:prSet presAssocID="{C171DE64-7276-4A57-8B68-3BF5D6B5B981}" presName="tx1" presStyleLbl="revTx" presStyleIdx="2" presStyleCnt="3"/>
      <dgm:spPr/>
    </dgm:pt>
    <dgm:pt modelId="{1CBA9C2D-E7BB-4ECA-84BE-987DB92D368B}" type="pres">
      <dgm:prSet presAssocID="{C171DE64-7276-4A57-8B68-3BF5D6B5B981}" presName="vert1" presStyleCnt="0"/>
      <dgm:spPr/>
    </dgm:pt>
  </dgm:ptLst>
  <dgm:cxnLst>
    <dgm:cxn modelId="{00EFD33D-F999-42FB-9C0F-FBF20D72A4EA}" type="presOf" srcId="{C171DE64-7276-4A57-8B68-3BF5D6B5B981}" destId="{5780A0A6-4EA4-4064-9203-BED9965D2351}" srcOrd="0" destOrd="0" presId="urn:microsoft.com/office/officeart/2008/layout/LinedList"/>
    <dgm:cxn modelId="{B0FBC646-A7A9-46C0-85D1-6EB8FFDF61FA}" srcId="{CA24098F-85B9-4F6A-9131-AB7AA40B472B}" destId="{3FBE4D2F-238A-4D72-AD13-3C330626FFA6}" srcOrd="1" destOrd="0" parTransId="{2EA2EC02-76B5-466F-8552-9ECAF9BCC76B}" sibTransId="{BA2A80F1-D988-4897-8CD3-FFAB25E0739A}"/>
    <dgm:cxn modelId="{551ACC57-086D-4B49-9859-7276B07F4796}" type="presOf" srcId="{AE34E99F-1C5B-497D-86C7-5A73D35E9E6F}" destId="{671956D1-B9AD-41B0-BA72-98AF42CFC53A}" srcOrd="0" destOrd="0" presId="urn:microsoft.com/office/officeart/2008/layout/LinedList"/>
    <dgm:cxn modelId="{89E74086-82A1-4AA4-B4B7-6AE63B18F60D}" srcId="{CA24098F-85B9-4F6A-9131-AB7AA40B472B}" destId="{C171DE64-7276-4A57-8B68-3BF5D6B5B981}" srcOrd="2" destOrd="0" parTransId="{2C2F814E-B2BB-4C63-9C0E-DFB3C3AD92C4}" sibTransId="{1DF49389-F49C-4B9B-B5DC-37BD9B1D53DC}"/>
    <dgm:cxn modelId="{05F8228E-45D0-42DD-A68B-93DF2B0D6AFB}" type="presOf" srcId="{3FBE4D2F-238A-4D72-AD13-3C330626FFA6}" destId="{1DDB8B4B-5687-4DB6-9CFA-37C9664AD992}" srcOrd="0" destOrd="0" presId="urn:microsoft.com/office/officeart/2008/layout/LinedList"/>
    <dgm:cxn modelId="{904A00EB-2F6A-4B75-8702-F59348DC45DE}" srcId="{CA24098F-85B9-4F6A-9131-AB7AA40B472B}" destId="{AE34E99F-1C5B-497D-86C7-5A73D35E9E6F}" srcOrd="0" destOrd="0" parTransId="{832D9DC7-1AA8-4CC9-95F6-246C9D8CD8ED}" sibTransId="{C23AA6BB-A55D-4BDC-B361-6561D97C1DC7}"/>
    <dgm:cxn modelId="{748B55EC-8460-4CC9-8632-F45ABA3490A4}" type="presOf" srcId="{CA24098F-85B9-4F6A-9131-AB7AA40B472B}" destId="{8C904936-9E93-49BA-A8FE-B64279D03942}" srcOrd="0" destOrd="0" presId="urn:microsoft.com/office/officeart/2008/layout/LinedList"/>
    <dgm:cxn modelId="{63894B1A-A1CF-49B1-8DD8-804522C3BDA1}" type="presParOf" srcId="{8C904936-9E93-49BA-A8FE-B64279D03942}" destId="{E49517E4-6C70-4627-83A8-E4C5C4AE8674}" srcOrd="0" destOrd="0" presId="urn:microsoft.com/office/officeart/2008/layout/LinedList"/>
    <dgm:cxn modelId="{F9932E40-6B22-4B3F-B1B6-4F3FA30CA803}" type="presParOf" srcId="{8C904936-9E93-49BA-A8FE-B64279D03942}" destId="{C3B01456-453F-4B98-A297-9229A5A0DA64}" srcOrd="1" destOrd="0" presId="urn:microsoft.com/office/officeart/2008/layout/LinedList"/>
    <dgm:cxn modelId="{6E1443C3-03CC-4DD0-85DA-6F0695FC3D90}" type="presParOf" srcId="{C3B01456-453F-4B98-A297-9229A5A0DA64}" destId="{671956D1-B9AD-41B0-BA72-98AF42CFC53A}" srcOrd="0" destOrd="0" presId="urn:microsoft.com/office/officeart/2008/layout/LinedList"/>
    <dgm:cxn modelId="{EAF3A1D5-3D2A-43C4-AB26-D2B24E7823F7}" type="presParOf" srcId="{C3B01456-453F-4B98-A297-9229A5A0DA64}" destId="{77B61549-7B00-4A97-AA60-A2BA6FE55209}" srcOrd="1" destOrd="0" presId="urn:microsoft.com/office/officeart/2008/layout/LinedList"/>
    <dgm:cxn modelId="{20557BF1-E50E-473C-89E1-F22C698AB5E7}" type="presParOf" srcId="{8C904936-9E93-49BA-A8FE-B64279D03942}" destId="{7A396B60-AF82-4C3B-90A8-462ACD2A243B}" srcOrd="2" destOrd="0" presId="urn:microsoft.com/office/officeart/2008/layout/LinedList"/>
    <dgm:cxn modelId="{CC34CA39-AE24-425D-859B-D7EFB42D4843}" type="presParOf" srcId="{8C904936-9E93-49BA-A8FE-B64279D03942}" destId="{1391093A-B972-4AD7-BC15-2B1307EDB0CF}" srcOrd="3" destOrd="0" presId="urn:microsoft.com/office/officeart/2008/layout/LinedList"/>
    <dgm:cxn modelId="{D1866D63-9898-480A-A762-DA0E74E7400C}" type="presParOf" srcId="{1391093A-B972-4AD7-BC15-2B1307EDB0CF}" destId="{1DDB8B4B-5687-4DB6-9CFA-37C9664AD992}" srcOrd="0" destOrd="0" presId="urn:microsoft.com/office/officeart/2008/layout/LinedList"/>
    <dgm:cxn modelId="{693F3B25-2439-4AD8-9799-D7FCE6E889D1}" type="presParOf" srcId="{1391093A-B972-4AD7-BC15-2B1307EDB0CF}" destId="{D17D3A6C-641E-4264-9177-196FAFC25ADE}" srcOrd="1" destOrd="0" presId="urn:microsoft.com/office/officeart/2008/layout/LinedList"/>
    <dgm:cxn modelId="{7D27F24F-4A23-4316-9163-AA75BCE209B7}" type="presParOf" srcId="{8C904936-9E93-49BA-A8FE-B64279D03942}" destId="{1D36E628-A9D9-4C69-AEDB-CCB6B8A0580C}" srcOrd="4" destOrd="0" presId="urn:microsoft.com/office/officeart/2008/layout/LinedList"/>
    <dgm:cxn modelId="{5DFD6489-F0F5-421B-9326-6F67F2EAB48A}" type="presParOf" srcId="{8C904936-9E93-49BA-A8FE-B64279D03942}" destId="{934CC358-0537-4AE7-A251-21038F86C710}" srcOrd="5" destOrd="0" presId="urn:microsoft.com/office/officeart/2008/layout/LinedList"/>
    <dgm:cxn modelId="{4BCA6B67-0DAF-477B-A174-E76989816DED}" type="presParOf" srcId="{934CC358-0537-4AE7-A251-21038F86C710}" destId="{5780A0A6-4EA4-4064-9203-BED9965D2351}" srcOrd="0" destOrd="0" presId="urn:microsoft.com/office/officeart/2008/layout/LinedList"/>
    <dgm:cxn modelId="{0362F156-AB09-46EB-820E-80CA5406005A}" type="presParOf" srcId="{934CC358-0537-4AE7-A251-21038F86C710}" destId="{1CBA9C2D-E7BB-4ECA-84BE-987DB92D3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5E108F-B73A-4288-B366-028C1BDDFA06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D4CC6640-540E-4D9B-8BA3-65ED2283A353}">
      <dgm:prSet/>
      <dgm:spPr/>
      <dgm:t>
        <a:bodyPr/>
        <a:lstStyle/>
        <a:p>
          <a:r>
            <a:rPr lang="it-IT" dirty="0"/>
            <a:t>Vantaggio</a:t>
          </a:r>
          <a:endParaRPr lang="en-US" dirty="0"/>
        </a:p>
      </dgm:t>
    </dgm:pt>
    <dgm:pt modelId="{6BB26161-2218-4979-BAB1-07142A04CC5E}" type="parTrans" cxnId="{AB81BBE1-505B-44A2-B0F1-E36F70CCE29E}">
      <dgm:prSet/>
      <dgm:spPr/>
      <dgm:t>
        <a:bodyPr/>
        <a:lstStyle/>
        <a:p>
          <a:endParaRPr lang="en-US"/>
        </a:p>
      </dgm:t>
    </dgm:pt>
    <dgm:pt modelId="{A3832EA3-7B44-48EA-94CC-C1BF66F98D34}" type="sibTrans" cxnId="{AB81BBE1-505B-44A2-B0F1-E36F70CCE29E}">
      <dgm:prSet/>
      <dgm:spPr/>
      <dgm:t>
        <a:bodyPr/>
        <a:lstStyle/>
        <a:p>
          <a:endParaRPr lang="en-US"/>
        </a:p>
      </dgm:t>
    </dgm:pt>
    <dgm:pt modelId="{FD89FDC3-64D4-40BA-82F8-81571144B831}">
      <dgm:prSet/>
      <dgm:spPr/>
      <dgm:t>
        <a:bodyPr/>
        <a:lstStyle/>
        <a:p>
          <a:r>
            <a:rPr lang="it-IT"/>
            <a:t>Eseguibili velocissimi nella fase di esecuzione adattando vari parametri all’hardware</a:t>
          </a:r>
          <a:endParaRPr lang="en-US"/>
        </a:p>
      </dgm:t>
    </dgm:pt>
    <dgm:pt modelId="{1BA13EF4-80E1-4559-A668-E85BBAE3262E}" type="parTrans" cxnId="{A6A1126D-EF65-4244-989E-0E7B8FCD6C74}">
      <dgm:prSet/>
      <dgm:spPr/>
      <dgm:t>
        <a:bodyPr/>
        <a:lstStyle/>
        <a:p>
          <a:endParaRPr lang="en-US"/>
        </a:p>
      </dgm:t>
    </dgm:pt>
    <dgm:pt modelId="{2DDA5691-DBC5-4F67-8A11-395198895CD8}" type="sibTrans" cxnId="{A6A1126D-EF65-4244-989E-0E7B8FCD6C74}">
      <dgm:prSet/>
      <dgm:spPr/>
      <dgm:t>
        <a:bodyPr/>
        <a:lstStyle/>
        <a:p>
          <a:endParaRPr lang="en-US"/>
        </a:p>
      </dgm:t>
    </dgm:pt>
    <dgm:pt modelId="{0F429C47-5AB7-4992-8431-F1A2EE82A2CB}">
      <dgm:prSet/>
      <dgm:spPr/>
      <dgm:t>
        <a:bodyPr/>
        <a:lstStyle/>
        <a:p>
          <a:r>
            <a:rPr lang="it-IT"/>
            <a:t>Svantaggio</a:t>
          </a:r>
          <a:endParaRPr lang="en-US"/>
        </a:p>
      </dgm:t>
    </dgm:pt>
    <dgm:pt modelId="{3A002815-74A1-414C-80A0-685356C227F5}" type="parTrans" cxnId="{B841DDC0-997D-44F9-B354-6432180381AF}">
      <dgm:prSet/>
      <dgm:spPr/>
      <dgm:t>
        <a:bodyPr/>
        <a:lstStyle/>
        <a:p>
          <a:endParaRPr lang="en-US"/>
        </a:p>
      </dgm:t>
    </dgm:pt>
    <dgm:pt modelId="{C0C344B0-773B-4B6F-9C9C-45456DDB9E89}" type="sibTrans" cxnId="{B841DDC0-997D-44F9-B354-6432180381AF}">
      <dgm:prSet/>
      <dgm:spPr/>
      <dgm:t>
        <a:bodyPr/>
        <a:lstStyle/>
        <a:p>
          <a:endParaRPr lang="en-US"/>
        </a:p>
      </dgm:t>
    </dgm:pt>
    <dgm:pt modelId="{EEE3238D-A9EB-451D-991C-B6138588A38E}">
      <dgm:prSet/>
      <dgm:spPr/>
      <dgm:t>
        <a:bodyPr/>
        <a:lstStyle/>
        <a:p>
          <a:r>
            <a:rPr lang="it-IT"/>
            <a:t>Necessità di compilare un eseguibile per ogni sistema operativo o piattaforma</a:t>
          </a:r>
          <a:endParaRPr lang="en-US"/>
        </a:p>
      </dgm:t>
    </dgm:pt>
    <dgm:pt modelId="{6AB895CA-BC5B-4265-A98A-BA4961CA58E2}" type="parTrans" cxnId="{70D6ACF6-6E0D-40EC-AB1A-FE0122DF78B7}">
      <dgm:prSet/>
      <dgm:spPr/>
      <dgm:t>
        <a:bodyPr/>
        <a:lstStyle/>
        <a:p>
          <a:endParaRPr lang="en-US"/>
        </a:p>
      </dgm:t>
    </dgm:pt>
    <dgm:pt modelId="{4A94F374-B72F-4592-B68E-7C667ADA6B55}" type="sibTrans" cxnId="{70D6ACF6-6E0D-40EC-AB1A-FE0122DF78B7}">
      <dgm:prSet/>
      <dgm:spPr/>
      <dgm:t>
        <a:bodyPr/>
        <a:lstStyle/>
        <a:p>
          <a:endParaRPr lang="en-US"/>
        </a:p>
      </dgm:t>
    </dgm:pt>
    <dgm:pt modelId="{7F2C21A4-C182-47B1-AC33-3D2FD7F6C23E}" type="pres">
      <dgm:prSet presAssocID="{395E108F-B73A-4288-B366-028C1BDDFA06}" presName="linear" presStyleCnt="0">
        <dgm:presLayoutVars>
          <dgm:animLvl val="lvl"/>
          <dgm:resizeHandles val="exact"/>
        </dgm:presLayoutVars>
      </dgm:prSet>
      <dgm:spPr/>
    </dgm:pt>
    <dgm:pt modelId="{F2F4E2AE-29E9-446B-9AD9-07DEF5EE10DF}" type="pres">
      <dgm:prSet presAssocID="{D4CC6640-540E-4D9B-8BA3-65ED2283A3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9F6FA3-75FA-4402-A0A3-3BAA66542889}" type="pres">
      <dgm:prSet presAssocID="{D4CC6640-540E-4D9B-8BA3-65ED2283A353}" presName="childText" presStyleLbl="revTx" presStyleIdx="0" presStyleCnt="2">
        <dgm:presLayoutVars>
          <dgm:bulletEnabled val="1"/>
        </dgm:presLayoutVars>
      </dgm:prSet>
      <dgm:spPr/>
    </dgm:pt>
    <dgm:pt modelId="{64B22117-8544-4D2C-9CA3-C909F89E9763}" type="pres">
      <dgm:prSet presAssocID="{0F429C47-5AB7-4992-8431-F1A2EE82A2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16F891-1B2A-480C-9EAD-0745F8167205}" type="pres">
      <dgm:prSet presAssocID="{0F429C47-5AB7-4992-8431-F1A2EE82A2C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CA8782A-3940-45D9-B562-D7A3AF65103E}" type="presOf" srcId="{EEE3238D-A9EB-451D-991C-B6138588A38E}" destId="{5316F891-1B2A-480C-9EAD-0745F8167205}" srcOrd="0" destOrd="0" presId="urn:microsoft.com/office/officeart/2005/8/layout/vList2"/>
    <dgm:cxn modelId="{A6A1126D-EF65-4244-989E-0E7B8FCD6C74}" srcId="{D4CC6640-540E-4D9B-8BA3-65ED2283A353}" destId="{FD89FDC3-64D4-40BA-82F8-81571144B831}" srcOrd="0" destOrd="0" parTransId="{1BA13EF4-80E1-4559-A668-E85BBAE3262E}" sibTransId="{2DDA5691-DBC5-4F67-8A11-395198895CD8}"/>
    <dgm:cxn modelId="{D4303980-CD1B-4483-92C3-D63E19ED299F}" type="presOf" srcId="{D4CC6640-540E-4D9B-8BA3-65ED2283A353}" destId="{F2F4E2AE-29E9-446B-9AD9-07DEF5EE10DF}" srcOrd="0" destOrd="0" presId="urn:microsoft.com/office/officeart/2005/8/layout/vList2"/>
    <dgm:cxn modelId="{507B8ABF-5436-48AF-941C-4EE5C080D378}" type="presOf" srcId="{FD89FDC3-64D4-40BA-82F8-81571144B831}" destId="{5A9F6FA3-75FA-4402-A0A3-3BAA66542889}" srcOrd="0" destOrd="0" presId="urn:microsoft.com/office/officeart/2005/8/layout/vList2"/>
    <dgm:cxn modelId="{B841DDC0-997D-44F9-B354-6432180381AF}" srcId="{395E108F-B73A-4288-B366-028C1BDDFA06}" destId="{0F429C47-5AB7-4992-8431-F1A2EE82A2CB}" srcOrd="1" destOrd="0" parTransId="{3A002815-74A1-414C-80A0-685356C227F5}" sibTransId="{C0C344B0-773B-4B6F-9C9C-45456DDB9E89}"/>
    <dgm:cxn modelId="{2499C6D1-3F54-4450-BDDB-95D5943D25DD}" type="presOf" srcId="{395E108F-B73A-4288-B366-028C1BDDFA06}" destId="{7F2C21A4-C182-47B1-AC33-3D2FD7F6C23E}" srcOrd="0" destOrd="0" presId="urn:microsoft.com/office/officeart/2005/8/layout/vList2"/>
    <dgm:cxn modelId="{AB81BBE1-505B-44A2-B0F1-E36F70CCE29E}" srcId="{395E108F-B73A-4288-B366-028C1BDDFA06}" destId="{D4CC6640-540E-4D9B-8BA3-65ED2283A353}" srcOrd="0" destOrd="0" parTransId="{6BB26161-2218-4979-BAB1-07142A04CC5E}" sibTransId="{A3832EA3-7B44-48EA-94CC-C1BF66F98D34}"/>
    <dgm:cxn modelId="{70D6ACF6-6E0D-40EC-AB1A-FE0122DF78B7}" srcId="{0F429C47-5AB7-4992-8431-F1A2EE82A2CB}" destId="{EEE3238D-A9EB-451D-991C-B6138588A38E}" srcOrd="0" destOrd="0" parTransId="{6AB895CA-BC5B-4265-A98A-BA4961CA58E2}" sibTransId="{4A94F374-B72F-4592-B68E-7C667ADA6B55}"/>
    <dgm:cxn modelId="{2A1D60FE-A2C3-4C4C-8982-AAD7524DA622}" type="presOf" srcId="{0F429C47-5AB7-4992-8431-F1A2EE82A2CB}" destId="{64B22117-8544-4D2C-9CA3-C909F89E9763}" srcOrd="0" destOrd="0" presId="urn:microsoft.com/office/officeart/2005/8/layout/vList2"/>
    <dgm:cxn modelId="{3EF9201A-CA3A-486E-AD51-AA14393EF317}" type="presParOf" srcId="{7F2C21A4-C182-47B1-AC33-3D2FD7F6C23E}" destId="{F2F4E2AE-29E9-446B-9AD9-07DEF5EE10DF}" srcOrd="0" destOrd="0" presId="urn:microsoft.com/office/officeart/2005/8/layout/vList2"/>
    <dgm:cxn modelId="{7233CFC6-5E58-465C-9AC7-B109E4539BA7}" type="presParOf" srcId="{7F2C21A4-C182-47B1-AC33-3D2FD7F6C23E}" destId="{5A9F6FA3-75FA-4402-A0A3-3BAA66542889}" srcOrd="1" destOrd="0" presId="urn:microsoft.com/office/officeart/2005/8/layout/vList2"/>
    <dgm:cxn modelId="{883CBFEE-F7DD-4262-B950-1CAD3D9E7009}" type="presParOf" srcId="{7F2C21A4-C182-47B1-AC33-3D2FD7F6C23E}" destId="{64B22117-8544-4D2C-9CA3-C909F89E9763}" srcOrd="2" destOrd="0" presId="urn:microsoft.com/office/officeart/2005/8/layout/vList2"/>
    <dgm:cxn modelId="{DB5CC727-15DF-4643-9D69-D5047C2D941A}" type="presParOf" srcId="{7F2C21A4-C182-47B1-AC33-3D2FD7F6C23E}" destId="{5316F891-1B2A-480C-9EAD-0745F81672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EA87F6-49C9-4CE3-AB8F-C4D97B8632D0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56AB8D-700C-40FE-AA49-BF23C79EE097}">
      <dgm:prSet/>
      <dgm:spPr/>
      <dgm:t>
        <a:bodyPr/>
        <a:lstStyle/>
        <a:p>
          <a:r>
            <a:rPr lang="it-IT"/>
            <a:t>Nati per cercare di eliminare il problema della portabilità</a:t>
          </a:r>
          <a:endParaRPr lang="en-US"/>
        </a:p>
      </dgm:t>
    </dgm:pt>
    <dgm:pt modelId="{DEC18317-0CBD-4D7B-963E-E44C69EC298D}" type="parTrans" cxnId="{8246F221-8242-4C72-A7DF-2EF2D7B3FEED}">
      <dgm:prSet/>
      <dgm:spPr/>
      <dgm:t>
        <a:bodyPr/>
        <a:lstStyle/>
        <a:p>
          <a:endParaRPr lang="en-US"/>
        </a:p>
      </dgm:t>
    </dgm:pt>
    <dgm:pt modelId="{E01F8DE2-E682-4952-BC01-74A0C1ACEB04}" type="sibTrans" cxnId="{8246F221-8242-4C72-A7DF-2EF2D7B3FEED}">
      <dgm:prSet/>
      <dgm:spPr/>
      <dgm:t>
        <a:bodyPr/>
        <a:lstStyle/>
        <a:p>
          <a:endParaRPr lang="en-US"/>
        </a:p>
      </dgm:t>
    </dgm:pt>
    <dgm:pt modelId="{5101786E-0DF2-432F-8F95-A736618AFECA}">
      <dgm:prSet/>
      <dgm:spPr/>
      <dgm:t>
        <a:bodyPr/>
        <a:lstStyle/>
        <a:p>
          <a:r>
            <a:rPr lang="it-IT"/>
            <a:t>Per linguaggi che si basano soltanto su librerie compilate ad hoc per ogni piattaforma</a:t>
          </a:r>
          <a:endParaRPr lang="en-US"/>
        </a:p>
      </dgm:t>
    </dgm:pt>
    <dgm:pt modelId="{BF4AA56B-A33C-42F3-8633-173696273FBA}" type="parTrans" cxnId="{EE623073-04BB-414C-8C50-0A36ADF8F199}">
      <dgm:prSet/>
      <dgm:spPr/>
      <dgm:t>
        <a:bodyPr/>
        <a:lstStyle/>
        <a:p>
          <a:endParaRPr lang="en-US"/>
        </a:p>
      </dgm:t>
    </dgm:pt>
    <dgm:pt modelId="{BAAB8B1F-75D9-4254-91BD-D5573AE0C293}" type="sibTrans" cxnId="{EE623073-04BB-414C-8C50-0A36ADF8F199}">
      <dgm:prSet/>
      <dgm:spPr/>
      <dgm:t>
        <a:bodyPr/>
        <a:lstStyle/>
        <a:p>
          <a:endParaRPr lang="en-US"/>
        </a:p>
      </dgm:t>
    </dgm:pt>
    <dgm:pt modelId="{B46B6DDC-905E-4749-942D-A3C0E1B1539E}">
      <dgm:prSet/>
      <dgm:spPr/>
      <dgm:t>
        <a:bodyPr/>
        <a:lstStyle/>
        <a:p>
          <a:r>
            <a:rPr lang="it-IT"/>
            <a:t>Il codice viene interpretato e linkato ai vari moduli</a:t>
          </a:r>
          <a:endParaRPr lang="en-US"/>
        </a:p>
      </dgm:t>
    </dgm:pt>
    <dgm:pt modelId="{A741C009-501B-4079-81A6-02295B436727}" type="parTrans" cxnId="{AE192DFE-8E4B-46D1-AA3B-B2656DFAD632}">
      <dgm:prSet/>
      <dgm:spPr/>
      <dgm:t>
        <a:bodyPr/>
        <a:lstStyle/>
        <a:p>
          <a:endParaRPr lang="en-US"/>
        </a:p>
      </dgm:t>
    </dgm:pt>
    <dgm:pt modelId="{5C508F5B-7813-45F9-96DB-59AD154EAC48}" type="sibTrans" cxnId="{AE192DFE-8E4B-46D1-AA3B-B2656DFAD632}">
      <dgm:prSet/>
      <dgm:spPr/>
      <dgm:t>
        <a:bodyPr/>
        <a:lstStyle/>
        <a:p>
          <a:endParaRPr lang="en-US"/>
        </a:p>
      </dgm:t>
    </dgm:pt>
    <dgm:pt modelId="{798C959A-9A52-485A-8AB4-E587ABA81205}" type="pres">
      <dgm:prSet presAssocID="{81EA87F6-49C9-4CE3-AB8F-C4D97B8632D0}" presName="vert0" presStyleCnt="0">
        <dgm:presLayoutVars>
          <dgm:dir/>
          <dgm:animOne val="branch"/>
          <dgm:animLvl val="lvl"/>
        </dgm:presLayoutVars>
      </dgm:prSet>
      <dgm:spPr/>
    </dgm:pt>
    <dgm:pt modelId="{F501DD11-1470-4355-B81F-EB4FD703C25C}" type="pres">
      <dgm:prSet presAssocID="{B056AB8D-700C-40FE-AA49-BF23C79EE097}" presName="thickLine" presStyleLbl="alignNode1" presStyleIdx="0" presStyleCnt="3"/>
      <dgm:spPr/>
    </dgm:pt>
    <dgm:pt modelId="{E30C496A-D07D-4A22-A5DF-37FBE39CF285}" type="pres">
      <dgm:prSet presAssocID="{B056AB8D-700C-40FE-AA49-BF23C79EE097}" presName="horz1" presStyleCnt="0"/>
      <dgm:spPr/>
    </dgm:pt>
    <dgm:pt modelId="{D51B125A-0424-4DE6-9489-93052EC9BBF2}" type="pres">
      <dgm:prSet presAssocID="{B056AB8D-700C-40FE-AA49-BF23C79EE097}" presName="tx1" presStyleLbl="revTx" presStyleIdx="0" presStyleCnt="3"/>
      <dgm:spPr/>
    </dgm:pt>
    <dgm:pt modelId="{FA8A5518-DA24-4DAE-9C23-457EFC8CB2E0}" type="pres">
      <dgm:prSet presAssocID="{B056AB8D-700C-40FE-AA49-BF23C79EE097}" presName="vert1" presStyleCnt="0"/>
      <dgm:spPr/>
    </dgm:pt>
    <dgm:pt modelId="{B5A8C907-5649-4228-93A5-B3EAC4536FC6}" type="pres">
      <dgm:prSet presAssocID="{5101786E-0DF2-432F-8F95-A736618AFECA}" presName="thickLine" presStyleLbl="alignNode1" presStyleIdx="1" presStyleCnt="3"/>
      <dgm:spPr/>
    </dgm:pt>
    <dgm:pt modelId="{4644EADF-713A-4E7B-99DC-42520628EDBB}" type="pres">
      <dgm:prSet presAssocID="{5101786E-0DF2-432F-8F95-A736618AFECA}" presName="horz1" presStyleCnt="0"/>
      <dgm:spPr/>
    </dgm:pt>
    <dgm:pt modelId="{1FFF6478-5909-4727-A52C-DFFB75E21234}" type="pres">
      <dgm:prSet presAssocID="{5101786E-0DF2-432F-8F95-A736618AFECA}" presName="tx1" presStyleLbl="revTx" presStyleIdx="1" presStyleCnt="3"/>
      <dgm:spPr/>
    </dgm:pt>
    <dgm:pt modelId="{C3B18FD9-E4A3-4097-8998-FF64749FEAE2}" type="pres">
      <dgm:prSet presAssocID="{5101786E-0DF2-432F-8F95-A736618AFECA}" presName="vert1" presStyleCnt="0"/>
      <dgm:spPr/>
    </dgm:pt>
    <dgm:pt modelId="{BEDE367F-D29D-48E3-ABF0-26B4E04E6348}" type="pres">
      <dgm:prSet presAssocID="{B46B6DDC-905E-4749-942D-A3C0E1B1539E}" presName="thickLine" presStyleLbl="alignNode1" presStyleIdx="2" presStyleCnt="3"/>
      <dgm:spPr/>
    </dgm:pt>
    <dgm:pt modelId="{41AFB9E3-C767-4CBB-87EC-61F7BB10295F}" type="pres">
      <dgm:prSet presAssocID="{B46B6DDC-905E-4749-942D-A3C0E1B1539E}" presName="horz1" presStyleCnt="0"/>
      <dgm:spPr/>
    </dgm:pt>
    <dgm:pt modelId="{CAAF8F9E-CF3D-4A5D-AFDB-81E16D3B6325}" type="pres">
      <dgm:prSet presAssocID="{B46B6DDC-905E-4749-942D-A3C0E1B1539E}" presName="tx1" presStyleLbl="revTx" presStyleIdx="2" presStyleCnt="3"/>
      <dgm:spPr/>
    </dgm:pt>
    <dgm:pt modelId="{AF8614D6-AAF0-4D8F-AF1B-7CAFA3E20AD9}" type="pres">
      <dgm:prSet presAssocID="{B46B6DDC-905E-4749-942D-A3C0E1B1539E}" presName="vert1" presStyleCnt="0"/>
      <dgm:spPr/>
    </dgm:pt>
  </dgm:ptLst>
  <dgm:cxnLst>
    <dgm:cxn modelId="{0D47720E-BFAB-4CA9-BA5A-9840C48C9E52}" type="presOf" srcId="{B46B6DDC-905E-4749-942D-A3C0E1B1539E}" destId="{CAAF8F9E-CF3D-4A5D-AFDB-81E16D3B6325}" srcOrd="0" destOrd="0" presId="urn:microsoft.com/office/officeart/2008/layout/LinedList"/>
    <dgm:cxn modelId="{8246F221-8242-4C72-A7DF-2EF2D7B3FEED}" srcId="{81EA87F6-49C9-4CE3-AB8F-C4D97B8632D0}" destId="{B056AB8D-700C-40FE-AA49-BF23C79EE097}" srcOrd="0" destOrd="0" parTransId="{DEC18317-0CBD-4D7B-963E-E44C69EC298D}" sibTransId="{E01F8DE2-E682-4952-BC01-74A0C1ACEB04}"/>
    <dgm:cxn modelId="{7FC6F238-3EE3-46C1-9E8A-36FC52441EC9}" type="presOf" srcId="{81EA87F6-49C9-4CE3-AB8F-C4D97B8632D0}" destId="{798C959A-9A52-485A-8AB4-E587ABA81205}" srcOrd="0" destOrd="0" presId="urn:microsoft.com/office/officeart/2008/layout/LinedList"/>
    <dgm:cxn modelId="{EE623073-04BB-414C-8C50-0A36ADF8F199}" srcId="{81EA87F6-49C9-4CE3-AB8F-C4D97B8632D0}" destId="{5101786E-0DF2-432F-8F95-A736618AFECA}" srcOrd="1" destOrd="0" parTransId="{BF4AA56B-A33C-42F3-8633-173696273FBA}" sibTransId="{BAAB8B1F-75D9-4254-91BD-D5573AE0C293}"/>
    <dgm:cxn modelId="{5B05BD81-8131-4FFB-A827-1FA71A32A166}" type="presOf" srcId="{5101786E-0DF2-432F-8F95-A736618AFECA}" destId="{1FFF6478-5909-4727-A52C-DFFB75E21234}" srcOrd="0" destOrd="0" presId="urn:microsoft.com/office/officeart/2008/layout/LinedList"/>
    <dgm:cxn modelId="{5D113B85-DBC6-4F65-8387-F8B47899163A}" type="presOf" srcId="{B056AB8D-700C-40FE-AA49-BF23C79EE097}" destId="{D51B125A-0424-4DE6-9489-93052EC9BBF2}" srcOrd="0" destOrd="0" presId="urn:microsoft.com/office/officeart/2008/layout/LinedList"/>
    <dgm:cxn modelId="{AE192DFE-8E4B-46D1-AA3B-B2656DFAD632}" srcId="{81EA87F6-49C9-4CE3-AB8F-C4D97B8632D0}" destId="{B46B6DDC-905E-4749-942D-A3C0E1B1539E}" srcOrd="2" destOrd="0" parTransId="{A741C009-501B-4079-81A6-02295B436727}" sibTransId="{5C508F5B-7813-45F9-96DB-59AD154EAC48}"/>
    <dgm:cxn modelId="{1DEA4EB5-8B0A-46FF-AF6C-BF288228EC7A}" type="presParOf" srcId="{798C959A-9A52-485A-8AB4-E587ABA81205}" destId="{F501DD11-1470-4355-B81F-EB4FD703C25C}" srcOrd="0" destOrd="0" presId="urn:microsoft.com/office/officeart/2008/layout/LinedList"/>
    <dgm:cxn modelId="{B80D3BF6-D21C-4616-BB7F-4103BFE3976F}" type="presParOf" srcId="{798C959A-9A52-485A-8AB4-E587ABA81205}" destId="{E30C496A-D07D-4A22-A5DF-37FBE39CF285}" srcOrd="1" destOrd="0" presId="urn:microsoft.com/office/officeart/2008/layout/LinedList"/>
    <dgm:cxn modelId="{F854F5B2-AC1B-4171-80C5-CF0E7FB3E745}" type="presParOf" srcId="{E30C496A-D07D-4A22-A5DF-37FBE39CF285}" destId="{D51B125A-0424-4DE6-9489-93052EC9BBF2}" srcOrd="0" destOrd="0" presId="urn:microsoft.com/office/officeart/2008/layout/LinedList"/>
    <dgm:cxn modelId="{B79EAC79-CB29-4B1C-86D6-BBFB19D88E74}" type="presParOf" srcId="{E30C496A-D07D-4A22-A5DF-37FBE39CF285}" destId="{FA8A5518-DA24-4DAE-9C23-457EFC8CB2E0}" srcOrd="1" destOrd="0" presId="urn:microsoft.com/office/officeart/2008/layout/LinedList"/>
    <dgm:cxn modelId="{73B51FBA-B318-46EB-863F-AE8A521C59B5}" type="presParOf" srcId="{798C959A-9A52-485A-8AB4-E587ABA81205}" destId="{B5A8C907-5649-4228-93A5-B3EAC4536FC6}" srcOrd="2" destOrd="0" presId="urn:microsoft.com/office/officeart/2008/layout/LinedList"/>
    <dgm:cxn modelId="{0D1E4788-A8A5-442D-BA82-E09C1A137907}" type="presParOf" srcId="{798C959A-9A52-485A-8AB4-E587ABA81205}" destId="{4644EADF-713A-4E7B-99DC-42520628EDBB}" srcOrd="3" destOrd="0" presId="urn:microsoft.com/office/officeart/2008/layout/LinedList"/>
    <dgm:cxn modelId="{9D389A9B-0A8E-4E07-ABB3-745D1E207560}" type="presParOf" srcId="{4644EADF-713A-4E7B-99DC-42520628EDBB}" destId="{1FFF6478-5909-4727-A52C-DFFB75E21234}" srcOrd="0" destOrd="0" presId="urn:microsoft.com/office/officeart/2008/layout/LinedList"/>
    <dgm:cxn modelId="{8E8EA96F-2A19-456F-8587-C6DDFBCD87A9}" type="presParOf" srcId="{4644EADF-713A-4E7B-99DC-42520628EDBB}" destId="{C3B18FD9-E4A3-4097-8998-FF64749FEAE2}" srcOrd="1" destOrd="0" presId="urn:microsoft.com/office/officeart/2008/layout/LinedList"/>
    <dgm:cxn modelId="{1516FC0C-C854-4AA7-9BBD-9535B30A1F25}" type="presParOf" srcId="{798C959A-9A52-485A-8AB4-E587ABA81205}" destId="{BEDE367F-D29D-48E3-ABF0-26B4E04E6348}" srcOrd="4" destOrd="0" presId="urn:microsoft.com/office/officeart/2008/layout/LinedList"/>
    <dgm:cxn modelId="{D4C55CFF-8C57-4B06-8B19-D88D4D160EE8}" type="presParOf" srcId="{798C959A-9A52-485A-8AB4-E587ABA81205}" destId="{41AFB9E3-C767-4CBB-87EC-61F7BB10295F}" srcOrd="5" destOrd="0" presId="urn:microsoft.com/office/officeart/2008/layout/LinedList"/>
    <dgm:cxn modelId="{59131C06-59FD-420B-BF22-CEA807DE7770}" type="presParOf" srcId="{41AFB9E3-C767-4CBB-87EC-61F7BB10295F}" destId="{CAAF8F9E-CF3D-4A5D-AFDB-81E16D3B6325}" srcOrd="0" destOrd="0" presId="urn:microsoft.com/office/officeart/2008/layout/LinedList"/>
    <dgm:cxn modelId="{7D745755-EE2B-4D0A-9BF6-96F790B89457}" type="presParOf" srcId="{41AFB9E3-C767-4CBB-87EC-61F7BB10295F}" destId="{AF8614D6-AAF0-4D8F-AF1B-7CAFA3E20A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7A97F9-E448-498E-8160-1514D2325081}" type="doc">
      <dgm:prSet loTypeId="urn:microsoft.com/office/officeart/2005/8/layout/default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4BF9298-C44D-47C2-AF96-C8E35C601E88}">
      <dgm:prSet/>
      <dgm:spPr/>
      <dgm:t>
        <a:bodyPr/>
        <a:lstStyle/>
        <a:p>
          <a:r>
            <a:rPr lang="it-IT"/>
            <a:t>Imperativi</a:t>
          </a:r>
          <a:endParaRPr lang="en-US"/>
        </a:p>
      </dgm:t>
    </dgm:pt>
    <dgm:pt modelId="{3098562E-C953-4814-AB32-1541B7EB702E}" type="parTrans" cxnId="{BF514D96-C269-425F-9AC8-795F2BE1BC21}">
      <dgm:prSet/>
      <dgm:spPr/>
      <dgm:t>
        <a:bodyPr/>
        <a:lstStyle/>
        <a:p>
          <a:endParaRPr lang="en-US"/>
        </a:p>
      </dgm:t>
    </dgm:pt>
    <dgm:pt modelId="{02EDA455-2782-4986-B329-01E06AB0E1AD}" type="sibTrans" cxnId="{BF514D96-C269-425F-9AC8-795F2BE1BC21}">
      <dgm:prSet/>
      <dgm:spPr/>
      <dgm:t>
        <a:bodyPr/>
        <a:lstStyle/>
        <a:p>
          <a:endParaRPr lang="en-US"/>
        </a:p>
      </dgm:t>
    </dgm:pt>
    <dgm:pt modelId="{157F3A5A-486F-4EF9-8A18-99E78B583C33}">
      <dgm:prSet/>
      <dgm:spPr/>
      <dgm:t>
        <a:bodyPr/>
        <a:lstStyle/>
        <a:p>
          <a:r>
            <a:rPr lang="it-IT"/>
            <a:t>Strutturati</a:t>
          </a:r>
          <a:endParaRPr lang="en-US"/>
        </a:p>
      </dgm:t>
    </dgm:pt>
    <dgm:pt modelId="{2B6DE346-8AE9-406E-B843-76092AD260D5}" type="parTrans" cxnId="{8C0B7B65-8FE4-44AD-A725-7417188645AE}">
      <dgm:prSet/>
      <dgm:spPr/>
      <dgm:t>
        <a:bodyPr/>
        <a:lstStyle/>
        <a:p>
          <a:endParaRPr lang="en-US"/>
        </a:p>
      </dgm:t>
    </dgm:pt>
    <dgm:pt modelId="{B5C3CB53-AAE9-4368-934A-9B1F87936311}" type="sibTrans" cxnId="{8C0B7B65-8FE4-44AD-A725-7417188645AE}">
      <dgm:prSet/>
      <dgm:spPr/>
      <dgm:t>
        <a:bodyPr/>
        <a:lstStyle/>
        <a:p>
          <a:endParaRPr lang="en-US"/>
        </a:p>
      </dgm:t>
    </dgm:pt>
    <dgm:pt modelId="{9DF12AD5-7173-42D4-9E57-5C87F774D920}">
      <dgm:prSet/>
      <dgm:spPr/>
      <dgm:t>
        <a:bodyPr/>
        <a:lstStyle/>
        <a:p>
          <a:r>
            <a:rPr lang="it-IT"/>
            <a:t>Orientati ad oggetti</a:t>
          </a:r>
          <a:endParaRPr lang="en-US"/>
        </a:p>
      </dgm:t>
    </dgm:pt>
    <dgm:pt modelId="{E44E342D-C1F5-48CD-9734-B443701BBCC7}" type="parTrans" cxnId="{57427471-DECF-4FAC-A511-DC7A2EFB883F}">
      <dgm:prSet/>
      <dgm:spPr/>
      <dgm:t>
        <a:bodyPr/>
        <a:lstStyle/>
        <a:p>
          <a:endParaRPr lang="en-US"/>
        </a:p>
      </dgm:t>
    </dgm:pt>
    <dgm:pt modelId="{1F214D7E-059A-4490-9231-10B39D5D677D}" type="sibTrans" cxnId="{57427471-DECF-4FAC-A511-DC7A2EFB883F}">
      <dgm:prSet/>
      <dgm:spPr/>
      <dgm:t>
        <a:bodyPr/>
        <a:lstStyle/>
        <a:p>
          <a:endParaRPr lang="en-US"/>
        </a:p>
      </dgm:t>
    </dgm:pt>
    <dgm:pt modelId="{E2E74219-F6D9-4AEB-9769-3224511BA9AA}">
      <dgm:prSet/>
      <dgm:spPr/>
      <dgm:t>
        <a:bodyPr/>
        <a:lstStyle/>
        <a:p>
          <a:r>
            <a:rPr lang="it-IT"/>
            <a:t>Funzionali</a:t>
          </a:r>
          <a:endParaRPr lang="en-US"/>
        </a:p>
      </dgm:t>
    </dgm:pt>
    <dgm:pt modelId="{06215AD6-FB74-48D0-B014-DA4D0DCB6825}" type="parTrans" cxnId="{12EB9874-673D-4F77-B19E-932B51CE135F}">
      <dgm:prSet/>
      <dgm:spPr/>
      <dgm:t>
        <a:bodyPr/>
        <a:lstStyle/>
        <a:p>
          <a:endParaRPr lang="en-US"/>
        </a:p>
      </dgm:t>
    </dgm:pt>
    <dgm:pt modelId="{4950C0CB-6E3D-40D1-9F16-7506064A5245}" type="sibTrans" cxnId="{12EB9874-673D-4F77-B19E-932B51CE135F}">
      <dgm:prSet/>
      <dgm:spPr/>
      <dgm:t>
        <a:bodyPr/>
        <a:lstStyle/>
        <a:p>
          <a:endParaRPr lang="en-US"/>
        </a:p>
      </dgm:t>
    </dgm:pt>
    <dgm:pt modelId="{AAB9CF08-21C9-4B1C-A18B-396827BE0A1A}">
      <dgm:prSet/>
      <dgm:spPr/>
      <dgm:t>
        <a:bodyPr/>
        <a:lstStyle/>
        <a:p>
          <a:r>
            <a:rPr lang="it-IT"/>
            <a:t>Logici</a:t>
          </a:r>
          <a:endParaRPr lang="en-US"/>
        </a:p>
      </dgm:t>
    </dgm:pt>
    <dgm:pt modelId="{822E8040-7073-405D-B41D-C01AEC73A03D}" type="parTrans" cxnId="{ED4865A7-DF93-4665-B4AF-5D65E0B1215F}">
      <dgm:prSet/>
      <dgm:spPr/>
      <dgm:t>
        <a:bodyPr/>
        <a:lstStyle/>
        <a:p>
          <a:endParaRPr lang="en-US"/>
        </a:p>
      </dgm:t>
    </dgm:pt>
    <dgm:pt modelId="{2054161B-56C9-4E13-8E11-A33A552B3475}" type="sibTrans" cxnId="{ED4865A7-DF93-4665-B4AF-5D65E0B1215F}">
      <dgm:prSet/>
      <dgm:spPr/>
      <dgm:t>
        <a:bodyPr/>
        <a:lstStyle/>
        <a:p>
          <a:endParaRPr lang="en-US"/>
        </a:p>
      </dgm:t>
    </dgm:pt>
    <dgm:pt modelId="{6704A936-EC04-4A3A-A696-197A3E11D82F}">
      <dgm:prSet/>
      <dgm:spPr/>
      <dgm:t>
        <a:bodyPr/>
        <a:lstStyle/>
        <a:p>
          <a:r>
            <a:rPr lang="it-IT"/>
            <a:t>Scripting</a:t>
          </a:r>
          <a:endParaRPr lang="en-US"/>
        </a:p>
      </dgm:t>
    </dgm:pt>
    <dgm:pt modelId="{E8019984-3B7F-46F7-9541-B7BA3B83A546}" type="parTrans" cxnId="{B0BD6C3D-5EF5-42E4-B015-02E891B143FF}">
      <dgm:prSet/>
      <dgm:spPr/>
      <dgm:t>
        <a:bodyPr/>
        <a:lstStyle/>
        <a:p>
          <a:endParaRPr lang="en-US"/>
        </a:p>
      </dgm:t>
    </dgm:pt>
    <dgm:pt modelId="{CADE53EA-4E17-41E1-9FF7-5626CB8EEFA6}" type="sibTrans" cxnId="{B0BD6C3D-5EF5-42E4-B015-02E891B143FF}">
      <dgm:prSet/>
      <dgm:spPr/>
      <dgm:t>
        <a:bodyPr/>
        <a:lstStyle/>
        <a:p>
          <a:endParaRPr lang="en-US"/>
        </a:p>
      </dgm:t>
    </dgm:pt>
    <dgm:pt modelId="{507AF2D7-118C-4050-B649-ADBA083287C8}" type="pres">
      <dgm:prSet presAssocID="{DA7A97F9-E448-498E-8160-1514D2325081}" presName="diagram" presStyleCnt="0">
        <dgm:presLayoutVars>
          <dgm:dir/>
          <dgm:resizeHandles val="exact"/>
        </dgm:presLayoutVars>
      </dgm:prSet>
      <dgm:spPr/>
    </dgm:pt>
    <dgm:pt modelId="{EB157819-5660-4978-8AB6-EE898CDB3E3C}" type="pres">
      <dgm:prSet presAssocID="{64BF9298-C44D-47C2-AF96-C8E35C601E88}" presName="node" presStyleLbl="node1" presStyleIdx="0" presStyleCnt="6">
        <dgm:presLayoutVars>
          <dgm:bulletEnabled val="1"/>
        </dgm:presLayoutVars>
      </dgm:prSet>
      <dgm:spPr/>
    </dgm:pt>
    <dgm:pt modelId="{10DF6C84-5F6A-4709-8845-70CD38A562A3}" type="pres">
      <dgm:prSet presAssocID="{02EDA455-2782-4986-B329-01E06AB0E1AD}" presName="sibTrans" presStyleCnt="0"/>
      <dgm:spPr/>
    </dgm:pt>
    <dgm:pt modelId="{4F008D48-3CE3-486F-8E58-9FFE84924258}" type="pres">
      <dgm:prSet presAssocID="{157F3A5A-486F-4EF9-8A18-99E78B583C33}" presName="node" presStyleLbl="node1" presStyleIdx="1" presStyleCnt="6">
        <dgm:presLayoutVars>
          <dgm:bulletEnabled val="1"/>
        </dgm:presLayoutVars>
      </dgm:prSet>
      <dgm:spPr/>
    </dgm:pt>
    <dgm:pt modelId="{D82D1BC9-D9DE-4936-B814-85F38C2F8DD8}" type="pres">
      <dgm:prSet presAssocID="{B5C3CB53-AAE9-4368-934A-9B1F87936311}" presName="sibTrans" presStyleCnt="0"/>
      <dgm:spPr/>
    </dgm:pt>
    <dgm:pt modelId="{6229067E-2436-4B42-8E8C-44253577E811}" type="pres">
      <dgm:prSet presAssocID="{9DF12AD5-7173-42D4-9E57-5C87F774D920}" presName="node" presStyleLbl="node1" presStyleIdx="2" presStyleCnt="6">
        <dgm:presLayoutVars>
          <dgm:bulletEnabled val="1"/>
        </dgm:presLayoutVars>
      </dgm:prSet>
      <dgm:spPr/>
    </dgm:pt>
    <dgm:pt modelId="{A66410F3-5172-486C-93EF-0B879DD60C80}" type="pres">
      <dgm:prSet presAssocID="{1F214D7E-059A-4490-9231-10B39D5D677D}" presName="sibTrans" presStyleCnt="0"/>
      <dgm:spPr/>
    </dgm:pt>
    <dgm:pt modelId="{56B95996-9125-40A6-9302-4EBA48F38361}" type="pres">
      <dgm:prSet presAssocID="{E2E74219-F6D9-4AEB-9769-3224511BA9AA}" presName="node" presStyleLbl="node1" presStyleIdx="3" presStyleCnt="6">
        <dgm:presLayoutVars>
          <dgm:bulletEnabled val="1"/>
        </dgm:presLayoutVars>
      </dgm:prSet>
      <dgm:spPr/>
    </dgm:pt>
    <dgm:pt modelId="{831A780E-A7E1-44B4-AD0A-7EF1729B3716}" type="pres">
      <dgm:prSet presAssocID="{4950C0CB-6E3D-40D1-9F16-7506064A5245}" presName="sibTrans" presStyleCnt="0"/>
      <dgm:spPr/>
    </dgm:pt>
    <dgm:pt modelId="{5F2959BE-D33B-436D-8790-BFE539D8CDC3}" type="pres">
      <dgm:prSet presAssocID="{AAB9CF08-21C9-4B1C-A18B-396827BE0A1A}" presName="node" presStyleLbl="node1" presStyleIdx="4" presStyleCnt="6">
        <dgm:presLayoutVars>
          <dgm:bulletEnabled val="1"/>
        </dgm:presLayoutVars>
      </dgm:prSet>
      <dgm:spPr/>
    </dgm:pt>
    <dgm:pt modelId="{7C029F82-AED5-4D4C-B1E8-980A98A26302}" type="pres">
      <dgm:prSet presAssocID="{2054161B-56C9-4E13-8E11-A33A552B3475}" presName="sibTrans" presStyleCnt="0"/>
      <dgm:spPr/>
    </dgm:pt>
    <dgm:pt modelId="{05EEAC6E-E289-4C1A-9550-948E99411C00}" type="pres">
      <dgm:prSet presAssocID="{6704A936-EC04-4A3A-A696-197A3E11D82F}" presName="node" presStyleLbl="node1" presStyleIdx="5" presStyleCnt="6">
        <dgm:presLayoutVars>
          <dgm:bulletEnabled val="1"/>
        </dgm:presLayoutVars>
      </dgm:prSet>
      <dgm:spPr/>
    </dgm:pt>
  </dgm:ptLst>
  <dgm:cxnLst>
    <dgm:cxn modelId="{41F91731-D346-4182-A3BC-2F6181D4704A}" type="presOf" srcId="{DA7A97F9-E448-498E-8160-1514D2325081}" destId="{507AF2D7-118C-4050-B649-ADBA083287C8}" srcOrd="0" destOrd="0" presId="urn:microsoft.com/office/officeart/2005/8/layout/default"/>
    <dgm:cxn modelId="{B0BD6C3D-5EF5-42E4-B015-02E891B143FF}" srcId="{DA7A97F9-E448-498E-8160-1514D2325081}" destId="{6704A936-EC04-4A3A-A696-197A3E11D82F}" srcOrd="5" destOrd="0" parTransId="{E8019984-3B7F-46F7-9541-B7BA3B83A546}" sibTransId="{CADE53EA-4E17-41E1-9FF7-5626CB8EEFA6}"/>
    <dgm:cxn modelId="{EBF01244-D5B1-4A2A-BE3D-A9FD2D87DDFD}" type="presOf" srcId="{6704A936-EC04-4A3A-A696-197A3E11D82F}" destId="{05EEAC6E-E289-4C1A-9550-948E99411C00}" srcOrd="0" destOrd="0" presId="urn:microsoft.com/office/officeart/2005/8/layout/default"/>
    <dgm:cxn modelId="{8C0B7B65-8FE4-44AD-A725-7417188645AE}" srcId="{DA7A97F9-E448-498E-8160-1514D2325081}" destId="{157F3A5A-486F-4EF9-8A18-99E78B583C33}" srcOrd="1" destOrd="0" parTransId="{2B6DE346-8AE9-406E-B843-76092AD260D5}" sibTransId="{B5C3CB53-AAE9-4368-934A-9B1F87936311}"/>
    <dgm:cxn modelId="{57427471-DECF-4FAC-A511-DC7A2EFB883F}" srcId="{DA7A97F9-E448-498E-8160-1514D2325081}" destId="{9DF12AD5-7173-42D4-9E57-5C87F774D920}" srcOrd="2" destOrd="0" parTransId="{E44E342D-C1F5-48CD-9734-B443701BBCC7}" sibTransId="{1F214D7E-059A-4490-9231-10B39D5D677D}"/>
    <dgm:cxn modelId="{12EB9874-673D-4F77-B19E-932B51CE135F}" srcId="{DA7A97F9-E448-498E-8160-1514D2325081}" destId="{E2E74219-F6D9-4AEB-9769-3224511BA9AA}" srcOrd="3" destOrd="0" parTransId="{06215AD6-FB74-48D0-B014-DA4D0DCB6825}" sibTransId="{4950C0CB-6E3D-40D1-9F16-7506064A5245}"/>
    <dgm:cxn modelId="{7F322481-0FC2-408A-AAB7-B9BFB069E926}" type="presOf" srcId="{9DF12AD5-7173-42D4-9E57-5C87F774D920}" destId="{6229067E-2436-4B42-8E8C-44253577E811}" srcOrd="0" destOrd="0" presId="urn:microsoft.com/office/officeart/2005/8/layout/default"/>
    <dgm:cxn modelId="{309BD095-04F5-4A56-A5BE-E1AAC368C730}" type="presOf" srcId="{AAB9CF08-21C9-4B1C-A18B-396827BE0A1A}" destId="{5F2959BE-D33B-436D-8790-BFE539D8CDC3}" srcOrd="0" destOrd="0" presId="urn:microsoft.com/office/officeart/2005/8/layout/default"/>
    <dgm:cxn modelId="{BF514D96-C269-425F-9AC8-795F2BE1BC21}" srcId="{DA7A97F9-E448-498E-8160-1514D2325081}" destId="{64BF9298-C44D-47C2-AF96-C8E35C601E88}" srcOrd="0" destOrd="0" parTransId="{3098562E-C953-4814-AB32-1541B7EB702E}" sibTransId="{02EDA455-2782-4986-B329-01E06AB0E1AD}"/>
    <dgm:cxn modelId="{ED4865A7-DF93-4665-B4AF-5D65E0B1215F}" srcId="{DA7A97F9-E448-498E-8160-1514D2325081}" destId="{AAB9CF08-21C9-4B1C-A18B-396827BE0A1A}" srcOrd="4" destOrd="0" parTransId="{822E8040-7073-405D-B41D-C01AEC73A03D}" sibTransId="{2054161B-56C9-4E13-8E11-A33A552B3475}"/>
    <dgm:cxn modelId="{2EA976AA-C0A9-46BD-977C-C4CFFD244135}" type="presOf" srcId="{64BF9298-C44D-47C2-AF96-C8E35C601E88}" destId="{EB157819-5660-4978-8AB6-EE898CDB3E3C}" srcOrd="0" destOrd="0" presId="urn:microsoft.com/office/officeart/2005/8/layout/default"/>
    <dgm:cxn modelId="{44D400C2-D756-4BFC-8509-350FF48397C4}" type="presOf" srcId="{E2E74219-F6D9-4AEB-9769-3224511BA9AA}" destId="{56B95996-9125-40A6-9302-4EBA48F38361}" srcOrd="0" destOrd="0" presId="urn:microsoft.com/office/officeart/2005/8/layout/default"/>
    <dgm:cxn modelId="{C05FE8F1-6D13-4024-950A-3570009791E3}" type="presOf" srcId="{157F3A5A-486F-4EF9-8A18-99E78B583C33}" destId="{4F008D48-3CE3-486F-8E58-9FFE84924258}" srcOrd="0" destOrd="0" presId="urn:microsoft.com/office/officeart/2005/8/layout/default"/>
    <dgm:cxn modelId="{0584B598-42CB-4443-B9CE-4E90FA3ADF3F}" type="presParOf" srcId="{507AF2D7-118C-4050-B649-ADBA083287C8}" destId="{EB157819-5660-4978-8AB6-EE898CDB3E3C}" srcOrd="0" destOrd="0" presId="urn:microsoft.com/office/officeart/2005/8/layout/default"/>
    <dgm:cxn modelId="{F7B652BF-A086-4CFA-96B9-2229BFB9C246}" type="presParOf" srcId="{507AF2D7-118C-4050-B649-ADBA083287C8}" destId="{10DF6C84-5F6A-4709-8845-70CD38A562A3}" srcOrd="1" destOrd="0" presId="urn:microsoft.com/office/officeart/2005/8/layout/default"/>
    <dgm:cxn modelId="{D7203AC2-1146-4C5C-B55D-A89B9C18F240}" type="presParOf" srcId="{507AF2D7-118C-4050-B649-ADBA083287C8}" destId="{4F008D48-3CE3-486F-8E58-9FFE84924258}" srcOrd="2" destOrd="0" presId="urn:microsoft.com/office/officeart/2005/8/layout/default"/>
    <dgm:cxn modelId="{59CA9E2C-BEDD-4C04-8187-2455F35687BB}" type="presParOf" srcId="{507AF2D7-118C-4050-B649-ADBA083287C8}" destId="{D82D1BC9-D9DE-4936-B814-85F38C2F8DD8}" srcOrd="3" destOrd="0" presId="urn:microsoft.com/office/officeart/2005/8/layout/default"/>
    <dgm:cxn modelId="{0284E809-DF0E-40F1-B46D-DCE7184B0436}" type="presParOf" srcId="{507AF2D7-118C-4050-B649-ADBA083287C8}" destId="{6229067E-2436-4B42-8E8C-44253577E811}" srcOrd="4" destOrd="0" presId="urn:microsoft.com/office/officeart/2005/8/layout/default"/>
    <dgm:cxn modelId="{02D97148-B737-4166-B2E8-F0AF6EDB8B9D}" type="presParOf" srcId="{507AF2D7-118C-4050-B649-ADBA083287C8}" destId="{A66410F3-5172-486C-93EF-0B879DD60C80}" srcOrd="5" destOrd="0" presId="urn:microsoft.com/office/officeart/2005/8/layout/default"/>
    <dgm:cxn modelId="{7AE86AD0-2756-42B1-8154-D96D0581F21D}" type="presParOf" srcId="{507AF2D7-118C-4050-B649-ADBA083287C8}" destId="{56B95996-9125-40A6-9302-4EBA48F38361}" srcOrd="6" destOrd="0" presId="urn:microsoft.com/office/officeart/2005/8/layout/default"/>
    <dgm:cxn modelId="{DD7EF69B-C8D0-4051-99D6-763A94A5373D}" type="presParOf" srcId="{507AF2D7-118C-4050-B649-ADBA083287C8}" destId="{831A780E-A7E1-44B4-AD0A-7EF1729B3716}" srcOrd="7" destOrd="0" presId="urn:microsoft.com/office/officeart/2005/8/layout/default"/>
    <dgm:cxn modelId="{D9B9F0E3-386D-4832-92D7-0CD59278BAA2}" type="presParOf" srcId="{507AF2D7-118C-4050-B649-ADBA083287C8}" destId="{5F2959BE-D33B-436D-8790-BFE539D8CDC3}" srcOrd="8" destOrd="0" presId="urn:microsoft.com/office/officeart/2005/8/layout/default"/>
    <dgm:cxn modelId="{F88E0727-1ECB-4E7A-A1BE-B3CB0400DBDE}" type="presParOf" srcId="{507AF2D7-118C-4050-B649-ADBA083287C8}" destId="{7C029F82-AED5-4D4C-B1E8-980A98A26302}" srcOrd="9" destOrd="0" presId="urn:microsoft.com/office/officeart/2005/8/layout/default"/>
    <dgm:cxn modelId="{B0A424C7-3988-45E2-B038-67804656ECD8}" type="presParOf" srcId="{507AF2D7-118C-4050-B649-ADBA083287C8}" destId="{05EEAC6E-E289-4C1A-9550-948E99411C0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0A8D64-16FC-4D9D-9768-58D0C2457CAF}" type="doc">
      <dgm:prSet loTypeId="urn:microsoft.com/office/officeart/2005/8/layout/default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B515D584-C67D-4A6E-85F9-E35FC37DD4E3}">
      <dgm:prSet/>
      <dgm:spPr/>
      <dgm:t>
        <a:bodyPr/>
        <a:lstStyle/>
        <a:p>
          <a:r>
            <a:rPr lang="it-IT" dirty="0"/>
            <a:t>L’istruzione è un comando esplicito che opera su una o più variabili oppure sullo stato interno della macchina</a:t>
          </a:r>
          <a:endParaRPr lang="en-US" dirty="0"/>
        </a:p>
      </dgm:t>
    </dgm:pt>
    <dgm:pt modelId="{F6D11877-26E1-4ADE-BE77-63D27AA6C2A1}" type="parTrans" cxnId="{2B766069-5578-467B-8B7F-5C5A09DED827}">
      <dgm:prSet/>
      <dgm:spPr/>
      <dgm:t>
        <a:bodyPr/>
        <a:lstStyle/>
        <a:p>
          <a:endParaRPr lang="en-US"/>
        </a:p>
      </dgm:t>
    </dgm:pt>
    <dgm:pt modelId="{88C09B34-CB47-482E-B4D6-D38C98FE8D3B}" type="sibTrans" cxnId="{2B766069-5578-467B-8B7F-5C5A09DED827}">
      <dgm:prSet phldrT="01" phldr="0"/>
      <dgm:spPr/>
    </dgm:pt>
    <dgm:pt modelId="{881116E3-54E7-441E-9BEA-4558F0036903}">
      <dgm:prSet/>
      <dgm:spPr/>
      <dgm:t>
        <a:bodyPr/>
        <a:lstStyle/>
        <a:p>
          <a:r>
            <a:rPr lang="it-IT"/>
            <a:t>Vengono eseguite in un ordine prestabilito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calcolo per iterazione</a:t>
          </a:r>
          <a:endParaRPr lang="en-US"/>
        </a:p>
      </dgm:t>
    </dgm:pt>
    <dgm:pt modelId="{D3646E80-46F8-4AD5-9FE5-860C4BEFC2FA}" type="parTrans" cxnId="{B267F3B9-49FA-4B5F-8335-E68DC3AAF7A1}">
      <dgm:prSet/>
      <dgm:spPr/>
      <dgm:t>
        <a:bodyPr/>
        <a:lstStyle/>
        <a:p>
          <a:endParaRPr lang="en-US"/>
        </a:p>
      </dgm:t>
    </dgm:pt>
    <dgm:pt modelId="{EEC6EA03-3DDE-4045-BB3E-B2C799C04B26}" type="sibTrans" cxnId="{B267F3B9-49FA-4B5F-8335-E68DC3AAF7A1}">
      <dgm:prSet phldrT="02" phldr="0"/>
      <dgm:spPr/>
    </dgm:pt>
    <dgm:pt modelId="{980031C9-0B6F-4C9E-AA56-407735EC8830}">
      <dgm:prSet/>
      <dgm:spPr/>
      <dgm:t>
        <a:bodyPr/>
        <a:lstStyle/>
        <a:p>
          <a:r>
            <a:rPr lang="it-IT"/>
            <a:t>Occuparsi di cosa la macchina deve fare per ottenere il risultato che si vuole ottenere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stesura algoritmi</a:t>
          </a:r>
          <a:endParaRPr lang="en-US"/>
        </a:p>
      </dgm:t>
    </dgm:pt>
    <dgm:pt modelId="{CF72E247-1C12-48ED-A187-FCDA0042EF98}" type="parTrans" cxnId="{2B0461F7-0A4E-4754-B9C2-34EEB5E9A78B}">
      <dgm:prSet/>
      <dgm:spPr/>
      <dgm:t>
        <a:bodyPr/>
        <a:lstStyle/>
        <a:p>
          <a:endParaRPr lang="en-US"/>
        </a:p>
      </dgm:t>
    </dgm:pt>
    <dgm:pt modelId="{D5405AD1-B238-47F1-BE34-446D73D71E06}" type="sibTrans" cxnId="{2B0461F7-0A4E-4754-B9C2-34EEB5E9A78B}">
      <dgm:prSet phldrT="03" phldr="0"/>
      <dgm:spPr/>
    </dgm:pt>
    <dgm:pt modelId="{90737134-B3E4-4583-900C-4AB8913F0165}">
      <dgm:prSet/>
      <dgm:spPr/>
      <dgm:t>
        <a:bodyPr/>
        <a:lstStyle/>
        <a:p>
          <a:r>
            <a:rPr lang="it-IT"/>
            <a:t>Es. assembly, basic, cobol</a:t>
          </a:r>
          <a:endParaRPr lang="en-US"/>
        </a:p>
      </dgm:t>
    </dgm:pt>
    <dgm:pt modelId="{568601EE-D476-481F-9479-2C49759684F6}" type="parTrans" cxnId="{9F423F29-9307-477A-98E2-3AC555F3E582}">
      <dgm:prSet/>
      <dgm:spPr/>
      <dgm:t>
        <a:bodyPr/>
        <a:lstStyle/>
        <a:p>
          <a:endParaRPr lang="en-US"/>
        </a:p>
      </dgm:t>
    </dgm:pt>
    <dgm:pt modelId="{5FE616DA-5E38-4A4D-82AB-C636D9D49F7E}" type="sibTrans" cxnId="{9F423F29-9307-477A-98E2-3AC555F3E582}">
      <dgm:prSet phldrT="04" phldr="0"/>
      <dgm:spPr/>
    </dgm:pt>
    <dgm:pt modelId="{72C1AD03-D073-4E6C-8ACA-89E8675D6604}" type="pres">
      <dgm:prSet presAssocID="{290A8D64-16FC-4D9D-9768-58D0C2457CAF}" presName="diagram" presStyleCnt="0">
        <dgm:presLayoutVars>
          <dgm:dir/>
          <dgm:resizeHandles val="exact"/>
        </dgm:presLayoutVars>
      </dgm:prSet>
      <dgm:spPr/>
    </dgm:pt>
    <dgm:pt modelId="{4BA195C1-4863-42B6-92B1-025EA9A2A1D6}" type="pres">
      <dgm:prSet presAssocID="{B515D584-C67D-4A6E-85F9-E35FC37DD4E3}" presName="node" presStyleLbl="node1" presStyleIdx="0" presStyleCnt="4">
        <dgm:presLayoutVars>
          <dgm:bulletEnabled val="1"/>
        </dgm:presLayoutVars>
      </dgm:prSet>
      <dgm:spPr/>
    </dgm:pt>
    <dgm:pt modelId="{6D654D62-1557-4C0F-BF67-0071EA09BF74}" type="pres">
      <dgm:prSet presAssocID="{88C09B34-CB47-482E-B4D6-D38C98FE8D3B}" presName="sibTrans" presStyleCnt="0"/>
      <dgm:spPr/>
    </dgm:pt>
    <dgm:pt modelId="{32AE2C7E-2FB7-4B1A-817B-9218950BDCFE}" type="pres">
      <dgm:prSet presAssocID="{881116E3-54E7-441E-9BEA-4558F0036903}" presName="node" presStyleLbl="node1" presStyleIdx="1" presStyleCnt="4">
        <dgm:presLayoutVars>
          <dgm:bulletEnabled val="1"/>
        </dgm:presLayoutVars>
      </dgm:prSet>
      <dgm:spPr/>
    </dgm:pt>
    <dgm:pt modelId="{9E9F74C2-FC8E-496E-B2B3-9EB645BFF9BE}" type="pres">
      <dgm:prSet presAssocID="{EEC6EA03-3DDE-4045-BB3E-B2C799C04B26}" presName="sibTrans" presStyleCnt="0"/>
      <dgm:spPr/>
    </dgm:pt>
    <dgm:pt modelId="{706BE872-F521-45A6-AFFB-E323F0F9D24A}" type="pres">
      <dgm:prSet presAssocID="{980031C9-0B6F-4C9E-AA56-407735EC8830}" presName="node" presStyleLbl="node1" presStyleIdx="2" presStyleCnt="4">
        <dgm:presLayoutVars>
          <dgm:bulletEnabled val="1"/>
        </dgm:presLayoutVars>
      </dgm:prSet>
      <dgm:spPr/>
    </dgm:pt>
    <dgm:pt modelId="{99293BAC-B0BB-40C5-9156-4F131740E694}" type="pres">
      <dgm:prSet presAssocID="{D5405AD1-B238-47F1-BE34-446D73D71E06}" presName="sibTrans" presStyleCnt="0"/>
      <dgm:spPr/>
    </dgm:pt>
    <dgm:pt modelId="{61ABF751-BC06-4140-BD76-AAD37734B6CC}" type="pres">
      <dgm:prSet presAssocID="{90737134-B3E4-4583-900C-4AB8913F0165}" presName="node" presStyleLbl="node1" presStyleIdx="3" presStyleCnt="4">
        <dgm:presLayoutVars>
          <dgm:bulletEnabled val="1"/>
        </dgm:presLayoutVars>
      </dgm:prSet>
      <dgm:spPr/>
    </dgm:pt>
  </dgm:ptLst>
  <dgm:cxnLst>
    <dgm:cxn modelId="{5CB65C1B-6CAB-42F2-8D9E-EB090668EC00}" type="presOf" srcId="{B515D584-C67D-4A6E-85F9-E35FC37DD4E3}" destId="{4BA195C1-4863-42B6-92B1-025EA9A2A1D6}" srcOrd="0" destOrd="0" presId="urn:microsoft.com/office/officeart/2005/8/layout/default"/>
    <dgm:cxn modelId="{FF912227-F33C-48FA-B40A-CB225763B58A}" type="presOf" srcId="{290A8D64-16FC-4D9D-9768-58D0C2457CAF}" destId="{72C1AD03-D073-4E6C-8ACA-89E8675D6604}" srcOrd="0" destOrd="0" presId="urn:microsoft.com/office/officeart/2005/8/layout/default"/>
    <dgm:cxn modelId="{9F423F29-9307-477A-98E2-3AC555F3E582}" srcId="{290A8D64-16FC-4D9D-9768-58D0C2457CAF}" destId="{90737134-B3E4-4583-900C-4AB8913F0165}" srcOrd="3" destOrd="0" parTransId="{568601EE-D476-481F-9479-2C49759684F6}" sibTransId="{5FE616DA-5E38-4A4D-82AB-C636D9D49F7E}"/>
    <dgm:cxn modelId="{2B766069-5578-467B-8B7F-5C5A09DED827}" srcId="{290A8D64-16FC-4D9D-9768-58D0C2457CAF}" destId="{B515D584-C67D-4A6E-85F9-E35FC37DD4E3}" srcOrd="0" destOrd="0" parTransId="{F6D11877-26E1-4ADE-BE77-63D27AA6C2A1}" sibTransId="{88C09B34-CB47-482E-B4D6-D38C98FE8D3B}"/>
    <dgm:cxn modelId="{B76E2C86-18DC-4862-860C-E0DAEF5C4ABB}" type="presOf" srcId="{980031C9-0B6F-4C9E-AA56-407735EC8830}" destId="{706BE872-F521-45A6-AFFB-E323F0F9D24A}" srcOrd="0" destOrd="0" presId="urn:microsoft.com/office/officeart/2005/8/layout/default"/>
    <dgm:cxn modelId="{FB14C0B1-0D67-48EF-8CAB-936847216F87}" type="presOf" srcId="{881116E3-54E7-441E-9BEA-4558F0036903}" destId="{32AE2C7E-2FB7-4B1A-817B-9218950BDCFE}" srcOrd="0" destOrd="0" presId="urn:microsoft.com/office/officeart/2005/8/layout/default"/>
    <dgm:cxn modelId="{B267F3B9-49FA-4B5F-8335-E68DC3AAF7A1}" srcId="{290A8D64-16FC-4D9D-9768-58D0C2457CAF}" destId="{881116E3-54E7-441E-9BEA-4558F0036903}" srcOrd="1" destOrd="0" parTransId="{D3646E80-46F8-4AD5-9FE5-860C4BEFC2FA}" sibTransId="{EEC6EA03-3DDE-4045-BB3E-B2C799C04B26}"/>
    <dgm:cxn modelId="{550FCCBC-ADD8-47E3-987A-368622B6129E}" type="presOf" srcId="{90737134-B3E4-4583-900C-4AB8913F0165}" destId="{61ABF751-BC06-4140-BD76-AAD37734B6CC}" srcOrd="0" destOrd="0" presId="urn:microsoft.com/office/officeart/2005/8/layout/default"/>
    <dgm:cxn modelId="{2B0461F7-0A4E-4754-B9C2-34EEB5E9A78B}" srcId="{290A8D64-16FC-4D9D-9768-58D0C2457CAF}" destId="{980031C9-0B6F-4C9E-AA56-407735EC8830}" srcOrd="2" destOrd="0" parTransId="{CF72E247-1C12-48ED-A187-FCDA0042EF98}" sibTransId="{D5405AD1-B238-47F1-BE34-446D73D71E06}"/>
    <dgm:cxn modelId="{4CC122B9-FEF6-4637-AE53-29B36FA38D1D}" type="presParOf" srcId="{72C1AD03-D073-4E6C-8ACA-89E8675D6604}" destId="{4BA195C1-4863-42B6-92B1-025EA9A2A1D6}" srcOrd="0" destOrd="0" presId="urn:microsoft.com/office/officeart/2005/8/layout/default"/>
    <dgm:cxn modelId="{35F14937-AB23-4846-ACD6-E1E75B2A1CD5}" type="presParOf" srcId="{72C1AD03-D073-4E6C-8ACA-89E8675D6604}" destId="{6D654D62-1557-4C0F-BF67-0071EA09BF74}" srcOrd="1" destOrd="0" presId="urn:microsoft.com/office/officeart/2005/8/layout/default"/>
    <dgm:cxn modelId="{93DD26A3-049F-40D7-9C74-A4E7ACE4602D}" type="presParOf" srcId="{72C1AD03-D073-4E6C-8ACA-89E8675D6604}" destId="{32AE2C7E-2FB7-4B1A-817B-9218950BDCFE}" srcOrd="2" destOrd="0" presId="urn:microsoft.com/office/officeart/2005/8/layout/default"/>
    <dgm:cxn modelId="{F42DCBB4-1297-47E5-AEED-2507692B096C}" type="presParOf" srcId="{72C1AD03-D073-4E6C-8ACA-89E8675D6604}" destId="{9E9F74C2-FC8E-496E-B2B3-9EB645BFF9BE}" srcOrd="3" destOrd="0" presId="urn:microsoft.com/office/officeart/2005/8/layout/default"/>
    <dgm:cxn modelId="{9F484856-E8AE-4642-8F61-E7CE5BF52E15}" type="presParOf" srcId="{72C1AD03-D073-4E6C-8ACA-89E8675D6604}" destId="{706BE872-F521-45A6-AFFB-E323F0F9D24A}" srcOrd="4" destOrd="0" presId="urn:microsoft.com/office/officeart/2005/8/layout/default"/>
    <dgm:cxn modelId="{56B7D533-754E-483B-9E9A-10303E07885B}" type="presParOf" srcId="{72C1AD03-D073-4E6C-8ACA-89E8675D6604}" destId="{99293BAC-B0BB-40C5-9156-4F131740E694}" srcOrd="5" destOrd="0" presId="urn:microsoft.com/office/officeart/2005/8/layout/default"/>
    <dgm:cxn modelId="{F699010C-98FD-4942-B23F-E1A12C4CABB5}" type="presParOf" srcId="{72C1AD03-D073-4E6C-8ACA-89E8675D6604}" destId="{61ABF751-BC06-4140-BD76-AAD37734B6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B6E8F-20AA-49A2-9CB2-9B5A64C13E0F}">
      <dsp:nvSpPr>
        <dsp:cNvPr id="0" name=""/>
        <dsp:cNvSpPr/>
      </dsp:nvSpPr>
      <dsp:spPr>
        <a:xfrm>
          <a:off x="1898" y="797145"/>
          <a:ext cx="4048448" cy="242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E’ un </a:t>
          </a:r>
          <a:r>
            <a:rPr lang="it-IT" sz="2700" b="1" kern="1200" dirty="0"/>
            <a:t>linguaggio formale </a:t>
          </a:r>
          <a:r>
            <a:rPr lang="it-IT" sz="2700" kern="1200" dirty="0"/>
            <a:t>che specifica un insieme di istruzioni che possono essere usate per produrre dati in output</a:t>
          </a:r>
        </a:p>
      </dsp:txBody>
      <dsp:txXfrm>
        <a:off x="73043" y="868290"/>
        <a:ext cx="3906158" cy="2286779"/>
      </dsp:txXfrm>
    </dsp:sp>
    <dsp:sp modelId="{213F03B8-FD96-4223-A2D7-C9890D023131}">
      <dsp:nvSpPr>
        <dsp:cNvPr id="0" name=""/>
        <dsp:cNvSpPr/>
      </dsp:nvSpPr>
      <dsp:spPr>
        <a:xfrm>
          <a:off x="4455191" y="1509672"/>
          <a:ext cx="858271" cy="10040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200" kern="1200"/>
        </a:p>
      </dsp:txBody>
      <dsp:txXfrm>
        <a:off x="4455191" y="1710475"/>
        <a:ext cx="600790" cy="602409"/>
      </dsp:txXfrm>
    </dsp:sp>
    <dsp:sp modelId="{56040DF4-7A2C-4EE0-B10F-57C35120413D}">
      <dsp:nvSpPr>
        <dsp:cNvPr id="0" name=""/>
        <dsp:cNvSpPr/>
      </dsp:nvSpPr>
      <dsp:spPr>
        <a:xfrm>
          <a:off x="5669726" y="797145"/>
          <a:ext cx="4048448" cy="242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Utilizzabile per il </a:t>
          </a:r>
          <a:r>
            <a:rPr lang="it-IT" sz="2700" b="1" kern="1200"/>
            <a:t>controllo del comportamento </a:t>
          </a:r>
          <a:r>
            <a:rPr lang="it-IT" sz="2700" kern="1200"/>
            <a:t>di una macchina formale o di una implementazione di essa</a:t>
          </a:r>
        </a:p>
      </dsp:txBody>
      <dsp:txXfrm>
        <a:off x="5740871" y="868290"/>
        <a:ext cx="3906158" cy="22867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8614B-1BC7-418E-8683-890D56B6F7FE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Limitare la complessità della struttura del controllo dei programmi</a:t>
          </a:r>
          <a:endParaRPr lang="en-US" sz="2100" kern="1200"/>
        </a:p>
      </dsp:txBody>
      <dsp:txXfrm>
        <a:off x="1615851" y="2998"/>
        <a:ext cx="3089790" cy="1853874"/>
      </dsp:txXfrm>
    </dsp:sp>
    <dsp:sp modelId="{38A2618F-F62A-4117-BB63-EE155B5FDA25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Vincolo di usare le strutture di controllo definite dal Teorema di Bohm-Jacopini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Sequenza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Selezione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Ciclo</a:t>
          </a:r>
          <a:endParaRPr lang="en-US" sz="1600" kern="1200" dirty="0"/>
        </a:p>
      </dsp:txBody>
      <dsp:txXfrm>
        <a:off x="5014620" y="2998"/>
        <a:ext cx="3089790" cy="1853874"/>
      </dsp:txXfrm>
    </dsp:sp>
    <dsp:sp modelId="{58A8A035-0D98-4C05-98A2-C079371D731A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Evitare istruzioni di salto incondizionato</a:t>
          </a:r>
          <a:endParaRPr lang="en-US" sz="2100" kern="1200"/>
        </a:p>
      </dsp:txBody>
      <dsp:txXfrm>
        <a:off x="1615851" y="2165852"/>
        <a:ext cx="3089790" cy="1853874"/>
      </dsp:txXfrm>
    </dsp:sp>
    <dsp:sp modelId="{DDC6AAF3-01D0-4C20-AF6D-08934D750B0E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Es. C, pascal</a:t>
          </a:r>
          <a:endParaRPr lang="en-US" sz="2100" kern="1200"/>
        </a:p>
      </dsp:txBody>
      <dsp:txXfrm>
        <a:off x="5014620" y="2165852"/>
        <a:ext cx="3089790" cy="18538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E09AA-0908-4C41-ADAE-1BC74D7D06E7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Evoluzione del concetto di tipo di dato astratto</a:t>
          </a:r>
          <a:endParaRPr lang="en-US" sz="3000" kern="1200"/>
        </a:p>
      </dsp:txBody>
      <dsp:txXfrm>
        <a:off x="1615851" y="2998"/>
        <a:ext cx="3089790" cy="1853874"/>
      </dsp:txXfrm>
    </dsp:sp>
    <dsp:sp modelId="{972E7A1C-C071-4FF6-A33C-7498045EC0C2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Caratterizzata da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/>
            <a:t>Incapsulamento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/>
            <a:t>Ereditarietà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/>
            <a:t>Polimorfismo</a:t>
          </a:r>
          <a:endParaRPr lang="en-US" sz="2300" kern="1200"/>
        </a:p>
      </dsp:txBody>
      <dsp:txXfrm>
        <a:off x="5014620" y="2998"/>
        <a:ext cx="3089790" cy="1853874"/>
      </dsp:txXfrm>
    </dsp:sp>
    <dsp:sp modelId="{BD7D387B-E9FC-4478-8212-95CC241D5175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Es. C++, java, php, python</a:t>
          </a:r>
          <a:endParaRPr lang="en-US" sz="3000" kern="1200"/>
        </a:p>
      </dsp:txBody>
      <dsp:txXfrm>
        <a:off x="3315235" y="2165852"/>
        <a:ext cx="3089790" cy="18538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EC78F-B733-482D-9296-FF8E9A99E53C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Basati sul concetto matematico di funzione</a:t>
          </a:r>
          <a:endParaRPr lang="en-US" sz="3100" kern="1200"/>
        </a:p>
      </dsp:txBody>
      <dsp:txXfrm>
        <a:off x="0" y="36934"/>
        <a:ext cx="3037581" cy="1822549"/>
      </dsp:txXfrm>
    </dsp:sp>
    <dsp:sp modelId="{7BCC5C06-F28E-4215-B11D-0B01C8487192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Si usa soltanto il passaggio dei parametri</a:t>
          </a:r>
          <a:endParaRPr lang="en-US" sz="3100" kern="1200"/>
        </a:p>
      </dsp:txBody>
      <dsp:txXfrm>
        <a:off x="3341340" y="36934"/>
        <a:ext cx="3037581" cy="1822549"/>
      </dsp:txXfrm>
    </dsp:sp>
    <dsp:sp modelId="{8C10DF0D-594D-4F1F-923B-820383BE37D7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Ricorsione e pattern matching</a:t>
          </a:r>
          <a:endParaRPr lang="en-US" sz="3100" kern="1200"/>
        </a:p>
      </dsp:txBody>
      <dsp:txXfrm>
        <a:off x="6682680" y="36934"/>
        <a:ext cx="3037581" cy="1822549"/>
      </dsp:txXfrm>
    </dsp:sp>
    <dsp:sp modelId="{481D1ECF-3B00-4613-B67C-936F56B841AA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Struttura dati più diffusa è la lista</a:t>
          </a:r>
          <a:endParaRPr lang="en-US" sz="3100" kern="1200"/>
        </a:p>
      </dsp:txBody>
      <dsp:txXfrm>
        <a:off x="1670670" y="2163241"/>
        <a:ext cx="3037581" cy="1822549"/>
      </dsp:txXfrm>
    </dsp:sp>
    <dsp:sp modelId="{298F59AA-497B-4D9E-A505-FECFC1C946F0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Es. lisp</a:t>
          </a:r>
          <a:endParaRPr lang="en-US" sz="3100" kern="1200"/>
        </a:p>
      </dsp:txBody>
      <dsp:txXfrm>
        <a:off x="5012010" y="2163241"/>
        <a:ext cx="3037581" cy="18225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780C6-0517-4047-ADD9-C43E9C606C4E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Istruzione come clausola che descrive una relazione fra i dati</a:t>
          </a:r>
          <a:endParaRPr lang="en-US" sz="2100" kern="1200"/>
        </a:p>
      </dsp:txBody>
      <dsp:txXfrm>
        <a:off x="0" y="36934"/>
        <a:ext cx="3037581" cy="1822549"/>
      </dsp:txXfrm>
    </dsp:sp>
    <dsp:sp modelId="{F3292B48-7831-44CC-9F5B-4A847DDB2F0B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Descrivere l’insieme delle relazioni esistenti fra i dati e il risultato evoluto</a:t>
          </a:r>
          <a:endParaRPr lang="en-US" sz="2100" kern="1200"/>
        </a:p>
      </dsp:txBody>
      <dsp:txXfrm>
        <a:off x="3341340" y="36934"/>
        <a:ext cx="3037581" cy="1822549"/>
      </dsp:txXfrm>
    </dsp:sp>
    <dsp:sp modelId="{FD9A21F2-69B4-4080-BE6A-E3F428C5F288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È compito dell’interprete trovare l’ordine giusto di esecuzione</a:t>
          </a:r>
          <a:endParaRPr lang="en-US" sz="2100" kern="1200"/>
        </a:p>
      </dsp:txBody>
      <dsp:txXfrm>
        <a:off x="6682680" y="36934"/>
        <a:ext cx="3037581" cy="1822549"/>
      </dsp:txXfrm>
    </dsp:sp>
    <dsp:sp modelId="{4DE12A1F-FD4E-409B-A5E0-2FF8D813D077}">
      <dsp:nvSpPr>
        <dsp:cNvPr id="0" name=""/>
        <dsp:cNvSpPr/>
      </dsp:nvSpPr>
      <dsp:spPr>
        <a:xfrm>
          <a:off x="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Struttura di controllo principale = </a:t>
          </a:r>
          <a:r>
            <a:rPr lang="it-IT" sz="2100" b="1" kern="1200"/>
            <a:t>cut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rosso = modifica il comportamento del programma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Verde = rende più efficiente il calcolo</a:t>
          </a:r>
          <a:endParaRPr lang="en-US" sz="1600" kern="1200"/>
        </a:p>
      </dsp:txBody>
      <dsp:txXfrm>
        <a:off x="0" y="2163241"/>
        <a:ext cx="3037581" cy="1822549"/>
      </dsp:txXfrm>
    </dsp:sp>
    <dsp:sp modelId="{2DE2D703-BEEE-4144-9FEF-729D11B8099D}">
      <dsp:nvSpPr>
        <dsp:cNvPr id="0" name=""/>
        <dsp:cNvSpPr/>
      </dsp:nvSpPr>
      <dsp:spPr>
        <a:xfrm>
          <a:off x="334134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Tutti gli algoritmi devono essere ripensati in termini ricorsivi e di backtracking</a:t>
          </a:r>
          <a:endParaRPr lang="en-US" sz="2100" kern="1200"/>
        </a:p>
      </dsp:txBody>
      <dsp:txXfrm>
        <a:off x="3341340" y="2163241"/>
        <a:ext cx="3037581" cy="1822549"/>
      </dsp:txXfrm>
    </dsp:sp>
    <dsp:sp modelId="{13640D8D-AB07-4E87-83A2-D83BC147DA80}">
      <dsp:nvSpPr>
        <dsp:cNvPr id="0" name=""/>
        <dsp:cNvSpPr/>
      </dsp:nvSpPr>
      <dsp:spPr>
        <a:xfrm>
          <a:off x="668268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Risultati eccezionali nel manipolare gruppi di enti in relazione tra loro</a:t>
          </a:r>
          <a:endParaRPr lang="en-US" sz="2100" kern="1200"/>
        </a:p>
      </dsp:txBody>
      <dsp:txXfrm>
        <a:off x="6682680" y="2163241"/>
        <a:ext cx="3037581" cy="18225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0BC5-454D-4460-AE64-0DDC285E6E49}">
      <dsp:nvSpPr>
        <dsp:cNvPr id="0" name=""/>
        <dsp:cNvSpPr/>
      </dsp:nvSpPr>
      <dsp:spPr>
        <a:xfrm>
          <a:off x="1186" y="623092"/>
          <a:ext cx="4627566" cy="27765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Per automatizzare compiti lunghi e ripetitivi da eseguire</a:t>
          </a:r>
          <a:endParaRPr lang="en-US" sz="3900" kern="1200" dirty="0"/>
        </a:p>
      </dsp:txBody>
      <dsp:txXfrm>
        <a:off x="1186" y="623092"/>
        <a:ext cx="4627566" cy="2776539"/>
      </dsp:txXfrm>
    </dsp:sp>
    <dsp:sp modelId="{332A7EBC-F5BC-4ABE-993B-BE3814574952}">
      <dsp:nvSpPr>
        <dsp:cNvPr id="0" name=""/>
        <dsp:cNvSpPr/>
      </dsp:nvSpPr>
      <dsp:spPr>
        <a:xfrm>
          <a:off x="5091509" y="623092"/>
          <a:ext cx="4627566" cy="27765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File contenenti liste di comandi o registrazioni di comandi visuali (macro)</a:t>
          </a:r>
          <a:endParaRPr lang="en-US" sz="3900" kern="1200"/>
        </a:p>
      </dsp:txBody>
      <dsp:txXfrm>
        <a:off x="5091509" y="623092"/>
        <a:ext cx="4627566" cy="27765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DE55-84A4-455C-81EA-733AC7174B1F}">
      <dsp:nvSpPr>
        <dsp:cNvPr id="0" name=""/>
        <dsp:cNvSpPr/>
      </dsp:nvSpPr>
      <dsp:spPr>
        <a:xfrm>
          <a:off x="5220" y="0"/>
          <a:ext cx="1832041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Espressività</a:t>
          </a:r>
          <a:endParaRPr lang="en-US" sz="2800" kern="1200"/>
        </a:p>
      </dsp:txBody>
      <dsp:txXfrm>
        <a:off x="5220" y="0"/>
        <a:ext cx="1832041" cy="1206817"/>
      </dsp:txXfrm>
    </dsp:sp>
    <dsp:sp modelId="{8B2988A4-3AE5-46BB-A4C2-2CDBEA92AFBA}">
      <dsp:nvSpPr>
        <dsp:cNvPr id="0" name=""/>
        <dsp:cNvSpPr/>
      </dsp:nvSpPr>
      <dsp:spPr>
        <a:xfrm>
          <a:off x="188425" y="1206817"/>
          <a:ext cx="1465633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Facilità e semplicità con cui si può scrivere un linguaggio</a:t>
          </a:r>
          <a:endParaRPr lang="en-US" sz="1500" kern="1200"/>
        </a:p>
      </dsp:txBody>
      <dsp:txXfrm>
        <a:off x="231352" y="1249744"/>
        <a:ext cx="1379779" cy="2528917"/>
      </dsp:txXfrm>
    </dsp:sp>
    <dsp:sp modelId="{011B0F7A-B340-44D4-BEEF-C250393C43B2}">
      <dsp:nvSpPr>
        <dsp:cNvPr id="0" name=""/>
        <dsp:cNvSpPr/>
      </dsp:nvSpPr>
      <dsp:spPr>
        <a:xfrm>
          <a:off x="1974665" y="0"/>
          <a:ext cx="1832041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Didattica</a:t>
          </a:r>
          <a:endParaRPr lang="en-US" sz="2800" kern="1200"/>
        </a:p>
      </dsp:txBody>
      <dsp:txXfrm>
        <a:off x="1974665" y="0"/>
        <a:ext cx="1832041" cy="1206817"/>
      </dsp:txXfrm>
    </dsp:sp>
    <dsp:sp modelId="{04A29CF1-DD88-49F6-B98C-5267DF203EE1}">
      <dsp:nvSpPr>
        <dsp:cNvPr id="0" name=""/>
        <dsp:cNvSpPr/>
      </dsp:nvSpPr>
      <dsp:spPr>
        <a:xfrm>
          <a:off x="2157869" y="1206817"/>
          <a:ext cx="1465633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Rapidità con cui lo si può imparare</a:t>
          </a:r>
          <a:endParaRPr lang="en-US" sz="1500" kern="1200"/>
        </a:p>
      </dsp:txBody>
      <dsp:txXfrm>
        <a:off x="2200796" y="1249744"/>
        <a:ext cx="1379779" cy="2528917"/>
      </dsp:txXfrm>
    </dsp:sp>
    <dsp:sp modelId="{4B39FCD9-DFB1-4C09-9F83-80A73EA7003B}">
      <dsp:nvSpPr>
        <dsp:cNvPr id="0" name=""/>
        <dsp:cNvSpPr/>
      </dsp:nvSpPr>
      <dsp:spPr>
        <a:xfrm>
          <a:off x="3944110" y="0"/>
          <a:ext cx="1832041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Leggibilità</a:t>
          </a:r>
          <a:endParaRPr lang="en-US" sz="2800" kern="1200"/>
        </a:p>
      </dsp:txBody>
      <dsp:txXfrm>
        <a:off x="3944110" y="0"/>
        <a:ext cx="1832041" cy="1206817"/>
      </dsp:txXfrm>
    </dsp:sp>
    <dsp:sp modelId="{883A4215-1EF8-43EC-AC60-FBB9AE7E3B0C}">
      <dsp:nvSpPr>
        <dsp:cNvPr id="0" name=""/>
        <dsp:cNvSpPr/>
      </dsp:nvSpPr>
      <dsp:spPr>
        <a:xfrm>
          <a:off x="4127314" y="1206817"/>
          <a:ext cx="1465633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Facilità con cui si può capire cosa fa e come funziona</a:t>
          </a:r>
          <a:endParaRPr lang="en-US" sz="1500" kern="1200"/>
        </a:p>
      </dsp:txBody>
      <dsp:txXfrm>
        <a:off x="4170241" y="1249744"/>
        <a:ext cx="1379779" cy="2528917"/>
      </dsp:txXfrm>
    </dsp:sp>
    <dsp:sp modelId="{5E266B93-C0B1-474F-80D7-4C2B12293F5B}">
      <dsp:nvSpPr>
        <dsp:cNvPr id="0" name=""/>
        <dsp:cNvSpPr/>
      </dsp:nvSpPr>
      <dsp:spPr>
        <a:xfrm>
          <a:off x="5913554" y="0"/>
          <a:ext cx="1832041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Robustezza</a:t>
          </a:r>
          <a:endParaRPr lang="en-US" sz="2800" kern="1200"/>
        </a:p>
      </dsp:txBody>
      <dsp:txXfrm>
        <a:off x="5913554" y="0"/>
        <a:ext cx="1832041" cy="1206817"/>
      </dsp:txXfrm>
    </dsp:sp>
    <dsp:sp modelId="{BA5B3446-F773-4BD3-B9D8-ECE60331D635}">
      <dsp:nvSpPr>
        <dsp:cNvPr id="0" name=""/>
        <dsp:cNvSpPr/>
      </dsp:nvSpPr>
      <dsp:spPr>
        <a:xfrm>
          <a:off x="6096759" y="1206817"/>
          <a:ext cx="1465633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Capacità di prevenire gli errori di programmazione</a:t>
          </a:r>
          <a:endParaRPr lang="en-US" sz="1500" kern="1200"/>
        </a:p>
      </dsp:txBody>
      <dsp:txXfrm>
        <a:off x="6139686" y="1249744"/>
        <a:ext cx="1379779" cy="2528917"/>
      </dsp:txXfrm>
    </dsp:sp>
    <dsp:sp modelId="{13D65E2E-3C53-44BB-BC61-5DE1B632E4BB}">
      <dsp:nvSpPr>
        <dsp:cNvPr id="0" name=""/>
        <dsp:cNvSpPr/>
      </dsp:nvSpPr>
      <dsp:spPr>
        <a:xfrm>
          <a:off x="7882999" y="0"/>
          <a:ext cx="1832041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Modularità</a:t>
          </a:r>
          <a:endParaRPr lang="en-US" sz="2800" kern="1200"/>
        </a:p>
      </dsp:txBody>
      <dsp:txXfrm>
        <a:off x="7882999" y="0"/>
        <a:ext cx="1832041" cy="1206817"/>
      </dsp:txXfrm>
    </dsp:sp>
    <dsp:sp modelId="{E522B1BD-D72D-4AA7-8B51-257AE7F4537C}">
      <dsp:nvSpPr>
        <dsp:cNvPr id="0" name=""/>
        <dsp:cNvSpPr/>
      </dsp:nvSpPr>
      <dsp:spPr>
        <a:xfrm>
          <a:off x="8066203" y="1206817"/>
          <a:ext cx="1465633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Facilita la scrittura di programmi indipendenti che comunicano tra loro</a:t>
          </a:r>
          <a:endParaRPr lang="en-US" sz="1500" kern="1200"/>
        </a:p>
      </dsp:txBody>
      <dsp:txXfrm>
        <a:off x="8109130" y="1249744"/>
        <a:ext cx="1379779" cy="25289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9E67E-62EA-41BC-A39B-7E2EBEF83DAB}">
      <dsp:nvSpPr>
        <dsp:cNvPr id="0" name=""/>
        <dsp:cNvSpPr/>
      </dsp:nvSpPr>
      <dsp:spPr>
        <a:xfrm>
          <a:off x="2343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Flessibilità</a:t>
          </a:r>
          <a:endParaRPr lang="en-US" sz="3600" kern="1200"/>
        </a:p>
      </dsp:txBody>
      <dsp:txXfrm>
        <a:off x="2343" y="0"/>
        <a:ext cx="2299544" cy="1206817"/>
      </dsp:txXfrm>
    </dsp:sp>
    <dsp:sp modelId="{5AD0BF43-4D2D-46AF-9D1D-1366557D1A93}">
      <dsp:nvSpPr>
        <dsp:cNvPr id="0" name=""/>
        <dsp:cNvSpPr/>
      </dsp:nvSpPr>
      <dsp:spPr>
        <a:xfrm>
          <a:off x="232297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Possibilità di adattare il linguaggio con la definizione di nuovi comandi e nuovi operatori</a:t>
          </a:r>
          <a:endParaRPr lang="en-US" sz="2200" kern="1200"/>
        </a:p>
      </dsp:txBody>
      <dsp:txXfrm>
        <a:off x="286178" y="1260698"/>
        <a:ext cx="1731873" cy="2507009"/>
      </dsp:txXfrm>
    </dsp:sp>
    <dsp:sp modelId="{374A58F9-A8F7-4F0A-9A51-FA305900075C}">
      <dsp:nvSpPr>
        <dsp:cNvPr id="0" name=""/>
        <dsp:cNvSpPr/>
      </dsp:nvSpPr>
      <dsp:spPr>
        <a:xfrm>
          <a:off x="2474353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Generalità</a:t>
          </a:r>
          <a:endParaRPr lang="en-US" sz="3600" kern="1200" dirty="0"/>
        </a:p>
      </dsp:txBody>
      <dsp:txXfrm>
        <a:off x="2474353" y="0"/>
        <a:ext cx="2299544" cy="1206817"/>
      </dsp:txXfrm>
    </dsp:sp>
    <dsp:sp modelId="{92AF851B-143A-4451-BEC2-48B27D37D8A3}">
      <dsp:nvSpPr>
        <dsp:cNvPr id="0" name=""/>
        <dsp:cNvSpPr/>
      </dsp:nvSpPr>
      <dsp:spPr>
        <a:xfrm>
          <a:off x="2704308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Facilità di codificare algoritmi e soluzioni di problemi in campi diversi</a:t>
          </a:r>
          <a:endParaRPr lang="en-US" sz="2200" kern="1200"/>
        </a:p>
      </dsp:txBody>
      <dsp:txXfrm>
        <a:off x="2758189" y="1260698"/>
        <a:ext cx="1731873" cy="2507009"/>
      </dsp:txXfrm>
    </dsp:sp>
    <dsp:sp modelId="{404D89D2-A101-4282-ACB8-C78A53BC3DE5}">
      <dsp:nvSpPr>
        <dsp:cNvPr id="0" name=""/>
        <dsp:cNvSpPr/>
      </dsp:nvSpPr>
      <dsp:spPr>
        <a:xfrm>
          <a:off x="4946363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Efficienza</a:t>
          </a:r>
          <a:endParaRPr lang="en-US" sz="3600" kern="1200"/>
        </a:p>
      </dsp:txBody>
      <dsp:txXfrm>
        <a:off x="4946363" y="0"/>
        <a:ext cx="2299544" cy="1206817"/>
      </dsp:txXfrm>
    </dsp:sp>
    <dsp:sp modelId="{4716CD80-6239-462C-9C21-7D6F9D46C5AF}">
      <dsp:nvSpPr>
        <dsp:cNvPr id="0" name=""/>
        <dsp:cNvSpPr/>
      </dsp:nvSpPr>
      <dsp:spPr>
        <a:xfrm>
          <a:off x="5176318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Velocità di esecuzione e uso delle risorse del sistema</a:t>
          </a:r>
          <a:endParaRPr lang="en-US" sz="2200" kern="1200"/>
        </a:p>
      </dsp:txBody>
      <dsp:txXfrm>
        <a:off x="5230199" y="1260698"/>
        <a:ext cx="1731873" cy="2507009"/>
      </dsp:txXfrm>
    </dsp:sp>
    <dsp:sp modelId="{DD67343C-D315-4F2C-8C7D-313AD5CE0D09}">
      <dsp:nvSpPr>
        <dsp:cNvPr id="0" name=""/>
        <dsp:cNvSpPr/>
      </dsp:nvSpPr>
      <dsp:spPr>
        <a:xfrm>
          <a:off x="7418374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Coerenza</a:t>
          </a:r>
          <a:endParaRPr lang="en-US" sz="3600" kern="1200"/>
        </a:p>
      </dsp:txBody>
      <dsp:txXfrm>
        <a:off x="7418374" y="0"/>
        <a:ext cx="2299544" cy="1206817"/>
      </dsp:txXfrm>
    </dsp:sp>
    <dsp:sp modelId="{4BF9F11F-37D2-4804-A124-3BA6489C5B13}">
      <dsp:nvSpPr>
        <dsp:cNvPr id="0" name=""/>
        <dsp:cNvSpPr/>
      </dsp:nvSpPr>
      <dsp:spPr>
        <a:xfrm>
          <a:off x="7648328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Applicazione dei principi base in modo uniforme</a:t>
          </a:r>
          <a:endParaRPr lang="en-US" sz="2200" kern="1200"/>
        </a:p>
      </dsp:txBody>
      <dsp:txXfrm>
        <a:off x="7702209" y="1260698"/>
        <a:ext cx="1731873" cy="25070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D400C-E8FF-4EE1-A2A8-4886F8A0523C}">
      <dsp:nvSpPr>
        <dsp:cNvPr id="0" name=""/>
        <dsp:cNvSpPr/>
      </dsp:nvSpPr>
      <dsp:spPr>
        <a:xfrm>
          <a:off x="2343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Diffusione</a:t>
          </a:r>
          <a:endParaRPr lang="en-US" sz="2200" kern="1200"/>
        </a:p>
      </dsp:txBody>
      <dsp:txXfrm>
        <a:off x="2343" y="0"/>
        <a:ext cx="2299544" cy="1206817"/>
      </dsp:txXfrm>
    </dsp:sp>
    <dsp:sp modelId="{B7A66B07-A9F4-440A-820C-66FBDC774643}">
      <dsp:nvSpPr>
        <dsp:cNvPr id="0" name=""/>
        <dsp:cNvSpPr/>
      </dsp:nvSpPr>
      <dsp:spPr>
        <a:xfrm>
          <a:off x="232297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Numero di programmatori che usa il linguaggio</a:t>
          </a:r>
          <a:endParaRPr lang="en-US" sz="2100" kern="1200"/>
        </a:p>
      </dsp:txBody>
      <dsp:txXfrm>
        <a:off x="286178" y="1260698"/>
        <a:ext cx="1731873" cy="2507009"/>
      </dsp:txXfrm>
    </dsp:sp>
    <dsp:sp modelId="{0D8C722A-7153-49DB-93C2-D9E04CAC33F1}">
      <dsp:nvSpPr>
        <dsp:cNvPr id="0" name=""/>
        <dsp:cNvSpPr/>
      </dsp:nvSpPr>
      <dsp:spPr>
        <a:xfrm>
          <a:off x="2474353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Standardizzazione</a:t>
          </a:r>
          <a:endParaRPr lang="en-US" sz="2200" kern="1200"/>
        </a:p>
      </dsp:txBody>
      <dsp:txXfrm>
        <a:off x="2474353" y="0"/>
        <a:ext cx="2299544" cy="1206817"/>
      </dsp:txXfrm>
    </dsp:sp>
    <dsp:sp modelId="{D622FEF8-EC94-4999-9A79-217D1F8ED437}">
      <dsp:nvSpPr>
        <dsp:cNvPr id="0" name=""/>
        <dsp:cNvSpPr/>
      </dsp:nvSpPr>
      <dsp:spPr>
        <a:xfrm>
          <a:off x="2704308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Pochi dialetti</a:t>
          </a:r>
          <a:endParaRPr lang="en-US" sz="2100" kern="1200"/>
        </a:p>
      </dsp:txBody>
      <dsp:txXfrm>
        <a:off x="2758189" y="1260698"/>
        <a:ext cx="1731873" cy="2507009"/>
      </dsp:txXfrm>
    </dsp:sp>
    <dsp:sp modelId="{C2872888-45E6-42BB-AFF5-90856BD83C77}">
      <dsp:nvSpPr>
        <dsp:cNvPr id="0" name=""/>
        <dsp:cNvSpPr/>
      </dsp:nvSpPr>
      <dsp:spPr>
        <a:xfrm>
          <a:off x="4946363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Integrabilità</a:t>
          </a:r>
          <a:endParaRPr lang="en-US" sz="2200" kern="1200"/>
        </a:p>
      </dsp:txBody>
      <dsp:txXfrm>
        <a:off x="4946363" y="0"/>
        <a:ext cx="2299544" cy="1206817"/>
      </dsp:txXfrm>
    </dsp:sp>
    <dsp:sp modelId="{275087E9-A36C-4327-A628-AF2AD2DB28DE}">
      <dsp:nvSpPr>
        <dsp:cNvPr id="0" name=""/>
        <dsp:cNvSpPr/>
      </dsp:nvSpPr>
      <dsp:spPr>
        <a:xfrm>
          <a:off x="5176318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Usare parti di codice scritte in altri linguaggi</a:t>
          </a:r>
          <a:endParaRPr lang="en-US" sz="2100" kern="1200"/>
        </a:p>
      </dsp:txBody>
      <dsp:txXfrm>
        <a:off x="5230199" y="1260698"/>
        <a:ext cx="1731873" cy="2507009"/>
      </dsp:txXfrm>
    </dsp:sp>
    <dsp:sp modelId="{6941EA71-F057-4BB2-95BE-E8FB89A6F75A}">
      <dsp:nvSpPr>
        <dsp:cNvPr id="0" name=""/>
        <dsp:cNvSpPr/>
      </dsp:nvSpPr>
      <dsp:spPr>
        <a:xfrm>
          <a:off x="7418374" y="0"/>
          <a:ext cx="2299544" cy="402272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Portabilità</a:t>
          </a:r>
          <a:endParaRPr lang="en-US" sz="2200" kern="1200"/>
        </a:p>
      </dsp:txBody>
      <dsp:txXfrm>
        <a:off x="7418374" y="0"/>
        <a:ext cx="2299544" cy="1206817"/>
      </dsp:txXfrm>
    </dsp:sp>
    <dsp:sp modelId="{D2FB64F4-9A4D-4643-B5AB-9A5F8867709E}">
      <dsp:nvSpPr>
        <dsp:cNvPr id="0" name=""/>
        <dsp:cNvSpPr/>
      </dsp:nvSpPr>
      <dsp:spPr>
        <a:xfrm>
          <a:off x="7648328" y="1206817"/>
          <a:ext cx="1839635" cy="26147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Portare il codice su diverse piattaforme senza doverlo modificare</a:t>
          </a:r>
          <a:endParaRPr lang="en-US" sz="2100" kern="1200"/>
        </a:p>
      </dsp:txBody>
      <dsp:txXfrm>
        <a:off x="7702209" y="1260698"/>
        <a:ext cx="1731873" cy="2507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EF1BF-5FCF-4A52-A5CE-AC0D5AFC64D9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Lessico</a:t>
          </a:r>
        </a:p>
      </dsp:txBody>
      <dsp:txXfrm>
        <a:off x="1615851" y="2998"/>
        <a:ext cx="3089790" cy="1853874"/>
      </dsp:txXfrm>
    </dsp:sp>
    <dsp:sp modelId="{C2072472-EFCF-4F4B-B131-0ED591A31A7B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Sintassi</a:t>
          </a:r>
        </a:p>
      </dsp:txBody>
      <dsp:txXfrm>
        <a:off x="5014620" y="2998"/>
        <a:ext cx="3089790" cy="1853874"/>
      </dsp:txXfrm>
    </dsp:sp>
    <dsp:sp modelId="{47667B29-775A-4DB2-AA88-14A00628CBC3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Semantica</a:t>
          </a:r>
        </a:p>
      </dsp:txBody>
      <dsp:txXfrm>
        <a:off x="1615851" y="2165852"/>
        <a:ext cx="3089790" cy="1853874"/>
      </dsp:txXfrm>
    </dsp:sp>
    <dsp:sp modelId="{EEE927F6-38DA-445C-83D4-15F0019AFDE1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Istruzione</a:t>
          </a:r>
        </a:p>
      </dsp:txBody>
      <dsp:txXfrm>
        <a:off x="5014620" y="2165852"/>
        <a:ext cx="3089790" cy="185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32A20-06EB-41D7-B715-DD4D86A1A8D4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Variabile e costante</a:t>
          </a:r>
        </a:p>
      </dsp:txBody>
      <dsp:txXfrm>
        <a:off x="2847" y="542881"/>
        <a:ext cx="2259201" cy="1355520"/>
      </dsp:txXfrm>
    </dsp:sp>
    <dsp:sp modelId="{E62612FE-BC7C-42AC-84D7-F762263D2EC5}">
      <dsp:nvSpPr>
        <dsp:cNvPr id="0" name=""/>
        <dsp:cNvSpPr/>
      </dsp:nvSpPr>
      <dsp:spPr>
        <a:xfrm>
          <a:off x="2487969" y="542881"/>
          <a:ext cx="2259201" cy="1355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Espressione</a:t>
          </a:r>
        </a:p>
      </dsp:txBody>
      <dsp:txXfrm>
        <a:off x="2487969" y="542881"/>
        <a:ext cx="2259201" cy="1355520"/>
      </dsp:txXfrm>
    </dsp:sp>
    <dsp:sp modelId="{2857A53D-CB15-49B8-819C-DDF19D022764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Strutture dati</a:t>
          </a:r>
        </a:p>
      </dsp:txBody>
      <dsp:txXfrm>
        <a:off x="4973091" y="542881"/>
        <a:ext cx="2259201" cy="1355520"/>
      </dsp:txXfrm>
    </dsp:sp>
    <dsp:sp modelId="{FDC6E95B-FDE6-499F-913C-45EE784F8A22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Strutture di controllo</a:t>
          </a:r>
        </a:p>
      </dsp:txBody>
      <dsp:txXfrm>
        <a:off x="7458212" y="542881"/>
        <a:ext cx="2259201" cy="1355520"/>
      </dsp:txXfrm>
    </dsp:sp>
    <dsp:sp modelId="{1580CE5C-37D2-48A9-AC40-91393E34F743}">
      <dsp:nvSpPr>
        <dsp:cNvPr id="0" name=""/>
        <dsp:cNvSpPr/>
      </dsp:nvSpPr>
      <dsp:spPr>
        <a:xfrm>
          <a:off x="1245408" y="2124322"/>
          <a:ext cx="2259201" cy="1355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Sottoprogramma</a:t>
          </a:r>
        </a:p>
      </dsp:txBody>
      <dsp:txXfrm>
        <a:off x="1245408" y="2124322"/>
        <a:ext cx="2259201" cy="1355520"/>
      </dsp:txXfrm>
    </dsp:sp>
    <dsp:sp modelId="{3C367D26-AF6F-415B-8649-C22A943758A5}">
      <dsp:nvSpPr>
        <dsp:cNvPr id="0" name=""/>
        <dsp:cNvSpPr/>
      </dsp:nvSpPr>
      <dsp:spPr>
        <a:xfrm>
          <a:off x="3730530" y="2124322"/>
          <a:ext cx="2259201" cy="1355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Input/output</a:t>
          </a:r>
        </a:p>
      </dsp:txBody>
      <dsp:txXfrm>
        <a:off x="3730530" y="2124322"/>
        <a:ext cx="2259201" cy="1355520"/>
      </dsp:txXfrm>
    </dsp:sp>
    <dsp:sp modelId="{FD17887C-3A6F-405E-8E00-7EDCA12FFFBD}">
      <dsp:nvSpPr>
        <dsp:cNvPr id="0" name=""/>
        <dsp:cNvSpPr/>
      </dsp:nvSpPr>
      <dsp:spPr>
        <a:xfrm>
          <a:off x="6215651" y="2124322"/>
          <a:ext cx="2259201" cy="1355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Commenti</a:t>
          </a:r>
        </a:p>
      </dsp:txBody>
      <dsp:txXfrm>
        <a:off x="6215651" y="2124322"/>
        <a:ext cx="2259201" cy="135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195F-2EDB-43A6-A515-22369D890082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A19B4B-2998-4933-9B0B-6F8FEB9652F5}">
      <dsp:nvSpPr>
        <dsp:cNvPr id="0" name=""/>
        <dsp:cNvSpPr/>
      </dsp:nvSpPr>
      <dsp:spPr>
        <a:xfrm>
          <a:off x="0" y="0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kern="1200" dirty="0"/>
            <a:t>Esprime l'algoritmo del programma tradotto nel linguaggio di programmazione</a:t>
          </a:r>
          <a:endParaRPr lang="en-US" sz="3000" b="1" kern="1200" dirty="0"/>
        </a:p>
      </dsp:txBody>
      <dsp:txXfrm>
        <a:off x="0" y="0"/>
        <a:ext cx="9720262" cy="1005681"/>
      </dsp:txXfrm>
    </dsp:sp>
    <dsp:sp modelId="{E4452285-17FF-4F40-A7EC-2E7A731E1154}">
      <dsp:nvSpPr>
        <dsp:cNvPr id="0" name=""/>
        <dsp:cNvSpPr/>
      </dsp:nvSpPr>
      <dsp:spPr>
        <a:xfrm>
          <a:off x="0" y="1005681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A8CFBD-C7CE-404C-83D7-E7D2467F1F88}">
      <dsp:nvSpPr>
        <dsp:cNvPr id="0" name=""/>
        <dsp:cNvSpPr/>
      </dsp:nvSpPr>
      <dsp:spPr>
        <a:xfrm>
          <a:off x="0" y="1005681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Contiene le istruzioni da eseguire e (spesso) alcuni dati noti e costanti</a:t>
          </a:r>
          <a:endParaRPr lang="en-US" sz="3000" kern="1200"/>
        </a:p>
      </dsp:txBody>
      <dsp:txXfrm>
        <a:off x="0" y="1005681"/>
        <a:ext cx="9720262" cy="1005681"/>
      </dsp:txXfrm>
    </dsp:sp>
    <dsp:sp modelId="{34BD3A41-7075-4834-8ABB-C8CE37362EE0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728079-37BC-4955-AE3D-7B7D87EA0C64}">
      <dsp:nvSpPr>
        <dsp:cNvPr id="0" name=""/>
        <dsp:cNvSpPr/>
      </dsp:nvSpPr>
      <dsp:spPr>
        <a:xfrm>
          <a:off x="0" y="2011362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Attraverso editor di testo</a:t>
          </a:r>
          <a:endParaRPr lang="en-US" sz="3000" kern="1200"/>
        </a:p>
      </dsp:txBody>
      <dsp:txXfrm>
        <a:off x="0" y="2011362"/>
        <a:ext cx="9720262" cy="1005681"/>
      </dsp:txXfrm>
    </dsp:sp>
    <dsp:sp modelId="{7EE5638D-2CD8-4C73-AE97-E70F2F5A8602}">
      <dsp:nvSpPr>
        <dsp:cNvPr id="0" name=""/>
        <dsp:cNvSpPr/>
      </dsp:nvSpPr>
      <dsp:spPr>
        <a:xfrm>
          <a:off x="0" y="3017043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2C1984-AFD8-476B-B388-9F2D03A492FF}">
      <dsp:nvSpPr>
        <dsp:cNvPr id="0" name=""/>
        <dsp:cNvSpPr/>
      </dsp:nvSpPr>
      <dsp:spPr>
        <a:xfrm>
          <a:off x="0" y="3017043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IDE </a:t>
          </a:r>
          <a:r>
            <a:rPr lang="it-IT" sz="3000" kern="1200">
              <a:sym typeface="Wingdings" panose="05000000000000000000" pitchFamily="2" charset="2"/>
            </a:rPr>
            <a:t></a:t>
          </a:r>
          <a:r>
            <a:rPr lang="it-IT" sz="3000" kern="1200"/>
            <a:t> dato editor che è in grado di lavorare a stretto contatto con gli altri strumenti di lavoro </a:t>
          </a:r>
          <a:endParaRPr lang="en-US" sz="3000" kern="1200"/>
        </a:p>
      </dsp:txBody>
      <dsp:txXfrm>
        <a:off x="0" y="3017043"/>
        <a:ext cx="9720262" cy="10056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517E4-6C70-4627-83A8-E4C5C4AE8674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1956D1-B9AD-41B0-BA72-98AF42CFC53A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b="1" kern="1200" dirty="0"/>
            <a:t>Codice compilato, cioè tradotto in istruzioni di linguaggio macchina da un programma compilatore</a:t>
          </a:r>
          <a:endParaRPr lang="en-US" sz="3400" b="1" kern="1200" dirty="0"/>
        </a:p>
      </dsp:txBody>
      <dsp:txXfrm>
        <a:off x="0" y="1964"/>
        <a:ext cx="9720262" cy="1339598"/>
      </dsp:txXfrm>
    </dsp:sp>
    <dsp:sp modelId="{7A396B60-AF82-4C3B-90A8-462ACD2A243B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DB8B4B-5687-4DB6-9CFA-37C9664AD992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File binario eseguibile che non ha bisogno di altri programmi per andare in esecuzione</a:t>
          </a:r>
          <a:endParaRPr lang="en-US" sz="3400" kern="1200"/>
        </a:p>
      </dsp:txBody>
      <dsp:txXfrm>
        <a:off x="0" y="1341563"/>
        <a:ext cx="9720262" cy="1339598"/>
      </dsp:txXfrm>
    </dsp:sp>
    <dsp:sp modelId="{1D36E628-A9D9-4C69-AEDB-CCB6B8A0580C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80A0A6-4EA4-4064-9203-BED9965D2351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Per i linguaggi di scripting è norma usare un interprete piuttosto che un compilatore</a:t>
          </a:r>
          <a:endParaRPr lang="en-US" sz="3400" kern="1200"/>
        </a:p>
      </dsp:txBody>
      <dsp:txXfrm>
        <a:off x="0" y="2681161"/>
        <a:ext cx="9720262" cy="1339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4E2AE-29E9-446B-9AD9-07DEF5EE10DF}">
      <dsp:nvSpPr>
        <dsp:cNvPr id="0" name=""/>
        <dsp:cNvSpPr/>
      </dsp:nvSpPr>
      <dsp:spPr>
        <a:xfrm>
          <a:off x="0" y="28392"/>
          <a:ext cx="9720262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Vantaggio</a:t>
          </a:r>
          <a:endParaRPr lang="en-US" sz="4400" kern="1200" dirty="0"/>
        </a:p>
      </dsp:txBody>
      <dsp:txXfrm>
        <a:off x="49004" y="77396"/>
        <a:ext cx="9622254" cy="905852"/>
      </dsp:txXfrm>
    </dsp:sp>
    <dsp:sp modelId="{5A9F6FA3-75FA-4402-A0A3-3BAA66542889}">
      <dsp:nvSpPr>
        <dsp:cNvPr id="0" name=""/>
        <dsp:cNvSpPr/>
      </dsp:nvSpPr>
      <dsp:spPr>
        <a:xfrm>
          <a:off x="0" y="1032252"/>
          <a:ext cx="9720262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Eseguibili velocissimi nella fase di esecuzione adattando vari parametri all’hardware</a:t>
          </a:r>
          <a:endParaRPr lang="en-US" sz="3400" kern="1200"/>
        </a:p>
      </dsp:txBody>
      <dsp:txXfrm>
        <a:off x="0" y="1032252"/>
        <a:ext cx="9720262" cy="979110"/>
      </dsp:txXfrm>
    </dsp:sp>
    <dsp:sp modelId="{64B22117-8544-4D2C-9CA3-C909F89E9763}">
      <dsp:nvSpPr>
        <dsp:cNvPr id="0" name=""/>
        <dsp:cNvSpPr/>
      </dsp:nvSpPr>
      <dsp:spPr>
        <a:xfrm>
          <a:off x="0" y="2011362"/>
          <a:ext cx="9720262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Svantaggio</a:t>
          </a:r>
          <a:endParaRPr lang="en-US" sz="4400" kern="1200"/>
        </a:p>
      </dsp:txBody>
      <dsp:txXfrm>
        <a:off x="49004" y="2060366"/>
        <a:ext cx="9622254" cy="905852"/>
      </dsp:txXfrm>
    </dsp:sp>
    <dsp:sp modelId="{5316F891-1B2A-480C-9EAD-0745F8167205}">
      <dsp:nvSpPr>
        <dsp:cNvPr id="0" name=""/>
        <dsp:cNvSpPr/>
      </dsp:nvSpPr>
      <dsp:spPr>
        <a:xfrm>
          <a:off x="0" y="3015222"/>
          <a:ext cx="9720262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Necessità di compilare un eseguibile per ogni sistema operativo o piattaforma</a:t>
          </a:r>
          <a:endParaRPr lang="en-US" sz="3400" kern="1200"/>
        </a:p>
      </dsp:txBody>
      <dsp:txXfrm>
        <a:off x="0" y="3015222"/>
        <a:ext cx="9720262" cy="979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1DD11-1470-4355-B81F-EB4FD703C25C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1B125A-0424-4DE6-9489-93052EC9BBF2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Nati per cercare di eliminare il problema della portabilità</a:t>
          </a:r>
          <a:endParaRPr lang="en-US" sz="4000" kern="1200"/>
        </a:p>
      </dsp:txBody>
      <dsp:txXfrm>
        <a:off x="0" y="1964"/>
        <a:ext cx="9720262" cy="1339598"/>
      </dsp:txXfrm>
    </dsp:sp>
    <dsp:sp modelId="{B5A8C907-5649-4228-93A5-B3EAC4536FC6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FF6478-5909-4727-A52C-DFFB75E21234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Per linguaggi che si basano soltanto su librerie compilate ad hoc per ogni piattaforma</a:t>
          </a:r>
          <a:endParaRPr lang="en-US" sz="4000" kern="1200"/>
        </a:p>
      </dsp:txBody>
      <dsp:txXfrm>
        <a:off x="0" y="1341563"/>
        <a:ext cx="9720262" cy="1339598"/>
      </dsp:txXfrm>
    </dsp:sp>
    <dsp:sp modelId="{BEDE367F-D29D-48E3-ABF0-26B4E04E6348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AF8F9E-CF3D-4A5D-AFDB-81E16D3B6325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Il codice viene interpretato e linkato ai vari moduli</a:t>
          </a:r>
          <a:endParaRPr lang="en-US" sz="4000" kern="1200"/>
        </a:p>
      </dsp:txBody>
      <dsp:txXfrm>
        <a:off x="0" y="2681161"/>
        <a:ext cx="9720262" cy="13395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57819-5660-4978-8AB6-EE898CDB3E3C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Imperativi</a:t>
          </a:r>
          <a:endParaRPr lang="en-US" sz="4900" kern="1200"/>
        </a:p>
      </dsp:txBody>
      <dsp:txXfrm>
        <a:off x="0" y="36934"/>
        <a:ext cx="3037581" cy="1822549"/>
      </dsp:txXfrm>
    </dsp:sp>
    <dsp:sp modelId="{4F008D48-3CE3-486F-8E58-9FFE84924258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Strutturati</a:t>
          </a:r>
          <a:endParaRPr lang="en-US" sz="4900" kern="1200"/>
        </a:p>
      </dsp:txBody>
      <dsp:txXfrm>
        <a:off x="3341340" y="36934"/>
        <a:ext cx="3037581" cy="1822549"/>
      </dsp:txXfrm>
    </dsp:sp>
    <dsp:sp modelId="{6229067E-2436-4B42-8E8C-44253577E811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Orientati ad oggetti</a:t>
          </a:r>
          <a:endParaRPr lang="en-US" sz="4900" kern="1200"/>
        </a:p>
      </dsp:txBody>
      <dsp:txXfrm>
        <a:off x="6682680" y="36934"/>
        <a:ext cx="3037581" cy="1822549"/>
      </dsp:txXfrm>
    </dsp:sp>
    <dsp:sp modelId="{56B95996-9125-40A6-9302-4EBA48F38361}">
      <dsp:nvSpPr>
        <dsp:cNvPr id="0" name=""/>
        <dsp:cNvSpPr/>
      </dsp:nvSpPr>
      <dsp:spPr>
        <a:xfrm>
          <a:off x="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Funzionali</a:t>
          </a:r>
          <a:endParaRPr lang="en-US" sz="4900" kern="1200"/>
        </a:p>
      </dsp:txBody>
      <dsp:txXfrm>
        <a:off x="0" y="2163241"/>
        <a:ext cx="3037581" cy="1822549"/>
      </dsp:txXfrm>
    </dsp:sp>
    <dsp:sp modelId="{5F2959BE-D33B-436D-8790-BFE539D8CDC3}">
      <dsp:nvSpPr>
        <dsp:cNvPr id="0" name=""/>
        <dsp:cNvSpPr/>
      </dsp:nvSpPr>
      <dsp:spPr>
        <a:xfrm>
          <a:off x="334134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Logici</a:t>
          </a:r>
          <a:endParaRPr lang="en-US" sz="4900" kern="1200"/>
        </a:p>
      </dsp:txBody>
      <dsp:txXfrm>
        <a:off x="3341340" y="2163241"/>
        <a:ext cx="3037581" cy="1822549"/>
      </dsp:txXfrm>
    </dsp:sp>
    <dsp:sp modelId="{05EEAC6E-E289-4C1A-9550-948E99411C00}">
      <dsp:nvSpPr>
        <dsp:cNvPr id="0" name=""/>
        <dsp:cNvSpPr/>
      </dsp:nvSpPr>
      <dsp:spPr>
        <a:xfrm>
          <a:off x="6682680" y="2163241"/>
          <a:ext cx="3037581" cy="182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Scripting</a:t>
          </a:r>
          <a:endParaRPr lang="en-US" sz="4900" kern="1200"/>
        </a:p>
      </dsp:txBody>
      <dsp:txXfrm>
        <a:off x="6682680" y="2163241"/>
        <a:ext cx="3037581" cy="18225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195C1-4863-42B6-92B1-025EA9A2A1D6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L’istruzione è un comando esplicito che opera su una o più variabili oppure sullo stato interno della macchina</a:t>
          </a:r>
          <a:endParaRPr lang="en-US" sz="2200" kern="1200" dirty="0"/>
        </a:p>
      </dsp:txBody>
      <dsp:txXfrm>
        <a:off x="1615851" y="2998"/>
        <a:ext cx="3089790" cy="1853874"/>
      </dsp:txXfrm>
    </dsp:sp>
    <dsp:sp modelId="{32AE2C7E-2FB7-4B1A-817B-9218950BDCFE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Vengono eseguite in un ordine prestabilito </a:t>
          </a:r>
          <a:r>
            <a:rPr lang="it-IT" sz="2200" kern="1200">
              <a:sym typeface="Wingdings" panose="05000000000000000000" pitchFamily="2" charset="2"/>
            </a:rPr>
            <a:t></a:t>
          </a:r>
          <a:r>
            <a:rPr lang="it-IT" sz="2200" kern="1200"/>
            <a:t> calcolo per iterazione</a:t>
          </a:r>
          <a:endParaRPr lang="en-US" sz="2200" kern="1200"/>
        </a:p>
      </dsp:txBody>
      <dsp:txXfrm>
        <a:off x="5014620" y="2998"/>
        <a:ext cx="3089790" cy="1853874"/>
      </dsp:txXfrm>
    </dsp:sp>
    <dsp:sp modelId="{706BE872-F521-45A6-AFFB-E323F0F9D24A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Occuparsi di cosa la macchina deve fare per ottenere il risultato che si vuole ottenere </a:t>
          </a:r>
          <a:r>
            <a:rPr lang="it-IT" sz="2200" kern="1200">
              <a:sym typeface="Wingdings" panose="05000000000000000000" pitchFamily="2" charset="2"/>
            </a:rPr>
            <a:t></a:t>
          </a:r>
          <a:r>
            <a:rPr lang="it-IT" sz="2200" kern="1200"/>
            <a:t> stesura algoritmi</a:t>
          </a:r>
          <a:endParaRPr lang="en-US" sz="2200" kern="1200"/>
        </a:p>
      </dsp:txBody>
      <dsp:txXfrm>
        <a:off x="1615851" y="2165852"/>
        <a:ext cx="3089790" cy="1853874"/>
      </dsp:txXfrm>
    </dsp:sp>
    <dsp:sp modelId="{61ABF751-BC06-4140-BD76-AAD37734B6CC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Es. assembly, basic, cobol</a:t>
          </a:r>
          <a:endParaRPr lang="en-US" sz="2200" kern="1200"/>
        </a:p>
      </dsp:txBody>
      <dsp:txXfrm>
        <a:off x="5014620" y="2165852"/>
        <a:ext cx="3089790" cy="185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2990-7C4C-493A-9721-8C5038459561}" type="datetimeFigureOut">
              <a:rPr lang="it-IT" smtClean="0"/>
              <a:t>14/04/2019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9A26A-87B4-4451-ABB5-6D47A27C6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66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73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72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89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91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9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8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3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768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4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3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96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77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84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56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53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5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2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6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D214D-6536-4CF8-A8B9-C3DE11940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Tipi di linguaggio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74831A-2092-435D-945B-AA7BC0574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Quali sono le tipologie di linguaggi di programmazione che si possono usare?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02875C-DDEF-4902-8C55-4C1338E6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037138"/>
            <a:ext cx="5214938" cy="279400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91AE2E-6383-4D74-949A-26F9201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138" y="5037138"/>
            <a:ext cx="550862" cy="279400"/>
          </a:xfrm>
        </p:spPr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0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D290F-D93D-44F4-9381-E0E46643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Imperativi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19BFE98-0AEC-49B5-9301-6E2A85F0A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0278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E0AEBA-185A-453C-9FBD-DC8F1D43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9B9D74-FC1A-4EC2-9DF6-A2B7B8C0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BFB994-8115-4D5A-B0E8-F460B3C162E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it-IT" sz="4000" dirty="0"/>
              <a:t>Strutturati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6797BDB-F518-4E53-B182-7F7C143CE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443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AD052-ACED-49E3-9C76-C3B94770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0A3A08-CAD8-4E8F-9EAB-FB125FE0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DE486-A15E-4EB3-BE90-40FFF034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Orientati ad oggetti</a:t>
            </a:r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C8F71C-AA67-4258-B196-278C12590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670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1742C4-105A-48BA-B1A8-60217C08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D5BBA9-0BA4-499D-8EA5-F04410E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BFA8D-EA9D-4315-9F69-E2FE50F0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Funzionali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ED0FBAA-761B-4470-AC3C-1A3A38165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9240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3D8F53-3DA4-44A9-9370-24721FF7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37C75C-9640-4324-AEA3-9E6C02D8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9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81E17-30D2-48CA-B1E1-3348CA9D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Dichiarativi/logici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9BDF1C3B-40DD-45D2-8EAC-6794A3A1E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09731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4C8E0D-B339-482E-A5EE-EEFFA84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48A4F1-F8D7-4076-8A66-2320D073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8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EDE15-DF26-44F3-9CF9-1D66F9B0D18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it-IT" sz="4000" dirty="0"/>
              <a:t>Scripting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57591CA-513C-408A-8D0D-10419711B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63121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F344F2-F9B1-4C97-8AC1-3320359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744837-5458-4AE1-B5A3-D0E4DF01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11559-E9D9-47BC-BFE2-8C7D0CC31E4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it-IT" sz="4000"/>
              <a:t>Valutare un linguaggio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D265306-A649-46F2-B8F6-0EDB62BE1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680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CC5DCF-5AC2-47B7-851B-9E6AF63D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EFEBED-35DF-4EBF-9371-2730E80A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4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1721C-2C18-4F93-9651-D3B95E91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Valutare un linguaggio</a:t>
            </a: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6E9FDA74-AFA1-48C9-8EB6-C67EAE21D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6787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E32E5-C79C-4653-884A-B6239B42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BB0E79-D988-46B3-A8BB-3E76FC34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5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7E570-764E-451A-8B75-FF1AB5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Valutare un linguaggio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E18C3B7-6048-4925-9F04-ABEFFB6B7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97068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882E75-428E-4259-BB5E-B19E3EC4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8CAB1C-BE6A-4DCF-8C2C-6F8C1B3E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4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egnaposto contenuto 3">
            <a:extLst>
              <a:ext uri="{FF2B5EF4-FFF2-40B4-BE49-F238E27FC236}">
                <a16:creationId xmlns:a16="http://schemas.microsoft.com/office/drawing/2014/main" id="{7245F147-E856-49A3-895B-FCC7A58EF7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0898" y="643467"/>
            <a:ext cx="9370203" cy="5571066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9E6BF1-0E95-4E46-A05E-C4D2DD75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7AB4B3-49B6-4B5D-97BD-813E483A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07030-A278-452B-B928-FA59CEAC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Cos’è Un Linguaggio Di Programmazione?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C130BEB-16A2-4013-B67E-744FDEA89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59141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87C843-0E6A-486C-A451-50C2A751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93A2-3ADC-4E55-90E6-96C0921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3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4B6E8F-20AA-49A2-9CB2-9B5A64C13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D4B6E8F-20AA-49A2-9CB2-9B5A64C13E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3F03B8-FD96-4223-A2D7-C9890D023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213F03B8-FD96-4223-A2D7-C9890D023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040DF4-7A2C-4EE0-B10F-57C351204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040DF4-7A2C-4EE0-B10F-57C3512041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7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sultati immagini per top programming languages 2019">
            <a:extLst>
              <a:ext uri="{FF2B5EF4-FFF2-40B4-BE49-F238E27FC236}">
                <a16:creationId xmlns:a16="http://schemas.microsoft.com/office/drawing/2014/main" id="{2A958339-BD70-4AEE-8672-37E7F1B7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425" y="643467"/>
            <a:ext cx="723515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621B91-9083-4F45-A557-F34D869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79F5FF-5A84-4C97-89CE-C44A6BC1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A86DE5AE-5EB7-4850-A8E8-543EDA9480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3467" y="911146"/>
            <a:ext cx="10905066" cy="5035707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D24876-C52D-479B-AE93-1D00FCBD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5BD1D6-A233-497F-BC2A-233F69F6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7001E-C4BB-47E6-AB5D-5D6088F9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Caratteristiche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A8025FA-F269-46ED-8C56-844FC8E1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651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B5F32F-CA96-4C3F-A095-6FE877F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BF9051-59CE-4F2F-9D2E-7D242A73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4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EF1BF-5FCF-4A52-A5CE-AC0D5AFC64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72472-EFCF-4F4B-B131-0ED591A31A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7B29-775A-4DB2-AA88-14A00628CB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927F6-38DA-445C-83D4-15F0019AFD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37FCA-F491-4B62-BB7F-D313B0DD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Concetti principali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0B0356E-B4BF-45E9-963B-72A294E56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2431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FA4B5A-BC93-417B-98DA-7372AC5A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B0F33F-FA70-4662-A2ED-4F9FAB71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8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632A20-06EB-41D7-B715-DD4D86A1A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graphicEl>
                                              <a:dgm id="{40632A20-06EB-41D7-B715-DD4D86A1A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40632A20-06EB-41D7-B715-DD4D86A1A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40632A20-06EB-41D7-B715-DD4D86A1A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graphicEl>
                                              <a:dgm id="{40632A20-06EB-41D7-B715-DD4D86A1A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2612FE-BC7C-42AC-84D7-F762263D2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E62612FE-BC7C-42AC-84D7-F762263D2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E62612FE-BC7C-42AC-84D7-F762263D2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graphicEl>
                                              <a:dgm id="{E62612FE-BC7C-42AC-84D7-F762263D2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graphicEl>
                                              <a:dgm id="{E62612FE-BC7C-42AC-84D7-F762263D2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57A53D-CB15-49B8-819C-DDF19D022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2857A53D-CB15-49B8-819C-DDF19D022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2857A53D-CB15-49B8-819C-DDF19D022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2857A53D-CB15-49B8-819C-DDF19D022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graphicEl>
                                              <a:dgm id="{2857A53D-CB15-49B8-819C-DDF19D0227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C6E95B-FDE6-499F-913C-45EE784F8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FDC6E95B-FDE6-499F-913C-45EE784F8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FDC6E95B-FDE6-499F-913C-45EE784F8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FDC6E95B-FDE6-499F-913C-45EE784F8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FDC6E95B-FDE6-499F-913C-45EE784F8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0CE5C-37D2-48A9-AC40-91393E34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1580CE5C-37D2-48A9-AC40-91393E34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graphicEl>
                                              <a:dgm id="{1580CE5C-37D2-48A9-AC40-91393E34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graphicEl>
                                              <a:dgm id="{1580CE5C-37D2-48A9-AC40-91393E34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1580CE5C-37D2-48A9-AC40-91393E34F7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367D26-AF6F-415B-8649-C22A94375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3C367D26-AF6F-415B-8649-C22A94375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3C367D26-AF6F-415B-8649-C22A94375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graphicEl>
                                              <a:dgm id="{3C367D26-AF6F-415B-8649-C22A94375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graphicEl>
                                              <a:dgm id="{3C367D26-AF6F-415B-8649-C22A94375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17887C-3A6F-405E-8E00-7EDCA12FF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graphicEl>
                                              <a:dgm id="{FD17887C-3A6F-405E-8E00-7EDCA12FF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graphicEl>
                                              <a:dgm id="{FD17887C-3A6F-405E-8E00-7EDCA12FF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FD17887C-3A6F-405E-8E00-7EDCA12FF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graphicEl>
                                              <a:dgm id="{FD17887C-3A6F-405E-8E00-7EDCA12FFF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BCF5-C89D-40A8-8E0D-FE12AD5E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Codice sorgente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BBB8E10-7775-44A8-9B3D-9C85BB801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9626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340B46-1E43-4B32-9B0E-59A9D0D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D89781-D924-4BB5-A689-8B8A55A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7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AC7B7-2F7F-429D-BF28-51F79DF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it-IT" sz="4000"/>
              <a:t>Codice eseguibile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336648B-4AFE-4700-887D-77F73228B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3921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F94C1B-9E8E-45F0-99AF-3AF56E9D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F3DDBF-8107-4072-A265-AA2F835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6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B772C2-1B15-4E7B-ABC6-563C1521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Compilazione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D4246C8-051A-411B-BC16-6FE06111B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9750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BB4744-B002-41F7-AEF9-715427A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C81D9F-0E34-4132-B43C-7056A7F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03F72-D0EB-464D-A511-E5C61E2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Interpretazione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0E08385-B6C3-4CC4-8873-9B12B0632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51600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72DE59-4AEA-440D-921C-CBE83C6C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B0637-B034-4A98-B5F5-7F5FEDB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3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EDBCF-4751-4E35-B94F-4D8285E9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Classi di linguaggi - ricerca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56783D5-B3EB-40D7-9F99-EDFBEFE78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4034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33F0F7-6E52-4636-AC18-DF482E3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D135FD-8E6F-41BE-A892-E623C5B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schemeClr val="tx2">
                    <a:lumMod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it-IT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Tw Cen MT</vt:lpstr>
      <vt:lpstr>Tw Cen MT Condensed</vt:lpstr>
      <vt:lpstr>Wingdings</vt:lpstr>
      <vt:lpstr>Wingdings 3</vt:lpstr>
      <vt:lpstr>1_Legno</vt:lpstr>
      <vt:lpstr>Integrale</vt:lpstr>
      <vt:lpstr>Tipi di linguaggio</vt:lpstr>
      <vt:lpstr>Cos’è Un Linguaggio Di Programmazione?</vt:lpstr>
      <vt:lpstr>Caratteristiche</vt:lpstr>
      <vt:lpstr>Concetti principali</vt:lpstr>
      <vt:lpstr>Codice sorgente</vt:lpstr>
      <vt:lpstr>Codice eseguibile</vt:lpstr>
      <vt:lpstr>Compilazione</vt:lpstr>
      <vt:lpstr>Interpretazione</vt:lpstr>
      <vt:lpstr>Classi di linguaggi - ricerca</vt:lpstr>
      <vt:lpstr>Imperativi</vt:lpstr>
      <vt:lpstr>Strutturati</vt:lpstr>
      <vt:lpstr>Orientati ad oggetti</vt:lpstr>
      <vt:lpstr>Funzionali</vt:lpstr>
      <vt:lpstr>Dichiarativi/logici</vt:lpstr>
      <vt:lpstr>Scripting</vt:lpstr>
      <vt:lpstr>Valutare un linguaggio</vt:lpstr>
      <vt:lpstr>Valutare un linguaggio</vt:lpstr>
      <vt:lpstr>Valutare un linguaggio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Tipi di linguaggio</dc:title>
  <dc:creator>by250</dc:creator>
  <cp:lastModifiedBy>by250</cp:lastModifiedBy>
  <cp:revision>1</cp:revision>
  <dcterms:created xsi:type="dcterms:W3CDTF">2019-04-14T12:04:20Z</dcterms:created>
  <dcterms:modified xsi:type="dcterms:W3CDTF">2019-04-14T12:04:27Z</dcterms:modified>
</cp:coreProperties>
</file>