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A9985F-FF94-4C75-9C4E-8EE9CC279812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1E3BFAB2-2A3D-43C8-AE2B-5D2E8CAA7B23}">
      <dgm:prSet/>
      <dgm:spPr/>
      <dgm:t>
        <a:bodyPr/>
        <a:lstStyle/>
        <a:p>
          <a:r>
            <a:rPr lang="it-IT"/>
            <a:t>Fattori che influenzano la produzione del software</a:t>
          </a:r>
        </a:p>
      </dgm:t>
    </dgm:pt>
    <dgm:pt modelId="{4C903BF3-9C88-49DF-AB71-E5C01BBDA707}" type="parTrans" cxnId="{CB295A9A-8258-4B29-B83A-44A3A3B5B988}">
      <dgm:prSet/>
      <dgm:spPr/>
      <dgm:t>
        <a:bodyPr/>
        <a:lstStyle/>
        <a:p>
          <a:endParaRPr lang="it-IT"/>
        </a:p>
      </dgm:t>
    </dgm:pt>
    <dgm:pt modelId="{E6B6969E-6F56-4659-912C-21104BDAC76C}" type="sibTrans" cxnId="{CB295A9A-8258-4B29-B83A-44A3A3B5B988}">
      <dgm:prSet/>
      <dgm:spPr/>
      <dgm:t>
        <a:bodyPr/>
        <a:lstStyle/>
        <a:p>
          <a:endParaRPr lang="it-IT"/>
        </a:p>
      </dgm:t>
    </dgm:pt>
    <dgm:pt modelId="{47D0290F-0E78-48BE-9F3F-96019187274A}">
      <dgm:prSet/>
      <dgm:spPr/>
      <dgm:t>
        <a:bodyPr/>
        <a:lstStyle/>
        <a:p>
          <a:r>
            <a:rPr lang="it-IT"/>
            <a:t>Principali tecniche di lavorazione</a:t>
          </a:r>
        </a:p>
      </dgm:t>
    </dgm:pt>
    <dgm:pt modelId="{0E25CC88-4D69-4AEB-B414-10C5319435F9}" type="parTrans" cxnId="{F357D1E5-83F9-4E1E-B842-4E061775BBFD}">
      <dgm:prSet/>
      <dgm:spPr/>
      <dgm:t>
        <a:bodyPr/>
        <a:lstStyle/>
        <a:p>
          <a:endParaRPr lang="it-IT"/>
        </a:p>
      </dgm:t>
    </dgm:pt>
    <dgm:pt modelId="{2599FA06-49D3-421C-BDA1-736685DE883B}" type="sibTrans" cxnId="{F357D1E5-83F9-4E1E-B842-4E061775BBFD}">
      <dgm:prSet/>
      <dgm:spPr/>
      <dgm:t>
        <a:bodyPr/>
        <a:lstStyle/>
        <a:p>
          <a:endParaRPr lang="it-IT"/>
        </a:p>
      </dgm:t>
    </dgm:pt>
    <dgm:pt modelId="{37CE7DC8-B50A-4D5C-BBF6-CE0016B6C25A}" type="pres">
      <dgm:prSet presAssocID="{40A9985F-FF94-4C75-9C4E-8EE9CC279812}" presName="diagram" presStyleCnt="0">
        <dgm:presLayoutVars>
          <dgm:dir/>
          <dgm:resizeHandles val="exact"/>
        </dgm:presLayoutVars>
      </dgm:prSet>
      <dgm:spPr/>
    </dgm:pt>
    <dgm:pt modelId="{0DE0A243-85A3-4826-BC8B-8BEB0E7A7D50}" type="pres">
      <dgm:prSet presAssocID="{1E3BFAB2-2A3D-43C8-AE2B-5D2E8CAA7B23}" presName="node" presStyleLbl="node1" presStyleIdx="0" presStyleCnt="2">
        <dgm:presLayoutVars>
          <dgm:bulletEnabled val="1"/>
        </dgm:presLayoutVars>
      </dgm:prSet>
      <dgm:spPr/>
    </dgm:pt>
    <dgm:pt modelId="{D77013EF-71EA-4011-8152-DB05F97AE884}" type="pres">
      <dgm:prSet presAssocID="{E6B6969E-6F56-4659-912C-21104BDAC76C}" presName="sibTrans" presStyleCnt="0"/>
      <dgm:spPr/>
    </dgm:pt>
    <dgm:pt modelId="{D562706E-953E-4D6B-87C2-2604364579AE}" type="pres">
      <dgm:prSet presAssocID="{47D0290F-0E78-48BE-9F3F-96019187274A}" presName="node" presStyleLbl="node1" presStyleIdx="1" presStyleCnt="2">
        <dgm:presLayoutVars>
          <dgm:bulletEnabled val="1"/>
        </dgm:presLayoutVars>
      </dgm:prSet>
      <dgm:spPr/>
    </dgm:pt>
  </dgm:ptLst>
  <dgm:cxnLst>
    <dgm:cxn modelId="{218FC154-92FB-411D-8B50-1BAE9611C55C}" type="presOf" srcId="{40A9985F-FF94-4C75-9C4E-8EE9CC279812}" destId="{37CE7DC8-B50A-4D5C-BBF6-CE0016B6C25A}" srcOrd="0" destOrd="0" presId="urn:microsoft.com/office/officeart/2005/8/layout/default"/>
    <dgm:cxn modelId="{144B2D7F-7353-4FE6-835F-479E8212EF17}" type="presOf" srcId="{47D0290F-0E78-48BE-9F3F-96019187274A}" destId="{D562706E-953E-4D6B-87C2-2604364579AE}" srcOrd="0" destOrd="0" presId="urn:microsoft.com/office/officeart/2005/8/layout/default"/>
    <dgm:cxn modelId="{CB295A9A-8258-4B29-B83A-44A3A3B5B988}" srcId="{40A9985F-FF94-4C75-9C4E-8EE9CC279812}" destId="{1E3BFAB2-2A3D-43C8-AE2B-5D2E8CAA7B23}" srcOrd="0" destOrd="0" parTransId="{4C903BF3-9C88-49DF-AB71-E5C01BBDA707}" sibTransId="{E6B6969E-6F56-4659-912C-21104BDAC76C}"/>
    <dgm:cxn modelId="{5EAB08A1-8D29-46B9-B385-97B9F5F3E40D}" type="presOf" srcId="{1E3BFAB2-2A3D-43C8-AE2B-5D2E8CAA7B23}" destId="{0DE0A243-85A3-4826-BC8B-8BEB0E7A7D50}" srcOrd="0" destOrd="0" presId="urn:microsoft.com/office/officeart/2005/8/layout/default"/>
    <dgm:cxn modelId="{F357D1E5-83F9-4E1E-B842-4E061775BBFD}" srcId="{40A9985F-FF94-4C75-9C4E-8EE9CC279812}" destId="{47D0290F-0E78-48BE-9F3F-96019187274A}" srcOrd="1" destOrd="0" parTransId="{0E25CC88-4D69-4AEB-B414-10C5319435F9}" sibTransId="{2599FA06-49D3-421C-BDA1-736685DE883B}"/>
    <dgm:cxn modelId="{4147488D-73D5-4445-925B-7F81963EE63C}" type="presParOf" srcId="{37CE7DC8-B50A-4D5C-BBF6-CE0016B6C25A}" destId="{0DE0A243-85A3-4826-BC8B-8BEB0E7A7D50}" srcOrd="0" destOrd="0" presId="urn:microsoft.com/office/officeart/2005/8/layout/default"/>
    <dgm:cxn modelId="{96E99540-53BF-4CDB-81FF-9718496B83EF}" type="presParOf" srcId="{37CE7DC8-B50A-4D5C-BBF6-CE0016B6C25A}" destId="{D77013EF-71EA-4011-8152-DB05F97AE884}" srcOrd="1" destOrd="0" presId="urn:microsoft.com/office/officeart/2005/8/layout/default"/>
    <dgm:cxn modelId="{2189011A-D70D-4B65-B32E-3C4D26429054}" type="presParOf" srcId="{37CE7DC8-B50A-4D5C-BBF6-CE0016B6C25A}" destId="{D562706E-953E-4D6B-87C2-2604364579A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A879CD-718E-49DE-8B69-4678345D144C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F1B3A962-FCD0-4BBC-824B-424539AAB857}">
      <dgm:prSet/>
      <dgm:spPr/>
      <dgm:t>
        <a:bodyPr/>
        <a:lstStyle/>
        <a:p>
          <a:r>
            <a:rPr lang="it-IT"/>
            <a:t>Alpha</a:t>
          </a:r>
        </a:p>
      </dgm:t>
    </dgm:pt>
    <dgm:pt modelId="{FF0D5BE0-EC3F-481F-AC1F-412844455C45}" type="parTrans" cxnId="{97B21638-CC17-48CA-ABE0-BD519C0B273E}">
      <dgm:prSet/>
      <dgm:spPr/>
      <dgm:t>
        <a:bodyPr/>
        <a:lstStyle/>
        <a:p>
          <a:endParaRPr lang="it-IT"/>
        </a:p>
      </dgm:t>
    </dgm:pt>
    <dgm:pt modelId="{42D25734-E2C4-4698-98BB-E6187F0BD0EE}" type="sibTrans" cxnId="{97B21638-CC17-48CA-ABE0-BD519C0B273E}">
      <dgm:prSet/>
      <dgm:spPr/>
      <dgm:t>
        <a:bodyPr/>
        <a:lstStyle/>
        <a:p>
          <a:endParaRPr lang="it-IT"/>
        </a:p>
      </dgm:t>
    </dgm:pt>
    <dgm:pt modelId="{0711E62C-59C3-4A2F-9401-9A1EAEAFF377}">
      <dgm:prSet/>
      <dgm:spPr/>
      <dgm:t>
        <a:bodyPr/>
        <a:lstStyle/>
        <a:p>
          <a:r>
            <a:rPr lang="it-IT"/>
            <a:t>Beta</a:t>
          </a:r>
        </a:p>
      </dgm:t>
    </dgm:pt>
    <dgm:pt modelId="{5AF2EE88-5CBB-4093-8404-95CE881EFD69}" type="parTrans" cxnId="{14BABEE4-50A7-4A32-913A-C49C18A742D8}">
      <dgm:prSet/>
      <dgm:spPr/>
      <dgm:t>
        <a:bodyPr/>
        <a:lstStyle/>
        <a:p>
          <a:endParaRPr lang="it-IT"/>
        </a:p>
      </dgm:t>
    </dgm:pt>
    <dgm:pt modelId="{99C7C73E-5B6B-45D0-8F29-03F30A2DBACC}" type="sibTrans" cxnId="{14BABEE4-50A7-4A32-913A-C49C18A742D8}">
      <dgm:prSet/>
      <dgm:spPr/>
      <dgm:t>
        <a:bodyPr/>
        <a:lstStyle/>
        <a:p>
          <a:endParaRPr lang="it-IT"/>
        </a:p>
      </dgm:t>
    </dgm:pt>
    <dgm:pt modelId="{D4E99C44-FDB4-4C9C-BD2F-8B2E0097B962}">
      <dgm:prSet/>
      <dgm:spPr/>
      <dgm:t>
        <a:bodyPr/>
        <a:lstStyle/>
        <a:p>
          <a:r>
            <a:rPr lang="it-IT"/>
            <a:t>Release candidate</a:t>
          </a:r>
        </a:p>
      </dgm:t>
    </dgm:pt>
    <dgm:pt modelId="{A33D2D15-C38E-4D35-9E2A-41FFB79BC8F1}" type="parTrans" cxnId="{B048A517-F5FC-4CC9-A93F-91681E4CBACE}">
      <dgm:prSet/>
      <dgm:spPr/>
      <dgm:t>
        <a:bodyPr/>
        <a:lstStyle/>
        <a:p>
          <a:endParaRPr lang="it-IT"/>
        </a:p>
      </dgm:t>
    </dgm:pt>
    <dgm:pt modelId="{0F7A5547-4219-4978-93A9-95BAF5DA98ED}" type="sibTrans" cxnId="{B048A517-F5FC-4CC9-A93F-91681E4CBACE}">
      <dgm:prSet/>
      <dgm:spPr/>
      <dgm:t>
        <a:bodyPr/>
        <a:lstStyle/>
        <a:p>
          <a:endParaRPr lang="it-IT"/>
        </a:p>
      </dgm:t>
    </dgm:pt>
    <dgm:pt modelId="{B8A85674-26A0-4333-B733-A8F90329EFA6}">
      <dgm:prSet/>
      <dgm:spPr/>
      <dgm:t>
        <a:bodyPr/>
        <a:lstStyle/>
        <a:p>
          <a:r>
            <a:rPr lang="it-IT"/>
            <a:t>Release to manufacturing</a:t>
          </a:r>
        </a:p>
      </dgm:t>
    </dgm:pt>
    <dgm:pt modelId="{F1A4AE52-0093-4171-B044-4AC2DC120BCB}" type="parTrans" cxnId="{F4B3AD7E-6B1E-4C2B-B5F5-34C1268F0C03}">
      <dgm:prSet/>
      <dgm:spPr/>
      <dgm:t>
        <a:bodyPr/>
        <a:lstStyle/>
        <a:p>
          <a:endParaRPr lang="it-IT"/>
        </a:p>
      </dgm:t>
    </dgm:pt>
    <dgm:pt modelId="{365920B9-F108-4C7A-AD70-59212300C651}" type="sibTrans" cxnId="{F4B3AD7E-6B1E-4C2B-B5F5-34C1268F0C03}">
      <dgm:prSet/>
      <dgm:spPr/>
      <dgm:t>
        <a:bodyPr/>
        <a:lstStyle/>
        <a:p>
          <a:endParaRPr lang="it-IT"/>
        </a:p>
      </dgm:t>
    </dgm:pt>
    <dgm:pt modelId="{03E7B1A3-3749-46B7-9B8C-64CA01C4C7F5}">
      <dgm:prSet/>
      <dgm:spPr/>
      <dgm:t>
        <a:bodyPr/>
        <a:lstStyle/>
        <a:p>
          <a:r>
            <a:rPr lang="it-IT"/>
            <a:t>Service pack</a:t>
          </a:r>
        </a:p>
      </dgm:t>
    </dgm:pt>
    <dgm:pt modelId="{E5BC146E-CF3C-4961-8931-F39136E95DC8}" type="parTrans" cxnId="{984D5F19-5FE7-403D-9163-356AC5FC5C0F}">
      <dgm:prSet/>
      <dgm:spPr/>
      <dgm:t>
        <a:bodyPr/>
        <a:lstStyle/>
        <a:p>
          <a:endParaRPr lang="it-IT"/>
        </a:p>
      </dgm:t>
    </dgm:pt>
    <dgm:pt modelId="{0C931FA0-C469-40A0-B0A4-94591F83A39A}" type="sibTrans" cxnId="{984D5F19-5FE7-403D-9163-356AC5FC5C0F}">
      <dgm:prSet/>
      <dgm:spPr/>
      <dgm:t>
        <a:bodyPr/>
        <a:lstStyle/>
        <a:p>
          <a:endParaRPr lang="it-IT"/>
        </a:p>
      </dgm:t>
    </dgm:pt>
    <dgm:pt modelId="{AEC8DB93-65C2-41D2-90CE-52D1E393CC57}" type="pres">
      <dgm:prSet presAssocID="{1EA879CD-718E-49DE-8B69-4678345D144C}" presName="diagram" presStyleCnt="0">
        <dgm:presLayoutVars>
          <dgm:dir/>
          <dgm:resizeHandles val="exact"/>
        </dgm:presLayoutVars>
      </dgm:prSet>
      <dgm:spPr/>
    </dgm:pt>
    <dgm:pt modelId="{2D00F92C-7ACA-4F5C-B21B-F59D51C2A0C7}" type="pres">
      <dgm:prSet presAssocID="{F1B3A962-FCD0-4BBC-824B-424539AAB857}" presName="node" presStyleLbl="node1" presStyleIdx="0" presStyleCnt="5">
        <dgm:presLayoutVars>
          <dgm:bulletEnabled val="1"/>
        </dgm:presLayoutVars>
      </dgm:prSet>
      <dgm:spPr/>
    </dgm:pt>
    <dgm:pt modelId="{41A09BF7-3B48-4671-92AB-21384E3FDE87}" type="pres">
      <dgm:prSet presAssocID="{42D25734-E2C4-4698-98BB-E6187F0BD0EE}" presName="sibTrans" presStyleCnt="0"/>
      <dgm:spPr/>
    </dgm:pt>
    <dgm:pt modelId="{77B00EB8-F4C8-46B7-9825-F06D240F6D96}" type="pres">
      <dgm:prSet presAssocID="{0711E62C-59C3-4A2F-9401-9A1EAEAFF377}" presName="node" presStyleLbl="node1" presStyleIdx="1" presStyleCnt="5">
        <dgm:presLayoutVars>
          <dgm:bulletEnabled val="1"/>
        </dgm:presLayoutVars>
      </dgm:prSet>
      <dgm:spPr/>
    </dgm:pt>
    <dgm:pt modelId="{657D29FC-46D3-4183-98DD-4D4C9067A7B2}" type="pres">
      <dgm:prSet presAssocID="{99C7C73E-5B6B-45D0-8F29-03F30A2DBACC}" presName="sibTrans" presStyleCnt="0"/>
      <dgm:spPr/>
    </dgm:pt>
    <dgm:pt modelId="{3B99E7B4-511D-4043-B7C8-98470FAC3673}" type="pres">
      <dgm:prSet presAssocID="{D4E99C44-FDB4-4C9C-BD2F-8B2E0097B962}" presName="node" presStyleLbl="node1" presStyleIdx="2" presStyleCnt="5">
        <dgm:presLayoutVars>
          <dgm:bulletEnabled val="1"/>
        </dgm:presLayoutVars>
      </dgm:prSet>
      <dgm:spPr/>
    </dgm:pt>
    <dgm:pt modelId="{7B84FA1C-08A8-4363-AECE-27A0557EACCC}" type="pres">
      <dgm:prSet presAssocID="{0F7A5547-4219-4978-93A9-95BAF5DA98ED}" presName="sibTrans" presStyleCnt="0"/>
      <dgm:spPr/>
    </dgm:pt>
    <dgm:pt modelId="{2FCAE372-74F8-4AD4-BDE7-9D5AB3CDDCF8}" type="pres">
      <dgm:prSet presAssocID="{B8A85674-26A0-4333-B733-A8F90329EFA6}" presName="node" presStyleLbl="node1" presStyleIdx="3" presStyleCnt="5">
        <dgm:presLayoutVars>
          <dgm:bulletEnabled val="1"/>
        </dgm:presLayoutVars>
      </dgm:prSet>
      <dgm:spPr/>
    </dgm:pt>
    <dgm:pt modelId="{5C12C702-E3A5-4649-9E80-42B30F63AA2A}" type="pres">
      <dgm:prSet presAssocID="{365920B9-F108-4C7A-AD70-59212300C651}" presName="sibTrans" presStyleCnt="0"/>
      <dgm:spPr/>
    </dgm:pt>
    <dgm:pt modelId="{AB4560DD-9FC1-460A-BE6A-059678AF3037}" type="pres">
      <dgm:prSet presAssocID="{03E7B1A3-3749-46B7-9B8C-64CA01C4C7F5}" presName="node" presStyleLbl="node1" presStyleIdx="4" presStyleCnt="5">
        <dgm:presLayoutVars>
          <dgm:bulletEnabled val="1"/>
        </dgm:presLayoutVars>
      </dgm:prSet>
      <dgm:spPr/>
    </dgm:pt>
  </dgm:ptLst>
  <dgm:cxnLst>
    <dgm:cxn modelId="{B048A517-F5FC-4CC9-A93F-91681E4CBACE}" srcId="{1EA879CD-718E-49DE-8B69-4678345D144C}" destId="{D4E99C44-FDB4-4C9C-BD2F-8B2E0097B962}" srcOrd="2" destOrd="0" parTransId="{A33D2D15-C38E-4D35-9E2A-41FFB79BC8F1}" sibTransId="{0F7A5547-4219-4978-93A9-95BAF5DA98ED}"/>
    <dgm:cxn modelId="{984D5F19-5FE7-403D-9163-356AC5FC5C0F}" srcId="{1EA879CD-718E-49DE-8B69-4678345D144C}" destId="{03E7B1A3-3749-46B7-9B8C-64CA01C4C7F5}" srcOrd="4" destOrd="0" parTransId="{E5BC146E-CF3C-4961-8931-F39136E95DC8}" sibTransId="{0C931FA0-C469-40A0-B0A4-94591F83A39A}"/>
    <dgm:cxn modelId="{D1026B1E-2ABF-4DB6-BDE7-91A3A37E65A7}" type="presOf" srcId="{0711E62C-59C3-4A2F-9401-9A1EAEAFF377}" destId="{77B00EB8-F4C8-46B7-9825-F06D240F6D96}" srcOrd="0" destOrd="0" presId="urn:microsoft.com/office/officeart/2005/8/layout/default"/>
    <dgm:cxn modelId="{97B21638-CC17-48CA-ABE0-BD519C0B273E}" srcId="{1EA879CD-718E-49DE-8B69-4678345D144C}" destId="{F1B3A962-FCD0-4BBC-824B-424539AAB857}" srcOrd="0" destOrd="0" parTransId="{FF0D5BE0-EC3F-481F-AC1F-412844455C45}" sibTransId="{42D25734-E2C4-4698-98BB-E6187F0BD0EE}"/>
    <dgm:cxn modelId="{EB15E43D-7E26-42A8-9C13-A90CAABF1F92}" type="presOf" srcId="{F1B3A962-FCD0-4BBC-824B-424539AAB857}" destId="{2D00F92C-7ACA-4F5C-B21B-F59D51C2A0C7}" srcOrd="0" destOrd="0" presId="urn:microsoft.com/office/officeart/2005/8/layout/default"/>
    <dgm:cxn modelId="{F4B3AD7E-6B1E-4C2B-B5F5-34C1268F0C03}" srcId="{1EA879CD-718E-49DE-8B69-4678345D144C}" destId="{B8A85674-26A0-4333-B733-A8F90329EFA6}" srcOrd="3" destOrd="0" parTransId="{F1A4AE52-0093-4171-B044-4AC2DC120BCB}" sibTransId="{365920B9-F108-4C7A-AD70-59212300C651}"/>
    <dgm:cxn modelId="{10EA09BC-0A17-4D74-AEED-C91A0E239EBD}" type="presOf" srcId="{03E7B1A3-3749-46B7-9B8C-64CA01C4C7F5}" destId="{AB4560DD-9FC1-460A-BE6A-059678AF3037}" srcOrd="0" destOrd="0" presId="urn:microsoft.com/office/officeart/2005/8/layout/default"/>
    <dgm:cxn modelId="{04448ADC-F779-400D-9CFF-95C1DB10C6C1}" type="presOf" srcId="{D4E99C44-FDB4-4C9C-BD2F-8B2E0097B962}" destId="{3B99E7B4-511D-4043-B7C8-98470FAC3673}" srcOrd="0" destOrd="0" presId="urn:microsoft.com/office/officeart/2005/8/layout/default"/>
    <dgm:cxn modelId="{14BABEE4-50A7-4A32-913A-C49C18A742D8}" srcId="{1EA879CD-718E-49DE-8B69-4678345D144C}" destId="{0711E62C-59C3-4A2F-9401-9A1EAEAFF377}" srcOrd="1" destOrd="0" parTransId="{5AF2EE88-5CBB-4093-8404-95CE881EFD69}" sibTransId="{99C7C73E-5B6B-45D0-8F29-03F30A2DBACC}"/>
    <dgm:cxn modelId="{691177EA-2264-4B25-943A-8BC3B8802AB4}" type="presOf" srcId="{B8A85674-26A0-4333-B733-A8F90329EFA6}" destId="{2FCAE372-74F8-4AD4-BDE7-9D5AB3CDDCF8}" srcOrd="0" destOrd="0" presId="urn:microsoft.com/office/officeart/2005/8/layout/default"/>
    <dgm:cxn modelId="{34A2C8FE-A623-4D3B-96DB-5C3771D7FFE2}" type="presOf" srcId="{1EA879CD-718E-49DE-8B69-4678345D144C}" destId="{AEC8DB93-65C2-41D2-90CE-52D1E393CC57}" srcOrd="0" destOrd="0" presId="urn:microsoft.com/office/officeart/2005/8/layout/default"/>
    <dgm:cxn modelId="{2A17D44D-2232-4002-85DE-F5F768068A37}" type="presParOf" srcId="{AEC8DB93-65C2-41D2-90CE-52D1E393CC57}" destId="{2D00F92C-7ACA-4F5C-B21B-F59D51C2A0C7}" srcOrd="0" destOrd="0" presId="urn:microsoft.com/office/officeart/2005/8/layout/default"/>
    <dgm:cxn modelId="{9A5B0EB2-6733-45F4-9078-F9B0BFB7F5A9}" type="presParOf" srcId="{AEC8DB93-65C2-41D2-90CE-52D1E393CC57}" destId="{41A09BF7-3B48-4671-92AB-21384E3FDE87}" srcOrd="1" destOrd="0" presId="urn:microsoft.com/office/officeart/2005/8/layout/default"/>
    <dgm:cxn modelId="{E4BC288C-CCD5-4826-91A8-CF7F7558CA7F}" type="presParOf" srcId="{AEC8DB93-65C2-41D2-90CE-52D1E393CC57}" destId="{77B00EB8-F4C8-46B7-9825-F06D240F6D96}" srcOrd="2" destOrd="0" presId="urn:microsoft.com/office/officeart/2005/8/layout/default"/>
    <dgm:cxn modelId="{EB5962F5-EC48-4982-8334-54CA62A80273}" type="presParOf" srcId="{AEC8DB93-65C2-41D2-90CE-52D1E393CC57}" destId="{657D29FC-46D3-4183-98DD-4D4C9067A7B2}" srcOrd="3" destOrd="0" presId="urn:microsoft.com/office/officeart/2005/8/layout/default"/>
    <dgm:cxn modelId="{8D1915B7-E8DF-4343-86CF-DB0EE72D2D77}" type="presParOf" srcId="{AEC8DB93-65C2-41D2-90CE-52D1E393CC57}" destId="{3B99E7B4-511D-4043-B7C8-98470FAC3673}" srcOrd="4" destOrd="0" presId="urn:microsoft.com/office/officeart/2005/8/layout/default"/>
    <dgm:cxn modelId="{FEEE5F08-8842-4914-90E3-9AB90114C6FB}" type="presParOf" srcId="{AEC8DB93-65C2-41D2-90CE-52D1E393CC57}" destId="{7B84FA1C-08A8-4363-AECE-27A0557EACCC}" srcOrd="5" destOrd="0" presId="urn:microsoft.com/office/officeart/2005/8/layout/default"/>
    <dgm:cxn modelId="{6A890FB3-FD3D-4E5A-9E55-772CF71F97BF}" type="presParOf" srcId="{AEC8DB93-65C2-41D2-90CE-52D1E393CC57}" destId="{2FCAE372-74F8-4AD4-BDE7-9D5AB3CDDCF8}" srcOrd="6" destOrd="0" presId="urn:microsoft.com/office/officeart/2005/8/layout/default"/>
    <dgm:cxn modelId="{8152D70B-4CDA-47CA-8D82-BA0FC6C70B49}" type="presParOf" srcId="{AEC8DB93-65C2-41D2-90CE-52D1E393CC57}" destId="{5C12C702-E3A5-4649-9E80-42B30F63AA2A}" srcOrd="7" destOrd="0" presId="urn:microsoft.com/office/officeart/2005/8/layout/default"/>
    <dgm:cxn modelId="{8EF044BA-4C90-4130-929A-43E46D213B93}" type="presParOf" srcId="{AEC8DB93-65C2-41D2-90CE-52D1E393CC57}" destId="{AB4560DD-9FC1-460A-BE6A-059678AF303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93DA9AC-FFD6-4C1F-8193-FCF5614D7E41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it-IT"/>
        </a:p>
      </dgm:t>
    </dgm:pt>
    <dgm:pt modelId="{9A0FF9AE-F60D-4DD0-9495-86E1BC519BDD}">
      <dgm:prSet/>
      <dgm:spPr/>
      <dgm:t>
        <a:bodyPr/>
        <a:lstStyle/>
        <a:p>
          <a:r>
            <a:rPr lang="it-IT"/>
            <a:t>Online</a:t>
          </a:r>
        </a:p>
      </dgm:t>
    </dgm:pt>
    <dgm:pt modelId="{9693A0BF-6E84-4334-8CAA-D8E20E1AF4A8}" type="parTrans" cxnId="{61D52645-19FE-4DBE-B5F0-13814D4EB3BC}">
      <dgm:prSet/>
      <dgm:spPr/>
      <dgm:t>
        <a:bodyPr/>
        <a:lstStyle/>
        <a:p>
          <a:endParaRPr lang="it-IT"/>
        </a:p>
      </dgm:t>
    </dgm:pt>
    <dgm:pt modelId="{FB1283EA-1157-4E7A-8212-3EA47C174802}" type="sibTrans" cxnId="{61D52645-19FE-4DBE-B5F0-13814D4EB3BC}">
      <dgm:prSet/>
      <dgm:spPr/>
      <dgm:t>
        <a:bodyPr/>
        <a:lstStyle/>
        <a:p>
          <a:endParaRPr lang="it-IT"/>
        </a:p>
      </dgm:t>
    </dgm:pt>
    <dgm:pt modelId="{B481370C-266B-444D-8235-9FC3248FA9D2}">
      <dgm:prSet/>
      <dgm:spPr/>
      <dgm:t>
        <a:bodyPr/>
        <a:lstStyle/>
        <a:p>
          <a:r>
            <a:rPr lang="it-IT"/>
            <a:t>Offline </a:t>
          </a:r>
        </a:p>
      </dgm:t>
    </dgm:pt>
    <dgm:pt modelId="{BEB07A32-27F0-4884-A706-04152FB7558A}" type="parTrans" cxnId="{1662FC75-172E-42A2-8620-A0840F9A4F1B}">
      <dgm:prSet/>
      <dgm:spPr/>
      <dgm:t>
        <a:bodyPr/>
        <a:lstStyle/>
        <a:p>
          <a:endParaRPr lang="it-IT"/>
        </a:p>
      </dgm:t>
    </dgm:pt>
    <dgm:pt modelId="{09B4DEE6-CDA8-43DF-8C45-3B18C3858CA1}" type="sibTrans" cxnId="{1662FC75-172E-42A2-8620-A0840F9A4F1B}">
      <dgm:prSet/>
      <dgm:spPr/>
      <dgm:t>
        <a:bodyPr/>
        <a:lstStyle/>
        <a:p>
          <a:endParaRPr lang="it-IT"/>
        </a:p>
      </dgm:t>
    </dgm:pt>
    <dgm:pt modelId="{5BF8A9A2-C40E-4700-B00B-6A380CEE9574}" type="pres">
      <dgm:prSet presAssocID="{893DA9AC-FFD6-4C1F-8193-FCF5614D7E41}" presName="vert0" presStyleCnt="0">
        <dgm:presLayoutVars>
          <dgm:dir/>
          <dgm:animOne val="branch"/>
          <dgm:animLvl val="lvl"/>
        </dgm:presLayoutVars>
      </dgm:prSet>
      <dgm:spPr/>
    </dgm:pt>
    <dgm:pt modelId="{13A46BB9-11D5-4377-8911-A23579916115}" type="pres">
      <dgm:prSet presAssocID="{9A0FF9AE-F60D-4DD0-9495-86E1BC519BDD}" presName="thickLine" presStyleLbl="alignNode1" presStyleIdx="0" presStyleCnt="2"/>
      <dgm:spPr/>
    </dgm:pt>
    <dgm:pt modelId="{9DA755D5-62F3-456B-8A97-25E6CF2C3266}" type="pres">
      <dgm:prSet presAssocID="{9A0FF9AE-F60D-4DD0-9495-86E1BC519BDD}" presName="horz1" presStyleCnt="0"/>
      <dgm:spPr/>
    </dgm:pt>
    <dgm:pt modelId="{E4AC8B40-B0FD-4580-B35E-33BF49C5D85A}" type="pres">
      <dgm:prSet presAssocID="{9A0FF9AE-F60D-4DD0-9495-86E1BC519BDD}" presName="tx1" presStyleLbl="revTx" presStyleIdx="0" presStyleCnt="2"/>
      <dgm:spPr/>
    </dgm:pt>
    <dgm:pt modelId="{E804E463-65D0-465F-8FDB-FCFC7C2D753B}" type="pres">
      <dgm:prSet presAssocID="{9A0FF9AE-F60D-4DD0-9495-86E1BC519BDD}" presName="vert1" presStyleCnt="0"/>
      <dgm:spPr/>
    </dgm:pt>
    <dgm:pt modelId="{8F04CDEB-B0FB-4282-894F-5F8E9DEF01E6}" type="pres">
      <dgm:prSet presAssocID="{B481370C-266B-444D-8235-9FC3248FA9D2}" presName="thickLine" presStyleLbl="alignNode1" presStyleIdx="1" presStyleCnt="2"/>
      <dgm:spPr/>
    </dgm:pt>
    <dgm:pt modelId="{67E5A0D6-0DE7-4254-80F4-FD2D3CDAAEC0}" type="pres">
      <dgm:prSet presAssocID="{B481370C-266B-444D-8235-9FC3248FA9D2}" presName="horz1" presStyleCnt="0"/>
      <dgm:spPr/>
    </dgm:pt>
    <dgm:pt modelId="{D4D9F654-57D8-4FD9-ACED-3542450E3B32}" type="pres">
      <dgm:prSet presAssocID="{B481370C-266B-444D-8235-9FC3248FA9D2}" presName="tx1" presStyleLbl="revTx" presStyleIdx="1" presStyleCnt="2"/>
      <dgm:spPr/>
    </dgm:pt>
    <dgm:pt modelId="{8B088468-DF4F-4921-8714-A8CD5D36394A}" type="pres">
      <dgm:prSet presAssocID="{B481370C-266B-444D-8235-9FC3248FA9D2}" presName="vert1" presStyleCnt="0"/>
      <dgm:spPr/>
    </dgm:pt>
  </dgm:ptLst>
  <dgm:cxnLst>
    <dgm:cxn modelId="{92C73B32-C4F0-46A5-A9EE-DAF88F476EB0}" type="presOf" srcId="{9A0FF9AE-F60D-4DD0-9495-86E1BC519BDD}" destId="{E4AC8B40-B0FD-4580-B35E-33BF49C5D85A}" srcOrd="0" destOrd="0" presId="urn:microsoft.com/office/officeart/2008/layout/LinedList"/>
    <dgm:cxn modelId="{61D52645-19FE-4DBE-B5F0-13814D4EB3BC}" srcId="{893DA9AC-FFD6-4C1F-8193-FCF5614D7E41}" destId="{9A0FF9AE-F60D-4DD0-9495-86E1BC519BDD}" srcOrd="0" destOrd="0" parTransId="{9693A0BF-6E84-4334-8CAA-D8E20E1AF4A8}" sibTransId="{FB1283EA-1157-4E7A-8212-3EA47C174802}"/>
    <dgm:cxn modelId="{1662FC75-172E-42A2-8620-A0840F9A4F1B}" srcId="{893DA9AC-FFD6-4C1F-8193-FCF5614D7E41}" destId="{B481370C-266B-444D-8235-9FC3248FA9D2}" srcOrd="1" destOrd="0" parTransId="{BEB07A32-27F0-4884-A706-04152FB7558A}" sibTransId="{09B4DEE6-CDA8-43DF-8C45-3B18C3858CA1}"/>
    <dgm:cxn modelId="{1CC1B6C8-324B-4EF7-868F-4C866AAF33A2}" type="presOf" srcId="{893DA9AC-FFD6-4C1F-8193-FCF5614D7E41}" destId="{5BF8A9A2-C40E-4700-B00B-6A380CEE9574}" srcOrd="0" destOrd="0" presId="urn:microsoft.com/office/officeart/2008/layout/LinedList"/>
    <dgm:cxn modelId="{383BDEEB-CE7F-47C4-AE29-3FC5CFAC4C8A}" type="presOf" srcId="{B481370C-266B-444D-8235-9FC3248FA9D2}" destId="{D4D9F654-57D8-4FD9-ACED-3542450E3B32}" srcOrd="0" destOrd="0" presId="urn:microsoft.com/office/officeart/2008/layout/LinedList"/>
    <dgm:cxn modelId="{99E3ADB4-CB4B-4E8E-91CE-E12E0524C6CB}" type="presParOf" srcId="{5BF8A9A2-C40E-4700-B00B-6A380CEE9574}" destId="{13A46BB9-11D5-4377-8911-A23579916115}" srcOrd="0" destOrd="0" presId="urn:microsoft.com/office/officeart/2008/layout/LinedList"/>
    <dgm:cxn modelId="{EE3F2229-4B62-43E0-96F5-0322032E109C}" type="presParOf" srcId="{5BF8A9A2-C40E-4700-B00B-6A380CEE9574}" destId="{9DA755D5-62F3-456B-8A97-25E6CF2C3266}" srcOrd="1" destOrd="0" presId="urn:microsoft.com/office/officeart/2008/layout/LinedList"/>
    <dgm:cxn modelId="{5E02B6E5-3042-40DE-B734-3849B9411171}" type="presParOf" srcId="{9DA755D5-62F3-456B-8A97-25E6CF2C3266}" destId="{E4AC8B40-B0FD-4580-B35E-33BF49C5D85A}" srcOrd="0" destOrd="0" presId="urn:microsoft.com/office/officeart/2008/layout/LinedList"/>
    <dgm:cxn modelId="{8E594822-0065-4F59-BAD2-B93F5741F1DC}" type="presParOf" srcId="{9DA755D5-62F3-456B-8A97-25E6CF2C3266}" destId="{E804E463-65D0-465F-8FDB-FCFC7C2D753B}" srcOrd="1" destOrd="0" presId="urn:microsoft.com/office/officeart/2008/layout/LinedList"/>
    <dgm:cxn modelId="{811BAE19-FF7A-4EEF-BB62-DF701E1ADA9B}" type="presParOf" srcId="{5BF8A9A2-C40E-4700-B00B-6A380CEE9574}" destId="{8F04CDEB-B0FB-4282-894F-5F8E9DEF01E6}" srcOrd="2" destOrd="0" presId="urn:microsoft.com/office/officeart/2008/layout/LinedList"/>
    <dgm:cxn modelId="{4BCDF9AA-A641-4FE3-89B2-904E369574D0}" type="presParOf" srcId="{5BF8A9A2-C40E-4700-B00B-6A380CEE9574}" destId="{67E5A0D6-0DE7-4254-80F4-FD2D3CDAAEC0}" srcOrd="3" destOrd="0" presId="urn:microsoft.com/office/officeart/2008/layout/LinedList"/>
    <dgm:cxn modelId="{80B784D6-EF06-4FC8-84AB-E7694F277555}" type="presParOf" srcId="{67E5A0D6-0DE7-4254-80F4-FD2D3CDAAEC0}" destId="{D4D9F654-57D8-4FD9-ACED-3542450E3B32}" srcOrd="0" destOrd="0" presId="urn:microsoft.com/office/officeart/2008/layout/LinedList"/>
    <dgm:cxn modelId="{4706300E-2A45-42C1-B2F7-77C4216B91C0}" type="presParOf" srcId="{67E5A0D6-0DE7-4254-80F4-FD2D3CDAAEC0}" destId="{8B088468-DF4F-4921-8714-A8CD5D3639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B9BBDB-2BFA-4625-8BD3-3ADB4190E75E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6EEC529B-64C8-4589-A4EB-03C902D1456A}">
      <dgm:prSet/>
      <dgm:spPr/>
      <dgm:t>
        <a:bodyPr/>
        <a:lstStyle/>
        <a:p>
          <a:r>
            <a:rPr lang="it-IT"/>
            <a:t>Algoritmo</a:t>
          </a:r>
        </a:p>
      </dgm:t>
    </dgm:pt>
    <dgm:pt modelId="{8074A539-0C41-4632-BB00-102B5C297E86}" type="parTrans" cxnId="{BDEE6651-B4FE-4362-BAC7-FE1C6AFA2546}">
      <dgm:prSet/>
      <dgm:spPr/>
      <dgm:t>
        <a:bodyPr/>
        <a:lstStyle/>
        <a:p>
          <a:endParaRPr lang="it-IT"/>
        </a:p>
      </dgm:t>
    </dgm:pt>
    <dgm:pt modelId="{8753585A-9497-4DDE-A397-BB4290CF9B14}" type="sibTrans" cxnId="{BDEE6651-B4FE-4362-BAC7-FE1C6AFA2546}">
      <dgm:prSet/>
      <dgm:spPr/>
      <dgm:t>
        <a:bodyPr/>
        <a:lstStyle/>
        <a:p>
          <a:endParaRPr lang="it-IT"/>
        </a:p>
      </dgm:t>
    </dgm:pt>
    <dgm:pt modelId="{6B5CAE41-A876-4E44-A558-CA8F1645CBB3}">
      <dgm:prSet/>
      <dgm:spPr/>
      <dgm:t>
        <a:bodyPr/>
        <a:lstStyle/>
        <a:p>
          <a:r>
            <a:rPr lang="it-IT"/>
            <a:t>Casi di test</a:t>
          </a:r>
        </a:p>
      </dgm:t>
    </dgm:pt>
    <dgm:pt modelId="{ACD85F59-BB49-45CA-9862-0E33F3498938}" type="parTrans" cxnId="{B5EB3B93-8A63-4A5C-8575-46861D20051E}">
      <dgm:prSet/>
      <dgm:spPr/>
      <dgm:t>
        <a:bodyPr/>
        <a:lstStyle/>
        <a:p>
          <a:endParaRPr lang="it-IT"/>
        </a:p>
      </dgm:t>
    </dgm:pt>
    <dgm:pt modelId="{66764F31-841E-4745-A19D-A1793A8B0AE1}" type="sibTrans" cxnId="{B5EB3B93-8A63-4A5C-8575-46861D20051E}">
      <dgm:prSet/>
      <dgm:spPr/>
      <dgm:t>
        <a:bodyPr/>
        <a:lstStyle/>
        <a:p>
          <a:endParaRPr lang="it-IT"/>
        </a:p>
      </dgm:t>
    </dgm:pt>
    <dgm:pt modelId="{D16F6B05-B0B2-45CD-9852-E1065D6598A9}">
      <dgm:prSet/>
      <dgm:spPr/>
      <dgm:t>
        <a:bodyPr/>
        <a:lstStyle/>
        <a:p>
          <a:r>
            <a:rPr lang="it-IT"/>
            <a:t>Piani di prova</a:t>
          </a:r>
        </a:p>
      </dgm:t>
    </dgm:pt>
    <dgm:pt modelId="{F21B55F8-3ECE-4D13-A872-A8FCABBDB891}" type="parTrans" cxnId="{84EC6DA9-274B-4F31-8D2E-EB5A5F66381D}">
      <dgm:prSet/>
      <dgm:spPr/>
      <dgm:t>
        <a:bodyPr/>
        <a:lstStyle/>
        <a:p>
          <a:endParaRPr lang="it-IT"/>
        </a:p>
      </dgm:t>
    </dgm:pt>
    <dgm:pt modelId="{C89F53C6-0B74-4067-9927-E4D2865FA7AF}" type="sibTrans" cxnId="{84EC6DA9-274B-4F31-8D2E-EB5A5F66381D}">
      <dgm:prSet/>
      <dgm:spPr/>
      <dgm:t>
        <a:bodyPr/>
        <a:lstStyle/>
        <a:p>
          <a:endParaRPr lang="it-IT"/>
        </a:p>
      </dgm:t>
    </dgm:pt>
    <dgm:pt modelId="{8AA1D5A8-AC3B-4D1C-8529-41366E376EA1}">
      <dgm:prSet/>
      <dgm:spPr/>
      <dgm:t>
        <a:bodyPr/>
        <a:lstStyle/>
        <a:p>
          <a:r>
            <a:rPr lang="it-IT"/>
            <a:t>Debugging</a:t>
          </a:r>
        </a:p>
      </dgm:t>
    </dgm:pt>
    <dgm:pt modelId="{4C8E5D33-23F2-4DF7-AA77-E5E4277509D8}" type="parTrans" cxnId="{E769BCCF-00CE-4773-973C-2900BB38A249}">
      <dgm:prSet/>
      <dgm:spPr/>
      <dgm:t>
        <a:bodyPr/>
        <a:lstStyle/>
        <a:p>
          <a:endParaRPr lang="it-IT"/>
        </a:p>
      </dgm:t>
    </dgm:pt>
    <dgm:pt modelId="{9F1D0DA0-01F1-4CF2-B52E-24CE19DBA596}" type="sibTrans" cxnId="{E769BCCF-00CE-4773-973C-2900BB38A249}">
      <dgm:prSet/>
      <dgm:spPr/>
      <dgm:t>
        <a:bodyPr/>
        <a:lstStyle/>
        <a:p>
          <a:endParaRPr lang="it-IT"/>
        </a:p>
      </dgm:t>
    </dgm:pt>
    <dgm:pt modelId="{BA129146-2FC2-42D7-BD97-7961AC2DAABC}">
      <dgm:prSet/>
      <dgm:spPr/>
      <dgm:t>
        <a:bodyPr/>
        <a:lstStyle/>
        <a:p>
          <a:r>
            <a:rPr lang="it-IT"/>
            <a:t>Analisi in tempo reale</a:t>
          </a:r>
        </a:p>
      </dgm:t>
    </dgm:pt>
    <dgm:pt modelId="{55AF9D86-68D7-4A90-AA57-98F96B9D3455}" type="parTrans" cxnId="{C780099F-3A0B-48F7-8F8A-BB0295999AEE}">
      <dgm:prSet/>
      <dgm:spPr/>
      <dgm:t>
        <a:bodyPr/>
        <a:lstStyle/>
        <a:p>
          <a:endParaRPr lang="it-IT"/>
        </a:p>
      </dgm:t>
    </dgm:pt>
    <dgm:pt modelId="{4C516BB2-A56B-4745-8F4A-3D3936E2D1B3}" type="sibTrans" cxnId="{C780099F-3A0B-48F7-8F8A-BB0295999AEE}">
      <dgm:prSet/>
      <dgm:spPr/>
      <dgm:t>
        <a:bodyPr/>
        <a:lstStyle/>
        <a:p>
          <a:endParaRPr lang="it-IT"/>
        </a:p>
      </dgm:t>
    </dgm:pt>
    <dgm:pt modelId="{043AFF96-021A-4EAC-B68C-FBE5A101C9FD}" type="pres">
      <dgm:prSet presAssocID="{C0B9BBDB-2BFA-4625-8BD3-3ADB4190E75E}" presName="diagram" presStyleCnt="0">
        <dgm:presLayoutVars>
          <dgm:dir/>
          <dgm:resizeHandles val="exact"/>
        </dgm:presLayoutVars>
      </dgm:prSet>
      <dgm:spPr/>
    </dgm:pt>
    <dgm:pt modelId="{3B72DF34-1F5D-473E-85B8-FDA72DBF599E}" type="pres">
      <dgm:prSet presAssocID="{6EEC529B-64C8-4589-A4EB-03C902D1456A}" presName="node" presStyleLbl="node1" presStyleIdx="0" presStyleCnt="5">
        <dgm:presLayoutVars>
          <dgm:bulletEnabled val="1"/>
        </dgm:presLayoutVars>
      </dgm:prSet>
      <dgm:spPr/>
    </dgm:pt>
    <dgm:pt modelId="{BDD3E3ED-C845-42A4-9883-DBD742DF5883}" type="pres">
      <dgm:prSet presAssocID="{8753585A-9497-4DDE-A397-BB4290CF9B14}" presName="sibTrans" presStyleCnt="0"/>
      <dgm:spPr/>
    </dgm:pt>
    <dgm:pt modelId="{C5E521D6-6623-479C-896A-C3BA9B24742C}" type="pres">
      <dgm:prSet presAssocID="{6B5CAE41-A876-4E44-A558-CA8F1645CBB3}" presName="node" presStyleLbl="node1" presStyleIdx="1" presStyleCnt="5">
        <dgm:presLayoutVars>
          <dgm:bulletEnabled val="1"/>
        </dgm:presLayoutVars>
      </dgm:prSet>
      <dgm:spPr/>
    </dgm:pt>
    <dgm:pt modelId="{63AB7F8B-C83F-4F66-8E2D-1486225FFD9E}" type="pres">
      <dgm:prSet presAssocID="{66764F31-841E-4745-A19D-A1793A8B0AE1}" presName="sibTrans" presStyleCnt="0"/>
      <dgm:spPr/>
    </dgm:pt>
    <dgm:pt modelId="{514C16FF-48F0-4215-AC0F-39B1365D2AFC}" type="pres">
      <dgm:prSet presAssocID="{D16F6B05-B0B2-45CD-9852-E1065D6598A9}" presName="node" presStyleLbl="node1" presStyleIdx="2" presStyleCnt="5">
        <dgm:presLayoutVars>
          <dgm:bulletEnabled val="1"/>
        </dgm:presLayoutVars>
      </dgm:prSet>
      <dgm:spPr/>
    </dgm:pt>
    <dgm:pt modelId="{6C38E4E1-1BA5-4D89-AF7A-D0F4D949803A}" type="pres">
      <dgm:prSet presAssocID="{C89F53C6-0B74-4067-9927-E4D2865FA7AF}" presName="sibTrans" presStyleCnt="0"/>
      <dgm:spPr/>
    </dgm:pt>
    <dgm:pt modelId="{30C6B96A-6369-4635-A6CD-A08A5C67C54B}" type="pres">
      <dgm:prSet presAssocID="{8AA1D5A8-AC3B-4D1C-8529-41366E376EA1}" presName="node" presStyleLbl="node1" presStyleIdx="3" presStyleCnt="5">
        <dgm:presLayoutVars>
          <dgm:bulletEnabled val="1"/>
        </dgm:presLayoutVars>
      </dgm:prSet>
      <dgm:spPr/>
    </dgm:pt>
    <dgm:pt modelId="{10DC8CD6-1AC9-4D6F-BBC3-78D9E040245D}" type="pres">
      <dgm:prSet presAssocID="{9F1D0DA0-01F1-4CF2-B52E-24CE19DBA596}" presName="sibTrans" presStyleCnt="0"/>
      <dgm:spPr/>
    </dgm:pt>
    <dgm:pt modelId="{A3922AEE-A841-411E-A9EA-2D22D9AE6128}" type="pres">
      <dgm:prSet presAssocID="{BA129146-2FC2-42D7-BD97-7961AC2DAABC}" presName="node" presStyleLbl="node1" presStyleIdx="4" presStyleCnt="5">
        <dgm:presLayoutVars>
          <dgm:bulletEnabled val="1"/>
        </dgm:presLayoutVars>
      </dgm:prSet>
      <dgm:spPr/>
    </dgm:pt>
  </dgm:ptLst>
  <dgm:cxnLst>
    <dgm:cxn modelId="{132E6F3D-FBFD-4B28-A0B9-CDC8B7F29F25}" type="presOf" srcId="{BA129146-2FC2-42D7-BD97-7961AC2DAABC}" destId="{A3922AEE-A841-411E-A9EA-2D22D9AE6128}" srcOrd="0" destOrd="0" presId="urn:microsoft.com/office/officeart/2005/8/layout/default"/>
    <dgm:cxn modelId="{2C357E46-686E-4600-8AB0-365903155822}" type="presOf" srcId="{D16F6B05-B0B2-45CD-9852-E1065D6598A9}" destId="{514C16FF-48F0-4215-AC0F-39B1365D2AFC}" srcOrd="0" destOrd="0" presId="urn:microsoft.com/office/officeart/2005/8/layout/default"/>
    <dgm:cxn modelId="{BDEE6651-B4FE-4362-BAC7-FE1C6AFA2546}" srcId="{C0B9BBDB-2BFA-4625-8BD3-3ADB4190E75E}" destId="{6EEC529B-64C8-4589-A4EB-03C902D1456A}" srcOrd="0" destOrd="0" parTransId="{8074A539-0C41-4632-BB00-102B5C297E86}" sibTransId="{8753585A-9497-4DDE-A397-BB4290CF9B14}"/>
    <dgm:cxn modelId="{B5EB3B93-8A63-4A5C-8575-46861D20051E}" srcId="{C0B9BBDB-2BFA-4625-8BD3-3ADB4190E75E}" destId="{6B5CAE41-A876-4E44-A558-CA8F1645CBB3}" srcOrd="1" destOrd="0" parTransId="{ACD85F59-BB49-45CA-9862-0E33F3498938}" sibTransId="{66764F31-841E-4745-A19D-A1793A8B0AE1}"/>
    <dgm:cxn modelId="{C780099F-3A0B-48F7-8F8A-BB0295999AEE}" srcId="{C0B9BBDB-2BFA-4625-8BD3-3ADB4190E75E}" destId="{BA129146-2FC2-42D7-BD97-7961AC2DAABC}" srcOrd="4" destOrd="0" parTransId="{55AF9D86-68D7-4A90-AA57-98F96B9D3455}" sibTransId="{4C516BB2-A56B-4745-8F4A-3D3936E2D1B3}"/>
    <dgm:cxn modelId="{84EC6DA9-274B-4F31-8D2E-EB5A5F66381D}" srcId="{C0B9BBDB-2BFA-4625-8BD3-3ADB4190E75E}" destId="{D16F6B05-B0B2-45CD-9852-E1065D6598A9}" srcOrd="2" destOrd="0" parTransId="{F21B55F8-3ECE-4D13-A872-A8FCABBDB891}" sibTransId="{C89F53C6-0B74-4067-9927-E4D2865FA7AF}"/>
    <dgm:cxn modelId="{E769BCCF-00CE-4773-973C-2900BB38A249}" srcId="{C0B9BBDB-2BFA-4625-8BD3-3ADB4190E75E}" destId="{8AA1D5A8-AC3B-4D1C-8529-41366E376EA1}" srcOrd="3" destOrd="0" parTransId="{4C8E5D33-23F2-4DF7-AA77-E5E4277509D8}" sibTransId="{9F1D0DA0-01F1-4CF2-B52E-24CE19DBA596}"/>
    <dgm:cxn modelId="{C0AFDFD0-E380-4993-9ED2-AFEEACE6D80C}" type="presOf" srcId="{C0B9BBDB-2BFA-4625-8BD3-3ADB4190E75E}" destId="{043AFF96-021A-4EAC-B68C-FBE5A101C9FD}" srcOrd="0" destOrd="0" presId="urn:microsoft.com/office/officeart/2005/8/layout/default"/>
    <dgm:cxn modelId="{4E0196D4-3B52-4D74-9535-67665E3836A2}" type="presOf" srcId="{8AA1D5A8-AC3B-4D1C-8529-41366E376EA1}" destId="{30C6B96A-6369-4635-A6CD-A08A5C67C54B}" srcOrd="0" destOrd="0" presId="urn:microsoft.com/office/officeart/2005/8/layout/default"/>
    <dgm:cxn modelId="{A08EECDD-D13C-4E8B-83AE-ED0E93475BA2}" type="presOf" srcId="{6B5CAE41-A876-4E44-A558-CA8F1645CBB3}" destId="{C5E521D6-6623-479C-896A-C3BA9B24742C}" srcOrd="0" destOrd="0" presId="urn:microsoft.com/office/officeart/2005/8/layout/default"/>
    <dgm:cxn modelId="{23055EFE-6C16-4B81-BD2D-4B3DCF2F3693}" type="presOf" srcId="{6EEC529B-64C8-4589-A4EB-03C902D1456A}" destId="{3B72DF34-1F5D-473E-85B8-FDA72DBF599E}" srcOrd="0" destOrd="0" presId="urn:microsoft.com/office/officeart/2005/8/layout/default"/>
    <dgm:cxn modelId="{8FF8D579-8DDE-4A15-8ECD-665AA8C65479}" type="presParOf" srcId="{043AFF96-021A-4EAC-B68C-FBE5A101C9FD}" destId="{3B72DF34-1F5D-473E-85B8-FDA72DBF599E}" srcOrd="0" destOrd="0" presId="urn:microsoft.com/office/officeart/2005/8/layout/default"/>
    <dgm:cxn modelId="{B7349323-4C4C-4DC7-AFFE-25E08B7A5437}" type="presParOf" srcId="{043AFF96-021A-4EAC-B68C-FBE5A101C9FD}" destId="{BDD3E3ED-C845-42A4-9883-DBD742DF5883}" srcOrd="1" destOrd="0" presId="urn:microsoft.com/office/officeart/2005/8/layout/default"/>
    <dgm:cxn modelId="{E00CA2EA-9EE2-4810-AA89-8A5281BD847C}" type="presParOf" srcId="{043AFF96-021A-4EAC-B68C-FBE5A101C9FD}" destId="{C5E521D6-6623-479C-896A-C3BA9B24742C}" srcOrd="2" destOrd="0" presId="urn:microsoft.com/office/officeart/2005/8/layout/default"/>
    <dgm:cxn modelId="{794E77CE-F2D2-4A52-A69B-8737AE1CF83E}" type="presParOf" srcId="{043AFF96-021A-4EAC-B68C-FBE5A101C9FD}" destId="{63AB7F8B-C83F-4F66-8E2D-1486225FFD9E}" srcOrd="3" destOrd="0" presId="urn:microsoft.com/office/officeart/2005/8/layout/default"/>
    <dgm:cxn modelId="{F0ED703A-3627-4005-85A0-3C09AE777BFC}" type="presParOf" srcId="{043AFF96-021A-4EAC-B68C-FBE5A101C9FD}" destId="{514C16FF-48F0-4215-AC0F-39B1365D2AFC}" srcOrd="4" destOrd="0" presId="urn:microsoft.com/office/officeart/2005/8/layout/default"/>
    <dgm:cxn modelId="{06590B2F-EBF1-452E-8863-9384C38129CC}" type="presParOf" srcId="{043AFF96-021A-4EAC-B68C-FBE5A101C9FD}" destId="{6C38E4E1-1BA5-4D89-AF7A-D0F4D949803A}" srcOrd="5" destOrd="0" presId="urn:microsoft.com/office/officeart/2005/8/layout/default"/>
    <dgm:cxn modelId="{501389DF-5AF9-463F-BD88-61400EAAAC1A}" type="presParOf" srcId="{043AFF96-021A-4EAC-B68C-FBE5A101C9FD}" destId="{30C6B96A-6369-4635-A6CD-A08A5C67C54B}" srcOrd="6" destOrd="0" presId="urn:microsoft.com/office/officeart/2005/8/layout/default"/>
    <dgm:cxn modelId="{E7CD9EFE-3BFF-4A6D-A484-D7534901705F}" type="presParOf" srcId="{043AFF96-021A-4EAC-B68C-FBE5A101C9FD}" destId="{10DC8CD6-1AC9-4D6F-BBC3-78D9E040245D}" srcOrd="7" destOrd="0" presId="urn:microsoft.com/office/officeart/2005/8/layout/default"/>
    <dgm:cxn modelId="{1C0C8024-8D79-4F33-8B08-12A91CF13E8F}" type="presParOf" srcId="{043AFF96-021A-4EAC-B68C-FBE5A101C9FD}" destId="{A3922AEE-A841-411E-A9EA-2D22D9AE612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9CBC224-1628-41BA-A8E2-7FF126963F58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405F2950-83A3-4C06-A861-6224262E924D}">
      <dgm:prSet/>
      <dgm:spPr/>
      <dgm:t>
        <a:bodyPr/>
        <a:lstStyle/>
        <a:p>
          <a:r>
            <a:rPr lang="it-IT"/>
            <a:t>Verifica la bontà del progetto</a:t>
          </a:r>
        </a:p>
      </dgm:t>
    </dgm:pt>
    <dgm:pt modelId="{1FA550B0-98B3-47B4-ABAF-E32243F1CF86}" type="parTrans" cxnId="{D1872556-1E1F-44AB-885F-5356A3FA0026}">
      <dgm:prSet/>
      <dgm:spPr/>
      <dgm:t>
        <a:bodyPr/>
        <a:lstStyle/>
        <a:p>
          <a:endParaRPr lang="it-IT"/>
        </a:p>
      </dgm:t>
    </dgm:pt>
    <dgm:pt modelId="{06E2A3EF-5D97-40B0-9760-ABFF6AA5E35F}" type="sibTrans" cxnId="{D1872556-1E1F-44AB-885F-5356A3FA0026}">
      <dgm:prSet/>
      <dgm:spPr/>
      <dgm:t>
        <a:bodyPr/>
        <a:lstStyle/>
        <a:p>
          <a:endParaRPr lang="it-IT"/>
        </a:p>
      </dgm:t>
    </dgm:pt>
    <dgm:pt modelId="{9D9F7C46-0031-473C-8321-D49AD1B0CAA4}">
      <dgm:prSet/>
      <dgm:spPr/>
      <dgm:t>
        <a:bodyPr/>
        <a:lstStyle/>
        <a:p>
          <a:r>
            <a:rPr lang="it-IT"/>
            <a:t>Tabella con previsioni di esecuzione</a:t>
          </a:r>
        </a:p>
      </dgm:t>
    </dgm:pt>
    <dgm:pt modelId="{9F6519C4-7EC2-4EE6-9E41-28ED7D7E4A93}" type="parTrans" cxnId="{FC83A7CF-C81A-4628-A712-A20FACF87EE7}">
      <dgm:prSet/>
      <dgm:spPr/>
      <dgm:t>
        <a:bodyPr/>
        <a:lstStyle/>
        <a:p>
          <a:endParaRPr lang="it-IT"/>
        </a:p>
      </dgm:t>
    </dgm:pt>
    <dgm:pt modelId="{F90C4AD9-56BF-4E30-819F-9D4959F2B4FF}" type="sibTrans" cxnId="{FC83A7CF-C81A-4628-A712-A20FACF87EE7}">
      <dgm:prSet/>
      <dgm:spPr/>
      <dgm:t>
        <a:bodyPr/>
        <a:lstStyle/>
        <a:p>
          <a:endParaRPr lang="it-IT"/>
        </a:p>
      </dgm:t>
    </dgm:pt>
    <dgm:pt modelId="{D88DC24D-3DC4-448E-BC34-03244698227A}" type="pres">
      <dgm:prSet presAssocID="{59CBC224-1628-41BA-A8E2-7FF126963F58}" presName="diagram" presStyleCnt="0">
        <dgm:presLayoutVars>
          <dgm:dir/>
          <dgm:resizeHandles val="exact"/>
        </dgm:presLayoutVars>
      </dgm:prSet>
      <dgm:spPr/>
    </dgm:pt>
    <dgm:pt modelId="{97BE4305-0441-49C7-932B-CAE542BCC4BB}" type="pres">
      <dgm:prSet presAssocID="{405F2950-83A3-4C06-A861-6224262E924D}" presName="node" presStyleLbl="node1" presStyleIdx="0" presStyleCnt="2">
        <dgm:presLayoutVars>
          <dgm:bulletEnabled val="1"/>
        </dgm:presLayoutVars>
      </dgm:prSet>
      <dgm:spPr/>
    </dgm:pt>
    <dgm:pt modelId="{1FDBAC8A-FE84-4A09-80B1-CEB0EF31D052}" type="pres">
      <dgm:prSet presAssocID="{06E2A3EF-5D97-40B0-9760-ABFF6AA5E35F}" presName="sibTrans" presStyleCnt="0"/>
      <dgm:spPr/>
    </dgm:pt>
    <dgm:pt modelId="{D05452BF-3103-447A-8735-E282BF9FE9A2}" type="pres">
      <dgm:prSet presAssocID="{9D9F7C46-0031-473C-8321-D49AD1B0CAA4}" presName="node" presStyleLbl="node1" presStyleIdx="1" presStyleCnt="2">
        <dgm:presLayoutVars>
          <dgm:bulletEnabled val="1"/>
        </dgm:presLayoutVars>
      </dgm:prSet>
      <dgm:spPr/>
    </dgm:pt>
  </dgm:ptLst>
  <dgm:cxnLst>
    <dgm:cxn modelId="{2B96544F-18BB-433D-8782-A752EEED6776}" type="presOf" srcId="{9D9F7C46-0031-473C-8321-D49AD1B0CAA4}" destId="{D05452BF-3103-447A-8735-E282BF9FE9A2}" srcOrd="0" destOrd="0" presId="urn:microsoft.com/office/officeart/2005/8/layout/default"/>
    <dgm:cxn modelId="{D1872556-1E1F-44AB-885F-5356A3FA0026}" srcId="{59CBC224-1628-41BA-A8E2-7FF126963F58}" destId="{405F2950-83A3-4C06-A861-6224262E924D}" srcOrd="0" destOrd="0" parTransId="{1FA550B0-98B3-47B4-ABAF-E32243F1CF86}" sibTransId="{06E2A3EF-5D97-40B0-9760-ABFF6AA5E35F}"/>
    <dgm:cxn modelId="{1A8BC8AA-423E-4CBE-A1C7-99FB9805B4C2}" type="presOf" srcId="{59CBC224-1628-41BA-A8E2-7FF126963F58}" destId="{D88DC24D-3DC4-448E-BC34-03244698227A}" srcOrd="0" destOrd="0" presId="urn:microsoft.com/office/officeart/2005/8/layout/default"/>
    <dgm:cxn modelId="{FC83A7CF-C81A-4628-A712-A20FACF87EE7}" srcId="{59CBC224-1628-41BA-A8E2-7FF126963F58}" destId="{9D9F7C46-0031-473C-8321-D49AD1B0CAA4}" srcOrd="1" destOrd="0" parTransId="{9F6519C4-7EC2-4EE6-9E41-28ED7D7E4A93}" sibTransId="{F90C4AD9-56BF-4E30-819F-9D4959F2B4FF}"/>
    <dgm:cxn modelId="{25EC60E2-8AE9-4085-8245-F3923323B0F9}" type="presOf" srcId="{405F2950-83A3-4C06-A861-6224262E924D}" destId="{97BE4305-0441-49C7-932B-CAE542BCC4BB}" srcOrd="0" destOrd="0" presId="urn:microsoft.com/office/officeart/2005/8/layout/default"/>
    <dgm:cxn modelId="{0B9F29A4-D563-465E-A6D7-49152ED6E41A}" type="presParOf" srcId="{D88DC24D-3DC4-448E-BC34-03244698227A}" destId="{97BE4305-0441-49C7-932B-CAE542BCC4BB}" srcOrd="0" destOrd="0" presId="urn:microsoft.com/office/officeart/2005/8/layout/default"/>
    <dgm:cxn modelId="{E5F13E9B-2103-4F11-BEEF-975B4389D979}" type="presParOf" srcId="{D88DC24D-3DC4-448E-BC34-03244698227A}" destId="{1FDBAC8A-FE84-4A09-80B1-CEB0EF31D052}" srcOrd="1" destOrd="0" presId="urn:microsoft.com/office/officeart/2005/8/layout/default"/>
    <dgm:cxn modelId="{C9F7BD91-1D87-4321-AB0F-6157FE2775F8}" type="presParOf" srcId="{D88DC24D-3DC4-448E-BC34-03244698227A}" destId="{D05452BF-3103-447A-8735-E282BF9FE9A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C6A0EF8-0897-4483-813E-A0881C0D9F1E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08E59331-1465-4E5A-A465-529B1D7FABBE}">
      <dgm:prSet/>
      <dgm:spPr/>
      <dgm:t>
        <a:bodyPr/>
        <a:lstStyle/>
        <a:p>
          <a:r>
            <a:rPr lang="it-IT"/>
            <a:t>Tabella con variabili come righe</a:t>
          </a:r>
        </a:p>
      </dgm:t>
    </dgm:pt>
    <dgm:pt modelId="{BFBFAFDC-776F-4E49-B5E2-28EA65D165D7}" type="parTrans" cxnId="{94A34585-B690-4568-8FEE-1C5B64588328}">
      <dgm:prSet/>
      <dgm:spPr/>
      <dgm:t>
        <a:bodyPr/>
        <a:lstStyle/>
        <a:p>
          <a:endParaRPr lang="it-IT"/>
        </a:p>
      </dgm:t>
    </dgm:pt>
    <dgm:pt modelId="{EFFEF69E-EB18-410C-8197-7F503131BF1E}" type="sibTrans" cxnId="{94A34585-B690-4568-8FEE-1C5B64588328}">
      <dgm:prSet/>
      <dgm:spPr/>
      <dgm:t>
        <a:bodyPr/>
        <a:lstStyle/>
        <a:p>
          <a:endParaRPr lang="it-IT"/>
        </a:p>
      </dgm:t>
    </dgm:pt>
    <dgm:pt modelId="{7B52F804-5D5D-4D11-904A-B85A0056C1BC}">
      <dgm:prSet/>
      <dgm:spPr/>
      <dgm:t>
        <a:bodyPr/>
        <a:lstStyle/>
        <a:p>
          <a:r>
            <a:rPr lang="it-IT"/>
            <a:t>Esecuzione passo-passo algoritmo</a:t>
          </a:r>
        </a:p>
      </dgm:t>
    </dgm:pt>
    <dgm:pt modelId="{2443EF0A-829E-4236-BA54-17792BE10D10}" type="parTrans" cxnId="{8438F7AD-AACE-4646-B11F-A38C207A4B92}">
      <dgm:prSet/>
      <dgm:spPr/>
      <dgm:t>
        <a:bodyPr/>
        <a:lstStyle/>
        <a:p>
          <a:endParaRPr lang="it-IT"/>
        </a:p>
      </dgm:t>
    </dgm:pt>
    <dgm:pt modelId="{B38B6656-7560-4196-98E9-466F19169FEF}" type="sibTrans" cxnId="{8438F7AD-AACE-4646-B11F-A38C207A4B92}">
      <dgm:prSet/>
      <dgm:spPr/>
      <dgm:t>
        <a:bodyPr/>
        <a:lstStyle/>
        <a:p>
          <a:endParaRPr lang="it-IT"/>
        </a:p>
      </dgm:t>
    </dgm:pt>
    <dgm:pt modelId="{2BA32E36-ECDB-481B-B104-69C9959EDABC}">
      <dgm:prSet/>
      <dgm:spPr/>
      <dgm:t>
        <a:bodyPr/>
        <a:lstStyle/>
        <a:p>
          <a:r>
            <a:rPr lang="it-IT"/>
            <a:t>Modifica dei valori</a:t>
          </a:r>
        </a:p>
      </dgm:t>
    </dgm:pt>
    <dgm:pt modelId="{0C90D778-9ABF-4A10-B6BB-E0B22BC937B8}" type="parTrans" cxnId="{9150B84C-0C4E-46E7-9CCE-AEA5C36E5C62}">
      <dgm:prSet/>
      <dgm:spPr/>
      <dgm:t>
        <a:bodyPr/>
        <a:lstStyle/>
        <a:p>
          <a:endParaRPr lang="it-IT"/>
        </a:p>
      </dgm:t>
    </dgm:pt>
    <dgm:pt modelId="{49C5CB1E-2854-4194-8AC6-398DA22BABB6}" type="sibTrans" cxnId="{9150B84C-0C4E-46E7-9CCE-AEA5C36E5C62}">
      <dgm:prSet/>
      <dgm:spPr/>
      <dgm:t>
        <a:bodyPr/>
        <a:lstStyle/>
        <a:p>
          <a:endParaRPr lang="it-IT"/>
        </a:p>
      </dgm:t>
    </dgm:pt>
    <dgm:pt modelId="{99C8CF12-5552-4032-B575-A186441730C0}" type="pres">
      <dgm:prSet presAssocID="{FC6A0EF8-0897-4483-813E-A0881C0D9F1E}" presName="diagram" presStyleCnt="0">
        <dgm:presLayoutVars>
          <dgm:dir/>
          <dgm:resizeHandles val="exact"/>
        </dgm:presLayoutVars>
      </dgm:prSet>
      <dgm:spPr/>
    </dgm:pt>
    <dgm:pt modelId="{52375F12-EF72-4C3E-A139-8F9C613D6222}" type="pres">
      <dgm:prSet presAssocID="{08E59331-1465-4E5A-A465-529B1D7FABBE}" presName="node" presStyleLbl="node1" presStyleIdx="0" presStyleCnt="3">
        <dgm:presLayoutVars>
          <dgm:bulletEnabled val="1"/>
        </dgm:presLayoutVars>
      </dgm:prSet>
      <dgm:spPr/>
    </dgm:pt>
    <dgm:pt modelId="{CFED9639-18AA-4E71-84B4-89B49B6B19BD}" type="pres">
      <dgm:prSet presAssocID="{EFFEF69E-EB18-410C-8197-7F503131BF1E}" presName="sibTrans" presStyleCnt="0"/>
      <dgm:spPr/>
    </dgm:pt>
    <dgm:pt modelId="{422470AA-E160-447B-A1B1-A1FD4D1D0186}" type="pres">
      <dgm:prSet presAssocID="{7B52F804-5D5D-4D11-904A-B85A0056C1BC}" presName="node" presStyleLbl="node1" presStyleIdx="1" presStyleCnt="3">
        <dgm:presLayoutVars>
          <dgm:bulletEnabled val="1"/>
        </dgm:presLayoutVars>
      </dgm:prSet>
      <dgm:spPr/>
    </dgm:pt>
    <dgm:pt modelId="{16A69250-0A22-4C7B-A682-C648921460B9}" type="pres">
      <dgm:prSet presAssocID="{B38B6656-7560-4196-98E9-466F19169FEF}" presName="sibTrans" presStyleCnt="0"/>
      <dgm:spPr/>
    </dgm:pt>
    <dgm:pt modelId="{D358D967-FE29-44A6-9268-3AF86F152399}" type="pres">
      <dgm:prSet presAssocID="{2BA32E36-ECDB-481B-B104-69C9959EDABC}" presName="node" presStyleLbl="node1" presStyleIdx="2" presStyleCnt="3">
        <dgm:presLayoutVars>
          <dgm:bulletEnabled val="1"/>
        </dgm:presLayoutVars>
      </dgm:prSet>
      <dgm:spPr/>
    </dgm:pt>
  </dgm:ptLst>
  <dgm:cxnLst>
    <dgm:cxn modelId="{520CCE1D-3B1E-453B-85EF-7A2D2D19AEDC}" type="presOf" srcId="{08E59331-1465-4E5A-A465-529B1D7FABBE}" destId="{52375F12-EF72-4C3E-A139-8F9C613D6222}" srcOrd="0" destOrd="0" presId="urn:microsoft.com/office/officeart/2005/8/layout/default"/>
    <dgm:cxn modelId="{9150B84C-0C4E-46E7-9CCE-AEA5C36E5C62}" srcId="{FC6A0EF8-0897-4483-813E-A0881C0D9F1E}" destId="{2BA32E36-ECDB-481B-B104-69C9959EDABC}" srcOrd="2" destOrd="0" parTransId="{0C90D778-9ABF-4A10-B6BB-E0B22BC937B8}" sibTransId="{49C5CB1E-2854-4194-8AC6-398DA22BABB6}"/>
    <dgm:cxn modelId="{3BAB6F4F-AEAD-4FE7-A041-AF80CD3006CC}" type="presOf" srcId="{7B52F804-5D5D-4D11-904A-B85A0056C1BC}" destId="{422470AA-E160-447B-A1B1-A1FD4D1D0186}" srcOrd="0" destOrd="0" presId="urn:microsoft.com/office/officeart/2005/8/layout/default"/>
    <dgm:cxn modelId="{FA0DC281-3E0C-42AC-85D7-605F1638E3AF}" type="presOf" srcId="{2BA32E36-ECDB-481B-B104-69C9959EDABC}" destId="{D358D967-FE29-44A6-9268-3AF86F152399}" srcOrd="0" destOrd="0" presId="urn:microsoft.com/office/officeart/2005/8/layout/default"/>
    <dgm:cxn modelId="{94A34585-B690-4568-8FEE-1C5B64588328}" srcId="{FC6A0EF8-0897-4483-813E-A0881C0D9F1E}" destId="{08E59331-1465-4E5A-A465-529B1D7FABBE}" srcOrd="0" destOrd="0" parTransId="{BFBFAFDC-776F-4E49-B5E2-28EA65D165D7}" sibTransId="{EFFEF69E-EB18-410C-8197-7F503131BF1E}"/>
    <dgm:cxn modelId="{8438F7AD-AACE-4646-B11F-A38C207A4B92}" srcId="{FC6A0EF8-0897-4483-813E-A0881C0D9F1E}" destId="{7B52F804-5D5D-4D11-904A-B85A0056C1BC}" srcOrd="1" destOrd="0" parTransId="{2443EF0A-829E-4236-BA54-17792BE10D10}" sibTransId="{B38B6656-7560-4196-98E9-466F19169FEF}"/>
    <dgm:cxn modelId="{5E01B4E6-2E47-474C-A7A8-8D999CDD7B77}" type="presOf" srcId="{FC6A0EF8-0897-4483-813E-A0881C0D9F1E}" destId="{99C8CF12-5552-4032-B575-A186441730C0}" srcOrd="0" destOrd="0" presId="urn:microsoft.com/office/officeart/2005/8/layout/default"/>
    <dgm:cxn modelId="{4181FC2B-CBDF-40A4-8CCF-52AF53567264}" type="presParOf" srcId="{99C8CF12-5552-4032-B575-A186441730C0}" destId="{52375F12-EF72-4C3E-A139-8F9C613D6222}" srcOrd="0" destOrd="0" presId="urn:microsoft.com/office/officeart/2005/8/layout/default"/>
    <dgm:cxn modelId="{C86C115A-F54D-4072-99B6-4923FC0F2282}" type="presParOf" srcId="{99C8CF12-5552-4032-B575-A186441730C0}" destId="{CFED9639-18AA-4E71-84B4-89B49B6B19BD}" srcOrd="1" destOrd="0" presId="urn:microsoft.com/office/officeart/2005/8/layout/default"/>
    <dgm:cxn modelId="{720D3544-1297-43B7-81BE-5623F9F691D7}" type="presParOf" srcId="{99C8CF12-5552-4032-B575-A186441730C0}" destId="{422470AA-E160-447B-A1B1-A1FD4D1D0186}" srcOrd="2" destOrd="0" presId="urn:microsoft.com/office/officeart/2005/8/layout/default"/>
    <dgm:cxn modelId="{0309C36E-CCD8-4547-AEC0-4E1FF25DD845}" type="presParOf" srcId="{99C8CF12-5552-4032-B575-A186441730C0}" destId="{16A69250-0A22-4C7B-A682-C648921460B9}" srcOrd="3" destOrd="0" presId="urn:microsoft.com/office/officeart/2005/8/layout/default"/>
    <dgm:cxn modelId="{BD642825-2164-42FE-AF27-78EAA5B0024A}" type="presParOf" srcId="{99C8CF12-5552-4032-B575-A186441730C0}" destId="{D358D967-FE29-44A6-9268-3AF86F15239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DF1D39D-FE86-4B36-830B-747D677E753C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4FC70DD0-13CE-4C7A-AF89-50BBA2AB2766}">
      <dgm:prSet/>
      <dgm:spPr/>
      <dgm:t>
        <a:bodyPr/>
        <a:lstStyle/>
        <a:p>
          <a:r>
            <a:rPr lang="it-IT"/>
            <a:t>Sospende il flusso di esecuzione tramite breakpoint</a:t>
          </a:r>
        </a:p>
      </dgm:t>
    </dgm:pt>
    <dgm:pt modelId="{537138C0-8F3A-4520-A5B1-9C5414E0787D}" type="parTrans" cxnId="{5EC64136-5961-4901-91C1-F79DBDBFACBD}">
      <dgm:prSet/>
      <dgm:spPr/>
      <dgm:t>
        <a:bodyPr/>
        <a:lstStyle/>
        <a:p>
          <a:endParaRPr lang="it-IT"/>
        </a:p>
      </dgm:t>
    </dgm:pt>
    <dgm:pt modelId="{EA5260AD-DE43-41C8-9230-F914BDB6C8E8}" type="sibTrans" cxnId="{5EC64136-5961-4901-91C1-F79DBDBFACBD}">
      <dgm:prSet/>
      <dgm:spPr/>
      <dgm:t>
        <a:bodyPr/>
        <a:lstStyle/>
        <a:p>
          <a:endParaRPr lang="it-IT"/>
        </a:p>
      </dgm:t>
    </dgm:pt>
    <dgm:pt modelId="{13487F92-0CC2-49EA-BEAD-8060566A33D2}">
      <dgm:prSet/>
      <dgm:spPr/>
      <dgm:t>
        <a:bodyPr/>
        <a:lstStyle/>
        <a:p>
          <a:r>
            <a:rPr lang="it-IT"/>
            <a:t>Permette l'analisi in tempo reale delle variabili</a:t>
          </a:r>
        </a:p>
      </dgm:t>
    </dgm:pt>
    <dgm:pt modelId="{3DC1B219-6984-467F-B243-994A6E26FA27}" type="parTrans" cxnId="{2665F87F-7B00-483D-8171-9E99136E2561}">
      <dgm:prSet/>
      <dgm:spPr/>
      <dgm:t>
        <a:bodyPr/>
        <a:lstStyle/>
        <a:p>
          <a:endParaRPr lang="it-IT"/>
        </a:p>
      </dgm:t>
    </dgm:pt>
    <dgm:pt modelId="{FAD35214-1BB7-4668-8A3C-031B789B8842}" type="sibTrans" cxnId="{2665F87F-7B00-483D-8171-9E99136E2561}">
      <dgm:prSet/>
      <dgm:spPr/>
      <dgm:t>
        <a:bodyPr/>
        <a:lstStyle/>
        <a:p>
          <a:endParaRPr lang="it-IT"/>
        </a:p>
      </dgm:t>
    </dgm:pt>
    <dgm:pt modelId="{F41FDDD2-8C85-4DDE-9270-802761DFA3D3}" type="pres">
      <dgm:prSet presAssocID="{EDF1D39D-FE86-4B36-830B-747D677E753C}" presName="diagram" presStyleCnt="0">
        <dgm:presLayoutVars>
          <dgm:dir/>
          <dgm:resizeHandles val="exact"/>
        </dgm:presLayoutVars>
      </dgm:prSet>
      <dgm:spPr/>
    </dgm:pt>
    <dgm:pt modelId="{3E1236C1-1E29-4011-968D-5E82810BEA5B}" type="pres">
      <dgm:prSet presAssocID="{4FC70DD0-13CE-4C7A-AF89-50BBA2AB2766}" presName="node" presStyleLbl="node1" presStyleIdx="0" presStyleCnt="2">
        <dgm:presLayoutVars>
          <dgm:bulletEnabled val="1"/>
        </dgm:presLayoutVars>
      </dgm:prSet>
      <dgm:spPr/>
    </dgm:pt>
    <dgm:pt modelId="{DB74DDE4-30F7-4E9A-B5ED-7FDB87E2806D}" type="pres">
      <dgm:prSet presAssocID="{EA5260AD-DE43-41C8-9230-F914BDB6C8E8}" presName="sibTrans" presStyleCnt="0"/>
      <dgm:spPr/>
    </dgm:pt>
    <dgm:pt modelId="{0BB95C76-AB95-4C69-917E-629743B74DF1}" type="pres">
      <dgm:prSet presAssocID="{13487F92-0CC2-49EA-BEAD-8060566A33D2}" presName="node" presStyleLbl="node1" presStyleIdx="1" presStyleCnt="2">
        <dgm:presLayoutVars>
          <dgm:bulletEnabled val="1"/>
        </dgm:presLayoutVars>
      </dgm:prSet>
      <dgm:spPr/>
    </dgm:pt>
  </dgm:ptLst>
  <dgm:cxnLst>
    <dgm:cxn modelId="{5EC64136-5961-4901-91C1-F79DBDBFACBD}" srcId="{EDF1D39D-FE86-4B36-830B-747D677E753C}" destId="{4FC70DD0-13CE-4C7A-AF89-50BBA2AB2766}" srcOrd="0" destOrd="0" parTransId="{537138C0-8F3A-4520-A5B1-9C5414E0787D}" sibTransId="{EA5260AD-DE43-41C8-9230-F914BDB6C8E8}"/>
    <dgm:cxn modelId="{D9A6E955-8FFC-40BC-86B6-352290EC1F84}" type="presOf" srcId="{EDF1D39D-FE86-4B36-830B-747D677E753C}" destId="{F41FDDD2-8C85-4DDE-9270-802761DFA3D3}" srcOrd="0" destOrd="0" presId="urn:microsoft.com/office/officeart/2005/8/layout/default"/>
    <dgm:cxn modelId="{2665F87F-7B00-483D-8171-9E99136E2561}" srcId="{EDF1D39D-FE86-4B36-830B-747D677E753C}" destId="{13487F92-0CC2-49EA-BEAD-8060566A33D2}" srcOrd="1" destOrd="0" parTransId="{3DC1B219-6984-467F-B243-994A6E26FA27}" sibTransId="{FAD35214-1BB7-4668-8A3C-031B789B8842}"/>
    <dgm:cxn modelId="{E5D27AAC-B80E-4089-984D-9EDC72023A5E}" type="presOf" srcId="{4FC70DD0-13CE-4C7A-AF89-50BBA2AB2766}" destId="{3E1236C1-1E29-4011-968D-5E82810BEA5B}" srcOrd="0" destOrd="0" presId="urn:microsoft.com/office/officeart/2005/8/layout/default"/>
    <dgm:cxn modelId="{044F5FD3-43F5-4B34-9E43-152250956513}" type="presOf" srcId="{13487F92-0CC2-49EA-BEAD-8060566A33D2}" destId="{0BB95C76-AB95-4C69-917E-629743B74DF1}" srcOrd="0" destOrd="0" presId="urn:microsoft.com/office/officeart/2005/8/layout/default"/>
    <dgm:cxn modelId="{7708D64B-A36E-497B-AE97-7AE287E0BD13}" type="presParOf" srcId="{F41FDDD2-8C85-4DDE-9270-802761DFA3D3}" destId="{3E1236C1-1E29-4011-968D-5E82810BEA5B}" srcOrd="0" destOrd="0" presId="urn:microsoft.com/office/officeart/2005/8/layout/default"/>
    <dgm:cxn modelId="{B9A4BCDD-5A7F-469E-A610-A41D6E60B918}" type="presParOf" srcId="{F41FDDD2-8C85-4DDE-9270-802761DFA3D3}" destId="{DB74DDE4-30F7-4E9A-B5ED-7FDB87E2806D}" srcOrd="1" destOrd="0" presId="urn:microsoft.com/office/officeart/2005/8/layout/default"/>
    <dgm:cxn modelId="{7D1D596D-CBF9-4029-81D8-49F8917DA3BB}" type="presParOf" srcId="{F41FDDD2-8C85-4DDE-9270-802761DFA3D3}" destId="{0BB95C76-AB95-4C69-917E-629743B74DF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1163FB-AD92-4F32-AF59-485A35239466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70AE595E-DA99-461E-A605-A7A299409D37}">
      <dgm:prSet/>
      <dgm:spPr/>
      <dgm:t>
        <a:bodyPr/>
        <a:lstStyle/>
        <a:p>
          <a:r>
            <a:rPr lang="it-IT"/>
            <a:t>Parte dall'analisi del problema fino alla sua distribuzione</a:t>
          </a:r>
        </a:p>
      </dgm:t>
    </dgm:pt>
    <dgm:pt modelId="{E9ADB72A-BD9B-4236-B582-D5B41B1B63FC}" type="parTrans" cxnId="{50F6FD13-5801-4140-B4DF-6DBAD3ABBD99}">
      <dgm:prSet/>
      <dgm:spPr/>
      <dgm:t>
        <a:bodyPr/>
        <a:lstStyle/>
        <a:p>
          <a:endParaRPr lang="it-IT"/>
        </a:p>
      </dgm:t>
    </dgm:pt>
    <dgm:pt modelId="{17165A1A-74CB-4B66-997A-7DAC43698B18}" type="sibTrans" cxnId="{50F6FD13-5801-4140-B4DF-6DBAD3ABBD99}">
      <dgm:prSet/>
      <dgm:spPr/>
      <dgm:t>
        <a:bodyPr/>
        <a:lstStyle/>
        <a:p>
          <a:endParaRPr lang="it-IT"/>
        </a:p>
      </dgm:t>
    </dgm:pt>
    <dgm:pt modelId="{96A07FF3-4626-47A8-9EB4-F20B3362ED91}" type="pres">
      <dgm:prSet presAssocID="{6D1163FB-AD92-4F32-AF59-485A35239466}" presName="Name0" presStyleCnt="0">
        <dgm:presLayoutVars>
          <dgm:dir/>
          <dgm:resizeHandles val="exact"/>
        </dgm:presLayoutVars>
      </dgm:prSet>
      <dgm:spPr/>
    </dgm:pt>
    <dgm:pt modelId="{F4E497D3-BB5B-4D43-8892-285BDA5AB827}" type="pres">
      <dgm:prSet presAssocID="{70AE595E-DA99-461E-A605-A7A299409D37}" presName="node" presStyleLbl="node1" presStyleIdx="0" presStyleCnt="1">
        <dgm:presLayoutVars>
          <dgm:bulletEnabled val="1"/>
        </dgm:presLayoutVars>
      </dgm:prSet>
      <dgm:spPr/>
    </dgm:pt>
  </dgm:ptLst>
  <dgm:cxnLst>
    <dgm:cxn modelId="{50F6FD13-5801-4140-B4DF-6DBAD3ABBD99}" srcId="{6D1163FB-AD92-4F32-AF59-485A35239466}" destId="{70AE595E-DA99-461E-A605-A7A299409D37}" srcOrd="0" destOrd="0" parTransId="{E9ADB72A-BD9B-4236-B582-D5B41B1B63FC}" sibTransId="{17165A1A-74CB-4B66-997A-7DAC43698B18}"/>
    <dgm:cxn modelId="{E71DD137-C815-4514-B5FB-CBA6B8C192F9}" type="presOf" srcId="{70AE595E-DA99-461E-A605-A7A299409D37}" destId="{F4E497D3-BB5B-4D43-8892-285BDA5AB827}" srcOrd="0" destOrd="0" presId="urn:microsoft.com/office/officeart/2005/8/layout/process1"/>
    <dgm:cxn modelId="{CC2299D0-40DF-4169-8F50-D3D5BE45985E}" type="presOf" srcId="{6D1163FB-AD92-4F32-AF59-485A35239466}" destId="{96A07FF3-4626-47A8-9EB4-F20B3362ED91}" srcOrd="0" destOrd="0" presId="urn:microsoft.com/office/officeart/2005/8/layout/process1"/>
    <dgm:cxn modelId="{727148AD-488E-48FF-9377-5EED513C8A71}" type="presParOf" srcId="{96A07FF3-4626-47A8-9EB4-F20B3362ED91}" destId="{F4E497D3-BB5B-4D43-8892-285BDA5AB82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C22338-1FF2-4752-A6B2-D9060EBF89F1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D0C8009C-528E-4B4C-9F76-F79A6E603C48}">
      <dgm:prSet/>
      <dgm:spPr/>
      <dgm:t>
        <a:bodyPr/>
        <a:lstStyle/>
        <a:p>
          <a:r>
            <a:rPr lang="it-IT"/>
            <a:t>Analisi dei requisiti</a:t>
          </a:r>
        </a:p>
      </dgm:t>
    </dgm:pt>
    <dgm:pt modelId="{ADD73E48-D423-4AE7-B253-1CA5D31DD0A6}" type="parTrans" cxnId="{2FBFDECF-6720-4D85-A1A6-46AC87152038}">
      <dgm:prSet/>
      <dgm:spPr/>
      <dgm:t>
        <a:bodyPr/>
        <a:lstStyle/>
        <a:p>
          <a:endParaRPr lang="it-IT"/>
        </a:p>
      </dgm:t>
    </dgm:pt>
    <dgm:pt modelId="{0284AA29-F010-4B60-8EDB-CD7AFFF72680}" type="sibTrans" cxnId="{2FBFDECF-6720-4D85-A1A6-46AC87152038}">
      <dgm:prSet/>
      <dgm:spPr/>
      <dgm:t>
        <a:bodyPr/>
        <a:lstStyle/>
        <a:p>
          <a:endParaRPr lang="it-IT"/>
        </a:p>
      </dgm:t>
    </dgm:pt>
    <dgm:pt modelId="{4FE240E0-2333-46CE-902E-2A805A93B6A7}">
      <dgm:prSet/>
      <dgm:spPr/>
      <dgm:t>
        <a:bodyPr/>
        <a:lstStyle/>
        <a:p>
          <a:r>
            <a:rPr lang="it-IT"/>
            <a:t>Determinazione delle specifiche</a:t>
          </a:r>
        </a:p>
      </dgm:t>
    </dgm:pt>
    <dgm:pt modelId="{A295FA94-1CB1-4E56-A749-472FDEF0D3F4}" type="parTrans" cxnId="{E0A4111D-E450-4606-8286-3E6B907F207A}">
      <dgm:prSet/>
      <dgm:spPr/>
      <dgm:t>
        <a:bodyPr/>
        <a:lstStyle/>
        <a:p>
          <a:endParaRPr lang="it-IT"/>
        </a:p>
      </dgm:t>
    </dgm:pt>
    <dgm:pt modelId="{79E34BC7-EF90-4423-BBE5-B60D8246FE4E}" type="sibTrans" cxnId="{E0A4111D-E450-4606-8286-3E6B907F207A}">
      <dgm:prSet/>
      <dgm:spPr/>
      <dgm:t>
        <a:bodyPr/>
        <a:lstStyle/>
        <a:p>
          <a:endParaRPr lang="it-IT"/>
        </a:p>
      </dgm:t>
    </dgm:pt>
    <dgm:pt modelId="{BF3D58A4-7606-40AD-B994-4867C6F0E908}">
      <dgm:prSet/>
      <dgm:spPr/>
      <dgm:t>
        <a:bodyPr/>
        <a:lstStyle/>
        <a:p>
          <a:r>
            <a:rPr lang="it-IT"/>
            <a:t>Scelta dell'architettura del sistema</a:t>
          </a:r>
        </a:p>
      </dgm:t>
    </dgm:pt>
    <dgm:pt modelId="{9CE693A3-B583-4F51-A436-EA6305602B4C}" type="parTrans" cxnId="{81FB7D15-C0C8-4A5D-ACEC-EB3407D5A313}">
      <dgm:prSet/>
      <dgm:spPr/>
      <dgm:t>
        <a:bodyPr/>
        <a:lstStyle/>
        <a:p>
          <a:endParaRPr lang="it-IT"/>
        </a:p>
      </dgm:t>
    </dgm:pt>
    <dgm:pt modelId="{C840907D-791B-4DBB-A558-C7627F1D0FA7}" type="sibTrans" cxnId="{81FB7D15-C0C8-4A5D-ACEC-EB3407D5A313}">
      <dgm:prSet/>
      <dgm:spPr/>
      <dgm:t>
        <a:bodyPr/>
        <a:lstStyle/>
        <a:p>
          <a:endParaRPr lang="it-IT"/>
        </a:p>
      </dgm:t>
    </dgm:pt>
    <dgm:pt modelId="{0A8DF4CD-9817-404D-A321-61831E7F1DF2}">
      <dgm:prSet/>
      <dgm:spPr/>
      <dgm:t>
        <a:bodyPr/>
        <a:lstStyle/>
        <a:p>
          <a:r>
            <a:rPr lang="it-IT"/>
            <a:t>Progettazione</a:t>
          </a:r>
        </a:p>
      </dgm:t>
    </dgm:pt>
    <dgm:pt modelId="{4CD69155-98AF-4AB7-84D3-613FA4B97CE8}" type="parTrans" cxnId="{EE051CD2-5B43-40A2-B253-14633DB7B0AE}">
      <dgm:prSet/>
      <dgm:spPr/>
      <dgm:t>
        <a:bodyPr/>
        <a:lstStyle/>
        <a:p>
          <a:endParaRPr lang="it-IT"/>
        </a:p>
      </dgm:t>
    </dgm:pt>
    <dgm:pt modelId="{D4340A42-611E-4423-AFCF-6A058BF542B3}" type="sibTrans" cxnId="{EE051CD2-5B43-40A2-B253-14633DB7B0AE}">
      <dgm:prSet/>
      <dgm:spPr/>
      <dgm:t>
        <a:bodyPr/>
        <a:lstStyle/>
        <a:p>
          <a:endParaRPr lang="it-IT"/>
        </a:p>
      </dgm:t>
    </dgm:pt>
    <dgm:pt modelId="{C2CA7B69-D057-4AF5-8C83-07E7F1780833}">
      <dgm:prSet/>
      <dgm:spPr/>
      <dgm:t>
        <a:bodyPr/>
        <a:lstStyle/>
        <a:p>
          <a:r>
            <a:rPr lang="it-IT"/>
            <a:t>Test</a:t>
          </a:r>
        </a:p>
      </dgm:t>
    </dgm:pt>
    <dgm:pt modelId="{87CB85F9-6FA3-4A38-8C40-139D54A080FA}" type="parTrans" cxnId="{F1AD50CA-FA65-4218-87DC-0844F27C0D91}">
      <dgm:prSet/>
      <dgm:spPr/>
      <dgm:t>
        <a:bodyPr/>
        <a:lstStyle/>
        <a:p>
          <a:endParaRPr lang="it-IT"/>
        </a:p>
      </dgm:t>
    </dgm:pt>
    <dgm:pt modelId="{CC2680D7-D80A-4620-AD8C-B9D04DDD0053}" type="sibTrans" cxnId="{F1AD50CA-FA65-4218-87DC-0844F27C0D91}">
      <dgm:prSet/>
      <dgm:spPr/>
      <dgm:t>
        <a:bodyPr/>
        <a:lstStyle/>
        <a:p>
          <a:endParaRPr lang="it-IT"/>
        </a:p>
      </dgm:t>
    </dgm:pt>
    <dgm:pt modelId="{1AFAFC1F-2F73-4598-9D5B-FB606505CE77}">
      <dgm:prSet/>
      <dgm:spPr/>
      <dgm:t>
        <a:bodyPr/>
        <a:lstStyle/>
        <a:p>
          <a:r>
            <a:rPr lang="it-IT"/>
            <a:t>Verifica del funzionamento</a:t>
          </a:r>
        </a:p>
      </dgm:t>
    </dgm:pt>
    <dgm:pt modelId="{D2F33621-23ED-4D9C-BDA1-C979F759221D}" type="parTrans" cxnId="{3DCD2017-E1B8-4869-96F7-A7C5BA448335}">
      <dgm:prSet/>
      <dgm:spPr/>
      <dgm:t>
        <a:bodyPr/>
        <a:lstStyle/>
        <a:p>
          <a:endParaRPr lang="it-IT"/>
        </a:p>
      </dgm:t>
    </dgm:pt>
    <dgm:pt modelId="{E5C52B6E-020D-470B-9DF8-216263B7ACBA}" type="sibTrans" cxnId="{3DCD2017-E1B8-4869-96F7-A7C5BA448335}">
      <dgm:prSet/>
      <dgm:spPr/>
      <dgm:t>
        <a:bodyPr/>
        <a:lstStyle/>
        <a:p>
          <a:endParaRPr lang="it-IT"/>
        </a:p>
      </dgm:t>
    </dgm:pt>
    <dgm:pt modelId="{2CC9C54C-FD25-4F27-B667-A5EF652ED7ED}">
      <dgm:prSet/>
      <dgm:spPr/>
      <dgm:t>
        <a:bodyPr/>
        <a:lstStyle/>
        <a:p>
          <a:r>
            <a:rPr lang="it-IT"/>
            <a:t>Rilascio</a:t>
          </a:r>
        </a:p>
      </dgm:t>
    </dgm:pt>
    <dgm:pt modelId="{FC907F91-A000-45B3-828F-E196CFE05937}" type="parTrans" cxnId="{EF180BD3-73C2-4257-A912-6D48BBCD87D5}">
      <dgm:prSet/>
      <dgm:spPr/>
      <dgm:t>
        <a:bodyPr/>
        <a:lstStyle/>
        <a:p>
          <a:endParaRPr lang="it-IT"/>
        </a:p>
      </dgm:t>
    </dgm:pt>
    <dgm:pt modelId="{FB7B4BCD-D40A-44DB-B9C2-568F8E2C94A0}" type="sibTrans" cxnId="{EF180BD3-73C2-4257-A912-6D48BBCD87D5}">
      <dgm:prSet/>
      <dgm:spPr/>
      <dgm:t>
        <a:bodyPr/>
        <a:lstStyle/>
        <a:p>
          <a:endParaRPr lang="it-IT"/>
        </a:p>
      </dgm:t>
    </dgm:pt>
    <dgm:pt modelId="{8425B68B-4DEF-40A7-AD6F-2D4E4A0E43F0}">
      <dgm:prSet/>
      <dgm:spPr/>
      <dgm:t>
        <a:bodyPr/>
        <a:lstStyle/>
        <a:p>
          <a:r>
            <a:rPr lang="it-IT"/>
            <a:t>Manutenzione </a:t>
          </a:r>
        </a:p>
      </dgm:t>
    </dgm:pt>
    <dgm:pt modelId="{463008AF-0A6D-410C-BF54-618E8878E4D9}" type="parTrans" cxnId="{E3F2A921-334D-4742-AD41-12FF33BAE1E0}">
      <dgm:prSet/>
      <dgm:spPr/>
      <dgm:t>
        <a:bodyPr/>
        <a:lstStyle/>
        <a:p>
          <a:endParaRPr lang="it-IT"/>
        </a:p>
      </dgm:t>
    </dgm:pt>
    <dgm:pt modelId="{4187DF4A-4267-49A3-B57C-7AA95ED9649A}" type="sibTrans" cxnId="{E3F2A921-334D-4742-AD41-12FF33BAE1E0}">
      <dgm:prSet/>
      <dgm:spPr/>
      <dgm:t>
        <a:bodyPr/>
        <a:lstStyle/>
        <a:p>
          <a:endParaRPr lang="it-IT"/>
        </a:p>
      </dgm:t>
    </dgm:pt>
    <dgm:pt modelId="{FA965BA0-B628-4FCE-B96C-B18AC5FB60D1}" type="pres">
      <dgm:prSet presAssocID="{DFC22338-1FF2-4752-A6B2-D9060EBF89F1}" presName="diagram" presStyleCnt="0">
        <dgm:presLayoutVars>
          <dgm:dir/>
          <dgm:resizeHandles val="exact"/>
        </dgm:presLayoutVars>
      </dgm:prSet>
      <dgm:spPr/>
    </dgm:pt>
    <dgm:pt modelId="{C3F8FAF1-AC5C-4616-A6D1-E58E41E87B5C}" type="pres">
      <dgm:prSet presAssocID="{D0C8009C-528E-4B4C-9F76-F79A6E603C48}" presName="node" presStyleLbl="node1" presStyleIdx="0" presStyleCnt="8">
        <dgm:presLayoutVars>
          <dgm:bulletEnabled val="1"/>
        </dgm:presLayoutVars>
      </dgm:prSet>
      <dgm:spPr/>
    </dgm:pt>
    <dgm:pt modelId="{E4D99646-B480-4D5D-BA93-01A793E0528F}" type="pres">
      <dgm:prSet presAssocID="{0284AA29-F010-4B60-8EDB-CD7AFFF72680}" presName="sibTrans" presStyleCnt="0"/>
      <dgm:spPr/>
    </dgm:pt>
    <dgm:pt modelId="{FA093B09-20B2-4569-A4AE-6E0EE71AE1C4}" type="pres">
      <dgm:prSet presAssocID="{4FE240E0-2333-46CE-902E-2A805A93B6A7}" presName="node" presStyleLbl="node1" presStyleIdx="1" presStyleCnt="8">
        <dgm:presLayoutVars>
          <dgm:bulletEnabled val="1"/>
        </dgm:presLayoutVars>
      </dgm:prSet>
      <dgm:spPr/>
    </dgm:pt>
    <dgm:pt modelId="{D9EAC816-7AA7-468E-94E2-07A140D81A87}" type="pres">
      <dgm:prSet presAssocID="{79E34BC7-EF90-4423-BBE5-B60D8246FE4E}" presName="sibTrans" presStyleCnt="0"/>
      <dgm:spPr/>
    </dgm:pt>
    <dgm:pt modelId="{6A1B713B-DFDC-47C7-8275-D67BC9FCAA78}" type="pres">
      <dgm:prSet presAssocID="{BF3D58A4-7606-40AD-B994-4867C6F0E908}" presName="node" presStyleLbl="node1" presStyleIdx="2" presStyleCnt="8">
        <dgm:presLayoutVars>
          <dgm:bulletEnabled val="1"/>
        </dgm:presLayoutVars>
      </dgm:prSet>
      <dgm:spPr/>
    </dgm:pt>
    <dgm:pt modelId="{5458C425-79F7-45FB-A0DC-18530DED239E}" type="pres">
      <dgm:prSet presAssocID="{C840907D-791B-4DBB-A558-C7627F1D0FA7}" presName="sibTrans" presStyleCnt="0"/>
      <dgm:spPr/>
    </dgm:pt>
    <dgm:pt modelId="{28AF55EB-A20C-4A6B-A23F-4012220E7601}" type="pres">
      <dgm:prSet presAssocID="{0A8DF4CD-9817-404D-A321-61831E7F1DF2}" presName="node" presStyleLbl="node1" presStyleIdx="3" presStyleCnt="8">
        <dgm:presLayoutVars>
          <dgm:bulletEnabled val="1"/>
        </dgm:presLayoutVars>
      </dgm:prSet>
      <dgm:spPr/>
    </dgm:pt>
    <dgm:pt modelId="{8A33F15F-C277-4A8E-82D5-B04AD68EE3C1}" type="pres">
      <dgm:prSet presAssocID="{D4340A42-611E-4423-AFCF-6A058BF542B3}" presName="sibTrans" presStyleCnt="0"/>
      <dgm:spPr/>
    </dgm:pt>
    <dgm:pt modelId="{55606213-03E0-4EAD-821C-1977D5325235}" type="pres">
      <dgm:prSet presAssocID="{C2CA7B69-D057-4AF5-8C83-07E7F1780833}" presName="node" presStyleLbl="node1" presStyleIdx="4" presStyleCnt="8">
        <dgm:presLayoutVars>
          <dgm:bulletEnabled val="1"/>
        </dgm:presLayoutVars>
      </dgm:prSet>
      <dgm:spPr/>
    </dgm:pt>
    <dgm:pt modelId="{723132E7-6AD9-4D6F-9C96-78A0E66003DF}" type="pres">
      <dgm:prSet presAssocID="{CC2680D7-D80A-4620-AD8C-B9D04DDD0053}" presName="sibTrans" presStyleCnt="0"/>
      <dgm:spPr/>
    </dgm:pt>
    <dgm:pt modelId="{BB1B6892-B88A-49F2-9AAB-3202DF935AE0}" type="pres">
      <dgm:prSet presAssocID="{1AFAFC1F-2F73-4598-9D5B-FB606505CE77}" presName="node" presStyleLbl="node1" presStyleIdx="5" presStyleCnt="8">
        <dgm:presLayoutVars>
          <dgm:bulletEnabled val="1"/>
        </dgm:presLayoutVars>
      </dgm:prSet>
      <dgm:spPr/>
    </dgm:pt>
    <dgm:pt modelId="{CDF5F773-640D-4619-9C9F-8F3420B3A7DB}" type="pres">
      <dgm:prSet presAssocID="{E5C52B6E-020D-470B-9DF8-216263B7ACBA}" presName="sibTrans" presStyleCnt="0"/>
      <dgm:spPr/>
    </dgm:pt>
    <dgm:pt modelId="{11D0F5FF-2C66-4DCB-B015-69A02B1EAF62}" type="pres">
      <dgm:prSet presAssocID="{2CC9C54C-FD25-4F27-B667-A5EF652ED7ED}" presName="node" presStyleLbl="node1" presStyleIdx="6" presStyleCnt="8">
        <dgm:presLayoutVars>
          <dgm:bulletEnabled val="1"/>
        </dgm:presLayoutVars>
      </dgm:prSet>
      <dgm:spPr/>
    </dgm:pt>
    <dgm:pt modelId="{464035DD-8543-4C3D-921F-794F502236D1}" type="pres">
      <dgm:prSet presAssocID="{FB7B4BCD-D40A-44DB-B9C2-568F8E2C94A0}" presName="sibTrans" presStyleCnt="0"/>
      <dgm:spPr/>
    </dgm:pt>
    <dgm:pt modelId="{9F860F7C-5C21-47B0-A075-578DFFBA1AE4}" type="pres">
      <dgm:prSet presAssocID="{8425B68B-4DEF-40A7-AD6F-2D4E4A0E43F0}" presName="node" presStyleLbl="node1" presStyleIdx="7" presStyleCnt="8">
        <dgm:presLayoutVars>
          <dgm:bulletEnabled val="1"/>
        </dgm:presLayoutVars>
      </dgm:prSet>
      <dgm:spPr/>
    </dgm:pt>
  </dgm:ptLst>
  <dgm:cxnLst>
    <dgm:cxn modelId="{81FB7D15-C0C8-4A5D-ACEC-EB3407D5A313}" srcId="{DFC22338-1FF2-4752-A6B2-D9060EBF89F1}" destId="{BF3D58A4-7606-40AD-B994-4867C6F0E908}" srcOrd="2" destOrd="0" parTransId="{9CE693A3-B583-4F51-A436-EA6305602B4C}" sibTransId="{C840907D-791B-4DBB-A558-C7627F1D0FA7}"/>
    <dgm:cxn modelId="{3DCD2017-E1B8-4869-96F7-A7C5BA448335}" srcId="{DFC22338-1FF2-4752-A6B2-D9060EBF89F1}" destId="{1AFAFC1F-2F73-4598-9D5B-FB606505CE77}" srcOrd="5" destOrd="0" parTransId="{D2F33621-23ED-4D9C-BDA1-C979F759221D}" sibTransId="{E5C52B6E-020D-470B-9DF8-216263B7ACBA}"/>
    <dgm:cxn modelId="{E0A4111D-E450-4606-8286-3E6B907F207A}" srcId="{DFC22338-1FF2-4752-A6B2-D9060EBF89F1}" destId="{4FE240E0-2333-46CE-902E-2A805A93B6A7}" srcOrd="1" destOrd="0" parTransId="{A295FA94-1CB1-4E56-A749-472FDEF0D3F4}" sibTransId="{79E34BC7-EF90-4423-BBE5-B60D8246FE4E}"/>
    <dgm:cxn modelId="{676BB41D-7D90-46DA-828B-EA69FC01FF06}" type="presOf" srcId="{BF3D58A4-7606-40AD-B994-4867C6F0E908}" destId="{6A1B713B-DFDC-47C7-8275-D67BC9FCAA78}" srcOrd="0" destOrd="0" presId="urn:microsoft.com/office/officeart/2005/8/layout/default"/>
    <dgm:cxn modelId="{E3F2A921-334D-4742-AD41-12FF33BAE1E0}" srcId="{DFC22338-1FF2-4752-A6B2-D9060EBF89F1}" destId="{8425B68B-4DEF-40A7-AD6F-2D4E4A0E43F0}" srcOrd="7" destOrd="0" parTransId="{463008AF-0A6D-410C-BF54-618E8878E4D9}" sibTransId="{4187DF4A-4267-49A3-B57C-7AA95ED9649A}"/>
    <dgm:cxn modelId="{A55A5E7F-E4DF-455F-9A1E-1C3F2C0C19ED}" type="presOf" srcId="{0A8DF4CD-9817-404D-A321-61831E7F1DF2}" destId="{28AF55EB-A20C-4A6B-A23F-4012220E7601}" srcOrd="0" destOrd="0" presId="urn:microsoft.com/office/officeart/2005/8/layout/default"/>
    <dgm:cxn modelId="{D4D9B683-A962-432E-B592-40F44B399DAA}" type="presOf" srcId="{DFC22338-1FF2-4752-A6B2-D9060EBF89F1}" destId="{FA965BA0-B628-4FCE-B96C-B18AC5FB60D1}" srcOrd="0" destOrd="0" presId="urn:microsoft.com/office/officeart/2005/8/layout/default"/>
    <dgm:cxn modelId="{E5C2CB8E-26F5-48A1-952A-07FF497DFE62}" type="presOf" srcId="{1AFAFC1F-2F73-4598-9D5B-FB606505CE77}" destId="{BB1B6892-B88A-49F2-9AAB-3202DF935AE0}" srcOrd="0" destOrd="0" presId="urn:microsoft.com/office/officeart/2005/8/layout/default"/>
    <dgm:cxn modelId="{C93971B1-6CEF-4578-B1C2-5BB3BA019435}" type="presOf" srcId="{D0C8009C-528E-4B4C-9F76-F79A6E603C48}" destId="{C3F8FAF1-AC5C-4616-A6D1-E58E41E87B5C}" srcOrd="0" destOrd="0" presId="urn:microsoft.com/office/officeart/2005/8/layout/default"/>
    <dgm:cxn modelId="{7B7A5AB1-4AB6-48D0-A3C3-46305A429986}" type="presOf" srcId="{C2CA7B69-D057-4AF5-8C83-07E7F1780833}" destId="{55606213-03E0-4EAD-821C-1977D5325235}" srcOrd="0" destOrd="0" presId="urn:microsoft.com/office/officeart/2005/8/layout/default"/>
    <dgm:cxn modelId="{77E41CC7-FBAE-4EFE-BDA6-65F2DC29DA02}" type="presOf" srcId="{4FE240E0-2333-46CE-902E-2A805A93B6A7}" destId="{FA093B09-20B2-4569-A4AE-6E0EE71AE1C4}" srcOrd="0" destOrd="0" presId="urn:microsoft.com/office/officeart/2005/8/layout/default"/>
    <dgm:cxn modelId="{F1AD50CA-FA65-4218-87DC-0844F27C0D91}" srcId="{DFC22338-1FF2-4752-A6B2-D9060EBF89F1}" destId="{C2CA7B69-D057-4AF5-8C83-07E7F1780833}" srcOrd="4" destOrd="0" parTransId="{87CB85F9-6FA3-4A38-8C40-139D54A080FA}" sibTransId="{CC2680D7-D80A-4620-AD8C-B9D04DDD0053}"/>
    <dgm:cxn modelId="{2FBFDECF-6720-4D85-A1A6-46AC87152038}" srcId="{DFC22338-1FF2-4752-A6B2-D9060EBF89F1}" destId="{D0C8009C-528E-4B4C-9F76-F79A6E603C48}" srcOrd="0" destOrd="0" parTransId="{ADD73E48-D423-4AE7-B253-1CA5D31DD0A6}" sibTransId="{0284AA29-F010-4B60-8EDB-CD7AFFF72680}"/>
    <dgm:cxn modelId="{004061D0-A386-4EF8-9460-3CCC62EA8868}" type="presOf" srcId="{2CC9C54C-FD25-4F27-B667-A5EF652ED7ED}" destId="{11D0F5FF-2C66-4DCB-B015-69A02B1EAF62}" srcOrd="0" destOrd="0" presId="urn:microsoft.com/office/officeart/2005/8/layout/default"/>
    <dgm:cxn modelId="{EE051CD2-5B43-40A2-B253-14633DB7B0AE}" srcId="{DFC22338-1FF2-4752-A6B2-D9060EBF89F1}" destId="{0A8DF4CD-9817-404D-A321-61831E7F1DF2}" srcOrd="3" destOrd="0" parTransId="{4CD69155-98AF-4AB7-84D3-613FA4B97CE8}" sibTransId="{D4340A42-611E-4423-AFCF-6A058BF542B3}"/>
    <dgm:cxn modelId="{EF180BD3-73C2-4257-A912-6D48BBCD87D5}" srcId="{DFC22338-1FF2-4752-A6B2-D9060EBF89F1}" destId="{2CC9C54C-FD25-4F27-B667-A5EF652ED7ED}" srcOrd="6" destOrd="0" parTransId="{FC907F91-A000-45B3-828F-E196CFE05937}" sibTransId="{FB7B4BCD-D40A-44DB-B9C2-568F8E2C94A0}"/>
    <dgm:cxn modelId="{C7CB03DC-6074-424D-9DB2-278C7C814BFE}" type="presOf" srcId="{8425B68B-4DEF-40A7-AD6F-2D4E4A0E43F0}" destId="{9F860F7C-5C21-47B0-A075-578DFFBA1AE4}" srcOrd="0" destOrd="0" presId="urn:microsoft.com/office/officeart/2005/8/layout/default"/>
    <dgm:cxn modelId="{A8429594-2E66-4FC8-8B58-07EF54E129CE}" type="presParOf" srcId="{FA965BA0-B628-4FCE-B96C-B18AC5FB60D1}" destId="{C3F8FAF1-AC5C-4616-A6D1-E58E41E87B5C}" srcOrd="0" destOrd="0" presId="urn:microsoft.com/office/officeart/2005/8/layout/default"/>
    <dgm:cxn modelId="{25190449-7B6D-45BF-B21E-29B3575374AB}" type="presParOf" srcId="{FA965BA0-B628-4FCE-B96C-B18AC5FB60D1}" destId="{E4D99646-B480-4D5D-BA93-01A793E0528F}" srcOrd="1" destOrd="0" presId="urn:microsoft.com/office/officeart/2005/8/layout/default"/>
    <dgm:cxn modelId="{F383E2C1-8DBA-44E6-924A-260730733679}" type="presParOf" srcId="{FA965BA0-B628-4FCE-B96C-B18AC5FB60D1}" destId="{FA093B09-20B2-4569-A4AE-6E0EE71AE1C4}" srcOrd="2" destOrd="0" presId="urn:microsoft.com/office/officeart/2005/8/layout/default"/>
    <dgm:cxn modelId="{3CA2BDB5-BA1E-441D-9D2A-6ABF28F5B802}" type="presParOf" srcId="{FA965BA0-B628-4FCE-B96C-B18AC5FB60D1}" destId="{D9EAC816-7AA7-468E-94E2-07A140D81A87}" srcOrd="3" destOrd="0" presId="urn:microsoft.com/office/officeart/2005/8/layout/default"/>
    <dgm:cxn modelId="{D8711F1A-9F13-48B1-88E7-4D0A9256D95A}" type="presParOf" srcId="{FA965BA0-B628-4FCE-B96C-B18AC5FB60D1}" destId="{6A1B713B-DFDC-47C7-8275-D67BC9FCAA78}" srcOrd="4" destOrd="0" presId="urn:microsoft.com/office/officeart/2005/8/layout/default"/>
    <dgm:cxn modelId="{C2479C64-3D6C-4DBB-962C-7950A4EBA68F}" type="presParOf" srcId="{FA965BA0-B628-4FCE-B96C-B18AC5FB60D1}" destId="{5458C425-79F7-45FB-A0DC-18530DED239E}" srcOrd="5" destOrd="0" presId="urn:microsoft.com/office/officeart/2005/8/layout/default"/>
    <dgm:cxn modelId="{BA3BC936-6E9A-41B8-87AD-D065E2A8F88A}" type="presParOf" srcId="{FA965BA0-B628-4FCE-B96C-B18AC5FB60D1}" destId="{28AF55EB-A20C-4A6B-A23F-4012220E7601}" srcOrd="6" destOrd="0" presId="urn:microsoft.com/office/officeart/2005/8/layout/default"/>
    <dgm:cxn modelId="{408F6992-A866-4AA4-AAD2-2184DC530BB6}" type="presParOf" srcId="{FA965BA0-B628-4FCE-B96C-B18AC5FB60D1}" destId="{8A33F15F-C277-4A8E-82D5-B04AD68EE3C1}" srcOrd="7" destOrd="0" presId="urn:microsoft.com/office/officeart/2005/8/layout/default"/>
    <dgm:cxn modelId="{9FED8AAE-8A28-4ED0-A27A-2C756C236E84}" type="presParOf" srcId="{FA965BA0-B628-4FCE-B96C-B18AC5FB60D1}" destId="{55606213-03E0-4EAD-821C-1977D5325235}" srcOrd="8" destOrd="0" presId="urn:microsoft.com/office/officeart/2005/8/layout/default"/>
    <dgm:cxn modelId="{6D5615FC-8D10-464E-A68D-3CB68F83C4B8}" type="presParOf" srcId="{FA965BA0-B628-4FCE-B96C-B18AC5FB60D1}" destId="{723132E7-6AD9-4D6F-9C96-78A0E66003DF}" srcOrd="9" destOrd="0" presId="urn:microsoft.com/office/officeart/2005/8/layout/default"/>
    <dgm:cxn modelId="{3FF8F165-C0D0-4892-8B98-D457D88EF414}" type="presParOf" srcId="{FA965BA0-B628-4FCE-B96C-B18AC5FB60D1}" destId="{BB1B6892-B88A-49F2-9AAB-3202DF935AE0}" srcOrd="10" destOrd="0" presId="urn:microsoft.com/office/officeart/2005/8/layout/default"/>
    <dgm:cxn modelId="{24674819-53E6-4113-A43F-7748AB9A2471}" type="presParOf" srcId="{FA965BA0-B628-4FCE-B96C-B18AC5FB60D1}" destId="{CDF5F773-640D-4619-9C9F-8F3420B3A7DB}" srcOrd="11" destOrd="0" presId="urn:microsoft.com/office/officeart/2005/8/layout/default"/>
    <dgm:cxn modelId="{577963D3-E6D3-416F-BB8D-30BB4CB62D3F}" type="presParOf" srcId="{FA965BA0-B628-4FCE-B96C-B18AC5FB60D1}" destId="{11D0F5FF-2C66-4DCB-B015-69A02B1EAF62}" srcOrd="12" destOrd="0" presId="urn:microsoft.com/office/officeart/2005/8/layout/default"/>
    <dgm:cxn modelId="{C9873D42-5B0E-4B12-B737-8D8C9E81984A}" type="presParOf" srcId="{FA965BA0-B628-4FCE-B96C-B18AC5FB60D1}" destId="{464035DD-8543-4C3D-921F-794F502236D1}" srcOrd="13" destOrd="0" presId="urn:microsoft.com/office/officeart/2005/8/layout/default"/>
    <dgm:cxn modelId="{9EAF2828-6526-472A-A5AF-F4652C1638C6}" type="presParOf" srcId="{FA965BA0-B628-4FCE-B96C-B18AC5FB60D1}" destId="{9F860F7C-5C21-47B0-A075-578DFFBA1AE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09648A-EE7C-427B-8D22-899D827A4338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8EC9B342-099C-4835-81D9-0C2E0C31A0E7}">
      <dgm:prSet/>
      <dgm:spPr/>
      <dgm:t>
        <a:bodyPr/>
        <a:lstStyle/>
        <a:p>
          <a:r>
            <a:rPr lang="it-IT"/>
            <a:t>Tradizionali</a:t>
          </a:r>
        </a:p>
      </dgm:t>
    </dgm:pt>
    <dgm:pt modelId="{4AD48361-994F-4E49-B3DD-04ABD10709F8}" type="parTrans" cxnId="{7E0CCCBE-05E5-428E-A657-2C507969FEC8}">
      <dgm:prSet/>
      <dgm:spPr/>
      <dgm:t>
        <a:bodyPr/>
        <a:lstStyle/>
        <a:p>
          <a:endParaRPr lang="it-IT"/>
        </a:p>
      </dgm:t>
    </dgm:pt>
    <dgm:pt modelId="{EFDD003F-A7F4-4CCE-B616-A35D62CF8A60}" type="sibTrans" cxnId="{7E0CCCBE-05E5-428E-A657-2C507969FEC8}">
      <dgm:prSet/>
      <dgm:spPr/>
      <dgm:t>
        <a:bodyPr/>
        <a:lstStyle/>
        <a:p>
          <a:endParaRPr lang="it-IT"/>
        </a:p>
      </dgm:t>
    </dgm:pt>
    <dgm:pt modelId="{BBB3715D-5021-48D2-960C-2787005878F1}">
      <dgm:prSet/>
      <dgm:spPr/>
      <dgm:t>
        <a:bodyPr/>
        <a:lstStyle/>
        <a:p>
          <a:r>
            <a:rPr lang="it-IT"/>
            <a:t>Iterative</a:t>
          </a:r>
        </a:p>
      </dgm:t>
    </dgm:pt>
    <dgm:pt modelId="{88EB63BA-79E2-4FE8-BD4B-08DE9A1B2E44}" type="parTrans" cxnId="{9708A31C-DB58-489E-A0DD-47C9372E371D}">
      <dgm:prSet/>
      <dgm:spPr/>
      <dgm:t>
        <a:bodyPr/>
        <a:lstStyle/>
        <a:p>
          <a:endParaRPr lang="it-IT"/>
        </a:p>
      </dgm:t>
    </dgm:pt>
    <dgm:pt modelId="{5E5F30DB-8650-4CD4-B586-9F9EB7CB0AA3}" type="sibTrans" cxnId="{9708A31C-DB58-489E-A0DD-47C9372E371D}">
      <dgm:prSet/>
      <dgm:spPr/>
      <dgm:t>
        <a:bodyPr/>
        <a:lstStyle/>
        <a:p>
          <a:endParaRPr lang="it-IT"/>
        </a:p>
      </dgm:t>
    </dgm:pt>
    <dgm:pt modelId="{392B3068-73C7-4EE7-9702-AF3F418576EA}">
      <dgm:prSet/>
      <dgm:spPr/>
      <dgm:t>
        <a:bodyPr/>
        <a:lstStyle/>
        <a:p>
          <a:r>
            <a:rPr lang="it-IT"/>
            <a:t>Agili </a:t>
          </a:r>
        </a:p>
      </dgm:t>
    </dgm:pt>
    <dgm:pt modelId="{214AC470-CFBB-4F86-A6BB-C9E0291C5B8C}" type="parTrans" cxnId="{FD670E17-CFD2-4562-8327-2150E39D7DCB}">
      <dgm:prSet/>
      <dgm:spPr/>
      <dgm:t>
        <a:bodyPr/>
        <a:lstStyle/>
        <a:p>
          <a:endParaRPr lang="it-IT"/>
        </a:p>
      </dgm:t>
    </dgm:pt>
    <dgm:pt modelId="{6013341C-FC6E-4A8C-963D-6C07330AA523}" type="sibTrans" cxnId="{FD670E17-CFD2-4562-8327-2150E39D7DCB}">
      <dgm:prSet/>
      <dgm:spPr/>
      <dgm:t>
        <a:bodyPr/>
        <a:lstStyle/>
        <a:p>
          <a:endParaRPr lang="it-IT"/>
        </a:p>
      </dgm:t>
    </dgm:pt>
    <dgm:pt modelId="{E652225D-A9DC-4365-8AB4-C630844E5A5D}" type="pres">
      <dgm:prSet presAssocID="{6509648A-EE7C-427B-8D22-899D827A4338}" presName="diagram" presStyleCnt="0">
        <dgm:presLayoutVars>
          <dgm:dir/>
          <dgm:resizeHandles val="exact"/>
        </dgm:presLayoutVars>
      </dgm:prSet>
      <dgm:spPr/>
    </dgm:pt>
    <dgm:pt modelId="{6EA0253A-6E6A-4354-9B1C-C476F70C09C1}" type="pres">
      <dgm:prSet presAssocID="{8EC9B342-099C-4835-81D9-0C2E0C31A0E7}" presName="node" presStyleLbl="node1" presStyleIdx="0" presStyleCnt="3">
        <dgm:presLayoutVars>
          <dgm:bulletEnabled val="1"/>
        </dgm:presLayoutVars>
      </dgm:prSet>
      <dgm:spPr/>
    </dgm:pt>
    <dgm:pt modelId="{3E6FE0EA-AA8E-4230-9422-7346F61DCE7A}" type="pres">
      <dgm:prSet presAssocID="{EFDD003F-A7F4-4CCE-B616-A35D62CF8A60}" presName="sibTrans" presStyleCnt="0"/>
      <dgm:spPr/>
    </dgm:pt>
    <dgm:pt modelId="{2FE90E19-13FE-4410-831A-EC565F68B7C0}" type="pres">
      <dgm:prSet presAssocID="{BBB3715D-5021-48D2-960C-2787005878F1}" presName="node" presStyleLbl="node1" presStyleIdx="1" presStyleCnt="3">
        <dgm:presLayoutVars>
          <dgm:bulletEnabled val="1"/>
        </dgm:presLayoutVars>
      </dgm:prSet>
      <dgm:spPr/>
    </dgm:pt>
    <dgm:pt modelId="{6D3DB58C-8B2A-4E11-BF0D-56DEB3F6FFF9}" type="pres">
      <dgm:prSet presAssocID="{5E5F30DB-8650-4CD4-B586-9F9EB7CB0AA3}" presName="sibTrans" presStyleCnt="0"/>
      <dgm:spPr/>
    </dgm:pt>
    <dgm:pt modelId="{9B1AA0AD-9A04-4FE8-8CB7-AA92727FBCD7}" type="pres">
      <dgm:prSet presAssocID="{392B3068-73C7-4EE7-9702-AF3F418576EA}" presName="node" presStyleLbl="node1" presStyleIdx="2" presStyleCnt="3">
        <dgm:presLayoutVars>
          <dgm:bulletEnabled val="1"/>
        </dgm:presLayoutVars>
      </dgm:prSet>
      <dgm:spPr/>
    </dgm:pt>
  </dgm:ptLst>
  <dgm:cxnLst>
    <dgm:cxn modelId="{FD670E17-CFD2-4562-8327-2150E39D7DCB}" srcId="{6509648A-EE7C-427B-8D22-899D827A4338}" destId="{392B3068-73C7-4EE7-9702-AF3F418576EA}" srcOrd="2" destOrd="0" parTransId="{214AC470-CFBB-4F86-A6BB-C9E0291C5B8C}" sibTransId="{6013341C-FC6E-4A8C-963D-6C07330AA523}"/>
    <dgm:cxn modelId="{9708A31C-DB58-489E-A0DD-47C9372E371D}" srcId="{6509648A-EE7C-427B-8D22-899D827A4338}" destId="{BBB3715D-5021-48D2-960C-2787005878F1}" srcOrd="1" destOrd="0" parTransId="{88EB63BA-79E2-4FE8-BD4B-08DE9A1B2E44}" sibTransId="{5E5F30DB-8650-4CD4-B586-9F9EB7CB0AA3}"/>
    <dgm:cxn modelId="{19E44529-8402-472D-83A3-0E7DE236F582}" type="presOf" srcId="{6509648A-EE7C-427B-8D22-899D827A4338}" destId="{E652225D-A9DC-4365-8AB4-C630844E5A5D}" srcOrd="0" destOrd="0" presId="urn:microsoft.com/office/officeart/2005/8/layout/default"/>
    <dgm:cxn modelId="{6E08F37F-8542-489E-8631-BC665B3D3D90}" type="presOf" srcId="{BBB3715D-5021-48D2-960C-2787005878F1}" destId="{2FE90E19-13FE-4410-831A-EC565F68B7C0}" srcOrd="0" destOrd="0" presId="urn:microsoft.com/office/officeart/2005/8/layout/default"/>
    <dgm:cxn modelId="{22255584-A613-4499-9A98-EFC4DD317BA5}" type="presOf" srcId="{8EC9B342-099C-4835-81D9-0C2E0C31A0E7}" destId="{6EA0253A-6E6A-4354-9B1C-C476F70C09C1}" srcOrd="0" destOrd="0" presId="urn:microsoft.com/office/officeart/2005/8/layout/default"/>
    <dgm:cxn modelId="{7E0CCCBE-05E5-428E-A657-2C507969FEC8}" srcId="{6509648A-EE7C-427B-8D22-899D827A4338}" destId="{8EC9B342-099C-4835-81D9-0C2E0C31A0E7}" srcOrd="0" destOrd="0" parTransId="{4AD48361-994F-4E49-B3DD-04ABD10709F8}" sibTransId="{EFDD003F-A7F4-4CCE-B616-A35D62CF8A60}"/>
    <dgm:cxn modelId="{57EBDEF7-183B-423D-A6E0-38CF69EDD2C1}" type="presOf" srcId="{392B3068-73C7-4EE7-9702-AF3F418576EA}" destId="{9B1AA0AD-9A04-4FE8-8CB7-AA92727FBCD7}" srcOrd="0" destOrd="0" presId="urn:microsoft.com/office/officeart/2005/8/layout/default"/>
    <dgm:cxn modelId="{4DF9B1B5-D2DB-4AD0-953B-BB71E4EF846C}" type="presParOf" srcId="{E652225D-A9DC-4365-8AB4-C630844E5A5D}" destId="{6EA0253A-6E6A-4354-9B1C-C476F70C09C1}" srcOrd="0" destOrd="0" presId="urn:microsoft.com/office/officeart/2005/8/layout/default"/>
    <dgm:cxn modelId="{F78D1E40-EC0E-4367-83C3-F77F4B51F8D7}" type="presParOf" srcId="{E652225D-A9DC-4365-8AB4-C630844E5A5D}" destId="{3E6FE0EA-AA8E-4230-9422-7346F61DCE7A}" srcOrd="1" destOrd="0" presId="urn:microsoft.com/office/officeart/2005/8/layout/default"/>
    <dgm:cxn modelId="{04BE8AD6-835D-4A51-8722-0A6C4A0DF76E}" type="presParOf" srcId="{E652225D-A9DC-4365-8AB4-C630844E5A5D}" destId="{2FE90E19-13FE-4410-831A-EC565F68B7C0}" srcOrd="2" destOrd="0" presId="urn:microsoft.com/office/officeart/2005/8/layout/default"/>
    <dgm:cxn modelId="{A3398ED6-0CA1-492D-9B76-E906C8557206}" type="presParOf" srcId="{E652225D-A9DC-4365-8AB4-C630844E5A5D}" destId="{6D3DB58C-8B2A-4E11-BF0D-56DEB3F6FFF9}" srcOrd="3" destOrd="0" presId="urn:microsoft.com/office/officeart/2005/8/layout/default"/>
    <dgm:cxn modelId="{67C1C93D-7584-4165-A1D1-FFE18B14ED7F}" type="presParOf" srcId="{E652225D-A9DC-4365-8AB4-C630844E5A5D}" destId="{9B1AA0AD-9A04-4FE8-8CB7-AA92727FBCD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394772-A1D6-4466-A5C3-143787DF81FD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4047052E-9532-4E2B-A10B-A8B3656792E6}">
      <dgm:prSet/>
      <dgm:spPr/>
      <dgm:t>
        <a:bodyPr/>
        <a:lstStyle/>
        <a:p>
          <a:r>
            <a:rPr lang="it-IT"/>
            <a:t>Studio di fattibilità</a:t>
          </a:r>
        </a:p>
      </dgm:t>
    </dgm:pt>
    <dgm:pt modelId="{7CC6DDEE-3DC3-4C3B-A303-49F0888C641D}" type="parTrans" cxnId="{60281B60-6A25-48EE-A082-DEA556788683}">
      <dgm:prSet/>
      <dgm:spPr/>
      <dgm:t>
        <a:bodyPr/>
        <a:lstStyle/>
        <a:p>
          <a:endParaRPr lang="it-IT"/>
        </a:p>
      </dgm:t>
    </dgm:pt>
    <dgm:pt modelId="{AA94653B-E77C-4B94-AF71-36005169FE63}" type="sibTrans" cxnId="{60281B60-6A25-48EE-A082-DEA556788683}">
      <dgm:prSet/>
      <dgm:spPr/>
      <dgm:t>
        <a:bodyPr/>
        <a:lstStyle/>
        <a:p>
          <a:endParaRPr lang="it-IT"/>
        </a:p>
      </dgm:t>
    </dgm:pt>
    <dgm:pt modelId="{CAA0E6CB-6D44-47AC-B5D9-8C6F6C7E9F1D}">
      <dgm:prSet/>
      <dgm:spPr/>
      <dgm:t>
        <a:bodyPr/>
        <a:lstStyle/>
        <a:p>
          <a:r>
            <a:rPr lang="it-IT"/>
            <a:t>Analisi dei requisiti</a:t>
          </a:r>
        </a:p>
      </dgm:t>
    </dgm:pt>
    <dgm:pt modelId="{08C66F09-C6BB-4E2A-9CA2-6F2DAC791C8B}" type="parTrans" cxnId="{315E23C5-51F8-45AC-88D0-382E966B90AE}">
      <dgm:prSet/>
      <dgm:spPr/>
      <dgm:t>
        <a:bodyPr/>
        <a:lstStyle/>
        <a:p>
          <a:endParaRPr lang="it-IT"/>
        </a:p>
      </dgm:t>
    </dgm:pt>
    <dgm:pt modelId="{B052270B-1C53-40C3-ADE9-815911AEC0BA}" type="sibTrans" cxnId="{315E23C5-51F8-45AC-88D0-382E966B90AE}">
      <dgm:prSet/>
      <dgm:spPr/>
      <dgm:t>
        <a:bodyPr/>
        <a:lstStyle/>
        <a:p>
          <a:endParaRPr lang="it-IT"/>
        </a:p>
      </dgm:t>
    </dgm:pt>
    <dgm:pt modelId="{57A9F0DD-82F6-485C-9A55-E350A10AFEDB}">
      <dgm:prSet/>
      <dgm:spPr/>
      <dgm:t>
        <a:bodyPr/>
        <a:lstStyle/>
        <a:p>
          <a:r>
            <a:rPr lang="it-IT"/>
            <a:t>Disegno</a:t>
          </a:r>
        </a:p>
      </dgm:t>
    </dgm:pt>
    <dgm:pt modelId="{6A4612AE-5A78-4FF3-9DE6-418C59465D16}" type="parTrans" cxnId="{8B106E82-7805-4CAB-84AB-DEE48BFF6831}">
      <dgm:prSet/>
      <dgm:spPr/>
      <dgm:t>
        <a:bodyPr/>
        <a:lstStyle/>
        <a:p>
          <a:endParaRPr lang="it-IT"/>
        </a:p>
      </dgm:t>
    </dgm:pt>
    <dgm:pt modelId="{54AB67ED-FE0F-4A29-BFE5-08109B49635E}" type="sibTrans" cxnId="{8B106E82-7805-4CAB-84AB-DEE48BFF6831}">
      <dgm:prSet/>
      <dgm:spPr/>
      <dgm:t>
        <a:bodyPr/>
        <a:lstStyle/>
        <a:p>
          <a:endParaRPr lang="it-IT"/>
        </a:p>
      </dgm:t>
    </dgm:pt>
    <dgm:pt modelId="{B965E922-037A-4B94-A56E-506CD8DF6C65}">
      <dgm:prSet/>
      <dgm:spPr/>
      <dgm:t>
        <a:bodyPr/>
        <a:lstStyle/>
        <a:p>
          <a:r>
            <a:rPr lang="it-IT"/>
            <a:t>Sviluppo</a:t>
          </a:r>
        </a:p>
      </dgm:t>
    </dgm:pt>
    <dgm:pt modelId="{9D170468-E806-4F0E-A0FA-D5AC29EA3707}" type="parTrans" cxnId="{D5D117AB-DE02-49FE-BA13-9A5188440AAF}">
      <dgm:prSet/>
      <dgm:spPr/>
      <dgm:t>
        <a:bodyPr/>
        <a:lstStyle/>
        <a:p>
          <a:endParaRPr lang="it-IT"/>
        </a:p>
      </dgm:t>
    </dgm:pt>
    <dgm:pt modelId="{63C43FB4-7DBE-4A1A-9879-78C0A1048118}" type="sibTrans" cxnId="{D5D117AB-DE02-49FE-BA13-9A5188440AAF}">
      <dgm:prSet/>
      <dgm:spPr/>
      <dgm:t>
        <a:bodyPr/>
        <a:lstStyle/>
        <a:p>
          <a:endParaRPr lang="it-IT"/>
        </a:p>
      </dgm:t>
    </dgm:pt>
    <dgm:pt modelId="{A93211BE-83CC-48E3-A710-8615F8913832}">
      <dgm:prSet/>
      <dgm:spPr/>
      <dgm:t>
        <a:bodyPr/>
        <a:lstStyle/>
        <a:p>
          <a:r>
            <a:rPr lang="it-IT"/>
            <a:t>Collaudo</a:t>
          </a:r>
        </a:p>
      </dgm:t>
    </dgm:pt>
    <dgm:pt modelId="{328ABC5A-F008-4F39-BAB4-5E59133E83CE}" type="parTrans" cxnId="{AECEC702-B9CE-432A-B731-A7EF21C75733}">
      <dgm:prSet/>
      <dgm:spPr/>
      <dgm:t>
        <a:bodyPr/>
        <a:lstStyle/>
        <a:p>
          <a:endParaRPr lang="it-IT"/>
        </a:p>
      </dgm:t>
    </dgm:pt>
    <dgm:pt modelId="{E88CFF5C-4960-4193-9C5B-A6EEC82BDB8D}" type="sibTrans" cxnId="{AECEC702-B9CE-432A-B731-A7EF21C75733}">
      <dgm:prSet/>
      <dgm:spPr/>
      <dgm:t>
        <a:bodyPr/>
        <a:lstStyle/>
        <a:p>
          <a:endParaRPr lang="it-IT"/>
        </a:p>
      </dgm:t>
    </dgm:pt>
    <dgm:pt modelId="{F2A9B3EC-6CBE-4F1D-BFEB-934D4678AD0E}">
      <dgm:prSet/>
      <dgm:spPr/>
    </dgm:pt>
    <dgm:pt modelId="{44C72F8D-FE6D-4608-A6AA-1D1847A72519}" type="parTrans" cxnId="{64E3DA9C-3009-49CE-92BD-29A82AD37F08}">
      <dgm:prSet/>
      <dgm:spPr/>
      <dgm:t>
        <a:bodyPr/>
        <a:lstStyle/>
        <a:p>
          <a:endParaRPr lang="it-IT"/>
        </a:p>
      </dgm:t>
    </dgm:pt>
    <dgm:pt modelId="{CD473467-7CF6-4956-A22E-335F2F3A4293}" type="sibTrans" cxnId="{64E3DA9C-3009-49CE-92BD-29A82AD37F08}">
      <dgm:prSet/>
      <dgm:spPr/>
      <dgm:t>
        <a:bodyPr/>
        <a:lstStyle/>
        <a:p>
          <a:endParaRPr lang="it-IT"/>
        </a:p>
      </dgm:t>
    </dgm:pt>
    <dgm:pt modelId="{306E96AA-B4E9-401D-872F-D382094C6976}">
      <dgm:prSet/>
      <dgm:spPr/>
    </dgm:pt>
    <dgm:pt modelId="{26E82A0E-384A-48DF-A762-C12FB52C5C89}" type="parTrans" cxnId="{A5D70BC3-5B6D-4841-92F1-CC881B9B63A7}">
      <dgm:prSet/>
      <dgm:spPr/>
      <dgm:t>
        <a:bodyPr/>
        <a:lstStyle/>
        <a:p>
          <a:endParaRPr lang="it-IT"/>
        </a:p>
      </dgm:t>
    </dgm:pt>
    <dgm:pt modelId="{C336392D-D2DB-43E2-B6B0-09D8EBE37CC2}" type="sibTrans" cxnId="{A5D70BC3-5B6D-4841-92F1-CC881B9B63A7}">
      <dgm:prSet/>
      <dgm:spPr/>
      <dgm:t>
        <a:bodyPr/>
        <a:lstStyle/>
        <a:p>
          <a:endParaRPr lang="it-IT"/>
        </a:p>
      </dgm:t>
    </dgm:pt>
    <dgm:pt modelId="{C07DFD1B-9693-459D-88C0-9B757FECD58D}" type="pres">
      <dgm:prSet presAssocID="{6C394772-A1D6-4466-A5C3-143787DF81FD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1EA52F12-A9DA-47BD-935B-B5CB2883C85A}" type="pres">
      <dgm:prSet presAssocID="{4047052E-9532-4E2B-A10B-A8B3656792E6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6B12C949-BB8F-4108-A2DE-96571E9BD487}" type="pres">
      <dgm:prSet presAssocID="{CAA0E6CB-6D44-47AC-B5D9-8C6F6C7E9F1D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6F2741B9-4466-41E0-B564-29093C450FCA}" type="pres">
      <dgm:prSet presAssocID="{57A9F0DD-82F6-485C-9A55-E350A10AFEDB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DE3C2B03-D98E-4974-BF00-49F863D6D6A9}" type="pres">
      <dgm:prSet presAssocID="{B965E922-037A-4B94-A56E-506CD8DF6C65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727F5895-A44A-4CE5-A58F-F8A3A7892614}" type="pres">
      <dgm:prSet presAssocID="{A93211BE-83CC-48E3-A710-8615F8913832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</dgm:ptLst>
  <dgm:cxnLst>
    <dgm:cxn modelId="{AECEC702-B9CE-432A-B731-A7EF21C75733}" srcId="{6C394772-A1D6-4466-A5C3-143787DF81FD}" destId="{A93211BE-83CC-48E3-A710-8615F8913832}" srcOrd="4" destOrd="0" parTransId="{328ABC5A-F008-4F39-BAB4-5E59133E83CE}" sibTransId="{E88CFF5C-4960-4193-9C5B-A6EEC82BDB8D}"/>
    <dgm:cxn modelId="{1B97130B-A3D3-4634-AA33-43C7A7DD6C3D}" type="presOf" srcId="{6C394772-A1D6-4466-A5C3-143787DF81FD}" destId="{C07DFD1B-9693-459D-88C0-9B757FECD58D}" srcOrd="0" destOrd="0" presId="urn:microsoft.com/office/officeart/2009/3/layout/IncreasingArrowsProcess"/>
    <dgm:cxn modelId="{60281B60-6A25-48EE-A082-DEA556788683}" srcId="{6C394772-A1D6-4466-A5C3-143787DF81FD}" destId="{4047052E-9532-4E2B-A10B-A8B3656792E6}" srcOrd="0" destOrd="0" parTransId="{7CC6DDEE-3DC3-4C3B-A303-49F0888C641D}" sibTransId="{AA94653B-E77C-4B94-AF71-36005169FE63}"/>
    <dgm:cxn modelId="{DF411B65-A892-4F45-AE4E-FE301A7C036A}" type="presOf" srcId="{57A9F0DD-82F6-485C-9A55-E350A10AFEDB}" destId="{6F2741B9-4466-41E0-B564-29093C450FCA}" srcOrd="0" destOrd="0" presId="urn:microsoft.com/office/officeart/2009/3/layout/IncreasingArrowsProcess"/>
    <dgm:cxn modelId="{F63F1067-9C07-41E5-9289-5F6E207FD493}" type="presOf" srcId="{CAA0E6CB-6D44-47AC-B5D9-8C6F6C7E9F1D}" destId="{6B12C949-BB8F-4108-A2DE-96571E9BD487}" srcOrd="0" destOrd="0" presId="urn:microsoft.com/office/officeart/2009/3/layout/IncreasingArrowsProcess"/>
    <dgm:cxn modelId="{8B106E82-7805-4CAB-84AB-DEE48BFF6831}" srcId="{6C394772-A1D6-4466-A5C3-143787DF81FD}" destId="{57A9F0DD-82F6-485C-9A55-E350A10AFEDB}" srcOrd="2" destOrd="0" parTransId="{6A4612AE-5A78-4FF3-9DE6-418C59465D16}" sibTransId="{54AB67ED-FE0F-4A29-BFE5-08109B49635E}"/>
    <dgm:cxn modelId="{83A91189-840B-4145-AD0F-AD79790EF4EA}" type="presOf" srcId="{A93211BE-83CC-48E3-A710-8615F8913832}" destId="{727F5895-A44A-4CE5-A58F-F8A3A7892614}" srcOrd="0" destOrd="0" presId="urn:microsoft.com/office/officeart/2009/3/layout/IncreasingArrowsProcess"/>
    <dgm:cxn modelId="{27EDA995-AB3F-4174-972F-67E4D4B20159}" type="presOf" srcId="{4047052E-9532-4E2B-A10B-A8B3656792E6}" destId="{1EA52F12-A9DA-47BD-935B-B5CB2883C85A}" srcOrd="0" destOrd="0" presId="urn:microsoft.com/office/officeart/2009/3/layout/IncreasingArrowsProcess"/>
    <dgm:cxn modelId="{64E3DA9C-3009-49CE-92BD-29A82AD37F08}" srcId="{6C394772-A1D6-4466-A5C3-143787DF81FD}" destId="{F2A9B3EC-6CBE-4F1D-BFEB-934D4678AD0E}" srcOrd="5" destOrd="0" parTransId="{44C72F8D-FE6D-4608-A6AA-1D1847A72519}" sibTransId="{CD473467-7CF6-4956-A22E-335F2F3A4293}"/>
    <dgm:cxn modelId="{064966A8-68B1-45F3-BDF6-0F3B78F17C9D}" type="presOf" srcId="{B965E922-037A-4B94-A56E-506CD8DF6C65}" destId="{DE3C2B03-D98E-4974-BF00-49F863D6D6A9}" srcOrd="0" destOrd="0" presId="urn:microsoft.com/office/officeart/2009/3/layout/IncreasingArrowsProcess"/>
    <dgm:cxn modelId="{D5D117AB-DE02-49FE-BA13-9A5188440AAF}" srcId="{6C394772-A1D6-4466-A5C3-143787DF81FD}" destId="{B965E922-037A-4B94-A56E-506CD8DF6C65}" srcOrd="3" destOrd="0" parTransId="{9D170468-E806-4F0E-A0FA-D5AC29EA3707}" sibTransId="{63C43FB4-7DBE-4A1A-9879-78C0A1048118}"/>
    <dgm:cxn modelId="{A5D70BC3-5B6D-4841-92F1-CC881B9B63A7}" srcId="{6C394772-A1D6-4466-A5C3-143787DF81FD}" destId="{306E96AA-B4E9-401D-872F-D382094C6976}" srcOrd="6" destOrd="0" parTransId="{26E82A0E-384A-48DF-A762-C12FB52C5C89}" sibTransId="{C336392D-D2DB-43E2-B6B0-09D8EBE37CC2}"/>
    <dgm:cxn modelId="{315E23C5-51F8-45AC-88D0-382E966B90AE}" srcId="{6C394772-A1D6-4466-A5C3-143787DF81FD}" destId="{CAA0E6CB-6D44-47AC-B5D9-8C6F6C7E9F1D}" srcOrd="1" destOrd="0" parTransId="{08C66F09-C6BB-4E2A-9CA2-6F2DAC791C8B}" sibTransId="{B052270B-1C53-40C3-ADE9-815911AEC0BA}"/>
    <dgm:cxn modelId="{1AD604D4-8CFA-4A5D-B911-A3E53DAAB6F3}" type="presParOf" srcId="{C07DFD1B-9693-459D-88C0-9B757FECD58D}" destId="{1EA52F12-A9DA-47BD-935B-B5CB2883C85A}" srcOrd="0" destOrd="0" presId="urn:microsoft.com/office/officeart/2009/3/layout/IncreasingArrowsProcess"/>
    <dgm:cxn modelId="{765F6A69-2537-455C-8813-1FE2805598D1}" type="presParOf" srcId="{C07DFD1B-9693-459D-88C0-9B757FECD58D}" destId="{6B12C949-BB8F-4108-A2DE-96571E9BD487}" srcOrd="1" destOrd="0" presId="urn:microsoft.com/office/officeart/2009/3/layout/IncreasingArrowsProcess"/>
    <dgm:cxn modelId="{340BAE7A-3CF3-44E5-8AE2-E7F9426B7E3D}" type="presParOf" srcId="{C07DFD1B-9693-459D-88C0-9B757FECD58D}" destId="{6F2741B9-4466-41E0-B564-29093C450FCA}" srcOrd="2" destOrd="0" presId="urn:microsoft.com/office/officeart/2009/3/layout/IncreasingArrowsProcess"/>
    <dgm:cxn modelId="{90741308-3E28-4F82-88F2-1D0E9C98EC70}" type="presParOf" srcId="{C07DFD1B-9693-459D-88C0-9B757FECD58D}" destId="{DE3C2B03-D98E-4974-BF00-49F863D6D6A9}" srcOrd="3" destOrd="0" presId="urn:microsoft.com/office/officeart/2009/3/layout/IncreasingArrowsProcess"/>
    <dgm:cxn modelId="{96309610-A89C-494A-B5BD-C5FCE3A68A96}" type="presParOf" srcId="{C07DFD1B-9693-459D-88C0-9B757FECD58D}" destId="{727F5895-A44A-4CE5-A58F-F8A3A7892614}" srcOrd="4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97357F-1FFA-4B10-BFF3-FC2F141D22E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0B246E79-31A6-4351-A0AA-FBD93FEDBAD3}">
      <dgm:prSet/>
      <dgm:spPr/>
      <dgm:t>
        <a:bodyPr/>
        <a:lstStyle/>
        <a:p>
          <a:r>
            <a:rPr lang="it-IT"/>
            <a:t>Obbligo di terminare completamente ogni fase prima di passare a quella successiva</a:t>
          </a:r>
        </a:p>
      </dgm:t>
    </dgm:pt>
    <dgm:pt modelId="{DD554DF3-DB65-4466-8C00-380CEA4A3E2E}" type="parTrans" cxnId="{519A3F3F-A11A-4429-BADF-08A6E9C106FF}">
      <dgm:prSet/>
      <dgm:spPr/>
      <dgm:t>
        <a:bodyPr/>
        <a:lstStyle/>
        <a:p>
          <a:endParaRPr lang="it-IT"/>
        </a:p>
      </dgm:t>
    </dgm:pt>
    <dgm:pt modelId="{1D6A4B4A-518C-4D1D-89B5-101B7E53FEE6}" type="sibTrans" cxnId="{519A3F3F-A11A-4429-BADF-08A6E9C106FF}">
      <dgm:prSet/>
      <dgm:spPr/>
      <dgm:t>
        <a:bodyPr/>
        <a:lstStyle/>
        <a:p>
          <a:endParaRPr lang="it-IT"/>
        </a:p>
      </dgm:t>
    </dgm:pt>
    <dgm:pt modelId="{BD0C90CA-BABB-4A27-BF64-3372262CBD96}" type="pres">
      <dgm:prSet presAssocID="{2897357F-1FFA-4B10-BFF3-FC2F141D22EA}" presName="Name0" presStyleCnt="0">
        <dgm:presLayoutVars>
          <dgm:dir/>
          <dgm:resizeHandles val="exact"/>
        </dgm:presLayoutVars>
      </dgm:prSet>
      <dgm:spPr/>
    </dgm:pt>
    <dgm:pt modelId="{9A0FEFA4-E7E6-427F-9E26-A84EE26B4899}" type="pres">
      <dgm:prSet presAssocID="{0B246E79-31A6-4351-A0AA-FBD93FEDBAD3}" presName="node" presStyleLbl="node1" presStyleIdx="0" presStyleCnt="1">
        <dgm:presLayoutVars>
          <dgm:bulletEnabled val="1"/>
        </dgm:presLayoutVars>
      </dgm:prSet>
      <dgm:spPr/>
    </dgm:pt>
  </dgm:ptLst>
  <dgm:cxnLst>
    <dgm:cxn modelId="{519A3F3F-A11A-4429-BADF-08A6E9C106FF}" srcId="{2897357F-1FFA-4B10-BFF3-FC2F141D22EA}" destId="{0B246E79-31A6-4351-A0AA-FBD93FEDBAD3}" srcOrd="0" destOrd="0" parTransId="{DD554DF3-DB65-4466-8C00-380CEA4A3E2E}" sibTransId="{1D6A4B4A-518C-4D1D-89B5-101B7E53FEE6}"/>
    <dgm:cxn modelId="{BBAE7059-C4E3-4974-8457-28441C602618}" type="presOf" srcId="{0B246E79-31A6-4351-A0AA-FBD93FEDBAD3}" destId="{9A0FEFA4-E7E6-427F-9E26-A84EE26B4899}" srcOrd="0" destOrd="0" presId="urn:microsoft.com/office/officeart/2005/8/layout/process1"/>
    <dgm:cxn modelId="{41722A8B-78C4-47AF-BF0F-089D0D6C87B5}" type="presOf" srcId="{2897357F-1FFA-4B10-BFF3-FC2F141D22EA}" destId="{BD0C90CA-BABB-4A27-BF64-3372262CBD96}" srcOrd="0" destOrd="0" presId="urn:microsoft.com/office/officeart/2005/8/layout/process1"/>
    <dgm:cxn modelId="{92313456-1BF4-4AC4-BF88-FE05FC08EB96}" type="presParOf" srcId="{BD0C90CA-BABB-4A27-BF64-3372262CBD96}" destId="{9A0FEFA4-E7E6-427F-9E26-A84EE26B489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870DD8-1DED-47ED-9EEF-4B49770D1FCF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F50717B0-8430-429E-A859-7ADB5FABA7A5}">
      <dgm:prSet/>
      <dgm:spPr/>
      <dgm:t>
        <a:bodyPr/>
        <a:lstStyle/>
        <a:p>
          <a:r>
            <a:rPr lang="it-IT"/>
            <a:t>Utente viene coinvolto</a:t>
          </a:r>
        </a:p>
      </dgm:t>
    </dgm:pt>
    <dgm:pt modelId="{0610A7F5-2D01-41C6-AE83-7852BB60780C}" type="parTrans" cxnId="{0655607A-E839-4FA6-9ABA-BECBED33FD02}">
      <dgm:prSet/>
      <dgm:spPr/>
      <dgm:t>
        <a:bodyPr/>
        <a:lstStyle/>
        <a:p>
          <a:endParaRPr lang="it-IT"/>
        </a:p>
      </dgm:t>
    </dgm:pt>
    <dgm:pt modelId="{881267BF-C111-4120-A029-1B6E84D2C768}" type="sibTrans" cxnId="{0655607A-E839-4FA6-9ABA-BECBED33FD02}">
      <dgm:prSet/>
      <dgm:spPr/>
      <dgm:t>
        <a:bodyPr/>
        <a:lstStyle/>
        <a:p>
          <a:endParaRPr lang="it-IT"/>
        </a:p>
      </dgm:t>
    </dgm:pt>
    <dgm:pt modelId="{BEFEF1E1-1E97-4DAF-93C1-BDE969935B05}">
      <dgm:prSet/>
      <dgm:spPr/>
      <dgm:t>
        <a:bodyPr/>
        <a:lstStyle/>
        <a:p>
          <a:r>
            <a:rPr lang="it-IT"/>
            <a:t>Cambiare i requisiti più frequentemente</a:t>
          </a:r>
        </a:p>
      </dgm:t>
    </dgm:pt>
    <dgm:pt modelId="{0E2FBB1B-818C-4018-BCA7-FEBF34468976}" type="parTrans" cxnId="{0311EED0-68A2-4315-BC75-60A7508ADC4B}">
      <dgm:prSet/>
      <dgm:spPr/>
      <dgm:t>
        <a:bodyPr/>
        <a:lstStyle/>
        <a:p>
          <a:endParaRPr lang="it-IT"/>
        </a:p>
      </dgm:t>
    </dgm:pt>
    <dgm:pt modelId="{9CD2075A-E0E1-4246-8EE5-0BC237664F2B}" type="sibTrans" cxnId="{0311EED0-68A2-4315-BC75-60A7508ADC4B}">
      <dgm:prSet/>
      <dgm:spPr/>
      <dgm:t>
        <a:bodyPr/>
        <a:lstStyle/>
        <a:p>
          <a:endParaRPr lang="it-IT"/>
        </a:p>
      </dgm:t>
    </dgm:pt>
    <dgm:pt modelId="{EA91CF4A-F248-42F4-841C-43139C934591}" type="pres">
      <dgm:prSet presAssocID="{D8870DD8-1DED-47ED-9EEF-4B49770D1FCF}" presName="diagram" presStyleCnt="0">
        <dgm:presLayoutVars>
          <dgm:dir/>
          <dgm:resizeHandles val="exact"/>
        </dgm:presLayoutVars>
      </dgm:prSet>
      <dgm:spPr/>
    </dgm:pt>
    <dgm:pt modelId="{12BBFFD9-680A-4328-AC83-0B4D3E867802}" type="pres">
      <dgm:prSet presAssocID="{F50717B0-8430-429E-A859-7ADB5FABA7A5}" presName="node" presStyleLbl="node1" presStyleIdx="0" presStyleCnt="2">
        <dgm:presLayoutVars>
          <dgm:bulletEnabled val="1"/>
        </dgm:presLayoutVars>
      </dgm:prSet>
      <dgm:spPr/>
    </dgm:pt>
    <dgm:pt modelId="{97CEC88C-3BA3-427F-8797-2F408384C7D5}" type="pres">
      <dgm:prSet presAssocID="{881267BF-C111-4120-A029-1B6E84D2C768}" presName="sibTrans" presStyleCnt="0"/>
      <dgm:spPr/>
    </dgm:pt>
    <dgm:pt modelId="{0A648C96-B88C-4AF7-B214-A430938238F3}" type="pres">
      <dgm:prSet presAssocID="{BEFEF1E1-1E97-4DAF-93C1-BDE969935B05}" presName="node" presStyleLbl="node1" presStyleIdx="1" presStyleCnt="2">
        <dgm:presLayoutVars>
          <dgm:bulletEnabled val="1"/>
        </dgm:presLayoutVars>
      </dgm:prSet>
      <dgm:spPr/>
    </dgm:pt>
  </dgm:ptLst>
  <dgm:cxnLst>
    <dgm:cxn modelId="{70D6F34D-D9BA-42F1-BCA5-74702EEA65E4}" type="presOf" srcId="{D8870DD8-1DED-47ED-9EEF-4B49770D1FCF}" destId="{EA91CF4A-F248-42F4-841C-43139C934591}" srcOrd="0" destOrd="0" presId="urn:microsoft.com/office/officeart/2005/8/layout/default"/>
    <dgm:cxn modelId="{6D6C2E73-2763-4F67-8177-85190A0096BE}" type="presOf" srcId="{F50717B0-8430-429E-A859-7ADB5FABA7A5}" destId="{12BBFFD9-680A-4328-AC83-0B4D3E867802}" srcOrd="0" destOrd="0" presId="urn:microsoft.com/office/officeart/2005/8/layout/default"/>
    <dgm:cxn modelId="{0655607A-E839-4FA6-9ABA-BECBED33FD02}" srcId="{D8870DD8-1DED-47ED-9EEF-4B49770D1FCF}" destId="{F50717B0-8430-429E-A859-7ADB5FABA7A5}" srcOrd="0" destOrd="0" parTransId="{0610A7F5-2D01-41C6-AE83-7852BB60780C}" sibTransId="{881267BF-C111-4120-A029-1B6E84D2C768}"/>
    <dgm:cxn modelId="{7D1919CC-EB02-46E4-B82F-D0060004551A}" type="presOf" srcId="{BEFEF1E1-1E97-4DAF-93C1-BDE969935B05}" destId="{0A648C96-B88C-4AF7-B214-A430938238F3}" srcOrd="0" destOrd="0" presId="urn:microsoft.com/office/officeart/2005/8/layout/default"/>
    <dgm:cxn modelId="{0311EED0-68A2-4315-BC75-60A7508ADC4B}" srcId="{D8870DD8-1DED-47ED-9EEF-4B49770D1FCF}" destId="{BEFEF1E1-1E97-4DAF-93C1-BDE969935B05}" srcOrd="1" destOrd="0" parTransId="{0E2FBB1B-818C-4018-BCA7-FEBF34468976}" sibTransId="{9CD2075A-E0E1-4246-8EE5-0BC237664F2B}"/>
    <dgm:cxn modelId="{615AE0D2-6812-41B7-8907-B71CDB0DC052}" type="presParOf" srcId="{EA91CF4A-F248-42F4-841C-43139C934591}" destId="{12BBFFD9-680A-4328-AC83-0B4D3E867802}" srcOrd="0" destOrd="0" presId="urn:microsoft.com/office/officeart/2005/8/layout/default"/>
    <dgm:cxn modelId="{582EFE29-9F73-40F6-83C7-4361AA587843}" type="presParOf" srcId="{EA91CF4A-F248-42F4-841C-43139C934591}" destId="{97CEC88C-3BA3-427F-8797-2F408384C7D5}" srcOrd="1" destOrd="0" presId="urn:microsoft.com/office/officeart/2005/8/layout/default"/>
    <dgm:cxn modelId="{A5F0CDCD-549A-48F1-B8DE-2908F59462D6}" type="presParOf" srcId="{EA91CF4A-F248-42F4-841C-43139C934591}" destId="{0A648C96-B88C-4AF7-B214-A430938238F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DD048B-BE2E-423E-8A27-E87AA5F577BA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C816A90F-BF1D-4EC0-8E8C-E117CB4AB21E}">
      <dgm:prSet/>
      <dgm:spPr/>
      <dgm:t>
        <a:bodyPr/>
        <a:lstStyle/>
        <a:p>
          <a:r>
            <a:rPr lang="it-IT"/>
            <a:t>Rilasci del software incrementali</a:t>
          </a:r>
        </a:p>
      </dgm:t>
    </dgm:pt>
    <dgm:pt modelId="{5A7C737A-EB24-431B-A72D-FB53981ED8B7}" type="parTrans" cxnId="{D55FCC26-FCA8-41F0-9A48-9DDC796C8AE8}">
      <dgm:prSet/>
      <dgm:spPr/>
      <dgm:t>
        <a:bodyPr/>
        <a:lstStyle/>
        <a:p>
          <a:endParaRPr lang="it-IT"/>
        </a:p>
      </dgm:t>
    </dgm:pt>
    <dgm:pt modelId="{481F0BEC-E515-4CC1-A4A6-3E9B78ECA8F2}" type="sibTrans" cxnId="{D55FCC26-FCA8-41F0-9A48-9DDC796C8AE8}">
      <dgm:prSet/>
      <dgm:spPr/>
      <dgm:t>
        <a:bodyPr/>
        <a:lstStyle/>
        <a:p>
          <a:endParaRPr lang="it-IT"/>
        </a:p>
      </dgm:t>
    </dgm:pt>
    <dgm:pt modelId="{666D00DA-BB1D-410D-83A1-F04A5A3C18CE}">
      <dgm:prSet/>
      <dgm:spPr/>
      <dgm:t>
        <a:bodyPr/>
        <a:lstStyle/>
        <a:p>
          <a:r>
            <a:rPr lang="it-IT"/>
            <a:t>Ogni successiva versione è un'estensione della precedente</a:t>
          </a:r>
        </a:p>
      </dgm:t>
    </dgm:pt>
    <dgm:pt modelId="{93AF8A5D-ABCC-4F8B-852D-499AE17FD402}" type="parTrans" cxnId="{29F59CFE-6FF2-49F1-967F-0C8566F68125}">
      <dgm:prSet/>
      <dgm:spPr/>
      <dgm:t>
        <a:bodyPr/>
        <a:lstStyle/>
        <a:p>
          <a:endParaRPr lang="it-IT"/>
        </a:p>
      </dgm:t>
    </dgm:pt>
    <dgm:pt modelId="{451E1F22-4E9B-4A6B-A675-0571589F5FFB}" type="sibTrans" cxnId="{29F59CFE-6FF2-49F1-967F-0C8566F68125}">
      <dgm:prSet/>
      <dgm:spPr/>
      <dgm:t>
        <a:bodyPr/>
        <a:lstStyle/>
        <a:p>
          <a:endParaRPr lang="it-IT"/>
        </a:p>
      </dgm:t>
    </dgm:pt>
    <dgm:pt modelId="{983F8E1B-D9E2-4236-A86D-4D7D52F65ABB}">
      <dgm:prSet/>
      <dgm:spPr/>
      <dgm:t>
        <a:bodyPr/>
        <a:lstStyle/>
        <a:p>
          <a:r>
            <a:rPr lang="it-IT"/>
            <a:t>Misto tra tradizionale e iterativa</a:t>
          </a:r>
        </a:p>
      </dgm:t>
    </dgm:pt>
    <dgm:pt modelId="{00D6B36A-3182-4925-BF3D-174B0E7A2E90}" type="parTrans" cxnId="{E3591F45-42A1-44E0-884F-3AED7063C42C}">
      <dgm:prSet/>
      <dgm:spPr/>
      <dgm:t>
        <a:bodyPr/>
        <a:lstStyle/>
        <a:p>
          <a:endParaRPr lang="it-IT"/>
        </a:p>
      </dgm:t>
    </dgm:pt>
    <dgm:pt modelId="{211B8BF6-C667-43E8-B05E-F69B9235834A}" type="sibTrans" cxnId="{E3591F45-42A1-44E0-884F-3AED7063C42C}">
      <dgm:prSet/>
      <dgm:spPr/>
      <dgm:t>
        <a:bodyPr/>
        <a:lstStyle/>
        <a:p>
          <a:endParaRPr lang="it-IT"/>
        </a:p>
      </dgm:t>
    </dgm:pt>
    <dgm:pt modelId="{729D2018-D47D-49CD-914A-D6B177BD2587}" type="pres">
      <dgm:prSet presAssocID="{22DD048B-BE2E-423E-8A27-E87AA5F577BA}" presName="diagram" presStyleCnt="0">
        <dgm:presLayoutVars>
          <dgm:dir/>
          <dgm:resizeHandles val="exact"/>
        </dgm:presLayoutVars>
      </dgm:prSet>
      <dgm:spPr/>
    </dgm:pt>
    <dgm:pt modelId="{44974DD8-4AB9-45E1-BB74-26D90EC859C0}" type="pres">
      <dgm:prSet presAssocID="{C816A90F-BF1D-4EC0-8E8C-E117CB4AB21E}" presName="node" presStyleLbl="node1" presStyleIdx="0" presStyleCnt="3">
        <dgm:presLayoutVars>
          <dgm:bulletEnabled val="1"/>
        </dgm:presLayoutVars>
      </dgm:prSet>
      <dgm:spPr/>
    </dgm:pt>
    <dgm:pt modelId="{DC08B8CA-D817-46F8-A850-489CD30DD0B7}" type="pres">
      <dgm:prSet presAssocID="{481F0BEC-E515-4CC1-A4A6-3E9B78ECA8F2}" presName="sibTrans" presStyleCnt="0"/>
      <dgm:spPr/>
    </dgm:pt>
    <dgm:pt modelId="{69EA41E4-3B5B-49EB-BC26-63E946EE352C}" type="pres">
      <dgm:prSet presAssocID="{666D00DA-BB1D-410D-83A1-F04A5A3C18CE}" presName="node" presStyleLbl="node1" presStyleIdx="1" presStyleCnt="3">
        <dgm:presLayoutVars>
          <dgm:bulletEnabled val="1"/>
        </dgm:presLayoutVars>
      </dgm:prSet>
      <dgm:spPr/>
    </dgm:pt>
    <dgm:pt modelId="{5AFA6C54-F077-4F03-9966-65B72BC1FE17}" type="pres">
      <dgm:prSet presAssocID="{451E1F22-4E9B-4A6B-A675-0571589F5FFB}" presName="sibTrans" presStyleCnt="0"/>
      <dgm:spPr/>
    </dgm:pt>
    <dgm:pt modelId="{BCFC02AF-0FF0-4B85-9D2D-D4D8AE5530CF}" type="pres">
      <dgm:prSet presAssocID="{983F8E1B-D9E2-4236-A86D-4D7D52F65ABB}" presName="node" presStyleLbl="node1" presStyleIdx="2" presStyleCnt="3">
        <dgm:presLayoutVars>
          <dgm:bulletEnabled val="1"/>
        </dgm:presLayoutVars>
      </dgm:prSet>
      <dgm:spPr/>
    </dgm:pt>
  </dgm:ptLst>
  <dgm:cxnLst>
    <dgm:cxn modelId="{D55FCC26-FCA8-41F0-9A48-9DDC796C8AE8}" srcId="{22DD048B-BE2E-423E-8A27-E87AA5F577BA}" destId="{C816A90F-BF1D-4EC0-8E8C-E117CB4AB21E}" srcOrd="0" destOrd="0" parTransId="{5A7C737A-EB24-431B-A72D-FB53981ED8B7}" sibTransId="{481F0BEC-E515-4CC1-A4A6-3E9B78ECA8F2}"/>
    <dgm:cxn modelId="{1C60B531-7CF0-4E36-ADE8-6C5F45233643}" type="presOf" srcId="{22DD048B-BE2E-423E-8A27-E87AA5F577BA}" destId="{729D2018-D47D-49CD-914A-D6B177BD2587}" srcOrd="0" destOrd="0" presId="urn:microsoft.com/office/officeart/2005/8/layout/default"/>
    <dgm:cxn modelId="{C55AE831-CC30-42F9-B771-93419360FB52}" type="presOf" srcId="{C816A90F-BF1D-4EC0-8E8C-E117CB4AB21E}" destId="{44974DD8-4AB9-45E1-BB74-26D90EC859C0}" srcOrd="0" destOrd="0" presId="urn:microsoft.com/office/officeart/2005/8/layout/default"/>
    <dgm:cxn modelId="{E3591F45-42A1-44E0-884F-3AED7063C42C}" srcId="{22DD048B-BE2E-423E-8A27-E87AA5F577BA}" destId="{983F8E1B-D9E2-4236-A86D-4D7D52F65ABB}" srcOrd="2" destOrd="0" parTransId="{00D6B36A-3182-4925-BF3D-174B0E7A2E90}" sibTransId="{211B8BF6-C667-43E8-B05E-F69B9235834A}"/>
    <dgm:cxn modelId="{0C89576B-2AEE-42A9-8F93-B1FBD81E15C1}" type="presOf" srcId="{983F8E1B-D9E2-4236-A86D-4D7D52F65ABB}" destId="{BCFC02AF-0FF0-4B85-9D2D-D4D8AE5530CF}" srcOrd="0" destOrd="0" presId="urn:microsoft.com/office/officeart/2005/8/layout/default"/>
    <dgm:cxn modelId="{61F24EE7-D56C-4829-A715-2FAAD6DDE191}" type="presOf" srcId="{666D00DA-BB1D-410D-83A1-F04A5A3C18CE}" destId="{69EA41E4-3B5B-49EB-BC26-63E946EE352C}" srcOrd="0" destOrd="0" presId="urn:microsoft.com/office/officeart/2005/8/layout/default"/>
    <dgm:cxn modelId="{29F59CFE-6FF2-49F1-967F-0C8566F68125}" srcId="{22DD048B-BE2E-423E-8A27-E87AA5F577BA}" destId="{666D00DA-BB1D-410D-83A1-F04A5A3C18CE}" srcOrd="1" destOrd="0" parTransId="{93AF8A5D-ABCC-4F8B-852D-499AE17FD402}" sibTransId="{451E1F22-4E9B-4A6B-A675-0571589F5FFB}"/>
    <dgm:cxn modelId="{5892BABE-EB21-4C1D-84A2-147D90A3838A}" type="presParOf" srcId="{729D2018-D47D-49CD-914A-D6B177BD2587}" destId="{44974DD8-4AB9-45E1-BB74-26D90EC859C0}" srcOrd="0" destOrd="0" presId="urn:microsoft.com/office/officeart/2005/8/layout/default"/>
    <dgm:cxn modelId="{B2189797-8261-4B4B-864B-D2BF95A8CA56}" type="presParOf" srcId="{729D2018-D47D-49CD-914A-D6B177BD2587}" destId="{DC08B8CA-D817-46F8-A850-489CD30DD0B7}" srcOrd="1" destOrd="0" presId="urn:microsoft.com/office/officeart/2005/8/layout/default"/>
    <dgm:cxn modelId="{1A491DC6-054C-4161-BB24-275E3713DE22}" type="presParOf" srcId="{729D2018-D47D-49CD-914A-D6B177BD2587}" destId="{69EA41E4-3B5B-49EB-BC26-63E946EE352C}" srcOrd="2" destOrd="0" presId="urn:microsoft.com/office/officeart/2005/8/layout/default"/>
    <dgm:cxn modelId="{134B5464-8B2B-45FC-A019-1F52F55145A1}" type="presParOf" srcId="{729D2018-D47D-49CD-914A-D6B177BD2587}" destId="{5AFA6C54-F077-4F03-9966-65B72BC1FE17}" srcOrd="3" destOrd="0" presId="urn:microsoft.com/office/officeart/2005/8/layout/default"/>
    <dgm:cxn modelId="{20A1CCC9-9E57-4827-AA30-319A49FFE9F0}" type="presParOf" srcId="{729D2018-D47D-49CD-914A-D6B177BD2587}" destId="{BCFC02AF-0FF0-4B85-9D2D-D4D8AE5530C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EB01170-1CBB-44CF-9251-D54985A394F6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0ECFB9E-3DB8-4D57-8C09-96F2589A71F8}">
      <dgm:prSet/>
      <dgm:spPr/>
      <dgm:t>
        <a:bodyPr/>
        <a:lstStyle/>
        <a:p>
          <a:r>
            <a:rPr lang="it-IT"/>
            <a:t>Per ogni ciclo dell'iterazione, viene definito un elenco di compiti prioritari</a:t>
          </a:r>
        </a:p>
      </dgm:t>
    </dgm:pt>
    <dgm:pt modelId="{9FFD6D14-9228-4DBE-BCC7-351F2D116E2E}" type="parTrans" cxnId="{E62867A3-78B3-4867-9EF8-5FE12E6FC156}">
      <dgm:prSet/>
      <dgm:spPr/>
      <dgm:t>
        <a:bodyPr/>
        <a:lstStyle/>
        <a:p>
          <a:endParaRPr lang="it-IT"/>
        </a:p>
      </dgm:t>
    </dgm:pt>
    <dgm:pt modelId="{79EA89E4-C758-47E5-A873-D18C779FC192}" type="sibTrans" cxnId="{E62867A3-78B3-4867-9EF8-5FE12E6FC156}">
      <dgm:prSet/>
      <dgm:spPr/>
      <dgm:t>
        <a:bodyPr/>
        <a:lstStyle/>
        <a:p>
          <a:endParaRPr lang="it-IT"/>
        </a:p>
      </dgm:t>
    </dgm:pt>
    <dgm:pt modelId="{3D31C8B9-E1E9-4BB6-889B-F7384E829977}" type="pres">
      <dgm:prSet presAssocID="{AEB01170-1CBB-44CF-9251-D54985A394F6}" presName="Name0" presStyleCnt="0">
        <dgm:presLayoutVars>
          <dgm:dir/>
          <dgm:resizeHandles val="exact"/>
        </dgm:presLayoutVars>
      </dgm:prSet>
      <dgm:spPr/>
    </dgm:pt>
    <dgm:pt modelId="{804750E0-AE13-4D81-8D38-05E1397E8504}" type="pres">
      <dgm:prSet presAssocID="{A0ECFB9E-3DB8-4D57-8C09-96F2589A71F8}" presName="node" presStyleLbl="node1" presStyleIdx="0" presStyleCnt="1">
        <dgm:presLayoutVars>
          <dgm:bulletEnabled val="1"/>
        </dgm:presLayoutVars>
      </dgm:prSet>
      <dgm:spPr/>
    </dgm:pt>
  </dgm:ptLst>
  <dgm:cxnLst>
    <dgm:cxn modelId="{E62867A3-78B3-4867-9EF8-5FE12E6FC156}" srcId="{AEB01170-1CBB-44CF-9251-D54985A394F6}" destId="{A0ECFB9E-3DB8-4D57-8C09-96F2589A71F8}" srcOrd="0" destOrd="0" parTransId="{9FFD6D14-9228-4DBE-BCC7-351F2D116E2E}" sibTransId="{79EA89E4-C758-47E5-A873-D18C779FC192}"/>
    <dgm:cxn modelId="{A67B71E9-CD37-4A35-B553-63053DE12502}" type="presOf" srcId="{AEB01170-1CBB-44CF-9251-D54985A394F6}" destId="{3D31C8B9-E1E9-4BB6-889B-F7384E829977}" srcOrd="0" destOrd="0" presId="urn:microsoft.com/office/officeart/2005/8/layout/process1"/>
    <dgm:cxn modelId="{2DB675FC-08FE-4659-97A5-328E80BF3A7A}" type="presOf" srcId="{A0ECFB9E-3DB8-4D57-8C09-96F2589A71F8}" destId="{804750E0-AE13-4D81-8D38-05E1397E8504}" srcOrd="0" destOrd="0" presId="urn:microsoft.com/office/officeart/2005/8/layout/process1"/>
    <dgm:cxn modelId="{09B8BCC2-312F-4B7C-BD6A-48E16D335D5C}" type="presParOf" srcId="{3D31C8B9-E1E9-4BB6-889B-F7384E829977}" destId="{804750E0-AE13-4D81-8D38-05E1397E850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0A243-85A3-4826-BC8B-8BEB0E7A7D50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/>
            <a:t>Fattori che influenzano la produzione del software</a:t>
          </a:r>
        </a:p>
      </dsp:txBody>
      <dsp:txXfrm>
        <a:off x="1186" y="623437"/>
        <a:ext cx="4627476" cy="2776485"/>
      </dsp:txXfrm>
    </dsp:sp>
    <dsp:sp modelId="{D562706E-953E-4D6B-87C2-2604364579AE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/>
            <a:t>Principali tecniche di lavorazione</a:t>
          </a:r>
        </a:p>
      </dsp:txBody>
      <dsp:txXfrm>
        <a:off x="5091410" y="623437"/>
        <a:ext cx="4627476" cy="27764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0F92C-7ACA-4F5C-B21B-F59D51C2A0C7}">
      <dsp:nvSpPr>
        <dsp:cNvPr id="0" name=""/>
        <dsp:cNvSpPr/>
      </dsp:nvSpPr>
      <dsp:spPr>
        <a:xfrm>
          <a:off x="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Alpha</a:t>
          </a:r>
        </a:p>
      </dsp:txBody>
      <dsp:txXfrm>
        <a:off x="0" y="37290"/>
        <a:ext cx="3037522" cy="1822513"/>
      </dsp:txXfrm>
    </dsp:sp>
    <dsp:sp modelId="{77B00EB8-F4C8-46B7-9825-F06D240F6D96}">
      <dsp:nvSpPr>
        <dsp:cNvPr id="0" name=""/>
        <dsp:cNvSpPr/>
      </dsp:nvSpPr>
      <dsp:spPr>
        <a:xfrm>
          <a:off x="3341275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Beta</a:t>
          </a:r>
        </a:p>
      </dsp:txBody>
      <dsp:txXfrm>
        <a:off x="3341275" y="37290"/>
        <a:ext cx="3037522" cy="1822513"/>
      </dsp:txXfrm>
    </dsp:sp>
    <dsp:sp modelId="{3B99E7B4-511D-4043-B7C8-98470FAC3673}">
      <dsp:nvSpPr>
        <dsp:cNvPr id="0" name=""/>
        <dsp:cNvSpPr/>
      </dsp:nvSpPr>
      <dsp:spPr>
        <a:xfrm>
          <a:off x="668255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Release candidate</a:t>
          </a:r>
        </a:p>
      </dsp:txBody>
      <dsp:txXfrm>
        <a:off x="6682550" y="37290"/>
        <a:ext cx="3037522" cy="1822513"/>
      </dsp:txXfrm>
    </dsp:sp>
    <dsp:sp modelId="{2FCAE372-74F8-4AD4-BDE7-9D5AB3CDDCF8}">
      <dsp:nvSpPr>
        <dsp:cNvPr id="0" name=""/>
        <dsp:cNvSpPr/>
      </dsp:nvSpPr>
      <dsp:spPr>
        <a:xfrm>
          <a:off x="1670637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Release to manufacturing</a:t>
          </a:r>
        </a:p>
      </dsp:txBody>
      <dsp:txXfrm>
        <a:off x="1670637" y="2163556"/>
        <a:ext cx="3037522" cy="1822513"/>
      </dsp:txXfrm>
    </dsp:sp>
    <dsp:sp modelId="{AB4560DD-9FC1-460A-BE6A-059678AF3037}">
      <dsp:nvSpPr>
        <dsp:cNvPr id="0" name=""/>
        <dsp:cNvSpPr/>
      </dsp:nvSpPr>
      <dsp:spPr>
        <a:xfrm>
          <a:off x="5011912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Service pack</a:t>
          </a:r>
        </a:p>
      </dsp:txBody>
      <dsp:txXfrm>
        <a:off x="5011912" y="2163556"/>
        <a:ext cx="3037522" cy="182251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46BB9-11D5-4377-8911-A23579916115}">
      <dsp:nvSpPr>
        <dsp:cNvPr id="0" name=""/>
        <dsp:cNvSpPr/>
      </dsp:nvSpPr>
      <dsp:spPr>
        <a:xfrm>
          <a:off x="0" y="0"/>
          <a:ext cx="606681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C8B40-B0FD-4580-B35E-33BF49C5D85A}">
      <dsp:nvSpPr>
        <dsp:cNvPr id="0" name=""/>
        <dsp:cNvSpPr/>
      </dsp:nvSpPr>
      <dsp:spPr>
        <a:xfrm>
          <a:off x="0" y="0"/>
          <a:ext cx="6066818" cy="201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Online</a:t>
          </a:r>
        </a:p>
      </dsp:txBody>
      <dsp:txXfrm>
        <a:off x="0" y="0"/>
        <a:ext cx="6066818" cy="2011680"/>
      </dsp:txXfrm>
    </dsp:sp>
    <dsp:sp modelId="{8F04CDEB-B0FB-4282-894F-5F8E9DEF01E6}">
      <dsp:nvSpPr>
        <dsp:cNvPr id="0" name=""/>
        <dsp:cNvSpPr/>
      </dsp:nvSpPr>
      <dsp:spPr>
        <a:xfrm>
          <a:off x="0" y="2011680"/>
          <a:ext cx="606681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9F654-57D8-4FD9-ACED-3542450E3B32}">
      <dsp:nvSpPr>
        <dsp:cNvPr id="0" name=""/>
        <dsp:cNvSpPr/>
      </dsp:nvSpPr>
      <dsp:spPr>
        <a:xfrm>
          <a:off x="0" y="2011680"/>
          <a:ext cx="6066818" cy="201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Offline </a:t>
          </a:r>
        </a:p>
      </dsp:txBody>
      <dsp:txXfrm>
        <a:off x="0" y="2011680"/>
        <a:ext cx="6066818" cy="20116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2DF34-1F5D-473E-85B8-FDA72DBF599E}">
      <dsp:nvSpPr>
        <dsp:cNvPr id="0" name=""/>
        <dsp:cNvSpPr/>
      </dsp:nvSpPr>
      <dsp:spPr>
        <a:xfrm>
          <a:off x="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Algoritmo</a:t>
          </a:r>
        </a:p>
      </dsp:txBody>
      <dsp:txXfrm>
        <a:off x="0" y="37290"/>
        <a:ext cx="3037522" cy="1822513"/>
      </dsp:txXfrm>
    </dsp:sp>
    <dsp:sp modelId="{C5E521D6-6623-479C-896A-C3BA9B24742C}">
      <dsp:nvSpPr>
        <dsp:cNvPr id="0" name=""/>
        <dsp:cNvSpPr/>
      </dsp:nvSpPr>
      <dsp:spPr>
        <a:xfrm>
          <a:off x="3341275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Casi di test</a:t>
          </a:r>
        </a:p>
      </dsp:txBody>
      <dsp:txXfrm>
        <a:off x="3341275" y="37290"/>
        <a:ext cx="3037522" cy="1822513"/>
      </dsp:txXfrm>
    </dsp:sp>
    <dsp:sp modelId="{514C16FF-48F0-4215-AC0F-39B1365D2AFC}">
      <dsp:nvSpPr>
        <dsp:cNvPr id="0" name=""/>
        <dsp:cNvSpPr/>
      </dsp:nvSpPr>
      <dsp:spPr>
        <a:xfrm>
          <a:off x="668255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Piani di prova</a:t>
          </a:r>
        </a:p>
      </dsp:txBody>
      <dsp:txXfrm>
        <a:off x="6682550" y="37290"/>
        <a:ext cx="3037522" cy="1822513"/>
      </dsp:txXfrm>
    </dsp:sp>
    <dsp:sp modelId="{30C6B96A-6369-4635-A6CD-A08A5C67C54B}">
      <dsp:nvSpPr>
        <dsp:cNvPr id="0" name=""/>
        <dsp:cNvSpPr/>
      </dsp:nvSpPr>
      <dsp:spPr>
        <a:xfrm>
          <a:off x="1670637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Debugging</a:t>
          </a:r>
        </a:p>
      </dsp:txBody>
      <dsp:txXfrm>
        <a:off x="1670637" y="2163556"/>
        <a:ext cx="3037522" cy="1822513"/>
      </dsp:txXfrm>
    </dsp:sp>
    <dsp:sp modelId="{A3922AEE-A841-411E-A9EA-2D22D9AE6128}">
      <dsp:nvSpPr>
        <dsp:cNvPr id="0" name=""/>
        <dsp:cNvSpPr/>
      </dsp:nvSpPr>
      <dsp:spPr>
        <a:xfrm>
          <a:off x="5011912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Analisi in tempo reale</a:t>
          </a:r>
        </a:p>
      </dsp:txBody>
      <dsp:txXfrm>
        <a:off x="5011912" y="2163556"/>
        <a:ext cx="3037522" cy="182251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E4305-0441-49C7-932B-CAE542BCC4BB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100" kern="1200"/>
            <a:t>Verifica la bontà del progetto</a:t>
          </a:r>
        </a:p>
      </dsp:txBody>
      <dsp:txXfrm>
        <a:off x="1186" y="623437"/>
        <a:ext cx="4627476" cy="2776485"/>
      </dsp:txXfrm>
    </dsp:sp>
    <dsp:sp modelId="{D05452BF-3103-447A-8735-E282BF9FE9A2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100" kern="1200"/>
            <a:t>Tabella con previsioni di esecuzione</a:t>
          </a:r>
        </a:p>
      </dsp:txBody>
      <dsp:txXfrm>
        <a:off x="5091410" y="623437"/>
        <a:ext cx="4627476" cy="277648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75F12-EF72-4C3E-A139-8F9C613D6222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Tabella con variabili come righe</a:t>
          </a:r>
        </a:p>
      </dsp:txBody>
      <dsp:txXfrm>
        <a:off x="1610836" y="270"/>
        <a:ext cx="3094476" cy="1856685"/>
      </dsp:txXfrm>
    </dsp:sp>
    <dsp:sp modelId="{422470AA-E160-447B-A1B1-A1FD4D1D0186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Esecuzione passo-passo algoritmo</a:t>
          </a:r>
        </a:p>
      </dsp:txBody>
      <dsp:txXfrm>
        <a:off x="5014760" y="270"/>
        <a:ext cx="3094476" cy="1856685"/>
      </dsp:txXfrm>
    </dsp:sp>
    <dsp:sp modelId="{D358D967-FE29-44A6-9268-3AF86F152399}">
      <dsp:nvSpPr>
        <dsp:cNvPr id="0" name=""/>
        <dsp:cNvSpPr/>
      </dsp:nvSpPr>
      <dsp:spPr>
        <a:xfrm>
          <a:off x="3312798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Modifica dei valori</a:t>
          </a:r>
        </a:p>
      </dsp:txBody>
      <dsp:txXfrm>
        <a:off x="3312798" y="2166403"/>
        <a:ext cx="3094476" cy="185668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236C1-1E29-4011-968D-5E82810BEA5B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Sospende il flusso di esecuzione tramite breakpoint</a:t>
          </a:r>
        </a:p>
      </dsp:txBody>
      <dsp:txXfrm>
        <a:off x="1186" y="623437"/>
        <a:ext cx="4627476" cy="2776485"/>
      </dsp:txXfrm>
    </dsp:sp>
    <dsp:sp modelId="{0BB95C76-AB95-4C69-917E-629743B74DF1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Permette l'analisi in tempo reale delle variabili</a:t>
          </a:r>
        </a:p>
      </dsp:txBody>
      <dsp:txXfrm>
        <a:off x="5091410" y="623437"/>
        <a:ext cx="4627476" cy="2776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497D3-BB5B-4D43-8892-285BDA5AB827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Parte dall'analisi del problema fino alla sua distribuzione</a:t>
          </a:r>
        </a:p>
      </dsp:txBody>
      <dsp:txXfrm>
        <a:off x="122586" y="117840"/>
        <a:ext cx="9474900" cy="3787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8FAF1-AC5C-4616-A6D1-E58E41E87B5C}">
      <dsp:nvSpPr>
        <dsp:cNvPr id="0" name=""/>
        <dsp:cNvSpPr/>
      </dsp:nvSpPr>
      <dsp:spPr>
        <a:xfrm>
          <a:off x="2847" y="54322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Analisi dei requisiti</a:t>
          </a:r>
        </a:p>
      </dsp:txBody>
      <dsp:txXfrm>
        <a:off x="2847" y="543227"/>
        <a:ext cx="2259157" cy="1355494"/>
      </dsp:txXfrm>
    </dsp:sp>
    <dsp:sp modelId="{FA093B09-20B2-4569-A4AE-6E0EE71AE1C4}">
      <dsp:nvSpPr>
        <dsp:cNvPr id="0" name=""/>
        <dsp:cNvSpPr/>
      </dsp:nvSpPr>
      <dsp:spPr>
        <a:xfrm>
          <a:off x="2487921" y="54322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Determinazione delle specifiche</a:t>
          </a:r>
        </a:p>
      </dsp:txBody>
      <dsp:txXfrm>
        <a:off x="2487921" y="543227"/>
        <a:ext cx="2259157" cy="1355494"/>
      </dsp:txXfrm>
    </dsp:sp>
    <dsp:sp modelId="{6A1B713B-DFDC-47C7-8275-D67BC9FCAA78}">
      <dsp:nvSpPr>
        <dsp:cNvPr id="0" name=""/>
        <dsp:cNvSpPr/>
      </dsp:nvSpPr>
      <dsp:spPr>
        <a:xfrm>
          <a:off x="4972994" y="54322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Scelta dell'architettura del sistema</a:t>
          </a:r>
        </a:p>
      </dsp:txBody>
      <dsp:txXfrm>
        <a:off x="4972994" y="543227"/>
        <a:ext cx="2259157" cy="1355494"/>
      </dsp:txXfrm>
    </dsp:sp>
    <dsp:sp modelId="{28AF55EB-A20C-4A6B-A23F-4012220E7601}">
      <dsp:nvSpPr>
        <dsp:cNvPr id="0" name=""/>
        <dsp:cNvSpPr/>
      </dsp:nvSpPr>
      <dsp:spPr>
        <a:xfrm>
          <a:off x="7458067" y="54322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Progettazione</a:t>
          </a:r>
        </a:p>
      </dsp:txBody>
      <dsp:txXfrm>
        <a:off x="7458067" y="543227"/>
        <a:ext cx="2259157" cy="1355494"/>
      </dsp:txXfrm>
    </dsp:sp>
    <dsp:sp modelId="{55606213-03E0-4EAD-821C-1977D5325235}">
      <dsp:nvSpPr>
        <dsp:cNvPr id="0" name=""/>
        <dsp:cNvSpPr/>
      </dsp:nvSpPr>
      <dsp:spPr>
        <a:xfrm>
          <a:off x="2847" y="212463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Test</a:t>
          </a:r>
        </a:p>
      </dsp:txBody>
      <dsp:txXfrm>
        <a:off x="2847" y="2124637"/>
        <a:ext cx="2259157" cy="1355494"/>
      </dsp:txXfrm>
    </dsp:sp>
    <dsp:sp modelId="{BB1B6892-B88A-49F2-9AAB-3202DF935AE0}">
      <dsp:nvSpPr>
        <dsp:cNvPr id="0" name=""/>
        <dsp:cNvSpPr/>
      </dsp:nvSpPr>
      <dsp:spPr>
        <a:xfrm>
          <a:off x="2487921" y="212463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Verifica del funzionamento</a:t>
          </a:r>
        </a:p>
      </dsp:txBody>
      <dsp:txXfrm>
        <a:off x="2487921" y="2124637"/>
        <a:ext cx="2259157" cy="1355494"/>
      </dsp:txXfrm>
    </dsp:sp>
    <dsp:sp modelId="{11D0F5FF-2C66-4DCB-B015-69A02B1EAF62}">
      <dsp:nvSpPr>
        <dsp:cNvPr id="0" name=""/>
        <dsp:cNvSpPr/>
      </dsp:nvSpPr>
      <dsp:spPr>
        <a:xfrm>
          <a:off x="4972994" y="212463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Rilascio</a:t>
          </a:r>
        </a:p>
      </dsp:txBody>
      <dsp:txXfrm>
        <a:off x="4972994" y="2124637"/>
        <a:ext cx="2259157" cy="1355494"/>
      </dsp:txXfrm>
    </dsp:sp>
    <dsp:sp modelId="{9F860F7C-5C21-47B0-A075-578DFFBA1AE4}">
      <dsp:nvSpPr>
        <dsp:cNvPr id="0" name=""/>
        <dsp:cNvSpPr/>
      </dsp:nvSpPr>
      <dsp:spPr>
        <a:xfrm>
          <a:off x="7458067" y="212463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Manutenzione </a:t>
          </a:r>
        </a:p>
      </dsp:txBody>
      <dsp:txXfrm>
        <a:off x="7458067" y="2124637"/>
        <a:ext cx="2259157" cy="13554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0253A-6E6A-4354-9B1C-C476F70C09C1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Tradizionali</a:t>
          </a:r>
        </a:p>
      </dsp:txBody>
      <dsp:txXfrm>
        <a:off x="1610836" y="270"/>
        <a:ext cx="3094476" cy="1856685"/>
      </dsp:txXfrm>
    </dsp:sp>
    <dsp:sp modelId="{2FE90E19-13FE-4410-831A-EC565F68B7C0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Iterative</a:t>
          </a:r>
        </a:p>
      </dsp:txBody>
      <dsp:txXfrm>
        <a:off x="5014760" y="270"/>
        <a:ext cx="3094476" cy="1856685"/>
      </dsp:txXfrm>
    </dsp:sp>
    <dsp:sp modelId="{9B1AA0AD-9A04-4FE8-8CB7-AA92727FBCD7}">
      <dsp:nvSpPr>
        <dsp:cNvPr id="0" name=""/>
        <dsp:cNvSpPr/>
      </dsp:nvSpPr>
      <dsp:spPr>
        <a:xfrm>
          <a:off x="3312798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Agili </a:t>
          </a:r>
        </a:p>
      </dsp:txBody>
      <dsp:txXfrm>
        <a:off x="3312798" y="2166403"/>
        <a:ext cx="3094476" cy="18566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52F12-A9DA-47BD-935B-B5CB2883C85A}">
      <dsp:nvSpPr>
        <dsp:cNvPr id="0" name=""/>
        <dsp:cNvSpPr/>
      </dsp:nvSpPr>
      <dsp:spPr>
        <a:xfrm>
          <a:off x="0" y="362141"/>
          <a:ext cx="9720072" cy="1413654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254000" bIns="22441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Studio di fattibilità</a:t>
          </a:r>
        </a:p>
      </dsp:txBody>
      <dsp:txXfrm>
        <a:off x="0" y="715555"/>
        <a:ext cx="9366659" cy="706827"/>
      </dsp:txXfrm>
    </dsp:sp>
    <dsp:sp modelId="{6B12C949-BB8F-4108-A2DE-96571E9BD487}">
      <dsp:nvSpPr>
        <dsp:cNvPr id="0" name=""/>
        <dsp:cNvSpPr/>
      </dsp:nvSpPr>
      <dsp:spPr>
        <a:xfrm>
          <a:off x="1796269" y="833579"/>
          <a:ext cx="7923803" cy="1413654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254000" bIns="22441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Analisi dei requisiti</a:t>
          </a:r>
        </a:p>
      </dsp:txBody>
      <dsp:txXfrm>
        <a:off x="1796269" y="1186993"/>
        <a:ext cx="7570390" cy="706827"/>
      </dsp:txXfrm>
    </dsp:sp>
    <dsp:sp modelId="{6F2741B9-4466-41E0-B564-29093C450FCA}">
      <dsp:nvSpPr>
        <dsp:cNvPr id="0" name=""/>
        <dsp:cNvSpPr/>
      </dsp:nvSpPr>
      <dsp:spPr>
        <a:xfrm>
          <a:off x="3592538" y="1305017"/>
          <a:ext cx="6127534" cy="1413654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254000" bIns="22441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Disegno</a:t>
          </a:r>
        </a:p>
      </dsp:txBody>
      <dsp:txXfrm>
        <a:off x="3592538" y="1658431"/>
        <a:ext cx="5774121" cy="706827"/>
      </dsp:txXfrm>
    </dsp:sp>
    <dsp:sp modelId="{DE3C2B03-D98E-4974-BF00-49F863D6D6A9}">
      <dsp:nvSpPr>
        <dsp:cNvPr id="0" name=""/>
        <dsp:cNvSpPr/>
      </dsp:nvSpPr>
      <dsp:spPr>
        <a:xfrm>
          <a:off x="5389780" y="1776125"/>
          <a:ext cx="4330292" cy="1413654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254000" bIns="22441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Sviluppo</a:t>
          </a:r>
        </a:p>
      </dsp:txBody>
      <dsp:txXfrm>
        <a:off x="5389780" y="2129539"/>
        <a:ext cx="3976879" cy="706827"/>
      </dsp:txXfrm>
    </dsp:sp>
    <dsp:sp modelId="{727F5895-A44A-4CE5-A58F-F8A3A7892614}">
      <dsp:nvSpPr>
        <dsp:cNvPr id="0" name=""/>
        <dsp:cNvSpPr/>
      </dsp:nvSpPr>
      <dsp:spPr>
        <a:xfrm>
          <a:off x="7186049" y="2247564"/>
          <a:ext cx="2534023" cy="1413654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254000" bIns="22441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Collaudo</a:t>
          </a:r>
        </a:p>
      </dsp:txBody>
      <dsp:txXfrm>
        <a:off x="7186049" y="2600978"/>
        <a:ext cx="2180610" cy="7068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FEFA4-E7E6-427F-9E26-A84EE26B4899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Obbligo di terminare completamente ogni fase prima di passare a quella successiva</a:t>
          </a:r>
        </a:p>
      </dsp:txBody>
      <dsp:txXfrm>
        <a:off x="122586" y="117840"/>
        <a:ext cx="9474900" cy="37876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BFFD9-680A-4328-AC83-0B4D3E867802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Utente viene coinvolto</a:t>
          </a:r>
        </a:p>
      </dsp:txBody>
      <dsp:txXfrm>
        <a:off x="1186" y="623437"/>
        <a:ext cx="4627476" cy="2776485"/>
      </dsp:txXfrm>
    </dsp:sp>
    <dsp:sp modelId="{0A648C96-B88C-4AF7-B214-A430938238F3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Cambiare i requisiti più frequentemente</a:t>
          </a:r>
        </a:p>
      </dsp:txBody>
      <dsp:txXfrm>
        <a:off x="5091410" y="623437"/>
        <a:ext cx="4627476" cy="27764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74DD8-4AB9-45E1-BB74-26D90EC859C0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Rilasci del software incrementali</a:t>
          </a:r>
        </a:p>
      </dsp:txBody>
      <dsp:txXfrm>
        <a:off x="1610836" y="270"/>
        <a:ext cx="3094476" cy="1856685"/>
      </dsp:txXfrm>
    </dsp:sp>
    <dsp:sp modelId="{69EA41E4-3B5B-49EB-BC26-63E946EE352C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Ogni successiva versione è un'estensione della precedente</a:t>
          </a:r>
        </a:p>
      </dsp:txBody>
      <dsp:txXfrm>
        <a:off x="5014760" y="270"/>
        <a:ext cx="3094476" cy="1856685"/>
      </dsp:txXfrm>
    </dsp:sp>
    <dsp:sp modelId="{BCFC02AF-0FF0-4B85-9D2D-D4D8AE5530CF}">
      <dsp:nvSpPr>
        <dsp:cNvPr id="0" name=""/>
        <dsp:cNvSpPr/>
      </dsp:nvSpPr>
      <dsp:spPr>
        <a:xfrm>
          <a:off x="3312798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Misto tra tradizionale e iterativa</a:t>
          </a:r>
        </a:p>
      </dsp:txBody>
      <dsp:txXfrm>
        <a:off x="3312798" y="2166403"/>
        <a:ext cx="3094476" cy="18566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750E0-AE13-4D81-8D38-05E1397E8504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Per ogni ciclo dell'iterazione, viene definito un elenco di compiti prioritari</a:t>
          </a:r>
        </a:p>
      </dsp:txBody>
      <dsp:txXfrm>
        <a:off x="122586" y="117840"/>
        <a:ext cx="9474900" cy="378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image" Target="../media/image15.svg"/><Relationship Id="rId7" Type="http://schemas.openxmlformats.org/officeDocument/2006/relationships/diagramLayout" Target="../diagrams/layout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1.xml"/><Relationship Id="rId5" Type="http://schemas.openxmlformats.org/officeDocument/2006/relationships/image" Target="../media/image17.svg"/><Relationship Id="rId10" Type="http://schemas.microsoft.com/office/2007/relationships/diagramDrawing" Target="../diagrams/drawing11.xml"/><Relationship Id="rId4" Type="http://schemas.openxmlformats.org/officeDocument/2006/relationships/image" Target="../media/image16.png"/><Relationship Id="rId9" Type="http://schemas.openxmlformats.org/officeDocument/2006/relationships/diagramColors" Target="../diagrams/colors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666435-2CD8-4480-849B-A9E735896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Ingegneria del software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15F960-3761-4E8B-AD5C-EDA0610BE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05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CA974B-8A78-48C3-B14B-CB65D61C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Metodologie tradizionali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8C2D242-6E66-45E0-86AE-860E71844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004862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23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6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20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D8D9D2-C7B2-4975-B3D8-2C2751C1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Metodologie iterative</a:t>
            </a:r>
          </a:p>
        </p:txBody>
      </p:sp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BE5D560D-60EC-49C9-9FC3-A252BC908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6" y="1173099"/>
            <a:ext cx="10917644" cy="286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1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ACC3EE-5AD7-4A14-AA0A-A6FEC18D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Metodologie iterative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3916949-95BC-4965-9046-D0641B8F0F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664913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102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DE017C-82AF-402E-98FD-9EEFAF6A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Metodologia spirale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Risultati immagini per sviluppo software spirale">
            <a:extLst>
              <a:ext uri="{FF2B5EF4-FFF2-40B4-BE49-F238E27FC236}">
                <a16:creationId xmlns:a16="http://schemas.microsoft.com/office/drawing/2014/main" id="{A631D874-C694-4746-BCF6-B1813D0B5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1926" y="640080"/>
            <a:ext cx="4463051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516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FDF889-0409-4D60-A797-E2FEA116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 spirale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D960177-042F-4831-AFAE-2DB908DF2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40743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0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974DD8-4AB9-45E1-BB74-26D90EC859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4974DD8-4AB9-45E1-BB74-26D90EC859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EA41E4-3B5B-49EB-BC26-63E946EE35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9EA41E4-3B5B-49EB-BC26-63E946EE35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FC02AF-0FF0-4B85-9D2D-D4D8AE5530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BCFC02AF-0FF0-4B85-9D2D-D4D8AE5530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937500D2-6DA9-40CE-8BB1-309741D4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Metodologie agili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2D72E7C3-17A1-4993-BBEA-68C9FDA7A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86" y="640080"/>
            <a:ext cx="8013423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80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07AB9D-6900-4E53-A937-18AD5E50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Metodologie agili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01A0AC5-A24D-45AD-AC34-DF9D495B7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12610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5804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1DBE27-A268-4ABA-A8B5-FCF4FA03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Rilascio dell'applicazione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C996CFA-14D1-4E60-84B7-7F9FCDBB1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726508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53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00F92C-7ACA-4F5C-B21B-F59D51C2A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D00F92C-7ACA-4F5C-B21B-F59D51C2A0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B00EB8-F4C8-46B7-9825-F06D240F6D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7B00EB8-F4C8-46B7-9825-F06D240F6D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99E7B4-511D-4043-B7C8-98470FAC36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B99E7B4-511D-4043-B7C8-98470FAC36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CAE372-74F8-4AD4-BDE7-9D5AB3CDD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2FCAE372-74F8-4AD4-BDE7-9D5AB3CDDC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4560DD-9FC1-460A-BE6A-059678AF3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AB4560DD-9FC1-460A-BE6A-059678AF30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5695F5-4BCC-4930-8ECD-4DB94E64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Numerazione delle versioni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Risultati immagini per versioni software">
            <a:extLst>
              <a:ext uri="{FF2B5EF4-FFF2-40B4-BE49-F238E27FC236}">
                <a16:creationId xmlns:a16="http://schemas.microsoft.com/office/drawing/2014/main" id="{BCDFC263-C184-43A5-92DB-D6F4FD659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984" y="1601800"/>
            <a:ext cx="6896936" cy="365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597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 descr="Computer">
            <a:extLst>
              <a:ext uri="{FF2B5EF4-FFF2-40B4-BE49-F238E27FC236}">
                <a16:creationId xmlns:a16="http://schemas.microsoft.com/office/drawing/2014/main" id="{C35F9A37-B922-481B-B0C5-B2216335F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439" y="1034085"/>
            <a:ext cx="4789827" cy="478982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970142-5B97-4063-9AD9-AF3903474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096000" y="1142999"/>
            <a:ext cx="0" cy="4572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 descr="Smartphone">
            <a:extLst>
              <a:ext uri="{FF2B5EF4-FFF2-40B4-BE49-F238E27FC236}">
                <a16:creationId xmlns:a16="http://schemas.microsoft.com/office/drawing/2014/main" id="{18BA6762-098D-4F5C-8F2D-BCFAFCDF4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7734" y="1029271"/>
            <a:ext cx="4799456" cy="47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6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022016-BF19-4546-B1D4-806CCCDE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vedremo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958301C-69BB-41BC-A70B-6791AA39D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600591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510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1D746D-C363-4C9B-B564-74A238AC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it-IT" dirty="0"/>
              <a:t>Distribuzione applicazione</a:t>
            </a:r>
          </a:p>
        </p:txBody>
      </p:sp>
      <p:pic>
        <p:nvPicPr>
          <p:cNvPr id="6" name="Elemento grafico 5" descr="Cloud computing">
            <a:extLst>
              <a:ext uri="{FF2B5EF4-FFF2-40B4-BE49-F238E27FC236}">
                <a16:creationId xmlns:a16="http://schemas.microsoft.com/office/drawing/2014/main" id="{1F9B6B76-313D-4305-8FB6-B576E6432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8067" y="640080"/>
            <a:ext cx="2628053" cy="2628053"/>
          </a:xfrm>
          <a:prstGeom prst="rect">
            <a:avLst/>
          </a:prstGeom>
        </p:spPr>
      </p:pic>
      <p:pic>
        <p:nvPicPr>
          <p:cNvPr id="8" name="Elemento grafico 7" descr="Disco ottico">
            <a:extLst>
              <a:ext uri="{FF2B5EF4-FFF2-40B4-BE49-F238E27FC236}">
                <a16:creationId xmlns:a16="http://schemas.microsoft.com/office/drawing/2014/main" id="{B145F6AD-C4A4-4ED0-81DA-9D842B24A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8067" y="3589867"/>
            <a:ext cx="2628053" cy="2628053"/>
          </a:xfrm>
          <a:prstGeom prst="rect">
            <a:avLst/>
          </a:prstGeom>
        </p:spPr>
      </p:pic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527ADCB-CA1A-4327-B274-2ACE47482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47357"/>
              </p:ext>
            </p:extLst>
          </p:nvPr>
        </p:nvGraphicFramePr>
        <p:xfrm>
          <a:off x="1024128" y="2286000"/>
          <a:ext cx="6066818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894664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2321BAD-2102-4F8C-BAB7-EACAC87B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Tecniche di lavorazione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9A9A2D-0737-4661-BC9D-F4E76885B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593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1122C4-DF58-4AFF-A47C-D7D0003F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e progettazione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91C9A1C-4773-4130-A0BA-D3F3B15EA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37735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466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72DF34-1F5D-473E-85B8-FDA72DBF59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B72DF34-1F5D-473E-85B8-FDA72DBF59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E521D6-6623-479C-896A-C3BA9B247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C5E521D6-6623-479C-896A-C3BA9B2474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4C16FF-48F0-4215-AC0F-39B1365D2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14C16FF-48F0-4215-AC0F-39B1365D2A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C6B96A-6369-4635-A6CD-A08A5C67C5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30C6B96A-6369-4635-A6CD-A08A5C67C5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922AEE-A841-411E-A9EA-2D22D9AE6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A3922AEE-A841-411E-A9EA-2D22D9AE61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D91F7D-B5F0-4D06-9F94-C0CCD9C4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algoritmo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egnaposto contenuto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FB710AF8-3A87-433E-B117-E6EEBC30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1291438"/>
            <a:ext cx="6896936" cy="427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46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A6426A-2DF0-4507-BCC5-5DD339D1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di test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210AA3C-FB00-48A1-8B60-5FF988669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462413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8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62AD23D2-393C-4920-801B-1B68DB0F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Casi di test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50C72778-8978-4F93-B108-E01477B9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6" y="1241334"/>
            <a:ext cx="10917644" cy="27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33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A5E7E8-3DCC-4536-90B5-CFAF4428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Piani di prova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3D5E5CF-E45C-40B0-A306-FEC30E55C4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46711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5348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92A4A33-E52C-4927-BC1F-E9499800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Piani di prova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151AF90C-B28B-46C6-A411-64A4D80F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6" y="927452"/>
            <a:ext cx="10917644" cy="33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83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D17892-9E0E-4906-A222-FD2C5948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debugging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BADBAFF-435E-4BBB-BFF9-7A367C584E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81610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956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isultati immagini per that's all">
            <a:extLst>
              <a:ext uri="{FF2B5EF4-FFF2-40B4-BE49-F238E27FC236}">
                <a16:creationId xmlns:a16="http://schemas.microsoft.com/office/drawing/2014/main" id="{5BBFE5C4-0C70-4E79-B6AD-13F21570D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4" b="2108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96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C8B7B2F-5B85-4C33-AFD6-4E46F911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Fattori che influenzano lo sviluppo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 descr="Grafico decisioni">
            <a:extLst>
              <a:ext uri="{FF2B5EF4-FFF2-40B4-BE49-F238E27FC236}">
                <a16:creationId xmlns:a16="http://schemas.microsoft.com/office/drawing/2014/main" id="{545988FF-FBA9-4F3C-8F28-F347E4978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4044" y="640080"/>
            <a:ext cx="557881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5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423E3-A8D3-412E-853B-94C2B2B7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Processo di sviluppo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C010084-6083-45DF-94F0-26B8C0AD8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7824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456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A6CC2F-9CA3-4F52-AAB7-DF420269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principali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2D7AC52-949A-4ABE-AD3C-A243B0F6F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227820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54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F8FAF1-AC5C-4616-A6D1-E58E41E87B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3F8FAF1-AC5C-4616-A6D1-E58E41E87B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093B09-20B2-4569-A4AE-6E0EE71AE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A093B09-20B2-4569-A4AE-6E0EE71AE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1B713B-DFDC-47C7-8275-D67BC9FCA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6A1B713B-DFDC-47C7-8275-D67BC9FCAA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AF55EB-A20C-4A6B-A23F-4012220E7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28AF55EB-A20C-4A6B-A23F-4012220E76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606213-03E0-4EAD-821C-1977D5325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55606213-03E0-4EAD-821C-1977D53252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1B6892-B88A-49F2-9AAB-3202DF935A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B1B6892-B88A-49F2-9AAB-3202DF935A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D0F5FF-2C66-4DCB-B015-69A02B1EA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11D0F5FF-2C66-4DCB-B015-69A02B1EAF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860F7C-5C21-47B0-A075-578DFFBA1A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9F860F7C-5C21-47B0-A075-578DFFBA1A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28BA90A1-6BEC-48B7-BBE0-886326225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D7950F2D-29CC-4F1C-8AFA-D6AE15BFA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isultati immagini per sviluppo software">
            <a:extLst>
              <a:ext uri="{FF2B5EF4-FFF2-40B4-BE49-F238E27FC236}">
                <a16:creationId xmlns:a16="http://schemas.microsoft.com/office/drawing/2014/main" id="{E0316627-5A9C-4F56-9293-3132F03C2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0132" y="643467"/>
            <a:ext cx="7211735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76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isultati immagini per sviluppo software">
            <a:extLst>
              <a:ext uri="{FF2B5EF4-FFF2-40B4-BE49-F238E27FC236}">
                <a16:creationId xmlns:a16="http://schemas.microsoft.com/office/drawing/2014/main" id="{53FF5163-A793-4E3B-9E2C-C3633BF0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6531" y="643466"/>
            <a:ext cx="609893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92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79319-71E1-4332-9DFD-EFA4D4E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Metodologie di sviluppo del software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E221EDE-9AC1-4046-BD97-80296CEF9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01865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39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BE727-A174-4C1E-AE5D-10932BF3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Metodologie tradizionali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F6A7694-A532-4C40-8F62-94CB9BD43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387473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90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A52F12-A9DA-47BD-935B-B5CB2883C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EA52F12-A9DA-47BD-935B-B5CB2883C8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12C949-BB8F-4108-A2DE-96571E9BD4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B12C949-BB8F-4108-A2DE-96571E9BD4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2741B9-4466-41E0-B564-29093C450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6F2741B9-4466-41E0-B564-29093C450F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3C2B03-D98E-4974-BF00-49F863D6D6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DE3C2B03-D98E-4974-BF00-49F863D6D6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7F5895-A44A-4CE5-A58F-F8A3A78926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27F5895-A44A-4CE5-A58F-F8A3A78926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217</Words>
  <Application>Microsoft Office PowerPoint</Application>
  <PresentationFormat>Widescreen</PresentationFormat>
  <Paragraphs>70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Tw Cen MT</vt:lpstr>
      <vt:lpstr>Tw Cen MT Condensed</vt:lpstr>
      <vt:lpstr>Wingdings 3</vt:lpstr>
      <vt:lpstr>Integrale</vt:lpstr>
      <vt:lpstr>Ingegneria del software</vt:lpstr>
      <vt:lpstr>Cosa vedremo</vt:lpstr>
      <vt:lpstr>Fattori che influenzano lo sviluppo</vt:lpstr>
      <vt:lpstr>Processo di sviluppo</vt:lpstr>
      <vt:lpstr>Step principali</vt:lpstr>
      <vt:lpstr>Presentazione standard di PowerPoint</vt:lpstr>
      <vt:lpstr>Presentazione standard di PowerPoint</vt:lpstr>
      <vt:lpstr>Metodologie di sviluppo del software</vt:lpstr>
      <vt:lpstr>Metodologie tradizionali</vt:lpstr>
      <vt:lpstr>Metodologie tradizionali</vt:lpstr>
      <vt:lpstr>Metodologie iterative</vt:lpstr>
      <vt:lpstr>Metodologie iterative</vt:lpstr>
      <vt:lpstr>Metodologia spirale</vt:lpstr>
      <vt:lpstr>Metodologia spirale</vt:lpstr>
      <vt:lpstr>Metodologie agili</vt:lpstr>
      <vt:lpstr>Metodologie agili</vt:lpstr>
      <vt:lpstr>Rilascio dell'applicazione</vt:lpstr>
      <vt:lpstr>Numerazione delle versioni</vt:lpstr>
      <vt:lpstr>Presentazione standard di PowerPoint</vt:lpstr>
      <vt:lpstr>Distribuzione applicazione</vt:lpstr>
      <vt:lpstr>Tecniche di lavorazione</vt:lpstr>
      <vt:lpstr>Analisi e progettazione</vt:lpstr>
      <vt:lpstr>algoritmo</vt:lpstr>
      <vt:lpstr>Casi di test</vt:lpstr>
      <vt:lpstr>Casi di test</vt:lpstr>
      <vt:lpstr>Piani di prova</vt:lpstr>
      <vt:lpstr>Piani di prova</vt:lpstr>
      <vt:lpstr>debugging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Ingegneria del software</dc:title>
  <dc:creator>by250</dc:creator>
  <cp:lastModifiedBy>by250</cp:lastModifiedBy>
  <cp:revision>2</cp:revision>
  <dcterms:created xsi:type="dcterms:W3CDTF">2019-04-15T09:50:38Z</dcterms:created>
  <dcterms:modified xsi:type="dcterms:W3CDTF">2019-04-15T09:53:52Z</dcterms:modified>
</cp:coreProperties>
</file>