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73" r:id="rId15"/>
    <p:sldId id="274" r:id="rId16"/>
    <p:sldId id="275" r:id="rId17"/>
    <p:sldId id="276" r:id="rId18"/>
    <p:sldId id="277" r:id="rId19"/>
    <p:sldId id="283" r:id="rId20"/>
    <p:sldId id="284" r:id="rId21"/>
    <p:sldId id="285" r:id="rId22"/>
    <p:sldId id="287" r:id="rId23"/>
    <p:sldId id="288" r:id="rId24"/>
    <p:sldId id="289" r:id="rId25"/>
    <p:sldId id="294" r:id="rId26"/>
    <p:sldId id="295" r:id="rId27"/>
    <p:sldId id="311" r:id="rId28"/>
    <p:sldId id="299" r:id="rId29"/>
    <p:sldId id="300" r:id="rId30"/>
    <p:sldId id="301" r:id="rId31"/>
    <p:sldId id="302" r:id="rId32"/>
    <p:sldId id="303" r:id="rId33"/>
    <p:sldId id="305" r:id="rId34"/>
    <p:sldId id="306" r:id="rId35"/>
    <p:sldId id="308" r:id="rId36"/>
    <p:sldId id="309" r:id="rId37"/>
    <p:sldId id="312" r:id="rId38"/>
    <p:sldId id="317" r:id="rId39"/>
    <p:sldId id="313" r:id="rId40"/>
    <p:sldId id="314" r:id="rId41"/>
    <p:sldId id="315" r:id="rId42"/>
    <p:sldId id="316" r:id="rId43"/>
    <p:sldId id="318" r:id="rId44"/>
    <p:sldId id="319" r:id="rId45"/>
    <p:sldId id="320" r:id="rId46"/>
    <p:sldId id="321" r:id="rId47"/>
    <p:sldId id="322" r:id="rId48"/>
    <p:sldId id="323" r:id="rId49"/>
    <p:sldId id="31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0" d="100"/>
          <a:sy n="110" d="100"/>
        </p:scale>
        <p:origin x="3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661F9-56EE-4CF3-B2FD-2A88DF4C235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896B227-1CFB-465B-BF0D-F36182CB6B4E}">
      <dgm:prSet/>
      <dgm:spPr/>
      <dgm:t>
        <a:bodyPr/>
        <a:lstStyle/>
        <a:p>
          <a:r>
            <a:rPr lang="it-IT"/>
            <a:t>Capire cos'è l'ombra digitale</a:t>
          </a:r>
        </a:p>
      </dgm:t>
    </dgm:pt>
    <dgm:pt modelId="{B34504E5-6EC2-42D4-9FBD-FBC9B0CA6CE0}" type="parTrans" cxnId="{B3DB53E4-9925-444A-87BD-851C7F10B7B7}">
      <dgm:prSet/>
      <dgm:spPr/>
      <dgm:t>
        <a:bodyPr/>
        <a:lstStyle/>
        <a:p>
          <a:endParaRPr lang="it-IT"/>
        </a:p>
      </dgm:t>
    </dgm:pt>
    <dgm:pt modelId="{EEB844C9-6958-40BA-897F-214BDA4F51C6}" type="sibTrans" cxnId="{B3DB53E4-9925-444A-87BD-851C7F10B7B7}">
      <dgm:prSet/>
      <dgm:spPr/>
      <dgm:t>
        <a:bodyPr/>
        <a:lstStyle/>
        <a:p>
          <a:endParaRPr lang="it-IT"/>
        </a:p>
      </dgm:t>
    </dgm:pt>
    <dgm:pt modelId="{E52EFBEE-2A64-4204-A6DA-7B97B78E9419}">
      <dgm:prSet/>
      <dgm:spPr/>
      <dgm:t>
        <a:bodyPr/>
        <a:lstStyle/>
        <a:p>
          <a:r>
            <a:rPr lang="it-IT"/>
            <a:t>Valutare il peso delle nostre azioni nel tempo</a:t>
          </a:r>
        </a:p>
      </dgm:t>
    </dgm:pt>
    <dgm:pt modelId="{F7BA5208-5E69-4908-B835-F3434DFDC511}" type="parTrans" cxnId="{61127721-F28D-4238-8F56-A8A2BAA848F4}">
      <dgm:prSet/>
      <dgm:spPr/>
      <dgm:t>
        <a:bodyPr/>
        <a:lstStyle/>
        <a:p>
          <a:endParaRPr lang="it-IT"/>
        </a:p>
      </dgm:t>
    </dgm:pt>
    <dgm:pt modelId="{DEE6DE7C-60AF-419E-8E3A-606E55FBC09F}" type="sibTrans" cxnId="{61127721-F28D-4238-8F56-A8A2BAA848F4}">
      <dgm:prSet/>
      <dgm:spPr/>
      <dgm:t>
        <a:bodyPr/>
        <a:lstStyle/>
        <a:p>
          <a:endParaRPr lang="it-IT"/>
        </a:p>
      </dgm:t>
    </dgm:pt>
    <dgm:pt modelId="{9E85FA71-2907-4592-BDE0-927666F0FFE1}">
      <dgm:prSet/>
      <dgm:spPr/>
      <dgm:t>
        <a:bodyPr/>
        <a:lstStyle/>
        <a:p>
          <a:r>
            <a:rPr lang="it-IT"/>
            <a:t>Tutelare la privacy delle persone</a:t>
          </a:r>
        </a:p>
      </dgm:t>
    </dgm:pt>
    <dgm:pt modelId="{F5C9E402-E83B-4728-8A61-23DA19AA52B2}" type="parTrans" cxnId="{77757A5B-C2C8-4E9B-A67F-659761447524}">
      <dgm:prSet/>
      <dgm:spPr/>
      <dgm:t>
        <a:bodyPr/>
        <a:lstStyle/>
        <a:p>
          <a:endParaRPr lang="it-IT"/>
        </a:p>
      </dgm:t>
    </dgm:pt>
    <dgm:pt modelId="{26B82419-401B-415F-9A27-B46D8EA547FC}" type="sibTrans" cxnId="{77757A5B-C2C8-4E9B-A67F-659761447524}">
      <dgm:prSet/>
      <dgm:spPr/>
      <dgm:t>
        <a:bodyPr/>
        <a:lstStyle/>
        <a:p>
          <a:endParaRPr lang="it-IT"/>
        </a:p>
      </dgm:t>
    </dgm:pt>
    <dgm:pt modelId="{E3252077-4B2F-4158-A8E7-AA1EECC4D0C5}" type="pres">
      <dgm:prSet presAssocID="{BBD661F9-56EE-4CF3-B2FD-2A88DF4C2352}" presName="linear" presStyleCnt="0">
        <dgm:presLayoutVars>
          <dgm:animLvl val="lvl"/>
          <dgm:resizeHandles val="exact"/>
        </dgm:presLayoutVars>
      </dgm:prSet>
      <dgm:spPr/>
    </dgm:pt>
    <dgm:pt modelId="{D16FD0F2-BE0F-4F2B-9ABA-1EF3741991F8}" type="pres">
      <dgm:prSet presAssocID="{B896B227-1CFB-465B-BF0D-F36182CB6B4E}" presName="parentText" presStyleLbl="node1" presStyleIdx="0" presStyleCnt="3">
        <dgm:presLayoutVars>
          <dgm:chMax val="0"/>
          <dgm:bulletEnabled val="1"/>
        </dgm:presLayoutVars>
      </dgm:prSet>
      <dgm:spPr/>
    </dgm:pt>
    <dgm:pt modelId="{357E06B2-634D-4E0C-8006-3BC3759D64F6}" type="pres">
      <dgm:prSet presAssocID="{EEB844C9-6958-40BA-897F-214BDA4F51C6}" presName="spacer" presStyleCnt="0"/>
      <dgm:spPr/>
    </dgm:pt>
    <dgm:pt modelId="{B8D9A6F4-7614-42AF-A2DE-003BB5B069B1}" type="pres">
      <dgm:prSet presAssocID="{E52EFBEE-2A64-4204-A6DA-7B97B78E9419}" presName="parentText" presStyleLbl="node1" presStyleIdx="1" presStyleCnt="3">
        <dgm:presLayoutVars>
          <dgm:chMax val="0"/>
          <dgm:bulletEnabled val="1"/>
        </dgm:presLayoutVars>
      </dgm:prSet>
      <dgm:spPr/>
    </dgm:pt>
    <dgm:pt modelId="{3B13A78B-89E8-431F-B1FE-B9AB67252793}" type="pres">
      <dgm:prSet presAssocID="{DEE6DE7C-60AF-419E-8E3A-606E55FBC09F}" presName="spacer" presStyleCnt="0"/>
      <dgm:spPr/>
    </dgm:pt>
    <dgm:pt modelId="{4D9996EA-EC93-4148-AD7C-611AFAEAA318}" type="pres">
      <dgm:prSet presAssocID="{9E85FA71-2907-4592-BDE0-927666F0FFE1}" presName="parentText" presStyleLbl="node1" presStyleIdx="2" presStyleCnt="3">
        <dgm:presLayoutVars>
          <dgm:chMax val="0"/>
          <dgm:bulletEnabled val="1"/>
        </dgm:presLayoutVars>
      </dgm:prSet>
      <dgm:spPr/>
    </dgm:pt>
  </dgm:ptLst>
  <dgm:cxnLst>
    <dgm:cxn modelId="{D8530213-BDD8-4F47-8B50-71AE3401D99D}" type="presOf" srcId="{BBD661F9-56EE-4CF3-B2FD-2A88DF4C2352}" destId="{E3252077-4B2F-4158-A8E7-AA1EECC4D0C5}" srcOrd="0" destOrd="0" presId="urn:microsoft.com/office/officeart/2005/8/layout/vList2"/>
    <dgm:cxn modelId="{EB4CB515-3112-4590-9F22-847AE8873A92}" type="presOf" srcId="{9E85FA71-2907-4592-BDE0-927666F0FFE1}" destId="{4D9996EA-EC93-4148-AD7C-611AFAEAA318}" srcOrd="0" destOrd="0" presId="urn:microsoft.com/office/officeart/2005/8/layout/vList2"/>
    <dgm:cxn modelId="{61127721-F28D-4238-8F56-A8A2BAA848F4}" srcId="{BBD661F9-56EE-4CF3-B2FD-2A88DF4C2352}" destId="{E52EFBEE-2A64-4204-A6DA-7B97B78E9419}" srcOrd="1" destOrd="0" parTransId="{F7BA5208-5E69-4908-B835-F3434DFDC511}" sibTransId="{DEE6DE7C-60AF-419E-8E3A-606E55FBC09F}"/>
    <dgm:cxn modelId="{77757A5B-C2C8-4E9B-A67F-659761447524}" srcId="{BBD661F9-56EE-4CF3-B2FD-2A88DF4C2352}" destId="{9E85FA71-2907-4592-BDE0-927666F0FFE1}" srcOrd="2" destOrd="0" parTransId="{F5C9E402-E83B-4728-8A61-23DA19AA52B2}" sibTransId="{26B82419-401B-415F-9A27-B46D8EA547FC}"/>
    <dgm:cxn modelId="{0A100F5E-9F2C-419E-8373-5CD4CC8C3643}" type="presOf" srcId="{E52EFBEE-2A64-4204-A6DA-7B97B78E9419}" destId="{B8D9A6F4-7614-42AF-A2DE-003BB5B069B1}" srcOrd="0" destOrd="0" presId="urn:microsoft.com/office/officeart/2005/8/layout/vList2"/>
    <dgm:cxn modelId="{5A215F48-BC9D-4AA3-BC42-6B0D2EB3C6B9}" type="presOf" srcId="{B896B227-1CFB-465B-BF0D-F36182CB6B4E}" destId="{D16FD0F2-BE0F-4F2B-9ABA-1EF3741991F8}" srcOrd="0" destOrd="0" presId="urn:microsoft.com/office/officeart/2005/8/layout/vList2"/>
    <dgm:cxn modelId="{B3DB53E4-9925-444A-87BD-851C7F10B7B7}" srcId="{BBD661F9-56EE-4CF3-B2FD-2A88DF4C2352}" destId="{B896B227-1CFB-465B-BF0D-F36182CB6B4E}" srcOrd="0" destOrd="0" parTransId="{B34504E5-6EC2-42D4-9FBD-FBC9B0CA6CE0}" sibTransId="{EEB844C9-6958-40BA-897F-214BDA4F51C6}"/>
    <dgm:cxn modelId="{FCCAE30F-0626-46A0-8C9A-60089D4D7E05}" type="presParOf" srcId="{E3252077-4B2F-4158-A8E7-AA1EECC4D0C5}" destId="{D16FD0F2-BE0F-4F2B-9ABA-1EF3741991F8}" srcOrd="0" destOrd="0" presId="urn:microsoft.com/office/officeart/2005/8/layout/vList2"/>
    <dgm:cxn modelId="{F425177F-E627-49DD-B358-DA0A36325E4A}" type="presParOf" srcId="{E3252077-4B2F-4158-A8E7-AA1EECC4D0C5}" destId="{357E06B2-634D-4E0C-8006-3BC3759D64F6}" srcOrd="1" destOrd="0" presId="urn:microsoft.com/office/officeart/2005/8/layout/vList2"/>
    <dgm:cxn modelId="{324B40A2-5DAA-4643-8AEC-88A12F48076D}" type="presParOf" srcId="{E3252077-4B2F-4158-A8E7-AA1EECC4D0C5}" destId="{B8D9A6F4-7614-42AF-A2DE-003BB5B069B1}" srcOrd="2" destOrd="0" presId="urn:microsoft.com/office/officeart/2005/8/layout/vList2"/>
    <dgm:cxn modelId="{DDA54802-436C-4DCB-B26C-6A54D4A070DE}" type="presParOf" srcId="{E3252077-4B2F-4158-A8E7-AA1EECC4D0C5}" destId="{3B13A78B-89E8-431F-B1FE-B9AB67252793}" srcOrd="3" destOrd="0" presId="urn:microsoft.com/office/officeart/2005/8/layout/vList2"/>
    <dgm:cxn modelId="{4EC0BC7A-65AA-41AC-A800-EA7C3BD804DD}" type="presParOf" srcId="{E3252077-4B2F-4158-A8E7-AA1EECC4D0C5}" destId="{4D9996EA-EC93-4148-AD7C-611AFAEAA3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A6C981-CBD0-47B6-BFC2-6398203321D9}"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it-IT"/>
        </a:p>
      </dgm:t>
    </dgm:pt>
    <dgm:pt modelId="{05BA6B12-9735-43C4-A1A2-AC2979434AF8}">
      <dgm:prSet/>
      <dgm:spPr/>
      <dgm:t>
        <a:bodyPr/>
        <a:lstStyle/>
        <a:p>
          <a:r>
            <a:rPr lang="it-IT" dirty="0"/>
            <a:t>Luoghi e locali che frequentiamo</a:t>
          </a:r>
        </a:p>
      </dgm:t>
    </dgm:pt>
    <dgm:pt modelId="{D8E1E545-A018-455A-9C03-3AA6BB4AF283}" type="parTrans" cxnId="{A2D7B28B-C8B0-43F1-9187-41EFDB5BD0D3}">
      <dgm:prSet/>
      <dgm:spPr/>
      <dgm:t>
        <a:bodyPr/>
        <a:lstStyle/>
        <a:p>
          <a:endParaRPr lang="it-IT"/>
        </a:p>
      </dgm:t>
    </dgm:pt>
    <dgm:pt modelId="{E48BECAE-1128-4428-A359-1710530D76B3}" type="sibTrans" cxnId="{A2D7B28B-C8B0-43F1-9187-41EFDB5BD0D3}">
      <dgm:prSet/>
      <dgm:spPr/>
      <dgm:t>
        <a:bodyPr/>
        <a:lstStyle/>
        <a:p>
          <a:endParaRPr lang="it-IT"/>
        </a:p>
      </dgm:t>
    </dgm:pt>
    <dgm:pt modelId="{3C9C7273-4685-4478-8608-5D2628186C2A}" type="pres">
      <dgm:prSet presAssocID="{27A6C981-CBD0-47B6-BFC2-6398203321D9}" presName="hierChild1" presStyleCnt="0">
        <dgm:presLayoutVars>
          <dgm:orgChart val="1"/>
          <dgm:chPref val="1"/>
          <dgm:dir/>
          <dgm:animOne val="branch"/>
          <dgm:animLvl val="lvl"/>
          <dgm:resizeHandles/>
        </dgm:presLayoutVars>
      </dgm:prSet>
      <dgm:spPr/>
    </dgm:pt>
    <dgm:pt modelId="{937F2239-281B-4FA7-BE25-C6F7BFD45E9B}" type="pres">
      <dgm:prSet presAssocID="{05BA6B12-9735-43C4-A1A2-AC2979434AF8}" presName="hierRoot1" presStyleCnt="0">
        <dgm:presLayoutVars>
          <dgm:hierBranch val="init"/>
        </dgm:presLayoutVars>
      </dgm:prSet>
      <dgm:spPr/>
    </dgm:pt>
    <dgm:pt modelId="{739C223E-1C80-4F83-85DC-CE931D9C029C}" type="pres">
      <dgm:prSet presAssocID="{05BA6B12-9735-43C4-A1A2-AC2979434AF8}" presName="rootComposite1" presStyleCnt="0"/>
      <dgm:spPr/>
    </dgm:pt>
    <dgm:pt modelId="{CD89A0DA-1CE5-46AB-B13D-19CAA4F95E2B}" type="pres">
      <dgm:prSet presAssocID="{05BA6B12-9735-43C4-A1A2-AC2979434AF8}" presName="rootText1" presStyleLbl="node0" presStyleIdx="0" presStyleCnt="1">
        <dgm:presLayoutVars>
          <dgm:chPref val="3"/>
        </dgm:presLayoutVars>
      </dgm:prSet>
      <dgm:spPr/>
    </dgm:pt>
    <dgm:pt modelId="{67549B42-50A6-48EE-B6B9-5A81D4365473}" type="pres">
      <dgm:prSet presAssocID="{05BA6B12-9735-43C4-A1A2-AC2979434AF8}" presName="rootConnector1" presStyleLbl="node1" presStyleIdx="0" presStyleCnt="0"/>
      <dgm:spPr/>
    </dgm:pt>
    <dgm:pt modelId="{7CE3DF80-9C88-4CAD-AED6-2A16C9720645}" type="pres">
      <dgm:prSet presAssocID="{05BA6B12-9735-43C4-A1A2-AC2979434AF8}" presName="hierChild2" presStyleCnt="0"/>
      <dgm:spPr/>
    </dgm:pt>
    <dgm:pt modelId="{0CECD6DE-437E-40A0-A1D9-CB02F8D324AA}" type="pres">
      <dgm:prSet presAssocID="{05BA6B12-9735-43C4-A1A2-AC2979434AF8}" presName="hierChild3" presStyleCnt="0"/>
      <dgm:spPr/>
    </dgm:pt>
  </dgm:ptLst>
  <dgm:cxnLst>
    <dgm:cxn modelId="{64DD4E83-4594-46C2-B4CD-F159FB0C13BE}" type="presOf" srcId="{05BA6B12-9735-43C4-A1A2-AC2979434AF8}" destId="{67549B42-50A6-48EE-B6B9-5A81D4365473}" srcOrd="1" destOrd="0" presId="urn:microsoft.com/office/officeart/2005/8/layout/orgChart1"/>
    <dgm:cxn modelId="{A2D7B28B-C8B0-43F1-9187-41EFDB5BD0D3}" srcId="{27A6C981-CBD0-47B6-BFC2-6398203321D9}" destId="{05BA6B12-9735-43C4-A1A2-AC2979434AF8}" srcOrd="0" destOrd="0" parTransId="{D8E1E545-A018-455A-9C03-3AA6BB4AF283}" sibTransId="{E48BECAE-1128-4428-A359-1710530D76B3}"/>
    <dgm:cxn modelId="{8C5AA29D-CF88-4A40-8E33-CDDAC4D69608}" type="presOf" srcId="{27A6C981-CBD0-47B6-BFC2-6398203321D9}" destId="{3C9C7273-4685-4478-8608-5D2628186C2A}" srcOrd="0" destOrd="0" presId="urn:microsoft.com/office/officeart/2005/8/layout/orgChart1"/>
    <dgm:cxn modelId="{8C13D2B3-09F2-44F0-A38B-B210E5F26562}" type="presOf" srcId="{05BA6B12-9735-43C4-A1A2-AC2979434AF8}" destId="{CD89A0DA-1CE5-46AB-B13D-19CAA4F95E2B}" srcOrd="0" destOrd="0" presId="urn:microsoft.com/office/officeart/2005/8/layout/orgChart1"/>
    <dgm:cxn modelId="{5C07DF34-7259-4BD9-8B09-9D25D1731113}" type="presParOf" srcId="{3C9C7273-4685-4478-8608-5D2628186C2A}" destId="{937F2239-281B-4FA7-BE25-C6F7BFD45E9B}" srcOrd="0" destOrd="0" presId="urn:microsoft.com/office/officeart/2005/8/layout/orgChart1"/>
    <dgm:cxn modelId="{E67FC0E9-4880-4AA7-A6E8-1A98E7325F15}" type="presParOf" srcId="{937F2239-281B-4FA7-BE25-C6F7BFD45E9B}" destId="{739C223E-1C80-4F83-85DC-CE931D9C029C}" srcOrd="0" destOrd="0" presId="urn:microsoft.com/office/officeart/2005/8/layout/orgChart1"/>
    <dgm:cxn modelId="{4A9841CF-9322-4E1F-BD2B-1BC30AD34619}" type="presParOf" srcId="{739C223E-1C80-4F83-85DC-CE931D9C029C}" destId="{CD89A0DA-1CE5-46AB-B13D-19CAA4F95E2B}" srcOrd="0" destOrd="0" presId="urn:microsoft.com/office/officeart/2005/8/layout/orgChart1"/>
    <dgm:cxn modelId="{C4BC5327-72E8-4059-8DFA-FB5FA3D5136A}" type="presParOf" srcId="{739C223E-1C80-4F83-85DC-CE931D9C029C}" destId="{67549B42-50A6-48EE-B6B9-5A81D4365473}" srcOrd="1" destOrd="0" presId="urn:microsoft.com/office/officeart/2005/8/layout/orgChart1"/>
    <dgm:cxn modelId="{D2651237-80BB-49C0-BD4E-E72E7CF1ECF3}" type="presParOf" srcId="{937F2239-281B-4FA7-BE25-C6F7BFD45E9B}" destId="{7CE3DF80-9C88-4CAD-AED6-2A16C9720645}" srcOrd="1" destOrd="0" presId="urn:microsoft.com/office/officeart/2005/8/layout/orgChart1"/>
    <dgm:cxn modelId="{88E26153-A0E6-48B7-8796-F2F576316543}" type="presParOf" srcId="{937F2239-281B-4FA7-BE25-C6F7BFD45E9B}" destId="{0CECD6DE-437E-40A0-A1D9-CB02F8D324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FAAFA3-A271-4DC7-825F-DE77A788279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it-IT"/>
        </a:p>
      </dgm:t>
    </dgm:pt>
    <dgm:pt modelId="{5DEE73A3-C656-4B24-8E42-3866F5CC2C0E}">
      <dgm:prSet/>
      <dgm:spPr/>
      <dgm:t>
        <a:bodyPr/>
        <a:lstStyle/>
        <a:p>
          <a:r>
            <a:rPr lang="it-IT" dirty="0"/>
            <a:t>Registrazioni e storie sui percorsi abituali</a:t>
          </a:r>
        </a:p>
      </dgm:t>
    </dgm:pt>
    <dgm:pt modelId="{E98C80A8-F48D-4E2A-BCAF-56086C26FFBF}" type="parTrans" cxnId="{23798B08-221C-42EA-AFFB-9A9409A32FDA}">
      <dgm:prSet/>
      <dgm:spPr/>
      <dgm:t>
        <a:bodyPr/>
        <a:lstStyle/>
        <a:p>
          <a:endParaRPr lang="it-IT"/>
        </a:p>
      </dgm:t>
    </dgm:pt>
    <dgm:pt modelId="{D56B09AD-5261-4698-AED2-E4A80C3169B0}" type="sibTrans" cxnId="{23798B08-221C-42EA-AFFB-9A9409A32FDA}">
      <dgm:prSet/>
      <dgm:spPr/>
      <dgm:t>
        <a:bodyPr/>
        <a:lstStyle/>
        <a:p>
          <a:endParaRPr lang="it-IT"/>
        </a:p>
      </dgm:t>
    </dgm:pt>
    <dgm:pt modelId="{919EF53F-4B49-406B-BECB-157AD823CDFB}" type="pres">
      <dgm:prSet presAssocID="{03FAAFA3-A271-4DC7-825F-DE77A788279F}" presName="hierChild1" presStyleCnt="0">
        <dgm:presLayoutVars>
          <dgm:orgChart val="1"/>
          <dgm:chPref val="1"/>
          <dgm:dir/>
          <dgm:animOne val="branch"/>
          <dgm:animLvl val="lvl"/>
          <dgm:resizeHandles/>
        </dgm:presLayoutVars>
      </dgm:prSet>
      <dgm:spPr/>
    </dgm:pt>
    <dgm:pt modelId="{DC07A87C-DFDE-4A8F-887A-5A940DB7FB48}" type="pres">
      <dgm:prSet presAssocID="{5DEE73A3-C656-4B24-8E42-3866F5CC2C0E}" presName="hierRoot1" presStyleCnt="0">
        <dgm:presLayoutVars>
          <dgm:hierBranch val="init"/>
        </dgm:presLayoutVars>
      </dgm:prSet>
      <dgm:spPr/>
    </dgm:pt>
    <dgm:pt modelId="{3888ACD0-AD10-4B6D-9A5D-D2FB2C05288D}" type="pres">
      <dgm:prSet presAssocID="{5DEE73A3-C656-4B24-8E42-3866F5CC2C0E}" presName="rootComposite1" presStyleCnt="0"/>
      <dgm:spPr/>
    </dgm:pt>
    <dgm:pt modelId="{D302FC0E-9314-43A0-B828-2FF2AD000587}" type="pres">
      <dgm:prSet presAssocID="{5DEE73A3-C656-4B24-8E42-3866F5CC2C0E}" presName="rootText1" presStyleLbl="node0" presStyleIdx="0" presStyleCnt="1">
        <dgm:presLayoutVars>
          <dgm:chPref val="3"/>
        </dgm:presLayoutVars>
      </dgm:prSet>
      <dgm:spPr/>
    </dgm:pt>
    <dgm:pt modelId="{D440BAE3-070A-4886-8B25-93AF313FF832}" type="pres">
      <dgm:prSet presAssocID="{5DEE73A3-C656-4B24-8E42-3866F5CC2C0E}" presName="rootConnector1" presStyleLbl="node1" presStyleIdx="0" presStyleCnt="0"/>
      <dgm:spPr/>
    </dgm:pt>
    <dgm:pt modelId="{FC89B2AA-3296-4830-8BD5-028F1D0D2A7E}" type="pres">
      <dgm:prSet presAssocID="{5DEE73A3-C656-4B24-8E42-3866F5CC2C0E}" presName="hierChild2" presStyleCnt="0"/>
      <dgm:spPr/>
    </dgm:pt>
    <dgm:pt modelId="{D260A37C-F47C-487E-B4AB-CA089C488EA3}" type="pres">
      <dgm:prSet presAssocID="{5DEE73A3-C656-4B24-8E42-3866F5CC2C0E}" presName="hierChild3" presStyleCnt="0"/>
      <dgm:spPr/>
    </dgm:pt>
  </dgm:ptLst>
  <dgm:cxnLst>
    <dgm:cxn modelId="{23798B08-221C-42EA-AFFB-9A9409A32FDA}" srcId="{03FAAFA3-A271-4DC7-825F-DE77A788279F}" destId="{5DEE73A3-C656-4B24-8E42-3866F5CC2C0E}" srcOrd="0" destOrd="0" parTransId="{E98C80A8-F48D-4E2A-BCAF-56086C26FFBF}" sibTransId="{D56B09AD-5261-4698-AED2-E4A80C3169B0}"/>
    <dgm:cxn modelId="{779B7878-0B2D-4653-A7D9-37A1AD419171}" type="presOf" srcId="{5DEE73A3-C656-4B24-8E42-3866F5CC2C0E}" destId="{D302FC0E-9314-43A0-B828-2FF2AD000587}" srcOrd="0" destOrd="0" presId="urn:microsoft.com/office/officeart/2005/8/layout/orgChart1"/>
    <dgm:cxn modelId="{B82E2698-6918-488E-8178-D34909716116}" type="presOf" srcId="{5DEE73A3-C656-4B24-8E42-3866F5CC2C0E}" destId="{D440BAE3-070A-4886-8B25-93AF313FF832}" srcOrd="1" destOrd="0" presId="urn:microsoft.com/office/officeart/2005/8/layout/orgChart1"/>
    <dgm:cxn modelId="{552F2ECB-D34E-4877-8373-F6550122D839}" type="presOf" srcId="{03FAAFA3-A271-4DC7-825F-DE77A788279F}" destId="{919EF53F-4B49-406B-BECB-157AD823CDFB}" srcOrd="0" destOrd="0" presId="urn:microsoft.com/office/officeart/2005/8/layout/orgChart1"/>
    <dgm:cxn modelId="{53EF91E9-F4D4-4FCD-AA6D-383AAB66B0F3}" type="presParOf" srcId="{919EF53F-4B49-406B-BECB-157AD823CDFB}" destId="{DC07A87C-DFDE-4A8F-887A-5A940DB7FB48}" srcOrd="0" destOrd="0" presId="urn:microsoft.com/office/officeart/2005/8/layout/orgChart1"/>
    <dgm:cxn modelId="{ABD96B39-7290-4434-979E-DB151E11EC5C}" type="presParOf" srcId="{DC07A87C-DFDE-4A8F-887A-5A940DB7FB48}" destId="{3888ACD0-AD10-4B6D-9A5D-D2FB2C05288D}" srcOrd="0" destOrd="0" presId="urn:microsoft.com/office/officeart/2005/8/layout/orgChart1"/>
    <dgm:cxn modelId="{D8AE93F0-D1D0-43BA-8AE9-F0A813D4890A}" type="presParOf" srcId="{3888ACD0-AD10-4B6D-9A5D-D2FB2C05288D}" destId="{D302FC0E-9314-43A0-B828-2FF2AD000587}" srcOrd="0" destOrd="0" presId="urn:microsoft.com/office/officeart/2005/8/layout/orgChart1"/>
    <dgm:cxn modelId="{D8EC420E-FB89-4863-A9FB-9FFCBD232A5F}" type="presParOf" srcId="{3888ACD0-AD10-4B6D-9A5D-D2FB2C05288D}" destId="{D440BAE3-070A-4886-8B25-93AF313FF832}" srcOrd="1" destOrd="0" presId="urn:microsoft.com/office/officeart/2005/8/layout/orgChart1"/>
    <dgm:cxn modelId="{DA8FCF86-A6B3-44E8-A3E3-4C285DD8167A}" type="presParOf" srcId="{DC07A87C-DFDE-4A8F-887A-5A940DB7FB48}" destId="{FC89B2AA-3296-4830-8BD5-028F1D0D2A7E}" srcOrd="1" destOrd="0" presId="urn:microsoft.com/office/officeart/2005/8/layout/orgChart1"/>
    <dgm:cxn modelId="{E20AF147-1A53-4F52-966B-369C4732A42F}" type="presParOf" srcId="{DC07A87C-DFDE-4A8F-887A-5A940DB7FB48}" destId="{D260A37C-F47C-487E-B4AB-CA089C488EA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F4E4EAF-C7B3-42F0-B1BD-0290B978FF83}"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it-IT"/>
        </a:p>
      </dgm:t>
    </dgm:pt>
    <dgm:pt modelId="{00F04543-EB0E-4727-83A1-4816F7102040}">
      <dgm:prSet/>
      <dgm:spPr/>
      <dgm:t>
        <a:bodyPr/>
        <a:lstStyle/>
        <a:p>
          <a:r>
            <a:rPr lang="it-IT" dirty="0"/>
            <a:t>Informazioni e immagini della propria abitazione</a:t>
          </a:r>
        </a:p>
      </dgm:t>
    </dgm:pt>
    <dgm:pt modelId="{3EC7BC5F-7628-4A8B-B62E-0796F5542A3A}" type="parTrans" cxnId="{FE40622F-D316-4DB5-B8D7-B07B127A26B5}">
      <dgm:prSet/>
      <dgm:spPr/>
      <dgm:t>
        <a:bodyPr/>
        <a:lstStyle/>
        <a:p>
          <a:endParaRPr lang="it-IT"/>
        </a:p>
      </dgm:t>
    </dgm:pt>
    <dgm:pt modelId="{8485EADD-C0F1-48E6-8338-8D5DB774D6AB}" type="sibTrans" cxnId="{FE40622F-D316-4DB5-B8D7-B07B127A26B5}">
      <dgm:prSet/>
      <dgm:spPr/>
      <dgm:t>
        <a:bodyPr/>
        <a:lstStyle/>
        <a:p>
          <a:endParaRPr lang="it-IT"/>
        </a:p>
      </dgm:t>
    </dgm:pt>
    <dgm:pt modelId="{B3A276A8-A824-4C4C-96D2-7B84B9042811}" type="pres">
      <dgm:prSet presAssocID="{CF4E4EAF-C7B3-42F0-B1BD-0290B978FF83}" presName="hierChild1" presStyleCnt="0">
        <dgm:presLayoutVars>
          <dgm:orgChart val="1"/>
          <dgm:chPref val="1"/>
          <dgm:dir/>
          <dgm:animOne val="branch"/>
          <dgm:animLvl val="lvl"/>
          <dgm:resizeHandles/>
        </dgm:presLayoutVars>
      </dgm:prSet>
      <dgm:spPr/>
    </dgm:pt>
    <dgm:pt modelId="{3D07C6C9-AD1A-4D3F-94F9-379BB3A60F4D}" type="pres">
      <dgm:prSet presAssocID="{00F04543-EB0E-4727-83A1-4816F7102040}" presName="hierRoot1" presStyleCnt="0">
        <dgm:presLayoutVars>
          <dgm:hierBranch val="init"/>
        </dgm:presLayoutVars>
      </dgm:prSet>
      <dgm:spPr/>
    </dgm:pt>
    <dgm:pt modelId="{2219B7A5-B1DA-46BD-8144-9B1C4BABA728}" type="pres">
      <dgm:prSet presAssocID="{00F04543-EB0E-4727-83A1-4816F7102040}" presName="rootComposite1" presStyleCnt="0"/>
      <dgm:spPr/>
    </dgm:pt>
    <dgm:pt modelId="{C75BACF7-3591-405A-83E2-78D23DC55C9C}" type="pres">
      <dgm:prSet presAssocID="{00F04543-EB0E-4727-83A1-4816F7102040}" presName="rootText1" presStyleLbl="node0" presStyleIdx="0" presStyleCnt="1">
        <dgm:presLayoutVars>
          <dgm:chPref val="3"/>
        </dgm:presLayoutVars>
      </dgm:prSet>
      <dgm:spPr/>
    </dgm:pt>
    <dgm:pt modelId="{C644B00E-FD09-488F-8717-273F4419F92E}" type="pres">
      <dgm:prSet presAssocID="{00F04543-EB0E-4727-83A1-4816F7102040}" presName="rootConnector1" presStyleLbl="node1" presStyleIdx="0" presStyleCnt="0"/>
      <dgm:spPr/>
    </dgm:pt>
    <dgm:pt modelId="{D86E7BF0-86E8-4D87-B78C-48BE5DFB5D96}" type="pres">
      <dgm:prSet presAssocID="{00F04543-EB0E-4727-83A1-4816F7102040}" presName="hierChild2" presStyleCnt="0"/>
      <dgm:spPr/>
    </dgm:pt>
    <dgm:pt modelId="{19C84A17-7E7B-4E4A-89D1-5FA151A6DB94}" type="pres">
      <dgm:prSet presAssocID="{00F04543-EB0E-4727-83A1-4816F7102040}" presName="hierChild3" presStyleCnt="0"/>
      <dgm:spPr/>
    </dgm:pt>
  </dgm:ptLst>
  <dgm:cxnLst>
    <dgm:cxn modelId="{FE40622F-D316-4DB5-B8D7-B07B127A26B5}" srcId="{CF4E4EAF-C7B3-42F0-B1BD-0290B978FF83}" destId="{00F04543-EB0E-4727-83A1-4816F7102040}" srcOrd="0" destOrd="0" parTransId="{3EC7BC5F-7628-4A8B-B62E-0796F5542A3A}" sibTransId="{8485EADD-C0F1-48E6-8338-8D5DB774D6AB}"/>
    <dgm:cxn modelId="{EF0A3968-181B-4F78-8AB7-B88F8CB5C5F6}" type="presOf" srcId="{00F04543-EB0E-4727-83A1-4816F7102040}" destId="{C644B00E-FD09-488F-8717-273F4419F92E}" srcOrd="1" destOrd="0" presId="urn:microsoft.com/office/officeart/2005/8/layout/orgChart1"/>
    <dgm:cxn modelId="{319867B8-83D4-43DC-8CCA-FBB92FD94721}" type="presOf" srcId="{00F04543-EB0E-4727-83A1-4816F7102040}" destId="{C75BACF7-3591-405A-83E2-78D23DC55C9C}" srcOrd="0" destOrd="0" presId="urn:microsoft.com/office/officeart/2005/8/layout/orgChart1"/>
    <dgm:cxn modelId="{118E89BA-F834-4335-A8F8-9B229AB4883F}" type="presOf" srcId="{CF4E4EAF-C7B3-42F0-B1BD-0290B978FF83}" destId="{B3A276A8-A824-4C4C-96D2-7B84B9042811}" srcOrd="0" destOrd="0" presId="urn:microsoft.com/office/officeart/2005/8/layout/orgChart1"/>
    <dgm:cxn modelId="{B8F51F61-C2AC-4325-83BD-BC7DF422B30A}" type="presParOf" srcId="{B3A276A8-A824-4C4C-96D2-7B84B9042811}" destId="{3D07C6C9-AD1A-4D3F-94F9-379BB3A60F4D}" srcOrd="0" destOrd="0" presId="urn:microsoft.com/office/officeart/2005/8/layout/orgChart1"/>
    <dgm:cxn modelId="{1258AA7B-638F-474C-9546-7AD79A052336}" type="presParOf" srcId="{3D07C6C9-AD1A-4D3F-94F9-379BB3A60F4D}" destId="{2219B7A5-B1DA-46BD-8144-9B1C4BABA728}" srcOrd="0" destOrd="0" presId="urn:microsoft.com/office/officeart/2005/8/layout/orgChart1"/>
    <dgm:cxn modelId="{6EF2A159-0C22-4637-AED8-37E23A7F016E}" type="presParOf" srcId="{2219B7A5-B1DA-46BD-8144-9B1C4BABA728}" destId="{C75BACF7-3591-405A-83E2-78D23DC55C9C}" srcOrd="0" destOrd="0" presId="urn:microsoft.com/office/officeart/2005/8/layout/orgChart1"/>
    <dgm:cxn modelId="{CB267848-2627-483E-AB94-CE1BAFB6B26E}" type="presParOf" srcId="{2219B7A5-B1DA-46BD-8144-9B1C4BABA728}" destId="{C644B00E-FD09-488F-8717-273F4419F92E}" srcOrd="1" destOrd="0" presId="urn:microsoft.com/office/officeart/2005/8/layout/orgChart1"/>
    <dgm:cxn modelId="{04FC11CE-F5EB-4B14-947F-C7067C024ACC}" type="presParOf" srcId="{3D07C6C9-AD1A-4D3F-94F9-379BB3A60F4D}" destId="{D86E7BF0-86E8-4D87-B78C-48BE5DFB5D96}" srcOrd="1" destOrd="0" presId="urn:microsoft.com/office/officeart/2005/8/layout/orgChart1"/>
    <dgm:cxn modelId="{6D7293AC-CFA0-4F7E-AA40-44A495D28C14}" type="presParOf" srcId="{3D07C6C9-AD1A-4D3F-94F9-379BB3A60F4D}" destId="{19C84A17-7E7B-4E4A-89D1-5FA151A6DB9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AF5180-EF74-43C8-84DE-385CDAB29DCA}"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it-IT"/>
        </a:p>
      </dgm:t>
    </dgm:pt>
    <dgm:pt modelId="{586D8425-EBFE-433F-8A12-99BD5DB79B65}">
      <dgm:prSet/>
      <dgm:spPr/>
      <dgm:t>
        <a:bodyPr/>
        <a:lstStyle/>
        <a:p>
          <a:r>
            <a:rPr lang="it-IT" dirty="0"/>
            <a:t>Il TAG</a:t>
          </a:r>
        </a:p>
      </dgm:t>
    </dgm:pt>
    <dgm:pt modelId="{0F6A617E-D701-4210-BBFE-7D516C38F33F}" type="parTrans" cxnId="{6DF953D2-2809-4F10-A9A0-8B80858472C6}">
      <dgm:prSet/>
      <dgm:spPr/>
      <dgm:t>
        <a:bodyPr/>
        <a:lstStyle/>
        <a:p>
          <a:endParaRPr lang="it-IT"/>
        </a:p>
      </dgm:t>
    </dgm:pt>
    <dgm:pt modelId="{A53BE387-D5AA-4800-94CB-FEED2CC0852B}" type="sibTrans" cxnId="{6DF953D2-2809-4F10-A9A0-8B80858472C6}">
      <dgm:prSet/>
      <dgm:spPr/>
      <dgm:t>
        <a:bodyPr/>
        <a:lstStyle/>
        <a:p>
          <a:endParaRPr lang="it-IT"/>
        </a:p>
      </dgm:t>
    </dgm:pt>
    <dgm:pt modelId="{F1B38CA3-98CF-418A-9DC7-D5AB4653451C}" type="pres">
      <dgm:prSet presAssocID="{5EAF5180-EF74-43C8-84DE-385CDAB29DCA}" presName="hierChild1" presStyleCnt="0">
        <dgm:presLayoutVars>
          <dgm:orgChart val="1"/>
          <dgm:chPref val="1"/>
          <dgm:dir/>
          <dgm:animOne val="branch"/>
          <dgm:animLvl val="lvl"/>
          <dgm:resizeHandles/>
        </dgm:presLayoutVars>
      </dgm:prSet>
      <dgm:spPr/>
    </dgm:pt>
    <dgm:pt modelId="{AB104ADD-BE86-469E-BBB7-F052F1B13020}" type="pres">
      <dgm:prSet presAssocID="{586D8425-EBFE-433F-8A12-99BD5DB79B65}" presName="hierRoot1" presStyleCnt="0">
        <dgm:presLayoutVars>
          <dgm:hierBranch val="init"/>
        </dgm:presLayoutVars>
      </dgm:prSet>
      <dgm:spPr/>
    </dgm:pt>
    <dgm:pt modelId="{FA0DF025-ED40-4A68-9D5F-1CCB6E7585C7}" type="pres">
      <dgm:prSet presAssocID="{586D8425-EBFE-433F-8A12-99BD5DB79B65}" presName="rootComposite1" presStyleCnt="0"/>
      <dgm:spPr/>
    </dgm:pt>
    <dgm:pt modelId="{5445B4B5-CC9A-4EE5-AE51-F8571A7F55C6}" type="pres">
      <dgm:prSet presAssocID="{586D8425-EBFE-433F-8A12-99BD5DB79B65}" presName="rootText1" presStyleLbl="node0" presStyleIdx="0" presStyleCnt="1">
        <dgm:presLayoutVars>
          <dgm:chPref val="3"/>
        </dgm:presLayoutVars>
      </dgm:prSet>
      <dgm:spPr/>
    </dgm:pt>
    <dgm:pt modelId="{050FE29C-6415-46AA-8F16-4F16B8DE39B2}" type="pres">
      <dgm:prSet presAssocID="{586D8425-EBFE-433F-8A12-99BD5DB79B65}" presName="rootConnector1" presStyleLbl="node1" presStyleIdx="0" presStyleCnt="0"/>
      <dgm:spPr/>
    </dgm:pt>
    <dgm:pt modelId="{698823C9-AE88-4FC2-A0CE-8506E9774297}" type="pres">
      <dgm:prSet presAssocID="{586D8425-EBFE-433F-8A12-99BD5DB79B65}" presName="hierChild2" presStyleCnt="0"/>
      <dgm:spPr/>
    </dgm:pt>
    <dgm:pt modelId="{AFA1E4E0-59B0-4A1B-867A-6537CC52550D}" type="pres">
      <dgm:prSet presAssocID="{586D8425-EBFE-433F-8A12-99BD5DB79B65}" presName="hierChild3" presStyleCnt="0"/>
      <dgm:spPr/>
    </dgm:pt>
  </dgm:ptLst>
  <dgm:cxnLst>
    <dgm:cxn modelId="{07052309-7111-4996-9D7A-661D29BAC024}" type="presOf" srcId="{586D8425-EBFE-433F-8A12-99BD5DB79B65}" destId="{5445B4B5-CC9A-4EE5-AE51-F8571A7F55C6}" srcOrd="0" destOrd="0" presId="urn:microsoft.com/office/officeart/2005/8/layout/orgChart1"/>
    <dgm:cxn modelId="{DBA0D80A-C724-4CD6-A1B2-AA60F1CFB886}" type="presOf" srcId="{5EAF5180-EF74-43C8-84DE-385CDAB29DCA}" destId="{F1B38CA3-98CF-418A-9DC7-D5AB4653451C}" srcOrd="0" destOrd="0" presId="urn:microsoft.com/office/officeart/2005/8/layout/orgChart1"/>
    <dgm:cxn modelId="{8FCBA698-3CE6-479B-8C0B-2A23AFE66A82}" type="presOf" srcId="{586D8425-EBFE-433F-8A12-99BD5DB79B65}" destId="{050FE29C-6415-46AA-8F16-4F16B8DE39B2}" srcOrd="1" destOrd="0" presId="urn:microsoft.com/office/officeart/2005/8/layout/orgChart1"/>
    <dgm:cxn modelId="{6DF953D2-2809-4F10-A9A0-8B80858472C6}" srcId="{5EAF5180-EF74-43C8-84DE-385CDAB29DCA}" destId="{586D8425-EBFE-433F-8A12-99BD5DB79B65}" srcOrd="0" destOrd="0" parTransId="{0F6A617E-D701-4210-BBFE-7D516C38F33F}" sibTransId="{A53BE387-D5AA-4800-94CB-FEED2CC0852B}"/>
    <dgm:cxn modelId="{A167EB10-8C64-404C-8686-08255F386AEE}" type="presParOf" srcId="{F1B38CA3-98CF-418A-9DC7-D5AB4653451C}" destId="{AB104ADD-BE86-469E-BBB7-F052F1B13020}" srcOrd="0" destOrd="0" presId="urn:microsoft.com/office/officeart/2005/8/layout/orgChart1"/>
    <dgm:cxn modelId="{0BEEE716-EA2B-4BD8-8C4B-DBB7EBB4380A}" type="presParOf" srcId="{AB104ADD-BE86-469E-BBB7-F052F1B13020}" destId="{FA0DF025-ED40-4A68-9D5F-1CCB6E7585C7}" srcOrd="0" destOrd="0" presId="urn:microsoft.com/office/officeart/2005/8/layout/orgChart1"/>
    <dgm:cxn modelId="{E913612C-B9D3-4616-9235-7476B656D1DB}" type="presParOf" srcId="{FA0DF025-ED40-4A68-9D5F-1CCB6E7585C7}" destId="{5445B4B5-CC9A-4EE5-AE51-F8571A7F55C6}" srcOrd="0" destOrd="0" presId="urn:microsoft.com/office/officeart/2005/8/layout/orgChart1"/>
    <dgm:cxn modelId="{0B28D894-7CE9-428E-8615-E21B0B8160FC}" type="presParOf" srcId="{FA0DF025-ED40-4A68-9D5F-1CCB6E7585C7}" destId="{050FE29C-6415-46AA-8F16-4F16B8DE39B2}" srcOrd="1" destOrd="0" presId="urn:microsoft.com/office/officeart/2005/8/layout/orgChart1"/>
    <dgm:cxn modelId="{604C8BC0-3556-4BC9-BBD5-32D79C9A68E7}" type="presParOf" srcId="{AB104ADD-BE86-469E-BBB7-F052F1B13020}" destId="{698823C9-AE88-4FC2-A0CE-8506E9774297}" srcOrd="1" destOrd="0" presId="urn:microsoft.com/office/officeart/2005/8/layout/orgChart1"/>
    <dgm:cxn modelId="{9E0EF518-06A5-46DE-ABDA-95475B9D9B8E}" type="presParOf" srcId="{AB104ADD-BE86-469E-BBB7-F052F1B13020}" destId="{AFA1E4E0-59B0-4A1B-867A-6537CC5255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4C7243-C7A3-41BE-8C3E-F0902C21AEC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78940AE-24CB-411C-94A4-CCB1782A28C2}">
      <dgm:prSet/>
      <dgm:spPr/>
      <dgm:t>
        <a:bodyPr/>
        <a:lstStyle/>
        <a:p>
          <a:r>
            <a:rPr lang="it-IT"/>
            <a:t>Claudio partecipa ad una festa di 18 anni. La serata si accende, tutti si lasciano un po’ andare e iniziano a scambiarsi battute fuori dagli schemi; anche Claudio si lascia trascinare pronunciando cose che mai avrebbe detto fuori da un contesto goliardico</a:t>
          </a:r>
        </a:p>
      </dgm:t>
    </dgm:pt>
    <dgm:pt modelId="{4BC36F11-B691-4AD3-BA72-07C3AF95584A}" type="parTrans" cxnId="{7AB27CBD-17A6-43F9-954C-18E490F45C7F}">
      <dgm:prSet/>
      <dgm:spPr/>
      <dgm:t>
        <a:bodyPr/>
        <a:lstStyle/>
        <a:p>
          <a:endParaRPr lang="it-IT"/>
        </a:p>
      </dgm:t>
    </dgm:pt>
    <dgm:pt modelId="{92215E63-188E-4FE8-B0A6-9BDF9875B1BE}" type="sibTrans" cxnId="{7AB27CBD-17A6-43F9-954C-18E490F45C7F}">
      <dgm:prSet/>
      <dgm:spPr/>
      <dgm:t>
        <a:bodyPr/>
        <a:lstStyle/>
        <a:p>
          <a:endParaRPr lang="it-IT"/>
        </a:p>
      </dgm:t>
    </dgm:pt>
    <dgm:pt modelId="{FA63218E-A07D-49B0-BB99-BC52E7CDBD05}" type="pres">
      <dgm:prSet presAssocID="{E64C7243-C7A3-41BE-8C3E-F0902C21AEC2}" presName="linear" presStyleCnt="0">
        <dgm:presLayoutVars>
          <dgm:animLvl val="lvl"/>
          <dgm:resizeHandles val="exact"/>
        </dgm:presLayoutVars>
      </dgm:prSet>
      <dgm:spPr/>
    </dgm:pt>
    <dgm:pt modelId="{B5B48BC1-29A5-4065-B1B9-2890721F3883}" type="pres">
      <dgm:prSet presAssocID="{178940AE-24CB-411C-94A4-CCB1782A28C2}" presName="parentText" presStyleLbl="node1" presStyleIdx="0" presStyleCnt="1">
        <dgm:presLayoutVars>
          <dgm:chMax val="0"/>
          <dgm:bulletEnabled val="1"/>
        </dgm:presLayoutVars>
      </dgm:prSet>
      <dgm:spPr/>
    </dgm:pt>
  </dgm:ptLst>
  <dgm:cxnLst>
    <dgm:cxn modelId="{47025519-E2A2-4C23-BF02-14A3DB65C573}" type="presOf" srcId="{E64C7243-C7A3-41BE-8C3E-F0902C21AEC2}" destId="{FA63218E-A07D-49B0-BB99-BC52E7CDBD05}" srcOrd="0" destOrd="0" presId="urn:microsoft.com/office/officeart/2005/8/layout/vList2"/>
    <dgm:cxn modelId="{FC54AEA5-1A63-4D42-9D64-798E2DDC94B2}" type="presOf" srcId="{178940AE-24CB-411C-94A4-CCB1782A28C2}" destId="{B5B48BC1-29A5-4065-B1B9-2890721F3883}" srcOrd="0" destOrd="0" presId="urn:microsoft.com/office/officeart/2005/8/layout/vList2"/>
    <dgm:cxn modelId="{7AB27CBD-17A6-43F9-954C-18E490F45C7F}" srcId="{E64C7243-C7A3-41BE-8C3E-F0902C21AEC2}" destId="{178940AE-24CB-411C-94A4-CCB1782A28C2}" srcOrd="0" destOrd="0" parTransId="{4BC36F11-B691-4AD3-BA72-07C3AF95584A}" sibTransId="{92215E63-188E-4FE8-B0A6-9BDF9875B1BE}"/>
    <dgm:cxn modelId="{18DC1BD4-02BA-4923-9EA3-1AF6EB04CB4B}" type="presParOf" srcId="{FA63218E-A07D-49B0-BB99-BC52E7CDBD05}" destId="{B5B48BC1-29A5-4065-B1B9-2890721F38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6647A1D-9181-4F76-AA4E-579BF2D2A0D7}"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9884469A-C1FC-4BE8-B15E-89530D83E307}">
      <dgm:prSet/>
      <dgm:spPr/>
      <dgm:t>
        <a:bodyPr/>
        <a:lstStyle/>
        <a:p>
          <a:r>
            <a:rPr lang="it-IT"/>
            <a:t>Il video, a distanza di anni, finisce in una playlist di video pubblica e diventa virale. Claudio è riconoscibilissimo. In rete si scatena un passaparola su Claudio che lo pone in grande imbarazzo</a:t>
          </a:r>
        </a:p>
      </dgm:t>
    </dgm:pt>
    <dgm:pt modelId="{22E9968A-EB02-4F2D-B147-DB2BD558B12D}" type="parTrans" cxnId="{53D95C80-A744-443A-BF4B-12B5F3505E73}">
      <dgm:prSet/>
      <dgm:spPr/>
      <dgm:t>
        <a:bodyPr/>
        <a:lstStyle/>
        <a:p>
          <a:endParaRPr lang="it-IT"/>
        </a:p>
      </dgm:t>
    </dgm:pt>
    <dgm:pt modelId="{A6911C90-247B-4D5C-81FD-881D2CC64C24}" type="sibTrans" cxnId="{53D95C80-A744-443A-BF4B-12B5F3505E73}">
      <dgm:prSet/>
      <dgm:spPr/>
      <dgm:t>
        <a:bodyPr/>
        <a:lstStyle/>
        <a:p>
          <a:endParaRPr lang="it-IT"/>
        </a:p>
      </dgm:t>
    </dgm:pt>
    <dgm:pt modelId="{8AB5867C-7A99-4C41-A1DF-DC092E063738}" type="pres">
      <dgm:prSet presAssocID="{B6647A1D-9181-4F76-AA4E-579BF2D2A0D7}" presName="linear" presStyleCnt="0">
        <dgm:presLayoutVars>
          <dgm:animLvl val="lvl"/>
          <dgm:resizeHandles val="exact"/>
        </dgm:presLayoutVars>
      </dgm:prSet>
      <dgm:spPr/>
    </dgm:pt>
    <dgm:pt modelId="{B13572B4-DB2E-46C1-B78A-B2C88EA52715}" type="pres">
      <dgm:prSet presAssocID="{9884469A-C1FC-4BE8-B15E-89530D83E307}" presName="parentText" presStyleLbl="node1" presStyleIdx="0" presStyleCnt="1">
        <dgm:presLayoutVars>
          <dgm:chMax val="0"/>
          <dgm:bulletEnabled val="1"/>
        </dgm:presLayoutVars>
      </dgm:prSet>
      <dgm:spPr/>
    </dgm:pt>
  </dgm:ptLst>
  <dgm:cxnLst>
    <dgm:cxn modelId="{53D95C80-A744-443A-BF4B-12B5F3505E73}" srcId="{B6647A1D-9181-4F76-AA4E-579BF2D2A0D7}" destId="{9884469A-C1FC-4BE8-B15E-89530D83E307}" srcOrd="0" destOrd="0" parTransId="{22E9968A-EB02-4F2D-B147-DB2BD558B12D}" sibTransId="{A6911C90-247B-4D5C-81FD-881D2CC64C24}"/>
    <dgm:cxn modelId="{9DA0FCF4-0C44-45E9-9C41-2F1853B444E7}" type="presOf" srcId="{9884469A-C1FC-4BE8-B15E-89530D83E307}" destId="{B13572B4-DB2E-46C1-B78A-B2C88EA52715}" srcOrd="0" destOrd="0" presId="urn:microsoft.com/office/officeart/2005/8/layout/vList2"/>
    <dgm:cxn modelId="{99FB0EFA-9DB6-48D6-8AFF-8BCB15507916}" type="presOf" srcId="{B6647A1D-9181-4F76-AA4E-579BF2D2A0D7}" destId="{8AB5867C-7A99-4C41-A1DF-DC092E063738}" srcOrd="0" destOrd="0" presId="urn:microsoft.com/office/officeart/2005/8/layout/vList2"/>
    <dgm:cxn modelId="{6C651593-800A-42FF-8CCE-641A623BEAB5}" type="presParOf" srcId="{8AB5867C-7A99-4C41-A1DF-DC092E063738}" destId="{B13572B4-DB2E-46C1-B78A-B2C88EA527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CF432E-64DA-45A9-B8D6-6CD090A4DF0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A9FCC3BE-B4A8-4FEA-91F1-DB8B917E1DCA}">
      <dgm:prSet/>
      <dgm:spPr/>
      <dgm:t>
        <a:bodyPr/>
        <a:lstStyle/>
        <a:p>
          <a:r>
            <a:rPr lang="it-IT"/>
            <a:t>Di controllare le impostazioni e le notifiche dei tag</a:t>
          </a:r>
        </a:p>
      </dgm:t>
    </dgm:pt>
    <dgm:pt modelId="{6A7F0FF5-7242-43FE-ADF8-066406851853}" type="parTrans" cxnId="{AD79655E-FB22-4441-ADBB-C885EE4F03BD}">
      <dgm:prSet/>
      <dgm:spPr/>
      <dgm:t>
        <a:bodyPr/>
        <a:lstStyle/>
        <a:p>
          <a:endParaRPr lang="it-IT"/>
        </a:p>
      </dgm:t>
    </dgm:pt>
    <dgm:pt modelId="{B294EE07-30AC-42AC-9EF9-10E486C58226}" type="sibTrans" cxnId="{AD79655E-FB22-4441-ADBB-C885EE4F03BD}">
      <dgm:prSet/>
      <dgm:spPr/>
      <dgm:t>
        <a:bodyPr/>
        <a:lstStyle/>
        <a:p>
          <a:endParaRPr lang="it-IT"/>
        </a:p>
      </dgm:t>
    </dgm:pt>
    <dgm:pt modelId="{9E0EE024-2047-4DB9-A1A0-62D51D23CB4F}">
      <dgm:prSet/>
      <dgm:spPr/>
      <dgm:t>
        <a:bodyPr/>
        <a:lstStyle/>
        <a:p>
          <a:r>
            <a:rPr lang="it-IT"/>
            <a:t>Di evitare di farsi riprendere</a:t>
          </a:r>
        </a:p>
      </dgm:t>
    </dgm:pt>
    <dgm:pt modelId="{8FBFB238-CAEB-4C3F-987F-2B2FDFBD845A}" type="parTrans" cxnId="{D13E012A-AF1D-4D54-B4B2-9760B15E9DA9}">
      <dgm:prSet/>
      <dgm:spPr/>
      <dgm:t>
        <a:bodyPr/>
        <a:lstStyle/>
        <a:p>
          <a:endParaRPr lang="it-IT"/>
        </a:p>
      </dgm:t>
    </dgm:pt>
    <dgm:pt modelId="{BE4A2920-F1C2-4EC9-A169-44FB62961EFC}" type="sibTrans" cxnId="{D13E012A-AF1D-4D54-B4B2-9760B15E9DA9}">
      <dgm:prSet/>
      <dgm:spPr/>
      <dgm:t>
        <a:bodyPr/>
        <a:lstStyle/>
        <a:p>
          <a:endParaRPr lang="it-IT"/>
        </a:p>
      </dgm:t>
    </dgm:pt>
    <dgm:pt modelId="{C51C8F37-F96E-4153-B3F8-C77940D7385D}">
      <dgm:prSet/>
      <dgm:spPr/>
      <dgm:t>
        <a:bodyPr/>
        <a:lstStyle/>
        <a:p>
          <a:r>
            <a:rPr lang="it-IT"/>
            <a:t>Di impostare il video come "non visibile sul suo profilo"</a:t>
          </a:r>
        </a:p>
      </dgm:t>
    </dgm:pt>
    <dgm:pt modelId="{1F32B514-644E-433F-9FC5-5866C34522E0}" type="parTrans" cxnId="{CF629D4F-32E3-4766-8888-69CEE758907D}">
      <dgm:prSet/>
      <dgm:spPr/>
      <dgm:t>
        <a:bodyPr/>
        <a:lstStyle/>
        <a:p>
          <a:endParaRPr lang="it-IT"/>
        </a:p>
      </dgm:t>
    </dgm:pt>
    <dgm:pt modelId="{C897E631-E4B7-41AC-BC09-A88292B38A49}" type="sibTrans" cxnId="{CF629D4F-32E3-4766-8888-69CEE758907D}">
      <dgm:prSet/>
      <dgm:spPr/>
      <dgm:t>
        <a:bodyPr/>
        <a:lstStyle/>
        <a:p>
          <a:endParaRPr lang="it-IT"/>
        </a:p>
      </dgm:t>
    </dgm:pt>
    <dgm:pt modelId="{34C1D655-0FB5-4A54-A8AC-A09A1C0FCB05}">
      <dgm:prSet/>
      <dgm:spPr/>
      <dgm:t>
        <a:bodyPr/>
        <a:lstStyle/>
        <a:p>
          <a:r>
            <a:rPr lang="it-IT"/>
            <a:t>Di chiedere di rimuovere tempestivamente il video</a:t>
          </a:r>
        </a:p>
      </dgm:t>
    </dgm:pt>
    <dgm:pt modelId="{8D7A36D5-37C7-42F8-A8C2-ECC700538760}" type="parTrans" cxnId="{054F2D5E-2B85-449F-B0C7-16646CFA285B}">
      <dgm:prSet/>
      <dgm:spPr/>
      <dgm:t>
        <a:bodyPr/>
        <a:lstStyle/>
        <a:p>
          <a:endParaRPr lang="it-IT"/>
        </a:p>
      </dgm:t>
    </dgm:pt>
    <dgm:pt modelId="{D07272CB-6A44-4B17-9277-AC66BB13F259}" type="sibTrans" cxnId="{054F2D5E-2B85-449F-B0C7-16646CFA285B}">
      <dgm:prSet/>
      <dgm:spPr/>
      <dgm:t>
        <a:bodyPr/>
        <a:lstStyle/>
        <a:p>
          <a:endParaRPr lang="it-IT"/>
        </a:p>
      </dgm:t>
    </dgm:pt>
    <dgm:pt modelId="{CF23F47C-203A-4B59-BC53-B6C790424243}">
      <dgm:prSet/>
      <dgm:spPr/>
      <dgm:t>
        <a:bodyPr/>
        <a:lstStyle/>
        <a:p>
          <a:r>
            <a:rPr lang="it-IT"/>
            <a:t>Di godersi il video e scherzarsi su</a:t>
          </a:r>
        </a:p>
      </dgm:t>
    </dgm:pt>
    <dgm:pt modelId="{3DDE7393-585F-4A5E-A697-5C714C4CE53A}" type="parTrans" cxnId="{FA117FDF-FE2D-4646-9F89-8A6422FB30B7}">
      <dgm:prSet/>
      <dgm:spPr/>
      <dgm:t>
        <a:bodyPr/>
        <a:lstStyle/>
        <a:p>
          <a:endParaRPr lang="it-IT"/>
        </a:p>
      </dgm:t>
    </dgm:pt>
    <dgm:pt modelId="{C771903B-80B9-4618-A66B-FB3D2B76F2EA}" type="sibTrans" cxnId="{FA117FDF-FE2D-4646-9F89-8A6422FB30B7}">
      <dgm:prSet/>
      <dgm:spPr/>
      <dgm:t>
        <a:bodyPr/>
        <a:lstStyle/>
        <a:p>
          <a:endParaRPr lang="it-IT"/>
        </a:p>
      </dgm:t>
    </dgm:pt>
    <dgm:pt modelId="{D631E914-D739-4624-8145-6AE034E20AF0}" type="pres">
      <dgm:prSet presAssocID="{E2CF432E-64DA-45A9-B8D6-6CD090A4DF04}" presName="vert0" presStyleCnt="0">
        <dgm:presLayoutVars>
          <dgm:dir/>
          <dgm:animOne val="branch"/>
          <dgm:animLvl val="lvl"/>
        </dgm:presLayoutVars>
      </dgm:prSet>
      <dgm:spPr/>
    </dgm:pt>
    <dgm:pt modelId="{BEBBC5A0-C6E3-4721-807C-D7113ADDC3E0}" type="pres">
      <dgm:prSet presAssocID="{A9FCC3BE-B4A8-4FEA-91F1-DB8B917E1DCA}" presName="thickLine" presStyleLbl="alignNode1" presStyleIdx="0" presStyleCnt="5"/>
      <dgm:spPr/>
    </dgm:pt>
    <dgm:pt modelId="{5257DCAB-DFF1-48EB-A8C3-E1557E125BA1}" type="pres">
      <dgm:prSet presAssocID="{A9FCC3BE-B4A8-4FEA-91F1-DB8B917E1DCA}" presName="horz1" presStyleCnt="0"/>
      <dgm:spPr/>
    </dgm:pt>
    <dgm:pt modelId="{D5471977-22F4-44A7-AACB-5822AC09D94C}" type="pres">
      <dgm:prSet presAssocID="{A9FCC3BE-B4A8-4FEA-91F1-DB8B917E1DCA}" presName="tx1" presStyleLbl="revTx" presStyleIdx="0" presStyleCnt="5"/>
      <dgm:spPr/>
    </dgm:pt>
    <dgm:pt modelId="{1330EA51-2E2B-49F5-8F1A-7EAD80C78EE4}" type="pres">
      <dgm:prSet presAssocID="{A9FCC3BE-B4A8-4FEA-91F1-DB8B917E1DCA}" presName="vert1" presStyleCnt="0"/>
      <dgm:spPr/>
    </dgm:pt>
    <dgm:pt modelId="{8F179889-0616-4728-9B7D-A834D229CDA6}" type="pres">
      <dgm:prSet presAssocID="{9E0EE024-2047-4DB9-A1A0-62D51D23CB4F}" presName="thickLine" presStyleLbl="alignNode1" presStyleIdx="1" presStyleCnt="5"/>
      <dgm:spPr/>
    </dgm:pt>
    <dgm:pt modelId="{4157F451-A714-4904-92CD-B44ACD7A438B}" type="pres">
      <dgm:prSet presAssocID="{9E0EE024-2047-4DB9-A1A0-62D51D23CB4F}" presName="horz1" presStyleCnt="0"/>
      <dgm:spPr/>
    </dgm:pt>
    <dgm:pt modelId="{D7D947CC-28F0-4D7F-896C-769E8987444C}" type="pres">
      <dgm:prSet presAssocID="{9E0EE024-2047-4DB9-A1A0-62D51D23CB4F}" presName="tx1" presStyleLbl="revTx" presStyleIdx="1" presStyleCnt="5"/>
      <dgm:spPr/>
    </dgm:pt>
    <dgm:pt modelId="{0C27BDDC-3188-4663-8C57-1974745AFEAB}" type="pres">
      <dgm:prSet presAssocID="{9E0EE024-2047-4DB9-A1A0-62D51D23CB4F}" presName="vert1" presStyleCnt="0"/>
      <dgm:spPr/>
    </dgm:pt>
    <dgm:pt modelId="{9236D486-19CF-4478-ABAB-7EF9878ADB4B}" type="pres">
      <dgm:prSet presAssocID="{C51C8F37-F96E-4153-B3F8-C77940D7385D}" presName="thickLine" presStyleLbl="alignNode1" presStyleIdx="2" presStyleCnt="5"/>
      <dgm:spPr/>
    </dgm:pt>
    <dgm:pt modelId="{81011C51-2B9E-41B8-9AB0-ABF823621510}" type="pres">
      <dgm:prSet presAssocID="{C51C8F37-F96E-4153-B3F8-C77940D7385D}" presName="horz1" presStyleCnt="0"/>
      <dgm:spPr/>
    </dgm:pt>
    <dgm:pt modelId="{6C0AFE95-DFD6-42B5-9951-A4EDE22BC74C}" type="pres">
      <dgm:prSet presAssocID="{C51C8F37-F96E-4153-B3F8-C77940D7385D}" presName="tx1" presStyleLbl="revTx" presStyleIdx="2" presStyleCnt="5"/>
      <dgm:spPr/>
    </dgm:pt>
    <dgm:pt modelId="{1371126C-44C3-4F64-8EEA-2A9222DD1331}" type="pres">
      <dgm:prSet presAssocID="{C51C8F37-F96E-4153-B3F8-C77940D7385D}" presName="vert1" presStyleCnt="0"/>
      <dgm:spPr/>
    </dgm:pt>
    <dgm:pt modelId="{EC281E23-D2B6-4559-86C7-61247E289184}" type="pres">
      <dgm:prSet presAssocID="{34C1D655-0FB5-4A54-A8AC-A09A1C0FCB05}" presName="thickLine" presStyleLbl="alignNode1" presStyleIdx="3" presStyleCnt="5"/>
      <dgm:spPr/>
    </dgm:pt>
    <dgm:pt modelId="{94F1486F-A6D4-4F95-9DB8-FCE4D9CB9679}" type="pres">
      <dgm:prSet presAssocID="{34C1D655-0FB5-4A54-A8AC-A09A1C0FCB05}" presName="horz1" presStyleCnt="0"/>
      <dgm:spPr/>
    </dgm:pt>
    <dgm:pt modelId="{40E7F5D4-CDE9-4200-9952-7401BDC37B7D}" type="pres">
      <dgm:prSet presAssocID="{34C1D655-0FB5-4A54-A8AC-A09A1C0FCB05}" presName="tx1" presStyleLbl="revTx" presStyleIdx="3" presStyleCnt="5"/>
      <dgm:spPr/>
    </dgm:pt>
    <dgm:pt modelId="{E321ABA6-836B-4B01-91C8-0A18B81A1DAE}" type="pres">
      <dgm:prSet presAssocID="{34C1D655-0FB5-4A54-A8AC-A09A1C0FCB05}" presName="vert1" presStyleCnt="0"/>
      <dgm:spPr/>
    </dgm:pt>
    <dgm:pt modelId="{D68DA5E1-4D56-42FB-B798-83A3EBCD827F}" type="pres">
      <dgm:prSet presAssocID="{CF23F47C-203A-4B59-BC53-B6C790424243}" presName="thickLine" presStyleLbl="alignNode1" presStyleIdx="4" presStyleCnt="5"/>
      <dgm:spPr/>
    </dgm:pt>
    <dgm:pt modelId="{7741D9EF-6ECC-4952-B8B3-F29841E142AD}" type="pres">
      <dgm:prSet presAssocID="{CF23F47C-203A-4B59-BC53-B6C790424243}" presName="horz1" presStyleCnt="0"/>
      <dgm:spPr/>
    </dgm:pt>
    <dgm:pt modelId="{080FE6C1-4546-4484-9BA5-9A8A50FFD188}" type="pres">
      <dgm:prSet presAssocID="{CF23F47C-203A-4B59-BC53-B6C790424243}" presName="tx1" presStyleLbl="revTx" presStyleIdx="4" presStyleCnt="5"/>
      <dgm:spPr/>
    </dgm:pt>
    <dgm:pt modelId="{9DEBE125-1A59-43A0-8163-EA2425006E3E}" type="pres">
      <dgm:prSet presAssocID="{CF23F47C-203A-4B59-BC53-B6C790424243}" presName="vert1" presStyleCnt="0"/>
      <dgm:spPr/>
    </dgm:pt>
  </dgm:ptLst>
  <dgm:cxnLst>
    <dgm:cxn modelId="{4FC5B80F-EF5D-4C19-A90E-CB611A985CB0}" type="presOf" srcId="{CF23F47C-203A-4B59-BC53-B6C790424243}" destId="{080FE6C1-4546-4484-9BA5-9A8A50FFD188}" srcOrd="0" destOrd="0" presId="urn:microsoft.com/office/officeart/2008/layout/LinedList"/>
    <dgm:cxn modelId="{D13E012A-AF1D-4D54-B4B2-9760B15E9DA9}" srcId="{E2CF432E-64DA-45A9-B8D6-6CD090A4DF04}" destId="{9E0EE024-2047-4DB9-A1A0-62D51D23CB4F}" srcOrd="1" destOrd="0" parTransId="{8FBFB238-CAEB-4C3F-987F-2B2FDFBD845A}" sibTransId="{BE4A2920-F1C2-4EC9-A169-44FB62961EFC}"/>
    <dgm:cxn modelId="{054F2D5E-2B85-449F-B0C7-16646CFA285B}" srcId="{E2CF432E-64DA-45A9-B8D6-6CD090A4DF04}" destId="{34C1D655-0FB5-4A54-A8AC-A09A1C0FCB05}" srcOrd="3" destOrd="0" parTransId="{8D7A36D5-37C7-42F8-A8C2-ECC700538760}" sibTransId="{D07272CB-6A44-4B17-9277-AC66BB13F259}"/>
    <dgm:cxn modelId="{AD79655E-FB22-4441-ADBB-C885EE4F03BD}" srcId="{E2CF432E-64DA-45A9-B8D6-6CD090A4DF04}" destId="{A9FCC3BE-B4A8-4FEA-91F1-DB8B917E1DCA}" srcOrd="0" destOrd="0" parTransId="{6A7F0FF5-7242-43FE-ADF8-066406851853}" sibTransId="{B294EE07-30AC-42AC-9EF9-10E486C58226}"/>
    <dgm:cxn modelId="{7C29A160-A137-46E3-BCA2-F7B27D370C8A}" type="presOf" srcId="{C51C8F37-F96E-4153-B3F8-C77940D7385D}" destId="{6C0AFE95-DFD6-42B5-9951-A4EDE22BC74C}" srcOrd="0" destOrd="0" presId="urn:microsoft.com/office/officeart/2008/layout/LinedList"/>
    <dgm:cxn modelId="{4B86CA63-446B-4257-89FD-65A1A9F4F89D}" type="presOf" srcId="{9E0EE024-2047-4DB9-A1A0-62D51D23CB4F}" destId="{D7D947CC-28F0-4D7F-896C-769E8987444C}" srcOrd="0" destOrd="0" presId="urn:microsoft.com/office/officeart/2008/layout/LinedList"/>
    <dgm:cxn modelId="{ED30514E-91F0-47A4-99FD-FBE9E4565699}" type="presOf" srcId="{A9FCC3BE-B4A8-4FEA-91F1-DB8B917E1DCA}" destId="{D5471977-22F4-44A7-AACB-5822AC09D94C}" srcOrd="0" destOrd="0" presId="urn:microsoft.com/office/officeart/2008/layout/LinedList"/>
    <dgm:cxn modelId="{CF629D4F-32E3-4766-8888-69CEE758907D}" srcId="{E2CF432E-64DA-45A9-B8D6-6CD090A4DF04}" destId="{C51C8F37-F96E-4153-B3F8-C77940D7385D}" srcOrd="2" destOrd="0" parTransId="{1F32B514-644E-433F-9FC5-5866C34522E0}" sibTransId="{C897E631-E4B7-41AC-BC09-A88292B38A49}"/>
    <dgm:cxn modelId="{DA74237F-3A10-435B-AB18-F0B3B6A3B6FF}" type="presOf" srcId="{34C1D655-0FB5-4A54-A8AC-A09A1C0FCB05}" destId="{40E7F5D4-CDE9-4200-9952-7401BDC37B7D}" srcOrd="0" destOrd="0" presId="urn:microsoft.com/office/officeart/2008/layout/LinedList"/>
    <dgm:cxn modelId="{FA117FDF-FE2D-4646-9F89-8A6422FB30B7}" srcId="{E2CF432E-64DA-45A9-B8D6-6CD090A4DF04}" destId="{CF23F47C-203A-4B59-BC53-B6C790424243}" srcOrd="4" destOrd="0" parTransId="{3DDE7393-585F-4A5E-A697-5C714C4CE53A}" sibTransId="{C771903B-80B9-4618-A66B-FB3D2B76F2EA}"/>
    <dgm:cxn modelId="{F1A046EB-163A-4ACA-A2E8-F4F923EE411D}" type="presOf" srcId="{E2CF432E-64DA-45A9-B8D6-6CD090A4DF04}" destId="{D631E914-D739-4624-8145-6AE034E20AF0}" srcOrd="0" destOrd="0" presId="urn:microsoft.com/office/officeart/2008/layout/LinedList"/>
    <dgm:cxn modelId="{7BF368F0-76DD-400A-87D8-834E4E2776A6}" type="presParOf" srcId="{D631E914-D739-4624-8145-6AE034E20AF0}" destId="{BEBBC5A0-C6E3-4721-807C-D7113ADDC3E0}" srcOrd="0" destOrd="0" presId="urn:microsoft.com/office/officeart/2008/layout/LinedList"/>
    <dgm:cxn modelId="{80C7C9EA-1BDC-4C21-ACE1-56511FC2CC47}" type="presParOf" srcId="{D631E914-D739-4624-8145-6AE034E20AF0}" destId="{5257DCAB-DFF1-48EB-A8C3-E1557E125BA1}" srcOrd="1" destOrd="0" presId="urn:microsoft.com/office/officeart/2008/layout/LinedList"/>
    <dgm:cxn modelId="{CB180AB1-0ED9-456E-A9B1-D9C8D554C9C7}" type="presParOf" srcId="{5257DCAB-DFF1-48EB-A8C3-E1557E125BA1}" destId="{D5471977-22F4-44A7-AACB-5822AC09D94C}" srcOrd="0" destOrd="0" presId="urn:microsoft.com/office/officeart/2008/layout/LinedList"/>
    <dgm:cxn modelId="{F4F71018-C444-43AF-9546-FC63EAB62FB5}" type="presParOf" srcId="{5257DCAB-DFF1-48EB-A8C3-E1557E125BA1}" destId="{1330EA51-2E2B-49F5-8F1A-7EAD80C78EE4}" srcOrd="1" destOrd="0" presId="urn:microsoft.com/office/officeart/2008/layout/LinedList"/>
    <dgm:cxn modelId="{5EEEEEA5-156D-4B47-A12E-5F41AAC7E253}" type="presParOf" srcId="{D631E914-D739-4624-8145-6AE034E20AF0}" destId="{8F179889-0616-4728-9B7D-A834D229CDA6}" srcOrd="2" destOrd="0" presId="urn:microsoft.com/office/officeart/2008/layout/LinedList"/>
    <dgm:cxn modelId="{CF2D2817-9F75-4C8C-A396-EAEA9009EF23}" type="presParOf" srcId="{D631E914-D739-4624-8145-6AE034E20AF0}" destId="{4157F451-A714-4904-92CD-B44ACD7A438B}" srcOrd="3" destOrd="0" presId="urn:microsoft.com/office/officeart/2008/layout/LinedList"/>
    <dgm:cxn modelId="{AC5F4CFE-E2C4-482A-991B-8B5F93A7374F}" type="presParOf" srcId="{4157F451-A714-4904-92CD-B44ACD7A438B}" destId="{D7D947CC-28F0-4D7F-896C-769E8987444C}" srcOrd="0" destOrd="0" presId="urn:microsoft.com/office/officeart/2008/layout/LinedList"/>
    <dgm:cxn modelId="{242885DC-84BD-4EA8-8035-E0C8B3F5CD83}" type="presParOf" srcId="{4157F451-A714-4904-92CD-B44ACD7A438B}" destId="{0C27BDDC-3188-4663-8C57-1974745AFEAB}" srcOrd="1" destOrd="0" presId="urn:microsoft.com/office/officeart/2008/layout/LinedList"/>
    <dgm:cxn modelId="{C36E0443-7EB9-44AB-870E-1122AFF89E27}" type="presParOf" srcId="{D631E914-D739-4624-8145-6AE034E20AF0}" destId="{9236D486-19CF-4478-ABAB-7EF9878ADB4B}" srcOrd="4" destOrd="0" presId="urn:microsoft.com/office/officeart/2008/layout/LinedList"/>
    <dgm:cxn modelId="{6B961B40-138D-4195-B764-4F75410FEB45}" type="presParOf" srcId="{D631E914-D739-4624-8145-6AE034E20AF0}" destId="{81011C51-2B9E-41B8-9AB0-ABF823621510}" srcOrd="5" destOrd="0" presId="urn:microsoft.com/office/officeart/2008/layout/LinedList"/>
    <dgm:cxn modelId="{0D40862F-86D5-45AC-8D02-B97D677C44FB}" type="presParOf" srcId="{81011C51-2B9E-41B8-9AB0-ABF823621510}" destId="{6C0AFE95-DFD6-42B5-9951-A4EDE22BC74C}" srcOrd="0" destOrd="0" presId="urn:microsoft.com/office/officeart/2008/layout/LinedList"/>
    <dgm:cxn modelId="{F27A8444-5B26-402F-9B0F-64CBC3981171}" type="presParOf" srcId="{81011C51-2B9E-41B8-9AB0-ABF823621510}" destId="{1371126C-44C3-4F64-8EEA-2A9222DD1331}" srcOrd="1" destOrd="0" presId="urn:microsoft.com/office/officeart/2008/layout/LinedList"/>
    <dgm:cxn modelId="{E57C8764-22BF-4E76-AA64-95B5271AA7AC}" type="presParOf" srcId="{D631E914-D739-4624-8145-6AE034E20AF0}" destId="{EC281E23-D2B6-4559-86C7-61247E289184}" srcOrd="6" destOrd="0" presId="urn:microsoft.com/office/officeart/2008/layout/LinedList"/>
    <dgm:cxn modelId="{B55E1339-5BD3-4623-8786-846871018705}" type="presParOf" srcId="{D631E914-D739-4624-8145-6AE034E20AF0}" destId="{94F1486F-A6D4-4F95-9DB8-FCE4D9CB9679}" srcOrd="7" destOrd="0" presId="urn:microsoft.com/office/officeart/2008/layout/LinedList"/>
    <dgm:cxn modelId="{0F74E8FD-6888-415D-BE33-57AB13C34534}" type="presParOf" srcId="{94F1486F-A6D4-4F95-9DB8-FCE4D9CB9679}" destId="{40E7F5D4-CDE9-4200-9952-7401BDC37B7D}" srcOrd="0" destOrd="0" presId="urn:microsoft.com/office/officeart/2008/layout/LinedList"/>
    <dgm:cxn modelId="{0987EB3E-73E7-4797-8B56-38E4C293A756}" type="presParOf" srcId="{94F1486F-A6D4-4F95-9DB8-FCE4D9CB9679}" destId="{E321ABA6-836B-4B01-91C8-0A18B81A1DAE}" srcOrd="1" destOrd="0" presId="urn:microsoft.com/office/officeart/2008/layout/LinedList"/>
    <dgm:cxn modelId="{A788C3F6-C8AB-4900-AF16-61DB5BF16B19}" type="presParOf" srcId="{D631E914-D739-4624-8145-6AE034E20AF0}" destId="{D68DA5E1-4D56-42FB-B798-83A3EBCD827F}" srcOrd="8" destOrd="0" presId="urn:microsoft.com/office/officeart/2008/layout/LinedList"/>
    <dgm:cxn modelId="{E18F4A42-FE34-4581-8CFF-CECC419EDA1D}" type="presParOf" srcId="{D631E914-D739-4624-8145-6AE034E20AF0}" destId="{7741D9EF-6ECC-4952-B8B3-F29841E142AD}" srcOrd="9" destOrd="0" presId="urn:microsoft.com/office/officeart/2008/layout/LinedList"/>
    <dgm:cxn modelId="{7347C37B-690F-40F2-84BE-C9EE5FB68695}" type="presParOf" srcId="{7741D9EF-6ECC-4952-B8B3-F29841E142AD}" destId="{080FE6C1-4546-4484-9BA5-9A8A50FFD188}" srcOrd="0" destOrd="0" presId="urn:microsoft.com/office/officeart/2008/layout/LinedList"/>
    <dgm:cxn modelId="{7D9BB60B-B290-43D6-9BC3-C7B29FC8C369}" type="presParOf" srcId="{7741D9EF-6ECC-4952-B8B3-F29841E142AD}" destId="{9DEBE125-1A59-43A0-8163-EA2425006E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BA67A59-7637-43FF-9827-17550CA45093}"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34DE1007-2D76-412D-B7C6-8EDF1E41F2B0}">
      <dgm:prSet/>
      <dgm:spPr/>
      <dgm:t>
        <a:bodyPr/>
        <a:lstStyle/>
        <a:p>
          <a:pPr algn="ctr"/>
          <a:r>
            <a:rPr lang="it-IT" dirty="0"/>
            <a:t>Quel contenuto riguarda solo noi o anche qualcun altro?</a:t>
          </a:r>
        </a:p>
      </dgm:t>
    </dgm:pt>
    <dgm:pt modelId="{6A2A364E-E012-4687-A8EF-4ED961482388}" type="parTrans" cxnId="{B79F98D2-18BE-455E-A6A6-86E0FF5DD35E}">
      <dgm:prSet/>
      <dgm:spPr/>
      <dgm:t>
        <a:bodyPr/>
        <a:lstStyle/>
        <a:p>
          <a:endParaRPr lang="it-IT"/>
        </a:p>
      </dgm:t>
    </dgm:pt>
    <dgm:pt modelId="{FD372874-830C-42FA-B82A-98116A34C375}" type="sibTrans" cxnId="{B79F98D2-18BE-455E-A6A6-86E0FF5DD35E}">
      <dgm:prSet/>
      <dgm:spPr/>
      <dgm:t>
        <a:bodyPr/>
        <a:lstStyle/>
        <a:p>
          <a:endParaRPr lang="it-IT"/>
        </a:p>
      </dgm:t>
    </dgm:pt>
    <dgm:pt modelId="{C17718B7-6B65-4F32-BA14-B10B0BA2EA3D}" type="pres">
      <dgm:prSet presAssocID="{8BA67A59-7637-43FF-9827-17550CA45093}" presName="linear" presStyleCnt="0">
        <dgm:presLayoutVars>
          <dgm:animLvl val="lvl"/>
          <dgm:resizeHandles val="exact"/>
        </dgm:presLayoutVars>
      </dgm:prSet>
      <dgm:spPr/>
    </dgm:pt>
    <dgm:pt modelId="{B24CC28C-0F12-4DC4-8B68-5196EC9ACACD}" type="pres">
      <dgm:prSet presAssocID="{34DE1007-2D76-412D-B7C6-8EDF1E41F2B0}" presName="parentText" presStyleLbl="node1" presStyleIdx="0" presStyleCnt="1">
        <dgm:presLayoutVars>
          <dgm:chMax val="0"/>
          <dgm:bulletEnabled val="1"/>
        </dgm:presLayoutVars>
      </dgm:prSet>
      <dgm:spPr/>
    </dgm:pt>
  </dgm:ptLst>
  <dgm:cxnLst>
    <dgm:cxn modelId="{D8566751-4305-4FD2-9CC4-5223066D80B1}" type="presOf" srcId="{8BA67A59-7637-43FF-9827-17550CA45093}" destId="{C17718B7-6B65-4F32-BA14-B10B0BA2EA3D}" srcOrd="0" destOrd="0" presId="urn:microsoft.com/office/officeart/2005/8/layout/vList2"/>
    <dgm:cxn modelId="{EF6BBC87-FB20-470A-97DC-C5A91F0E549C}" type="presOf" srcId="{34DE1007-2D76-412D-B7C6-8EDF1E41F2B0}" destId="{B24CC28C-0F12-4DC4-8B68-5196EC9ACACD}" srcOrd="0" destOrd="0" presId="urn:microsoft.com/office/officeart/2005/8/layout/vList2"/>
    <dgm:cxn modelId="{B79F98D2-18BE-455E-A6A6-86E0FF5DD35E}" srcId="{8BA67A59-7637-43FF-9827-17550CA45093}" destId="{34DE1007-2D76-412D-B7C6-8EDF1E41F2B0}" srcOrd="0" destOrd="0" parTransId="{6A2A364E-E012-4687-A8EF-4ED961482388}" sibTransId="{FD372874-830C-42FA-B82A-98116A34C375}"/>
    <dgm:cxn modelId="{0D4C37FF-1802-475F-A668-497F82CB30D6}" type="presParOf" srcId="{C17718B7-6B65-4F32-BA14-B10B0BA2EA3D}" destId="{B24CC28C-0F12-4DC4-8B68-5196EC9ACA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B04DFA6-3A9E-4333-B936-5315049A313A}"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04DA9D7A-BED3-4890-89A8-E1F082F9AE4D}">
      <dgm:prSet/>
      <dgm:spPr/>
      <dgm:t>
        <a:bodyPr/>
        <a:lstStyle/>
        <a:p>
          <a:pPr algn="ctr"/>
          <a:r>
            <a:rPr lang="it-IT" dirty="0"/>
            <a:t>L'informazione che vuoi condividere è delicata?</a:t>
          </a:r>
        </a:p>
      </dgm:t>
    </dgm:pt>
    <dgm:pt modelId="{D7DDDA55-C83A-453C-92F0-69EE6D532892}" type="parTrans" cxnId="{4C1397AA-C3AC-4BAF-AC35-DA279E1BCC86}">
      <dgm:prSet/>
      <dgm:spPr/>
      <dgm:t>
        <a:bodyPr/>
        <a:lstStyle/>
        <a:p>
          <a:endParaRPr lang="it-IT"/>
        </a:p>
      </dgm:t>
    </dgm:pt>
    <dgm:pt modelId="{6F56D0D6-C3E8-4F61-97A1-1FC99C441BC0}" type="sibTrans" cxnId="{4C1397AA-C3AC-4BAF-AC35-DA279E1BCC86}">
      <dgm:prSet/>
      <dgm:spPr/>
      <dgm:t>
        <a:bodyPr/>
        <a:lstStyle/>
        <a:p>
          <a:endParaRPr lang="it-IT"/>
        </a:p>
      </dgm:t>
    </dgm:pt>
    <dgm:pt modelId="{63B5D93E-2A63-4A00-8060-12A1B129393F}" type="pres">
      <dgm:prSet presAssocID="{7B04DFA6-3A9E-4333-B936-5315049A313A}" presName="linear" presStyleCnt="0">
        <dgm:presLayoutVars>
          <dgm:animLvl val="lvl"/>
          <dgm:resizeHandles val="exact"/>
        </dgm:presLayoutVars>
      </dgm:prSet>
      <dgm:spPr/>
    </dgm:pt>
    <dgm:pt modelId="{60214A2D-5AA6-468B-AEDD-534FB5AD6A75}" type="pres">
      <dgm:prSet presAssocID="{04DA9D7A-BED3-4890-89A8-E1F082F9AE4D}" presName="parentText" presStyleLbl="node1" presStyleIdx="0" presStyleCnt="1">
        <dgm:presLayoutVars>
          <dgm:chMax val="0"/>
          <dgm:bulletEnabled val="1"/>
        </dgm:presLayoutVars>
      </dgm:prSet>
      <dgm:spPr/>
    </dgm:pt>
  </dgm:ptLst>
  <dgm:cxnLst>
    <dgm:cxn modelId="{2E993A9E-8B34-473F-8908-3E9F40A527C8}" type="presOf" srcId="{7B04DFA6-3A9E-4333-B936-5315049A313A}" destId="{63B5D93E-2A63-4A00-8060-12A1B129393F}" srcOrd="0" destOrd="0" presId="urn:microsoft.com/office/officeart/2005/8/layout/vList2"/>
    <dgm:cxn modelId="{4C1397AA-C3AC-4BAF-AC35-DA279E1BCC86}" srcId="{7B04DFA6-3A9E-4333-B936-5315049A313A}" destId="{04DA9D7A-BED3-4890-89A8-E1F082F9AE4D}" srcOrd="0" destOrd="0" parTransId="{D7DDDA55-C83A-453C-92F0-69EE6D532892}" sibTransId="{6F56D0D6-C3E8-4F61-97A1-1FC99C441BC0}"/>
    <dgm:cxn modelId="{9FCF8FFF-1F03-4FCD-9E1D-2FF65E8B8E68}" type="presOf" srcId="{04DA9D7A-BED3-4890-89A8-E1F082F9AE4D}" destId="{60214A2D-5AA6-468B-AEDD-534FB5AD6A75}" srcOrd="0" destOrd="0" presId="urn:microsoft.com/office/officeart/2005/8/layout/vList2"/>
    <dgm:cxn modelId="{0E53A906-929B-49BD-838D-B3665467F7F1}" type="presParOf" srcId="{63B5D93E-2A63-4A00-8060-12A1B129393F}" destId="{60214A2D-5AA6-468B-AEDD-534FB5AD6A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C3BAF42-97FE-4131-ADF5-C7594C2ED0FD}"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5004F45F-C5E8-4422-911F-93158853F503}">
      <dgm:prSet/>
      <dgm:spPr/>
      <dgm:t>
        <a:bodyPr/>
        <a:lstStyle/>
        <a:p>
          <a:pPr algn="ctr"/>
          <a:r>
            <a:rPr lang="it-IT" dirty="0"/>
            <a:t>Attenti a quello che condividete con gli amici, anche in chat private</a:t>
          </a:r>
        </a:p>
      </dgm:t>
    </dgm:pt>
    <dgm:pt modelId="{36A3DCB8-B984-4F2A-BA54-72ABD4B7A40A}" type="parTrans" cxnId="{1F65287F-DDDB-42E0-A22E-2D30635A2F43}">
      <dgm:prSet/>
      <dgm:spPr/>
      <dgm:t>
        <a:bodyPr/>
        <a:lstStyle/>
        <a:p>
          <a:endParaRPr lang="it-IT"/>
        </a:p>
      </dgm:t>
    </dgm:pt>
    <dgm:pt modelId="{A0D073E5-1593-4C6E-A3C3-AB13D3128213}" type="sibTrans" cxnId="{1F65287F-DDDB-42E0-A22E-2D30635A2F43}">
      <dgm:prSet/>
      <dgm:spPr/>
      <dgm:t>
        <a:bodyPr/>
        <a:lstStyle/>
        <a:p>
          <a:endParaRPr lang="it-IT"/>
        </a:p>
      </dgm:t>
    </dgm:pt>
    <dgm:pt modelId="{0805A3AD-415B-4FF9-81A0-F1BDE43CFB23}" type="pres">
      <dgm:prSet presAssocID="{4C3BAF42-97FE-4131-ADF5-C7594C2ED0FD}" presName="linear" presStyleCnt="0">
        <dgm:presLayoutVars>
          <dgm:animLvl val="lvl"/>
          <dgm:resizeHandles val="exact"/>
        </dgm:presLayoutVars>
      </dgm:prSet>
      <dgm:spPr/>
    </dgm:pt>
    <dgm:pt modelId="{687A389A-81A3-416F-94A7-4C6BF8B26AD9}" type="pres">
      <dgm:prSet presAssocID="{5004F45F-C5E8-4422-911F-93158853F503}" presName="parentText" presStyleLbl="node1" presStyleIdx="0" presStyleCnt="1">
        <dgm:presLayoutVars>
          <dgm:chMax val="0"/>
          <dgm:bulletEnabled val="1"/>
        </dgm:presLayoutVars>
      </dgm:prSet>
      <dgm:spPr/>
    </dgm:pt>
  </dgm:ptLst>
  <dgm:cxnLst>
    <dgm:cxn modelId="{200DE942-804B-46B1-9698-51FCEBC0B4DE}" type="presOf" srcId="{4C3BAF42-97FE-4131-ADF5-C7594C2ED0FD}" destId="{0805A3AD-415B-4FF9-81A0-F1BDE43CFB23}" srcOrd="0" destOrd="0" presId="urn:microsoft.com/office/officeart/2005/8/layout/vList2"/>
    <dgm:cxn modelId="{F2409A6D-868D-49E9-94D4-FB2F1C279858}" type="presOf" srcId="{5004F45F-C5E8-4422-911F-93158853F503}" destId="{687A389A-81A3-416F-94A7-4C6BF8B26AD9}" srcOrd="0" destOrd="0" presId="urn:microsoft.com/office/officeart/2005/8/layout/vList2"/>
    <dgm:cxn modelId="{1F65287F-DDDB-42E0-A22E-2D30635A2F43}" srcId="{4C3BAF42-97FE-4131-ADF5-C7594C2ED0FD}" destId="{5004F45F-C5E8-4422-911F-93158853F503}" srcOrd="0" destOrd="0" parTransId="{36A3DCB8-B984-4F2A-BA54-72ABD4B7A40A}" sibTransId="{A0D073E5-1593-4C6E-A3C3-AB13D3128213}"/>
    <dgm:cxn modelId="{62530869-BD96-4E8B-B0D1-E00155170147}" type="presParOf" srcId="{0805A3AD-415B-4FF9-81A0-F1BDE43CFB23}" destId="{687A389A-81A3-416F-94A7-4C6BF8B26AD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0BD610-AA12-46BF-B75C-B2BD5546E342}"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it-IT"/>
        </a:p>
      </dgm:t>
    </dgm:pt>
    <dgm:pt modelId="{4568826D-069C-4C75-8A18-05B34CB6E83C}">
      <dgm:prSet/>
      <dgm:spPr/>
      <dgm:t>
        <a:bodyPr/>
        <a:lstStyle/>
        <a:p>
          <a:r>
            <a:rPr lang="it-IT" dirty="0"/>
            <a:t>Gli errori si estendono</a:t>
          </a:r>
        </a:p>
      </dgm:t>
    </dgm:pt>
    <dgm:pt modelId="{662E554D-8BD9-45FD-9EC2-DA237FDBD80E}" type="parTrans" cxnId="{03D9C6C4-B115-49FD-9085-5D59E8E568A8}">
      <dgm:prSet/>
      <dgm:spPr/>
      <dgm:t>
        <a:bodyPr/>
        <a:lstStyle/>
        <a:p>
          <a:endParaRPr lang="it-IT"/>
        </a:p>
      </dgm:t>
    </dgm:pt>
    <dgm:pt modelId="{80991605-8B35-4BCA-BA41-5D8770ADE251}" type="sibTrans" cxnId="{03D9C6C4-B115-49FD-9085-5D59E8E568A8}">
      <dgm:prSet/>
      <dgm:spPr/>
      <dgm:t>
        <a:bodyPr/>
        <a:lstStyle/>
        <a:p>
          <a:endParaRPr lang="it-IT"/>
        </a:p>
      </dgm:t>
    </dgm:pt>
    <dgm:pt modelId="{BA882103-4E99-4846-8D4C-E70DF3B83D1D}">
      <dgm:prSet/>
      <dgm:spPr/>
      <dgm:t>
        <a:bodyPr/>
        <a:lstStyle/>
        <a:p>
          <a:r>
            <a:rPr lang="it-IT" dirty="0"/>
            <a:t>Tutto rimane come impronta</a:t>
          </a:r>
        </a:p>
      </dgm:t>
    </dgm:pt>
    <dgm:pt modelId="{28E1255C-AFBA-4F06-A1E9-56300B6DB675}" type="parTrans" cxnId="{6A79EFA2-B3A3-405C-9269-713617E53BEA}">
      <dgm:prSet/>
      <dgm:spPr/>
      <dgm:t>
        <a:bodyPr/>
        <a:lstStyle/>
        <a:p>
          <a:endParaRPr lang="it-IT"/>
        </a:p>
      </dgm:t>
    </dgm:pt>
    <dgm:pt modelId="{449ABA0A-7ED0-4F8C-8879-70EBB19D87CC}" type="sibTrans" cxnId="{6A79EFA2-B3A3-405C-9269-713617E53BEA}">
      <dgm:prSet/>
      <dgm:spPr/>
      <dgm:t>
        <a:bodyPr/>
        <a:lstStyle/>
        <a:p>
          <a:endParaRPr lang="it-IT"/>
        </a:p>
      </dgm:t>
    </dgm:pt>
    <dgm:pt modelId="{2C045D01-14AB-4B00-A789-4D0268E6C86F}" type="pres">
      <dgm:prSet presAssocID="{690BD610-AA12-46BF-B75C-B2BD5546E342}" presName="diagram" presStyleCnt="0">
        <dgm:presLayoutVars>
          <dgm:dir/>
          <dgm:resizeHandles val="exact"/>
        </dgm:presLayoutVars>
      </dgm:prSet>
      <dgm:spPr/>
    </dgm:pt>
    <dgm:pt modelId="{7FE42C05-6575-47E5-995E-B1D4148AD86D}" type="pres">
      <dgm:prSet presAssocID="{4568826D-069C-4C75-8A18-05B34CB6E83C}" presName="node" presStyleLbl="node1" presStyleIdx="0" presStyleCnt="2">
        <dgm:presLayoutVars>
          <dgm:bulletEnabled val="1"/>
        </dgm:presLayoutVars>
      </dgm:prSet>
      <dgm:spPr/>
    </dgm:pt>
    <dgm:pt modelId="{A4C17BF2-0498-4DB3-B2BB-80640D6C0C6B}" type="pres">
      <dgm:prSet presAssocID="{80991605-8B35-4BCA-BA41-5D8770ADE251}" presName="sibTrans" presStyleCnt="0"/>
      <dgm:spPr/>
    </dgm:pt>
    <dgm:pt modelId="{1134A2A5-A1B6-4088-A76E-A1D896F11A57}" type="pres">
      <dgm:prSet presAssocID="{BA882103-4E99-4846-8D4C-E70DF3B83D1D}" presName="node" presStyleLbl="node1" presStyleIdx="1" presStyleCnt="2">
        <dgm:presLayoutVars>
          <dgm:bulletEnabled val="1"/>
        </dgm:presLayoutVars>
      </dgm:prSet>
      <dgm:spPr/>
    </dgm:pt>
  </dgm:ptLst>
  <dgm:cxnLst>
    <dgm:cxn modelId="{114B5566-48B3-4DA4-986D-3E62EB405795}" type="presOf" srcId="{BA882103-4E99-4846-8D4C-E70DF3B83D1D}" destId="{1134A2A5-A1B6-4088-A76E-A1D896F11A57}" srcOrd="0" destOrd="0" presId="urn:microsoft.com/office/officeart/2005/8/layout/default"/>
    <dgm:cxn modelId="{02AD576B-2417-4A9F-B027-DEA3335E405A}" type="presOf" srcId="{4568826D-069C-4C75-8A18-05B34CB6E83C}" destId="{7FE42C05-6575-47E5-995E-B1D4148AD86D}" srcOrd="0" destOrd="0" presId="urn:microsoft.com/office/officeart/2005/8/layout/default"/>
    <dgm:cxn modelId="{6A79EFA2-B3A3-405C-9269-713617E53BEA}" srcId="{690BD610-AA12-46BF-B75C-B2BD5546E342}" destId="{BA882103-4E99-4846-8D4C-E70DF3B83D1D}" srcOrd="1" destOrd="0" parTransId="{28E1255C-AFBA-4F06-A1E9-56300B6DB675}" sibTransId="{449ABA0A-7ED0-4F8C-8879-70EBB19D87CC}"/>
    <dgm:cxn modelId="{03D9C6C4-B115-49FD-9085-5D59E8E568A8}" srcId="{690BD610-AA12-46BF-B75C-B2BD5546E342}" destId="{4568826D-069C-4C75-8A18-05B34CB6E83C}" srcOrd="0" destOrd="0" parTransId="{662E554D-8BD9-45FD-9EC2-DA237FDBD80E}" sibTransId="{80991605-8B35-4BCA-BA41-5D8770ADE251}"/>
    <dgm:cxn modelId="{54E5C2FE-3B97-4B3B-BF17-F67170A4B6BC}" type="presOf" srcId="{690BD610-AA12-46BF-B75C-B2BD5546E342}" destId="{2C045D01-14AB-4B00-A789-4D0268E6C86F}" srcOrd="0" destOrd="0" presId="urn:microsoft.com/office/officeart/2005/8/layout/default"/>
    <dgm:cxn modelId="{723C878C-3D97-4385-87A7-256AF31D960B}" type="presParOf" srcId="{2C045D01-14AB-4B00-A789-4D0268E6C86F}" destId="{7FE42C05-6575-47E5-995E-B1D4148AD86D}" srcOrd="0" destOrd="0" presId="urn:microsoft.com/office/officeart/2005/8/layout/default"/>
    <dgm:cxn modelId="{B87A2AA1-5856-423A-9794-0C3BFF5C2135}" type="presParOf" srcId="{2C045D01-14AB-4B00-A789-4D0268E6C86F}" destId="{A4C17BF2-0498-4DB3-B2BB-80640D6C0C6B}" srcOrd="1" destOrd="0" presId="urn:microsoft.com/office/officeart/2005/8/layout/default"/>
    <dgm:cxn modelId="{B5ECEBE2-2596-4BF7-89DC-EFC65A6D1AF9}" type="presParOf" srcId="{2C045D01-14AB-4B00-A789-4D0268E6C86F}" destId="{1134A2A5-A1B6-4088-A76E-A1D896F11A5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1E2FC85-C4C6-4DF9-A6CF-6B4F59FDFC8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40589CE6-CBF9-4019-AD8B-EC0CC7D828C0}">
      <dgm:prSet/>
      <dgm:spPr/>
      <dgm:t>
        <a:bodyPr/>
        <a:lstStyle/>
        <a:p>
          <a:r>
            <a:rPr lang="it-IT"/>
            <a:t>Simona organizza una festa a casa sua per il suo compleanno. Utilizza una chat di gruppo per condividere con gli invitati orario e indirizzo. I suoi amici iniziano ad arrivare, ma per aprire il cancello ed entrare c’è bisogno di digitare un codice sul citofono, dopo il quarto squillo di campanello, Simona decide di scrivere il codice sulla chat di gruppo per godersi la festa e non passare tutta la serata al citofono. La settimana dopo la casa dei suoi genitori viene svaligiata, senza alcun segno di effrazione. Dopo qualche giorno Simona scopre che ad una sua amica hanno rubato la borsa sull’autobus e il suo dispositivo non era protetto da password</a:t>
          </a:r>
        </a:p>
      </dgm:t>
    </dgm:pt>
    <dgm:pt modelId="{1EC0854A-4EEF-486F-A93E-27BE54A9E4BE}" type="parTrans" cxnId="{796D7D1C-E3CA-4E85-8AF6-61B97F05FB76}">
      <dgm:prSet/>
      <dgm:spPr/>
      <dgm:t>
        <a:bodyPr/>
        <a:lstStyle/>
        <a:p>
          <a:endParaRPr lang="it-IT"/>
        </a:p>
      </dgm:t>
    </dgm:pt>
    <dgm:pt modelId="{D59C7E6C-A3AC-43F7-828F-8EF00AB20059}" type="sibTrans" cxnId="{796D7D1C-E3CA-4E85-8AF6-61B97F05FB76}">
      <dgm:prSet/>
      <dgm:spPr/>
      <dgm:t>
        <a:bodyPr/>
        <a:lstStyle/>
        <a:p>
          <a:endParaRPr lang="it-IT"/>
        </a:p>
      </dgm:t>
    </dgm:pt>
    <dgm:pt modelId="{4A7CAEF9-7EC3-44E7-BEC2-9C3C1974488F}" type="pres">
      <dgm:prSet presAssocID="{11E2FC85-C4C6-4DF9-A6CF-6B4F59FDFC81}" presName="linear" presStyleCnt="0">
        <dgm:presLayoutVars>
          <dgm:animLvl val="lvl"/>
          <dgm:resizeHandles val="exact"/>
        </dgm:presLayoutVars>
      </dgm:prSet>
      <dgm:spPr/>
    </dgm:pt>
    <dgm:pt modelId="{1070313C-2B8A-4C26-9262-91732F993D36}" type="pres">
      <dgm:prSet presAssocID="{40589CE6-CBF9-4019-AD8B-EC0CC7D828C0}" presName="parentText" presStyleLbl="node1" presStyleIdx="0" presStyleCnt="1">
        <dgm:presLayoutVars>
          <dgm:chMax val="0"/>
          <dgm:bulletEnabled val="1"/>
        </dgm:presLayoutVars>
      </dgm:prSet>
      <dgm:spPr/>
    </dgm:pt>
  </dgm:ptLst>
  <dgm:cxnLst>
    <dgm:cxn modelId="{796D7D1C-E3CA-4E85-8AF6-61B97F05FB76}" srcId="{11E2FC85-C4C6-4DF9-A6CF-6B4F59FDFC81}" destId="{40589CE6-CBF9-4019-AD8B-EC0CC7D828C0}" srcOrd="0" destOrd="0" parTransId="{1EC0854A-4EEF-486F-A93E-27BE54A9E4BE}" sibTransId="{D59C7E6C-A3AC-43F7-828F-8EF00AB20059}"/>
    <dgm:cxn modelId="{2F5816B1-6712-41DB-A771-AB7C23E2CEAF}" type="presOf" srcId="{11E2FC85-C4C6-4DF9-A6CF-6B4F59FDFC81}" destId="{4A7CAEF9-7EC3-44E7-BEC2-9C3C1974488F}" srcOrd="0" destOrd="0" presId="urn:microsoft.com/office/officeart/2005/8/layout/vList2"/>
    <dgm:cxn modelId="{81098CF4-6739-473D-8376-FB9E0EB4B2E0}" type="presOf" srcId="{40589CE6-CBF9-4019-AD8B-EC0CC7D828C0}" destId="{1070313C-2B8A-4C26-9262-91732F993D36}" srcOrd="0" destOrd="0" presId="urn:microsoft.com/office/officeart/2005/8/layout/vList2"/>
    <dgm:cxn modelId="{2228744C-3954-4447-A586-964D7EDC9F52}" type="presParOf" srcId="{4A7CAEF9-7EC3-44E7-BEC2-9C3C1974488F}" destId="{1070313C-2B8A-4C26-9262-91732F993D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0ECFF1F-82DC-41DB-8B52-E373465ABBC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9B9C049-C92A-4F90-946C-0257FC510C6C}">
      <dgm:prSet/>
      <dgm:spPr/>
      <dgm:t>
        <a:bodyPr/>
        <a:lstStyle/>
        <a:p>
          <a:r>
            <a:rPr lang="it-IT"/>
            <a:t>Non condividere mai una password per intero</a:t>
          </a:r>
        </a:p>
      </dgm:t>
    </dgm:pt>
    <dgm:pt modelId="{A800D7E8-0F86-4C77-BAD9-056C29774DB6}" type="parTrans" cxnId="{1958C9F5-F753-4C5E-B30B-768C7E8F5692}">
      <dgm:prSet/>
      <dgm:spPr/>
      <dgm:t>
        <a:bodyPr/>
        <a:lstStyle/>
        <a:p>
          <a:endParaRPr lang="it-IT"/>
        </a:p>
      </dgm:t>
    </dgm:pt>
    <dgm:pt modelId="{FE8D90C0-2214-4F31-A1A1-A0CCE6158309}" type="sibTrans" cxnId="{1958C9F5-F753-4C5E-B30B-768C7E8F5692}">
      <dgm:prSet/>
      <dgm:spPr/>
      <dgm:t>
        <a:bodyPr/>
        <a:lstStyle/>
        <a:p>
          <a:endParaRPr lang="it-IT"/>
        </a:p>
      </dgm:t>
    </dgm:pt>
    <dgm:pt modelId="{2DD011A9-9680-4545-83D7-59DE6CDAF239}">
      <dgm:prSet/>
      <dgm:spPr/>
      <dgm:t>
        <a:bodyPr/>
        <a:lstStyle/>
        <a:p>
          <a:r>
            <a:rPr lang="it-IT"/>
            <a:t>Cancellare il gruppo dopo la festa</a:t>
          </a:r>
        </a:p>
      </dgm:t>
    </dgm:pt>
    <dgm:pt modelId="{E5CE81A7-E270-43B4-8EF9-A1C868432E32}" type="parTrans" cxnId="{7CEC3FA7-B4AD-41F4-9046-E000F5FBC709}">
      <dgm:prSet/>
      <dgm:spPr/>
      <dgm:t>
        <a:bodyPr/>
        <a:lstStyle/>
        <a:p>
          <a:endParaRPr lang="it-IT"/>
        </a:p>
      </dgm:t>
    </dgm:pt>
    <dgm:pt modelId="{A974954B-0C92-4E19-BB9E-1F55EDE60999}" type="sibTrans" cxnId="{7CEC3FA7-B4AD-41F4-9046-E000F5FBC709}">
      <dgm:prSet/>
      <dgm:spPr/>
      <dgm:t>
        <a:bodyPr/>
        <a:lstStyle/>
        <a:p>
          <a:endParaRPr lang="it-IT"/>
        </a:p>
      </dgm:t>
    </dgm:pt>
    <dgm:pt modelId="{54A5EF6D-40B1-42CA-A428-4E201F2635B8}">
      <dgm:prSet/>
      <dgm:spPr/>
      <dgm:t>
        <a:bodyPr/>
        <a:lstStyle/>
        <a:p>
          <a:r>
            <a:rPr lang="it-IT"/>
            <a:t>Cancellare il messaggio dopo la festa</a:t>
          </a:r>
        </a:p>
      </dgm:t>
    </dgm:pt>
    <dgm:pt modelId="{9EA5EBC8-C182-44F1-8BC7-AB4378F3C3D8}" type="parTrans" cxnId="{F8728379-B0F0-4128-A52E-B3C50EAAEB82}">
      <dgm:prSet/>
      <dgm:spPr/>
      <dgm:t>
        <a:bodyPr/>
        <a:lstStyle/>
        <a:p>
          <a:endParaRPr lang="it-IT"/>
        </a:p>
      </dgm:t>
    </dgm:pt>
    <dgm:pt modelId="{A8A9E11A-9117-40EA-AD7C-E400909CE283}" type="sibTrans" cxnId="{F8728379-B0F0-4128-A52E-B3C50EAAEB82}">
      <dgm:prSet/>
      <dgm:spPr/>
      <dgm:t>
        <a:bodyPr/>
        <a:lstStyle/>
        <a:p>
          <a:endParaRPr lang="it-IT"/>
        </a:p>
      </dgm:t>
    </dgm:pt>
    <dgm:pt modelId="{B11C8166-5E6D-4CBB-ACA3-4521E0F40253}">
      <dgm:prSet/>
      <dgm:spPr/>
      <dgm:t>
        <a:bodyPr/>
        <a:lstStyle/>
        <a:p>
          <a:r>
            <a:rPr lang="it-IT"/>
            <a:t>Tenere aperto sempre il cancello</a:t>
          </a:r>
        </a:p>
      </dgm:t>
    </dgm:pt>
    <dgm:pt modelId="{7FBE778A-09D4-4FAB-A670-96C593CE23B0}" type="parTrans" cxnId="{34FB89F6-213E-419C-B9F3-AFA990EBF9DA}">
      <dgm:prSet/>
      <dgm:spPr/>
      <dgm:t>
        <a:bodyPr/>
        <a:lstStyle/>
        <a:p>
          <a:endParaRPr lang="it-IT"/>
        </a:p>
      </dgm:t>
    </dgm:pt>
    <dgm:pt modelId="{13998DAD-A7B8-47A3-B3CF-81C394EC3D85}" type="sibTrans" cxnId="{34FB89F6-213E-419C-B9F3-AFA990EBF9DA}">
      <dgm:prSet/>
      <dgm:spPr/>
      <dgm:t>
        <a:bodyPr/>
        <a:lstStyle/>
        <a:p>
          <a:endParaRPr lang="it-IT"/>
        </a:p>
      </dgm:t>
    </dgm:pt>
    <dgm:pt modelId="{F40F7D57-AF55-4201-8544-01F807A43674}">
      <dgm:prSet/>
      <dgm:spPr/>
      <dgm:t>
        <a:bodyPr/>
        <a:lstStyle/>
        <a:p>
          <a:r>
            <a:rPr lang="it-IT"/>
            <a:t>Scrivere un biglietto sul cancello con il codice</a:t>
          </a:r>
        </a:p>
      </dgm:t>
    </dgm:pt>
    <dgm:pt modelId="{CD70D8D9-DC86-488C-816E-0293B52D40A3}" type="parTrans" cxnId="{DCD1CB45-BB5B-496E-992C-98BF596C2A98}">
      <dgm:prSet/>
      <dgm:spPr/>
      <dgm:t>
        <a:bodyPr/>
        <a:lstStyle/>
        <a:p>
          <a:endParaRPr lang="it-IT"/>
        </a:p>
      </dgm:t>
    </dgm:pt>
    <dgm:pt modelId="{40FCEA0E-3A01-4A34-8D0F-9D67F187F2DF}" type="sibTrans" cxnId="{DCD1CB45-BB5B-496E-992C-98BF596C2A98}">
      <dgm:prSet/>
      <dgm:spPr/>
      <dgm:t>
        <a:bodyPr/>
        <a:lstStyle/>
        <a:p>
          <a:endParaRPr lang="it-IT"/>
        </a:p>
      </dgm:t>
    </dgm:pt>
    <dgm:pt modelId="{B2200CF4-80B2-4ECD-86B5-51C336DE3A95}">
      <dgm:prSet/>
      <dgm:spPr/>
      <dgm:t>
        <a:bodyPr/>
        <a:lstStyle/>
        <a:p>
          <a:r>
            <a:rPr lang="it-IT"/>
            <a:t>Spezzare la password in più canali di comunicazione</a:t>
          </a:r>
        </a:p>
      </dgm:t>
    </dgm:pt>
    <dgm:pt modelId="{DF80DAA8-DF90-494D-A766-FD743B0E54D3}" type="parTrans" cxnId="{E8D3BC97-3550-498D-82C0-9415602ECCB4}">
      <dgm:prSet/>
      <dgm:spPr/>
      <dgm:t>
        <a:bodyPr/>
        <a:lstStyle/>
        <a:p>
          <a:endParaRPr lang="it-IT"/>
        </a:p>
      </dgm:t>
    </dgm:pt>
    <dgm:pt modelId="{A19F67A2-8E4C-4CE6-9C59-E4EA49B755DF}" type="sibTrans" cxnId="{E8D3BC97-3550-498D-82C0-9415602ECCB4}">
      <dgm:prSet/>
      <dgm:spPr/>
      <dgm:t>
        <a:bodyPr/>
        <a:lstStyle/>
        <a:p>
          <a:endParaRPr lang="it-IT"/>
        </a:p>
      </dgm:t>
    </dgm:pt>
    <dgm:pt modelId="{D0425111-584F-411C-BF6B-30FEA8AE5578}" type="pres">
      <dgm:prSet presAssocID="{C0ECFF1F-82DC-41DB-8B52-E373465ABBCF}" presName="vert0" presStyleCnt="0">
        <dgm:presLayoutVars>
          <dgm:dir/>
          <dgm:animOne val="branch"/>
          <dgm:animLvl val="lvl"/>
        </dgm:presLayoutVars>
      </dgm:prSet>
      <dgm:spPr/>
    </dgm:pt>
    <dgm:pt modelId="{A214E322-F5BE-4A51-8727-5082BD42FBF5}" type="pres">
      <dgm:prSet presAssocID="{99B9C049-C92A-4F90-946C-0257FC510C6C}" presName="thickLine" presStyleLbl="alignNode1" presStyleIdx="0" presStyleCnt="6"/>
      <dgm:spPr/>
    </dgm:pt>
    <dgm:pt modelId="{3E8074E6-3DE1-4EDA-8A3A-3AA57265C6A4}" type="pres">
      <dgm:prSet presAssocID="{99B9C049-C92A-4F90-946C-0257FC510C6C}" presName="horz1" presStyleCnt="0"/>
      <dgm:spPr/>
    </dgm:pt>
    <dgm:pt modelId="{D1F69DE2-624C-40B4-A24B-22A8493211A2}" type="pres">
      <dgm:prSet presAssocID="{99B9C049-C92A-4F90-946C-0257FC510C6C}" presName="tx1" presStyleLbl="revTx" presStyleIdx="0" presStyleCnt="6"/>
      <dgm:spPr/>
    </dgm:pt>
    <dgm:pt modelId="{79E4E881-BA36-4CF7-9BDA-3133B6A30E77}" type="pres">
      <dgm:prSet presAssocID="{99B9C049-C92A-4F90-946C-0257FC510C6C}" presName="vert1" presStyleCnt="0"/>
      <dgm:spPr/>
    </dgm:pt>
    <dgm:pt modelId="{708AD23D-AB1A-4132-A799-16B53EABE9D0}" type="pres">
      <dgm:prSet presAssocID="{2DD011A9-9680-4545-83D7-59DE6CDAF239}" presName="thickLine" presStyleLbl="alignNode1" presStyleIdx="1" presStyleCnt="6"/>
      <dgm:spPr/>
    </dgm:pt>
    <dgm:pt modelId="{953DB78E-E3A4-44DA-8408-8E6B6A9DAFD9}" type="pres">
      <dgm:prSet presAssocID="{2DD011A9-9680-4545-83D7-59DE6CDAF239}" presName="horz1" presStyleCnt="0"/>
      <dgm:spPr/>
    </dgm:pt>
    <dgm:pt modelId="{B1230D90-6D0D-4BC7-800D-D264D84D7F94}" type="pres">
      <dgm:prSet presAssocID="{2DD011A9-9680-4545-83D7-59DE6CDAF239}" presName="tx1" presStyleLbl="revTx" presStyleIdx="1" presStyleCnt="6"/>
      <dgm:spPr/>
    </dgm:pt>
    <dgm:pt modelId="{5D84B858-A03A-4B4F-B115-5C419D083302}" type="pres">
      <dgm:prSet presAssocID="{2DD011A9-9680-4545-83D7-59DE6CDAF239}" presName="vert1" presStyleCnt="0"/>
      <dgm:spPr/>
    </dgm:pt>
    <dgm:pt modelId="{68D4A1AD-34C7-49A4-8EBD-84216541838E}" type="pres">
      <dgm:prSet presAssocID="{54A5EF6D-40B1-42CA-A428-4E201F2635B8}" presName="thickLine" presStyleLbl="alignNode1" presStyleIdx="2" presStyleCnt="6"/>
      <dgm:spPr/>
    </dgm:pt>
    <dgm:pt modelId="{37B4C7A2-141A-49F6-9EE4-9621315DA7C2}" type="pres">
      <dgm:prSet presAssocID="{54A5EF6D-40B1-42CA-A428-4E201F2635B8}" presName="horz1" presStyleCnt="0"/>
      <dgm:spPr/>
    </dgm:pt>
    <dgm:pt modelId="{A2AF5A2E-CA9E-4578-8F12-577F154B5E10}" type="pres">
      <dgm:prSet presAssocID="{54A5EF6D-40B1-42CA-A428-4E201F2635B8}" presName="tx1" presStyleLbl="revTx" presStyleIdx="2" presStyleCnt="6"/>
      <dgm:spPr/>
    </dgm:pt>
    <dgm:pt modelId="{8B04449F-1137-4967-8259-7D38BA8FADF7}" type="pres">
      <dgm:prSet presAssocID="{54A5EF6D-40B1-42CA-A428-4E201F2635B8}" presName="vert1" presStyleCnt="0"/>
      <dgm:spPr/>
    </dgm:pt>
    <dgm:pt modelId="{7B3DB4CA-E9A6-4B53-9E3C-4BD5884D4B56}" type="pres">
      <dgm:prSet presAssocID="{B11C8166-5E6D-4CBB-ACA3-4521E0F40253}" presName="thickLine" presStyleLbl="alignNode1" presStyleIdx="3" presStyleCnt="6"/>
      <dgm:spPr/>
    </dgm:pt>
    <dgm:pt modelId="{62A7801C-7DB3-4C97-8D76-4419FBCBB7F8}" type="pres">
      <dgm:prSet presAssocID="{B11C8166-5E6D-4CBB-ACA3-4521E0F40253}" presName="horz1" presStyleCnt="0"/>
      <dgm:spPr/>
    </dgm:pt>
    <dgm:pt modelId="{D2586776-EE61-4F3F-A736-51F65BF04DFD}" type="pres">
      <dgm:prSet presAssocID="{B11C8166-5E6D-4CBB-ACA3-4521E0F40253}" presName="tx1" presStyleLbl="revTx" presStyleIdx="3" presStyleCnt="6"/>
      <dgm:spPr/>
    </dgm:pt>
    <dgm:pt modelId="{7030597D-C755-4AB4-8F42-FFB2C08378E8}" type="pres">
      <dgm:prSet presAssocID="{B11C8166-5E6D-4CBB-ACA3-4521E0F40253}" presName="vert1" presStyleCnt="0"/>
      <dgm:spPr/>
    </dgm:pt>
    <dgm:pt modelId="{EF912752-4847-4ADD-97EA-A72733A40112}" type="pres">
      <dgm:prSet presAssocID="{F40F7D57-AF55-4201-8544-01F807A43674}" presName="thickLine" presStyleLbl="alignNode1" presStyleIdx="4" presStyleCnt="6"/>
      <dgm:spPr/>
    </dgm:pt>
    <dgm:pt modelId="{7C21F0B1-37C8-4EDF-B9A1-A582AB6B79C6}" type="pres">
      <dgm:prSet presAssocID="{F40F7D57-AF55-4201-8544-01F807A43674}" presName="horz1" presStyleCnt="0"/>
      <dgm:spPr/>
    </dgm:pt>
    <dgm:pt modelId="{62032395-E3BA-490F-851E-9C3E545A1B54}" type="pres">
      <dgm:prSet presAssocID="{F40F7D57-AF55-4201-8544-01F807A43674}" presName="tx1" presStyleLbl="revTx" presStyleIdx="4" presStyleCnt="6"/>
      <dgm:spPr/>
    </dgm:pt>
    <dgm:pt modelId="{C344F4A4-0042-4B46-9C74-EF42C02CE904}" type="pres">
      <dgm:prSet presAssocID="{F40F7D57-AF55-4201-8544-01F807A43674}" presName="vert1" presStyleCnt="0"/>
      <dgm:spPr/>
    </dgm:pt>
    <dgm:pt modelId="{57A841DC-0009-4E6A-B456-044197EE1FAC}" type="pres">
      <dgm:prSet presAssocID="{B2200CF4-80B2-4ECD-86B5-51C336DE3A95}" presName="thickLine" presStyleLbl="alignNode1" presStyleIdx="5" presStyleCnt="6"/>
      <dgm:spPr/>
    </dgm:pt>
    <dgm:pt modelId="{C96E0113-7E79-472A-993A-0C51C6EE3D04}" type="pres">
      <dgm:prSet presAssocID="{B2200CF4-80B2-4ECD-86B5-51C336DE3A95}" presName="horz1" presStyleCnt="0"/>
      <dgm:spPr/>
    </dgm:pt>
    <dgm:pt modelId="{92F9404B-B832-4479-8401-9ECBDDF5EAB6}" type="pres">
      <dgm:prSet presAssocID="{B2200CF4-80B2-4ECD-86B5-51C336DE3A95}" presName="tx1" presStyleLbl="revTx" presStyleIdx="5" presStyleCnt="6"/>
      <dgm:spPr/>
    </dgm:pt>
    <dgm:pt modelId="{79C89D2E-4CB2-4575-94B8-927D3BCFFCBC}" type="pres">
      <dgm:prSet presAssocID="{B2200CF4-80B2-4ECD-86B5-51C336DE3A95}" presName="vert1" presStyleCnt="0"/>
      <dgm:spPr/>
    </dgm:pt>
  </dgm:ptLst>
  <dgm:cxnLst>
    <dgm:cxn modelId="{BE92C507-4692-4B62-A7BF-85AF1A45FBC2}" type="presOf" srcId="{54A5EF6D-40B1-42CA-A428-4E201F2635B8}" destId="{A2AF5A2E-CA9E-4578-8F12-577F154B5E10}" srcOrd="0" destOrd="0" presId="urn:microsoft.com/office/officeart/2008/layout/LinedList"/>
    <dgm:cxn modelId="{B718480B-8B2C-4769-B55F-C222FAF0D592}" type="presOf" srcId="{B2200CF4-80B2-4ECD-86B5-51C336DE3A95}" destId="{92F9404B-B832-4479-8401-9ECBDDF5EAB6}" srcOrd="0" destOrd="0" presId="urn:microsoft.com/office/officeart/2008/layout/LinedList"/>
    <dgm:cxn modelId="{6370C90F-400A-4E66-B164-46E51FE2DE9C}" type="presOf" srcId="{B11C8166-5E6D-4CBB-ACA3-4521E0F40253}" destId="{D2586776-EE61-4F3F-A736-51F65BF04DFD}" srcOrd="0" destOrd="0" presId="urn:microsoft.com/office/officeart/2008/layout/LinedList"/>
    <dgm:cxn modelId="{DCD1CB45-BB5B-496E-992C-98BF596C2A98}" srcId="{C0ECFF1F-82DC-41DB-8B52-E373465ABBCF}" destId="{F40F7D57-AF55-4201-8544-01F807A43674}" srcOrd="4" destOrd="0" parTransId="{CD70D8D9-DC86-488C-816E-0293B52D40A3}" sibTransId="{40FCEA0E-3A01-4A34-8D0F-9D67F187F2DF}"/>
    <dgm:cxn modelId="{E40F2546-5563-40DB-A574-E24734CFEC0B}" type="presOf" srcId="{F40F7D57-AF55-4201-8544-01F807A43674}" destId="{62032395-E3BA-490F-851E-9C3E545A1B54}" srcOrd="0" destOrd="0" presId="urn:microsoft.com/office/officeart/2008/layout/LinedList"/>
    <dgm:cxn modelId="{CC88676A-1DAA-4DB8-ABD2-C034BAE4E57D}" type="presOf" srcId="{C0ECFF1F-82DC-41DB-8B52-E373465ABBCF}" destId="{D0425111-584F-411C-BF6B-30FEA8AE5578}" srcOrd="0" destOrd="0" presId="urn:microsoft.com/office/officeart/2008/layout/LinedList"/>
    <dgm:cxn modelId="{37CB6F75-8712-424D-993A-8AF0C406DB23}" type="presOf" srcId="{2DD011A9-9680-4545-83D7-59DE6CDAF239}" destId="{B1230D90-6D0D-4BC7-800D-D264D84D7F94}" srcOrd="0" destOrd="0" presId="urn:microsoft.com/office/officeart/2008/layout/LinedList"/>
    <dgm:cxn modelId="{F8728379-B0F0-4128-A52E-B3C50EAAEB82}" srcId="{C0ECFF1F-82DC-41DB-8B52-E373465ABBCF}" destId="{54A5EF6D-40B1-42CA-A428-4E201F2635B8}" srcOrd="2" destOrd="0" parTransId="{9EA5EBC8-C182-44F1-8BC7-AB4378F3C3D8}" sibTransId="{A8A9E11A-9117-40EA-AD7C-E400909CE283}"/>
    <dgm:cxn modelId="{E8D3BC97-3550-498D-82C0-9415602ECCB4}" srcId="{C0ECFF1F-82DC-41DB-8B52-E373465ABBCF}" destId="{B2200CF4-80B2-4ECD-86B5-51C336DE3A95}" srcOrd="5" destOrd="0" parTransId="{DF80DAA8-DF90-494D-A766-FD743B0E54D3}" sibTransId="{A19F67A2-8E4C-4CE6-9C59-E4EA49B755DF}"/>
    <dgm:cxn modelId="{7CEC3FA7-B4AD-41F4-9046-E000F5FBC709}" srcId="{C0ECFF1F-82DC-41DB-8B52-E373465ABBCF}" destId="{2DD011A9-9680-4545-83D7-59DE6CDAF239}" srcOrd="1" destOrd="0" parTransId="{E5CE81A7-E270-43B4-8EF9-A1C868432E32}" sibTransId="{A974954B-0C92-4E19-BB9E-1F55EDE60999}"/>
    <dgm:cxn modelId="{A9016BEF-DA42-45AE-9307-D9E36212DB1D}" type="presOf" srcId="{99B9C049-C92A-4F90-946C-0257FC510C6C}" destId="{D1F69DE2-624C-40B4-A24B-22A8493211A2}" srcOrd="0" destOrd="0" presId="urn:microsoft.com/office/officeart/2008/layout/LinedList"/>
    <dgm:cxn modelId="{1958C9F5-F753-4C5E-B30B-768C7E8F5692}" srcId="{C0ECFF1F-82DC-41DB-8B52-E373465ABBCF}" destId="{99B9C049-C92A-4F90-946C-0257FC510C6C}" srcOrd="0" destOrd="0" parTransId="{A800D7E8-0F86-4C77-BAD9-056C29774DB6}" sibTransId="{FE8D90C0-2214-4F31-A1A1-A0CCE6158309}"/>
    <dgm:cxn modelId="{34FB89F6-213E-419C-B9F3-AFA990EBF9DA}" srcId="{C0ECFF1F-82DC-41DB-8B52-E373465ABBCF}" destId="{B11C8166-5E6D-4CBB-ACA3-4521E0F40253}" srcOrd="3" destOrd="0" parTransId="{7FBE778A-09D4-4FAB-A670-96C593CE23B0}" sibTransId="{13998DAD-A7B8-47A3-B3CF-81C394EC3D85}"/>
    <dgm:cxn modelId="{56675DF2-3266-4F7D-8BEB-CDE8654B1B64}" type="presParOf" srcId="{D0425111-584F-411C-BF6B-30FEA8AE5578}" destId="{A214E322-F5BE-4A51-8727-5082BD42FBF5}" srcOrd="0" destOrd="0" presId="urn:microsoft.com/office/officeart/2008/layout/LinedList"/>
    <dgm:cxn modelId="{C8510466-1EC7-4341-9956-090ACB4407CF}" type="presParOf" srcId="{D0425111-584F-411C-BF6B-30FEA8AE5578}" destId="{3E8074E6-3DE1-4EDA-8A3A-3AA57265C6A4}" srcOrd="1" destOrd="0" presId="urn:microsoft.com/office/officeart/2008/layout/LinedList"/>
    <dgm:cxn modelId="{007FB04F-1D19-4423-84B7-436F31DE3AD2}" type="presParOf" srcId="{3E8074E6-3DE1-4EDA-8A3A-3AA57265C6A4}" destId="{D1F69DE2-624C-40B4-A24B-22A8493211A2}" srcOrd="0" destOrd="0" presId="urn:microsoft.com/office/officeart/2008/layout/LinedList"/>
    <dgm:cxn modelId="{AD0A912C-72A3-4096-A779-AD1CB64E0A6F}" type="presParOf" srcId="{3E8074E6-3DE1-4EDA-8A3A-3AA57265C6A4}" destId="{79E4E881-BA36-4CF7-9BDA-3133B6A30E77}" srcOrd="1" destOrd="0" presId="urn:microsoft.com/office/officeart/2008/layout/LinedList"/>
    <dgm:cxn modelId="{59CBFA60-DC27-4983-A899-4C1265B3DA9E}" type="presParOf" srcId="{D0425111-584F-411C-BF6B-30FEA8AE5578}" destId="{708AD23D-AB1A-4132-A799-16B53EABE9D0}" srcOrd="2" destOrd="0" presId="urn:microsoft.com/office/officeart/2008/layout/LinedList"/>
    <dgm:cxn modelId="{CB1F68E1-540D-480F-ACDD-A2CB317CB77B}" type="presParOf" srcId="{D0425111-584F-411C-BF6B-30FEA8AE5578}" destId="{953DB78E-E3A4-44DA-8408-8E6B6A9DAFD9}" srcOrd="3" destOrd="0" presId="urn:microsoft.com/office/officeart/2008/layout/LinedList"/>
    <dgm:cxn modelId="{8A7061AD-AE35-4092-A8C0-134300613C03}" type="presParOf" srcId="{953DB78E-E3A4-44DA-8408-8E6B6A9DAFD9}" destId="{B1230D90-6D0D-4BC7-800D-D264D84D7F94}" srcOrd="0" destOrd="0" presId="urn:microsoft.com/office/officeart/2008/layout/LinedList"/>
    <dgm:cxn modelId="{54EFC810-7451-4446-86E2-C3D3739A480C}" type="presParOf" srcId="{953DB78E-E3A4-44DA-8408-8E6B6A9DAFD9}" destId="{5D84B858-A03A-4B4F-B115-5C419D083302}" srcOrd="1" destOrd="0" presId="urn:microsoft.com/office/officeart/2008/layout/LinedList"/>
    <dgm:cxn modelId="{2719420B-1FCD-4810-98E2-1D76475B0BAE}" type="presParOf" srcId="{D0425111-584F-411C-BF6B-30FEA8AE5578}" destId="{68D4A1AD-34C7-49A4-8EBD-84216541838E}" srcOrd="4" destOrd="0" presId="urn:microsoft.com/office/officeart/2008/layout/LinedList"/>
    <dgm:cxn modelId="{E5440666-C932-42E1-9F55-814D80895E19}" type="presParOf" srcId="{D0425111-584F-411C-BF6B-30FEA8AE5578}" destId="{37B4C7A2-141A-49F6-9EE4-9621315DA7C2}" srcOrd="5" destOrd="0" presId="urn:microsoft.com/office/officeart/2008/layout/LinedList"/>
    <dgm:cxn modelId="{01FA49B4-732D-451E-9895-9DE3FA869B88}" type="presParOf" srcId="{37B4C7A2-141A-49F6-9EE4-9621315DA7C2}" destId="{A2AF5A2E-CA9E-4578-8F12-577F154B5E10}" srcOrd="0" destOrd="0" presId="urn:microsoft.com/office/officeart/2008/layout/LinedList"/>
    <dgm:cxn modelId="{38F7850E-68D9-440E-9917-FADC15C7773B}" type="presParOf" srcId="{37B4C7A2-141A-49F6-9EE4-9621315DA7C2}" destId="{8B04449F-1137-4967-8259-7D38BA8FADF7}" srcOrd="1" destOrd="0" presId="urn:microsoft.com/office/officeart/2008/layout/LinedList"/>
    <dgm:cxn modelId="{5491F321-5630-4ECC-9B08-BD7BAA7314A9}" type="presParOf" srcId="{D0425111-584F-411C-BF6B-30FEA8AE5578}" destId="{7B3DB4CA-E9A6-4B53-9E3C-4BD5884D4B56}" srcOrd="6" destOrd="0" presId="urn:microsoft.com/office/officeart/2008/layout/LinedList"/>
    <dgm:cxn modelId="{A0E8CF81-875E-4B5A-B9DF-B0D3A9070F4F}" type="presParOf" srcId="{D0425111-584F-411C-BF6B-30FEA8AE5578}" destId="{62A7801C-7DB3-4C97-8D76-4419FBCBB7F8}" srcOrd="7" destOrd="0" presId="urn:microsoft.com/office/officeart/2008/layout/LinedList"/>
    <dgm:cxn modelId="{650240C2-5D99-48CA-A016-F5993E90FDE3}" type="presParOf" srcId="{62A7801C-7DB3-4C97-8D76-4419FBCBB7F8}" destId="{D2586776-EE61-4F3F-A736-51F65BF04DFD}" srcOrd="0" destOrd="0" presId="urn:microsoft.com/office/officeart/2008/layout/LinedList"/>
    <dgm:cxn modelId="{2A06A51C-B923-47E7-B119-5C8B8A85701E}" type="presParOf" srcId="{62A7801C-7DB3-4C97-8D76-4419FBCBB7F8}" destId="{7030597D-C755-4AB4-8F42-FFB2C08378E8}" srcOrd="1" destOrd="0" presId="urn:microsoft.com/office/officeart/2008/layout/LinedList"/>
    <dgm:cxn modelId="{9836525A-1604-48DB-BD15-0E4AB8E6B595}" type="presParOf" srcId="{D0425111-584F-411C-BF6B-30FEA8AE5578}" destId="{EF912752-4847-4ADD-97EA-A72733A40112}" srcOrd="8" destOrd="0" presId="urn:microsoft.com/office/officeart/2008/layout/LinedList"/>
    <dgm:cxn modelId="{F517E068-D7A1-4E73-BFD1-3CB5864AC250}" type="presParOf" srcId="{D0425111-584F-411C-BF6B-30FEA8AE5578}" destId="{7C21F0B1-37C8-4EDF-B9A1-A582AB6B79C6}" srcOrd="9" destOrd="0" presId="urn:microsoft.com/office/officeart/2008/layout/LinedList"/>
    <dgm:cxn modelId="{997AA420-DD99-498D-A6D1-107D0B9FDA33}" type="presParOf" srcId="{7C21F0B1-37C8-4EDF-B9A1-A582AB6B79C6}" destId="{62032395-E3BA-490F-851E-9C3E545A1B54}" srcOrd="0" destOrd="0" presId="urn:microsoft.com/office/officeart/2008/layout/LinedList"/>
    <dgm:cxn modelId="{1A0E554C-E125-4C37-9EAA-86E697398BCC}" type="presParOf" srcId="{7C21F0B1-37C8-4EDF-B9A1-A582AB6B79C6}" destId="{C344F4A4-0042-4B46-9C74-EF42C02CE904}" srcOrd="1" destOrd="0" presId="urn:microsoft.com/office/officeart/2008/layout/LinedList"/>
    <dgm:cxn modelId="{4E203D2C-13FC-49FA-8FE4-E0B8B6738057}" type="presParOf" srcId="{D0425111-584F-411C-BF6B-30FEA8AE5578}" destId="{57A841DC-0009-4E6A-B456-044197EE1FAC}" srcOrd="10" destOrd="0" presId="urn:microsoft.com/office/officeart/2008/layout/LinedList"/>
    <dgm:cxn modelId="{9D41DA72-8355-4662-88A4-CE8E1DF4EF22}" type="presParOf" srcId="{D0425111-584F-411C-BF6B-30FEA8AE5578}" destId="{C96E0113-7E79-472A-993A-0C51C6EE3D04}" srcOrd="11" destOrd="0" presId="urn:microsoft.com/office/officeart/2008/layout/LinedList"/>
    <dgm:cxn modelId="{77944ECC-1374-4A4D-9DD7-F7779598B9C2}" type="presParOf" srcId="{C96E0113-7E79-472A-993A-0C51C6EE3D04}" destId="{92F9404B-B832-4479-8401-9ECBDDF5EAB6}" srcOrd="0" destOrd="0" presId="urn:microsoft.com/office/officeart/2008/layout/LinedList"/>
    <dgm:cxn modelId="{043049FB-6605-44B2-94F1-153C32AF940E}" type="presParOf" srcId="{C96E0113-7E79-472A-993A-0C51C6EE3D04}" destId="{79C89D2E-4CB2-4575-94B8-927D3BCFFC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7C3CEEC-A2D7-45FC-8EEF-C3288213444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03EC4B5-ABF9-4498-B2E7-CD7FE91C6DFC}">
      <dgm:prSet/>
      <dgm:spPr/>
      <dgm:t>
        <a:bodyPr/>
        <a:lstStyle/>
        <a:p>
          <a:r>
            <a:rPr lang="it-IT"/>
            <a:t>Tra le informazioni sensibili che ci riguardano ve ne sono alcune che possono causare problemi che vanno oltre la privacy e arrecare perdite finanziarie</a:t>
          </a:r>
        </a:p>
      </dgm:t>
    </dgm:pt>
    <dgm:pt modelId="{6DE0C3E3-A5CE-44D2-9D4C-50F825B5F856}" type="parTrans" cxnId="{5A3F2D84-1906-489F-A3C0-3BA9E531FF65}">
      <dgm:prSet/>
      <dgm:spPr/>
      <dgm:t>
        <a:bodyPr/>
        <a:lstStyle/>
        <a:p>
          <a:endParaRPr lang="it-IT"/>
        </a:p>
      </dgm:t>
    </dgm:pt>
    <dgm:pt modelId="{3852CB2B-9A56-4485-A02F-18A30D9622CE}" type="sibTrans" cxnId="{5A3F2D84-1906-489F-A3C0-3BA9E531FF65}">
      <dgm:prSet/>
      <dgm:spPr/>
      <dgm:t>
        <a:bodyPr/>
        <a:lstStyle/>
        <a:p>
          <a:endParaRPr lang="it-IT"/>
        </a:p>
      </dgm:t>
    </dgm:pt>
    <dgm:pt modelId="{1756CD57-5DEA-41BB-83C7-BA4CA5BE0E89}" type="pres">
      <dgm:prSet presAssocID="{E7C3CEEC-A2D7-45FC-8EEF-C32882134443}" presName="linear" presStyleCnt="0">
        <dgm:presLayoutVars>
          <dgm:animLvl val="lvl"/>
          <dgm:resizeHandles val="exact"/>
        </dgm:presLayoutVars>
      </dgm:prSet>
      <dgm:spPr/>
    </dgm:pt>
    <dgm:pt modelId="{96705D8D-3135-4492-8744-67723FF15019}" type="pres">
      <dgm:prSet presAssocID="{703EC4B5-ABF9-4498-B2E7-CD7FE91C6DFC}" presName="parentText" presStyleLbl="node1" presStyleIdx="0" presStyleCnt="1">
        <dgm:presLayoutVars>
          <dgm:chMax val="0"/>
          <dgm:bulletEnabled val="1"/>
        </dgm:presLayoutVars>
      </dgm:prSet>
      <dgm:spPr/>
    </dgm:pt>
  </dgm:ptLst>
  <dgm:cxnLst>
    <dgm:cxn modelId="{DD27212A-B4BF-4995-8D76-E55B0384ED0F}" type="presOf" srcId="{E7C3CEEC-A2D7-45FC-8EEF-C32882134443}" destId="{1756CD57-5DEA-41BB-83C7-BA4CA5BE0E89}" srcOrd="0" destOrd="0" presId="urn:microsoft.com/office/officeart/2005/8/layout/vList2"/>
    <dgm:cxn modelId="{09F0467C-AE9A-4C41-BE2A-750AB35FAB17}" type="presOf" srcId="{703EC4B5-ABF9-4498-B2E7-CD7FE91C6DFC}" destId="{96705D8D-3135-4492-8744-67723FF15019}" srcOrd="0" destOrd="0" presId="urn:microsoft.com/office/officeart/2005/8/layout/vList2"/>
    <dgm:cxn modelId="{5A3F2D84-1906-489F-A3C0-3BA9E531FF65}" srcId="{E7C3CEEC-A2D7-45FC-8EEF-C32882134443}" destId="{703EC4B5-ABF9-4498-B2E7-CD7FE91C6DFC}" srcOrd="0" destOrd="0" parTransId="{6DE0C3E3-A5CE-44D2-9D4C-50F825B5F856}" sibTransId="{3852CB2B-9A56-4485-A02F-18A30D9622CE}"/>
    <dgm:cxn modelId="{F217F538-28B2-4424-BD8A-E9C080B6C081}" type="presParOf" srcId="{1756CD57-5DEA-41BB-83C7-BA4CA5BE0E89}" destId="{96705D8D-3135-4492-8744-67723FF150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1F01774-2F35-4B9D-B6CE-51F8A592BA1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5D24C94-848C-41A4-8845-C53D131402D3}">
      <dgm:prSet/>
      <dgm:spPr/>
      <dgm:t>
        <a:bodyPr/>
        <a:lstStyle/>
        <a:p>
          <a:r>
            <a:rPr lang="it-IT"/>
            <a:t>Il padre di Ben gli ha promesso che appena gli sarà possibile metterà a disposizione la sua carta di credito per prenotare il viaggio a Londra che farà con i suoi amici. Si è offerto di anticipare le spese per tutti e cinque i suoi compagni. Nella chat del viaggio alcuni dei suoi amici hanno fretta e iniziano a fargli pressione. Iniziano a circolare battute: “cocco di papà”, “pappa molla”, etc.</a:t>
          </a:r>
        </a:p>
      </dgm:t>
    </dgm:pt>
    <dgm:pt modelId="{575D5923-A904-45B9-84E6-305CFEFA083D}" type="parTrans" cxnId="{B2A3F6BD-6502-47B7-A5E9-D152329C4168}">
      <dgm:prSet/>
      <dgm:spPr/>
      <dgm:t>
        <a:bodyPr/>
        <a:lstStyle/>
        <a:p>
          <a:endParaRPr lang="it-IT"/>
        </a:p>
      </dgm:t>
    </dgm:pt>
    <dgm:pt modelId="{5992A3F1-1826-4E66-86B2-21EF97755301}" type="sibTrans" cxnId="{B2A3F6BD-6502-47B7-A5E9-D152329C4168}">
      <dgm:prSet/>
      <dgm:spPr/>
      <dgm:t>
        <a:bodyPr/>
        <a:lstStyle/>
        <a:p>
          <a:endParaRPr lang="it-IT"/>
        </a:p>
      </dgm:t>
    </dgm:pt>
    <dgm:pt modelId="{4EA63558-58F4-49A4-B0DF-A278D281736E}" type="pres">
      <dgm:prSet presAssocID="{51F01774-2F35-4B9D-B6CE-51F8A592BA19}" presName="linear" presStyleCnt="0">
        <dgm:presLayoutVars>
          <dgm:animLvl val="lvl"/>
          <dgm:resizeHandles val="exact"/>
        </dgm:presLayoutVars>
      </dgm:prSet>
      <dgm:spPr/>
    </dgm:pt>
    <dgm:pt modelId="{395CC73F-9772-482F-A51A-548979C23C0C}" type="pres">
      <dgm:prSet presAssocID="{15D24C94-848C-41A4-8845-C53D131402D3}" presName="parentText" presStyleLbl="node1" presStyleIdx="0" presStyleCnt="1">
        <dgm:presLayoutVars>
          <dgm:chMax val="0"/>
          <dgm:bulletEnabled val="1"/>
        </dgm:presLayoutVars>
      </dgm:prSet>
      <dgm:spPr/>
    </dgm:pt>
  </dgm:ptLst>
  <dgm:cxnLst>
    <dgm:cxn modelId="{4F87C70B-9B86-4B13-A9EA-ADF71187E4B8}" type="presOf" srcId="{15D24C94-848C-41A4-8845-C53D131402D3}" destId="{395CC73F-9772-482F-A51A-548979C23C0C}" srcOrd="0" destOrd="0" presId="urn:microsoft.com/office/officeart/2005/8/layout/vList2"/>
    <dgm:cxn modelId="{2B7B4D4F-D19C-4736-82B1-5DB4F2F2624F}" type="presOf" srcId="{51F01774-2F35-4B9D-B6CE-51F8A592BA19}" destId="{4EA63558-58F4-49A4-B0DF-A278D281736E}" srcOrd="0" destOrd="0" presId="urn:microsoft.com/office/officeart/2005/8/layout/vList2"/>
    <dgm:cxn modelId="{B2A3F6BD-6502-47B7-A5E9-D152329C4168}" srcId="{51F01774-2F35-4B9D-B6CE-51F8A592BA19}" destId="{15D24C94-848C-41A4-8845-C53D131402D3}" srcOrd="0" destOrd="0" parTransId="{575D5923-A904-45B9-84E6-305CFEFA083D}" sibTransId="{5992A3F1-1826-4E66-86B2-21EF97755301}"/>
    <dgm:cxn modelId="{006834AB-C699-4038-AB3F-B3B96CC58F72}" type="presParOf" srcId="{4EA63558-58F4-49A4-B0DF-A278D281736E}" destId="{395CC73F-9772-482F-A51A-548979C23C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B199E73-0116-462C-AB3A-6E2CF0935FF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45966365-7A06-443B-A6DF-FB1B9A661058}">
      <dgm:prSet/>
      <dgm:spPr/>
      <dgm:t>
        <a:bodyPr/>
        <a:lstStyle/>
        <a:p>
          <a:r>
            <a:rPr lang="it-IT"/>
            <a:t>A Ben non piace essere deriso e non vuole che a causa sua qualcosa possa andare storto. Una sera, mentre suo padre dorme, prende la sua carta di credito e condivide tutti i dati in chat affinché gli altri si diano da fare per prenotare il Volo+Hotel desiderato. Uno dei suoi compagni di classe, che inizialmente doveva partire con loro, ma che per una incomprensione non parteciperà più al viaggio, è ancora parte della chat e per fargli uno scherzo, con i dati della carta prenota uno spettacolo per adulti in un locale di Londra, ad un costo piuttosto elevato</a:t>
          </a:r>
        </a:p>
      </dgm:t>
    </dgm:pt>
    <dgm:pt modelId="{606ABB78-4BC5-4106-A8B3-46E2F6CEE96B}" type="parTrans" cxnId="{89478730-0CB4-40B7-90A9-751E0D5B1561}">
      <dgm:prSet/>
      <dgm:spPr/>
      <dgm:t>
        <a:bodyPr/>
        <a:lstStyle/>
        <a:p>
          <a:endParaRPr lang="it-IT"/>
        </a:p>
      </dgm:t>
    </dgm:pt>
    <dgm:pt modelId="{DB3C817A-FD40-40C2-BF60-8A38DF01ABB9}" type="sibTrans" cxnId="{89478730-0CB4-40B7-90A9-751E0D5B1561}">
      <dgm:prSet/>
      <dgm:spPr/>
      <dgm:t>
        <a:bodyPr/>
        <a:lstStyle/>
        <a:p>
          <a:endParaRPr lang="it-IT"/>
        </a:p>
      </dgm:t>
    </dgm:pt>
    <dgm:pt modelId="{C71A76A7-2146-4065-B1B9-5648C4DA951F}" type="pres">
      <dgm:prSet presAssocID="{6B199E73-0116-462C-AB3A-6E2CF0935FFF}" presName="linear" presStyleCnt="0">
        <dgm:presLayoutVars>
          <dgm:animLvl val="lvl"/>
          <dgm:resizeHandles val="exact"/>
        </dgm:presLayoutVars>
      </dgm:prSet>
      <dgm:spPr/>
    </dgm:pt>
    <dgm:pt modelId="{311B2DFC-3645-4AD9-8AB4-25F6D8915965}" type="pres">
      <dgm:prSet presAssocID="{45966365-7A06-443B-A6DF-FB1B9A661058}" presName="parentText" presStyleLbl="node1" presStyleIdx="0" presStyleCnt="1">
        <dgm:presLayoutVars>
          <dgm:chMax val="0"/>
          <dgm:bulletEnabled val="1"/>
        </dgm:presLayoutVars>
      </dgm:prSet>
      <dgm:spPr/>
    </dgm:pt>
  </dgm:ptLst>
  <dgm:cxnLst>
    <dgm:cxn modelId="{89478730-0CB4-40B7-90A9-751E0D5B1561}" srcId="{6B199E73-0116-462C-AB3A-6E2CF0935FFF}" destId="{45966365-7A06-443B-A6DF-FB1B9A661058}" srcOrd="0" destOrd="0" parTransId="{606ABB78-4BC5-4106-A8B3-46E2F6CEE96B}" sibTransId="{DB3C817A-FD40-40C2-BF60-8A38DF01ABB9}"/>
    <dgm:cxn modelId="{741A7C84-AE7A-451F-9746-081C485B90E9}" type="presOf" srcId="{6B199E73-0116-462C-AB3A-6E2CF0935FFF}" destId="{C71A76A7-2146-4065-B1B9-5648C4DA951F}" srcOrd="0" destOrd="0" presId="urn:microsoft.com/office/officeart/2005/8/layout/vList2"/>
    <dgm:cxn modelId="{7698D691-0044-42C6-BEB4-13AABCF93622}" type="presOf" srcId="{45966365-7A06-443B-A6DF-FB1B9A661058}" destId="{311B2DFC-3645-4AD9-8AB4-25F6D8915965}" srcOrd="0" destOrd="0" presId="urn:microsoft.com/office/officeart/2005/8/layout/vList2"/>
    <dgm:cxn modelId="{B472B696-80CA-480F-8EB6-5BE87B0B50C2}" type="presParOf" srcId="{C71A76A7-2146-4065-B1B9-5648C4DA951F}" destId="{311B2DFC-3645-4AD9-8AB4-25F6D89159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DBFC965-9993-41FE-9AA7-97AFEA537A4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36DFDA91-3ECD-4BB8-AF56-D9C4BABF90DF}">
      <dgm:prSet/>
      <dgm:spPr/>
      <dgm:t>
        <a:bodyPr/>
        <a:lstStyle/>
        <a:p>
          <a:r>
            <a:rPr lang="it-IT"/>
            <a:t>Il padre di Ben l’indomani mattina, vede le notifiche delle transazioni sul cellulare e si accorge che, oltre al Volo+Hotel, c’è anche un addebito per uno spettacolo per adulti a una cifra esorbitante, non rimborsabile</a:t>
          </a:r>
        </a:p>
      </dgm:t>
    </dgm:pt>
    <dgm:pt modelId="{54928B3A-A970-4EA4-8571-1A416ED68047}" type="parTrans" cxnId="{AC5E311B-51F0-4DB5-8B08-2AA912D87AA2}">
      <dgm:prSet/>
      <dgm:spPr/>
      <dgm:t>
        <a:bodyPr/>
        <a:lstStyle/>
        <a:p>
          <a:endParaRPr lang="it-IT"/>
        </a:p>
      </dgm:t>
    </dgm:pt>
    <dgm:pt modelId="{27E1D1B6-EBD3-4C7B-A6C5-42C710045E11}" type="sibTrans" cxnId="{AC5E311B-51F0-4DB5-8B08-2AA912D87AA2}">
      <dgm:prSet/>
      <dgm:spPr/>
      <dgm:t>
        <a:bodyPr/>
        <a:lstStyle/>
        <a:p>
          <a:endParaRPr lang="it-IT"/>
        </a:p>
      </dgm:t>
    </dgm:pt>
    <dgm:pt modelId="{FAF4E841-5DCD-4B9D-B2A4-1608722D736F}" type="pres">
      <dgm:prSet presAssocID="{EDBFC965-9993-41FE-9AA7-97AFEA537A46}" presName="linear" presStyleCnt="0">
        <dgm:presLayoutVars>
          <dgm:animLvl val="lvl"/>
          <dgm:resizeHandles val="exact"/>
        </dgm:presLayoutVars>
      </dgm:prSet>
      <dgm:spPr/>
    </dgm:pt>
    <dgm:pt modelId="{D9D747CB-4713-44F7-B79E-E4594AE7230C}" type="pres">
      <dgm:prSet presAssocID="{36DFDA91-3ECD-4BB8-AF56-D9C4BABF90DF}" presName="parentText" presStyleLbl="node1" presStyleIdx="0" presStyleCnt="1">
        <dgm:presLayoutVars>
          <dgm:chMax val="0"/>
          <dgm:bulletEnabled val="1"/>
        </dgm:presLayoutVars>
      </dgm:prSet>
      <dgm:spPr/>
    </dgm:pt>
  </dgm:ptLst>
  <dgm:cxnLst>
    <dgm:cxn modelId="{5DF16303-8F32-4CAA-86BE-301C02A4AB23}" type="presOf" srcId="{EDBFC965-9993-41FE-9AA7-97AFEA537A46}" destId="{FAF4E841-5DCD-4B9D-B2A4-1608722D736F}" srcOrd="0" destOrd="0" presId="urn:microsoft.com/office/officeart/2005/8/layout/vList2"/>
    <dgm:cxn modelId="{AC5E311B-51F0-4DB5-8B08-2AA912D87AA2}" srcId="{EDBFC965-9993-41FE-9AA7-97AFEA537A46}" destId="{36DFDA91-3ECD-4BB8-AF56-D9C4BABF90DF}" srcOrd="0" destOrd="0" parTransId="{54928B3A-A970-4EA4-8571-1A416ED68047}" sibTransId="{27E1D1B6-EBD3-4C7B-A6C5-42C710045E11}"/>
    <dgm:cxn modelId="{569F2DAB-4955-44D4-9263-C8E2D43A5AE1}" type="presOf" srcId="{36DFDA91-3ECD-4BB8-AF56-D9C4BABF90DF}" destId="{D9D747CB-4713-44F7-B79E-E4594AE7230C}" srcOrd="0" destOrd="0" presId="urn:microsoft.com/office/officeart/2005/8/layout/vList2"/>
    <dgm:cxn modelId="{64432260-4CA4-41B8-8C76-DAE38A799435}" type="presParOf" srcId="{FAF4E841-5DCD-4B9D-B2A4-1608722D736F}" destId="{D9D747CB-4713-44F7-B79E-E4594AE723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694EB5B-36A5-4596-9ED5-9B81966D35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BEF11016-4D35-4672-AAC8-CF7C37EB0E52}">
      <dgm:prSet/>
      <dgm:spPr/>
      <dgm:t>
        <a:bodyPr/>
        <a:lstStyle/>
        <a:p>
          <a:r>
            <a:rPr lang="it-IT"/>
            <a:t>Aspettare il padre		</a:t>
          </a:r>
        </a:p>
      </dgm:t>
    </dgm:pt>
    <dgm:pt modelId="{2DB98331-8590-44BE-AE69-DA9B39020C5E}" type="parTrans" cxnId="{8456A799-7847-496D-AE6F-D5BE50E8A76D}">
      <dgm:prSet/>
      <dgm:spPr/>
      <dgm:t>
        <a:bodyPr/>
        <a:lstStyle/>
        <a:p>
          <a:endParaRPr lang="it-IT"/>
        </a:p>
      </dgm:t>
    </dgm:pt>
    <dgm:pt modelId="{28057F6A-D031-48D5-B4F0-E685299A0473}" type="sibTrans" cxnId="{8456A799-7847-496D-AE6F-D5BE50E8A76D}">
      <dgm:prSet/>
      <dgm:spPr/>
      <dgm:t>
        <a:bodyPr/>
        <a:lstStyle/>
        <a:p>
          <a:endParaRPr lang="it-IT"/>
        </a:p>
      </dgm:t>
    </dgm:pt>
    <dgm:pt modelId="{EBE1460E-E21C-4C39-BA95-663E4212323E}">
      <dgm:prSet/>
      <dgm:spPr/>
      <dgm:t>
        <a:bodyPr/>
        <a:lstStyle/>
        <a:p>
          <a:r>
            <a:rPr lang="it-IT"/>
            <a:t>Chiedere al padre di condividere i dati della carta di credito a pezzi e su piattaforme e canali differenti		</a:t>
          </a:r>
        </a:p>
      </dgm:t>
    </dgm:pt>
    <dgm:pt modelId="{08E8CDC4-F92E-4F8D-8D4E-BF0257BBD5C4}" type="parTrans" cxnId="{4C88852E-23B5-4048-B946-12BBBB7AA667}">
      <dgm:prSet/>
      <dgm:spPr/>
      <dgm:t>
        <a:bodyPr/>
        <a:lstStyle/>
        <a:p>
          <a:endParaRPr lang="it-IT"/>
        </a:p>
      </dgm:t>
    </dgm:pt>
    <dgm:pt modelId="{C91AC0F2-5DFD-4B77-832A-A7EE30126EEA}" type="sibTrans" cxnId="{4C88852E-23B5-4048-B946-12BBBB7AA667}">
      <dgm:prSet/>
      <dgm:spPr/>
      <dgm:t>
        <a:bodyPr/>
        <a:lstStyle/>
        <a:p>
          <a:endParaRPr lang="it-IT"/>
        </a:p>
      </dgm:t>
    </dgm:pt>
    <dgm:pt modelId="{5F729ADE-73C9-4D19-9E90-536C675B5577}">
      <dgm:prSet/>
      <dgm:spPr/>
      <dgm:t>
        <a:bodyPr/>
        <a:lstStyle/>
        <a:p>
          <a:r>
            <a:rPr lang="it-IT"/>
            <a:t>Fotografare la carta e inviare una foto invece dei dati		</a:t>
          </a:r>
        </a:p>
      </dgm:t>
    </dgm:pt>
    <dgm:pt modelId="{21363D61-62A4-49CE-B6AF-E178014A826B}" type="parTrans" cxnId="{6FF4DD55-8747-44E8-82CC-07E3C7A7F183}">
      <dgm:prSet/>
      <dgm:spPr/>
      <dgm:t>
        <a:bodyPr/>
        <a:lstStyle/>
        <a:p>
          <a:endParaRPr lang="it-IT"/>
        </a:p>
      </dgm:t>
    </dgm:pt>
    <dgm:pt modelId="{1C384A92-05DF-4FC7-B1F0-0FAA407D46DD}" type="sibTrans" cxnId="{6FF4DD55-8747-44E8-82CC-07E3C7A7F183}">
      <dgm:prSet/>
      <dgm:spPr/>
      <dgm:t>
        <a:bodyPr/>
        <a:lstStyle/>
        <a:p>
          <a:endParaRPr lang="it-IT"/>
        </a:p>
      </dgm:t>
    </dgm:pt>
    <dgm:pt modelId="{516D2AB8-6CAA-4C65-A52F-0D72FFD9E5FC}">
      <dgm:prSet/>
      <dgm:spPr/>
      <dgm:t>
        <a:bodyPr/>
        <a:lstStyle/>
        <a:p>
          <a:r>
            <a:rPr lang="it-IT"/>
            <a:t>Condividere i dati della carta via mail		</a:t>
          </a:r>
        </a:p>
      </dgm:t>
    </dgm:pt>
    <dgm:pt modelId="{0E8AFF07-5EA7-4DE7-B19D-5F1ED3B9E63F}" type="parTrans" cxnId="{271E941A-60E5-442D-9C32-FDFEACD43BBB}">
      <dgm:prSet/>
      <dgm:spPr/>
      <dgm:t>
        <a:bodyPr/>
        <a:lstStyle/>
        <a:p>
          <a:endParaRPr lang="it-IT"/>
        </a:p>
      </dgm:t>
    </dgm:pt>
    <dgm:pt modelId="{82F7FC36-84F7-47C1-AB80-EB2A79755F6D}" type="sibTrans" cxnId="{271E941A-60E5-442D-9C32-FDFEACD43BBB}">
      <dgm:prSet/>
      <dgm:spPr/>
      <dgm:t>
        <a:bodyPr/>
        <a:lstStyle/>
        <a:p>
          <a:endParaRPr lang="it-IT"/>
        </a:p>
      </dgm:t>
    </dgm:pt>
    <dgm:pt modelId="{AB6C181F-1230-4CB1-80EC-1B226D913EA1}">
      <dgm:prSet/>
      <dgm:spPr/>
      <dgm:t>
        <a:bodyPr/>
        <a:lstStyle/>
        <a:p>
          <a:r>
            <a:rPr lang="it-IT"/>
            <a:t>Condividerli tutti contemporaneamente su una chat</a:t>
          </a:r>
        </a:p>
      </dgm:t>
    </dgm:pt>
    <dgm:pt modelId="{D893AD8D-4925-43F5-8672-0B00F5A05FCC}" type="parTrans" cxnId="{3E1259A7-CC87-408F-B755-58B5F2762C33}">
      <dgm:prSet/>
      <dgm:spPr/>
      <dgm:t>
        <a:bodyPr/>
        <a:lstStyle/>
        <a:p>
          <a:endParaRPr lang="it-IT"/>
        </a:p>
      </dgm:t>
    </dgm:pt>
    <dgm:pt modelId="{D300259F-C32E-4FB8-A13B-47B2A02AF9D9}" type="sibTrans" cxnId="{3E1259A7-CC87-408F-B755-58B5F2762C33}">
      <dgm:prSet/>
      <dgm:spPr/>
      <dgm:t>
        <a:bodyPr/>
        <a:lstStyle/>
        <a:p>
          <a:endParaRPr lang="it-IT"/>
        </a:p>
      </dgm:t>
    </dgm:pt>
    <dgm:pt modelId="{8ED15AD7-A37F-41DE-934E-A45522C7E903}" type="pres">
      <dgm:prSet presAssocID="{8694EB5B-36A5-4596-9ED5-9B81966D3569}" presName="vert0" presStyleCnt="0">
        <dgm:presLayoutVars>
          <dgm:dir/>
          <dgm:animOne val="branch"/>
          <dgm:animLvl val="lvl"/>
        </dgm:presLayoutVars>
      </dgm:prSet>
      <dgm:spPr/>
    </dgm:pt>
    <dgm:pt modelId="{A38F36BF-DEB4-441F-824B-EE85D438BED9}" type="pres">
      <dgm:prSet presAssocID="{BEF11016-4D35-4672-AAC8-CF7C37EB0E52}" presName="thickLine" presStyleLbl="alignNode1" presStyleIdx="0" presStyleCnt="5"/>
      <dgm:spPr/>
    </dgm:pt>
    <dgm:pt modelId="{CCB653C6-4E9E-4E69-B39E-050EB1F2250D}" type="pres">
      <dgm:prSet presAssocID="{BEF11016-4D35-4672-AAC8-CF7C37EB0E52}" presName="horz1" presStyleCnt="0"/>
      <dgm:spPr/>
    </dgm:pt>
    <dgm:pt modelId="{45F88BFB-A45C-40C5-B80E-B4C9A3355AFE}" type="pres">
      <dgm:prSet presAssocID="{BEF11016-4D35-4672-AAC8-CF7C37EB0E52}" presName="tx1" presStyleLbl="revTx" presStyleIdx="0" presStyleCnt="5"/>
      <dgm:spPr/>
    </dgm:pt>
    <dgm:pt modelId="{294B375F-9277-4D97-9138-90D204390BB6}" type="pres">
      <dgm:prSet presAssocID="{BEF11016-4D35-4672-AAC8-CF7C37EB0E52}" presName="vert1" presStyleCnt="0"/>
      <dgm:spPr/>
    </dgm:pt>
    <dgm:pt modelId="{B5B45829-2158-47D0-9BB7-0AFBE7908DE6}" type="pres">
      <dgm:prSet presAssocID="{EBE1460E-E21C-4C39-BA95-663E4212323E}" presName="thickLine" presStyleLbl="alignNode1" presStyleIdx="1" presStyleCnt="5"/>
      <dgm:spPr/>
    </dgm:pt>
    <dgm:pt modelId="{EE5F8EF9-73C5-4244-ADDD-B018BD71798E}" type="pres">
      <dgm:prSet presAssocID="{EBE1460E-E21C-4C39-BA95-663E4212323E}" presName="horz1" presStyleCnt="0"/>
      <dgm:spPr/>
    </dgm:pt>
    <dgm:pt modelId="{3FA0A0B8-6CBF-404F-8C2A-59EDD377DEF0}" type="pres">
      <dgm:prSet presAssocID="{EBE1460E-E21C-4C39-BA95-663E4212323E}" presName="tx1" presStyleLbl="revTx" presStyleIdx="1" presStyleCnt="5"/>
      <dgm:spPr/>
    </dgm:pt>
    <dgm:pt modelId="{A9DD1507-7CE9-46D9-8FE5-BBE91EBE2DF2}" type="pres">
      <dgm:prSet presAssocID="{EBE1460E-E21C-4C39-BA95-663E4212323E}" presName="vert1" presStyleCnt="0"/>
      <dgm:spPr/>
    </dgm:pt>
    <dgm:pt modelId="{1F215510-7160-40CC-804E-8E9CA5B25200}" type="pres">
      <dgm:prSet presAssocID="{5F729ADE-73C9-4D19-9E90-536C675B5577}" presName="thickLine" presStyleLbl="alignNode1" presStyleIdx="2" presStyleCnt="5"/>
      <dgm:spPr/>
    </dgm:pt>
    <dgm:pt modelId="{99A1D9EB-278A-45E9-9A31-DEDBA346239C}" type="pres">
      <dgm:prSet presAssocID="{5F729ADE-73C9-4D19-9E90-536C675B5577}" presName="horz1" presStyleCnt="0"/>
      <dgm:spPr/>
    </dgm:pt>
    <dgm:pt modelId="{FE91C5E7-8876-4944-8B10-D59EACA79477}" type="pres">
      <dgm:prSet presAssocID="{5F729ADE-73C9-4D19-9E90-536C675B5577}" presName="tx1" presStyleLbl="revTx" presStyleIdx="2" presStyleCnt="5"/>
      <dgm:spPr/>
    </dgm:pt>
    <dgm:pt modelId="{E6C55847-0360-42E5-B244-3E0BFB4247EF}" type="pres">
      <dgm:prSet presAssocID="{5F729ADE-73C9-4D19-9E90-536C675B5577}" presName="vert1" presStyleCnt="0"/>
      <dgm:spPr/>
    </dgm:pt>
    <dgm:pt modelId="{9E473EB3-0ABC-411D-93CF-31DF6422CB5A}" type="pres">
      <dgm:prSet presAssocID="{516D2AB8-6CAA-4C65-A52F-0D72FFD9E5FC}" presName="thickLine" presStyleLbl="alignNode1" presStyleIdx="3" presStyleCnt="5"/>
      <dgm:spPr/>
    </dgm:pt>
    <dgm:pt modelId="{E3914935-AFC7-4408-B297-4EE865AA18A6}" type="pres">
      <dgm:prSet presAssocID="{516D2AB8-6CAA-4C65-A52F-0D72FFD9E5FC}" presName="horz1" presStyleCnt="0"/>
      <dgm:spPr/>
    </dgm:pt>
    <dgm:pt modelId="{16E57DF1-9B56-419E-BC2E-829044CCE0C8}" type="pres">
      <dgm:prSet presAssocID="{516D2AB8-6CAA-4C65-A52F-0D72FFD9E5FC}" presName="tx1" presStyleLbl="revTx" presStyleIdx="3" presStyleCnt="5"/>
      <dgm:spPr/>
    </dgm:pt>
    <dgm:pt modelId="{1A0B3D6A-290C-4F76-B854-E33748025260}" type="pres">
      <dgm:prSet presAssocID="{516D2AB8-6CAA-4C65-A52F-0D72FFD9E5FC}" presName="vert1" presStyleCnt="0"/>
      <dgm:spPr/>
    </dgm:pt>
    <dgm:pt modelId="{F4AE6497-6DC8-402C-9FD2-F4EA78C9513A}" type="pres">
      <dgm:prSet presAssocID="{AB6C181F-1230-4CB1-80EC-1B226D913EA1}" presName="thickLine" presStyleLbl="alignNode1" presStyleIdx="4" presStyleCnt="5"/>
      <dgm:spPr/>
    </dgm:pt>
    <dgm:pt modelId="{FFE26489-75D8-4321-AD18-0B069F5AF2D1}" type="pres">
      <dgm:prSet presAssocID="{AB6C181F-1230-4CB1-80EC-1B226D913EA1}" presName="horz1" presStyleCnt="0"/>
      <dgm:spPr/>
    </dgm:pt>
    <dgm:pt modelId="{EBF86212-3AEA-4630-87EC-EFB4BDCAC8F9}" type="pres">
      <dgm:prSet presAssocID="{AB6C181F-1230-4CB1-80EC-1B226D913EA1}" presName="tx1" presStyleLbl="revTx" presStyleIdx="4" presStyleCnt="5"/>
      <dgm:spPr/>
    </dgm:pt>
    <dgm:pt modelId="{DE81BCE8-AD31-4A44-ABB5-324E8AE47306}" type="pres">
      <dgm:prSet presAssocID="{AB6C181F-1230-4CB1-80EC-1B226D913EA1}" presName="vert1" presStyleCnt="0"/>
      <dgm:spPr/>
    </dgm:pt>
  </dgm:ptLst>
  <dgm:cxnLst>
    <dgm:cxn modelId="{271E941A-60E5-442D-9C32-FDFEACD43BBB}" srcId="{8694EB5B-36A5-4596-9ED5-9B81966D3569}" destId="{516D2AB8-6CAA-4C65-A52F-0D72FFD9E5FC}" srcOrd="3" destOrd="0" parTransId="{0E8AFF07-5EA7-4DE7-B19D-5F1ED3B9E63F}" sibTransId="{82F7FC36-84F7-47C1-AB80-EB2A79755F6D}"/>
    <dgm:cxn modelId="{5CF7301B-972C-4945-84D3-168424F4B0A3}" type="presOf" srcId="{5F729ADE-73C9-4D19-9E90-536C675B5577}" destId="{FE91C5E7-8876-4944-8B10-D59EACA79477}" srcOrd="0" destOrd="0" presId="urn:microsoft.com/office/officeart/2008/layout/LinedList"/>
    <dgm:cxn modelId="{4C88852E-23B5-4048-B946-12BBBB7AA667}" srcId="{8694EB5B-36A5-4596-9ED5-9B81966D3569}" destId="{EBE1460E-E21C-4C39-BA95-663E4212323E}" srcOrd="1" destOrd="0" parTransId="{08E8CDC4-F92E-4F8D-8D4E-BF0257BBD5C4}" sibTransId="{C91AC0F2-5DFD-4B77-832A-A7EE30126EEA}"/>
    <dgm:cxn modelId="{DB79023D-DCBB-4AEF-B85D-D8E821713A70}" type="presOf" srcId="{8694EB5B-36A5-4596-9ED5-9B81966D3569}" destId="{8ED15AD7-A37F-41DE-934E-A45522C7E903}" srcOrd="0" destOrd="0" presId="urn:microsoft.com/office/officeart/2008/layout/LinedList"/>
    <dgm:cxn modelId="{6FF4DD55-8747-44E8-82CC-07E3C7A7F183}" srcId="{8694EB5B-36A5-4596-9ED5-9B81966D3569}" destId="{5F729ADE-73C9-4D19-9E90-536C675B5577}" srcOrd="2" destOrd="0" parTransId="{21363D61-62A4-49CE-B6AF-E178014A826B}" sibTransId="{1C384A92-05DF-4FC7-B1F0-0FAA407D46DD}"/>
    <dgm:cxn modelId="{E0DBDD76-F673-4234-9F81-9E855138B903}" type="presOf" srcId="{EBE1460E-E21C-4C39-BA95-663E4212323E}" destId="{3FA0A0B8-6CBF-404F-8C2A-59EDD377DEF0}" srcOrd="0" destOrd="0" presId="urn:microsoft.com/office/officeart/2008/layout/LinedList"/>
    <dgm:cxn modelId="{8456A799-7847-496D-AE6F-D5BE50E8A76D}" srcId="{8694EB5B-36A5-4596-9ED5-9B81966D3569}" destId="{BEF11016-4D35-4672-AAC8-CF7C37EB0E52}" srcOrd="0" destOrd="0" parTransId="{2DB98331-8590-44BE-AE69-DA9B39020C5E}" sibTransId="{28057F6A-D031-48D5-B4F0-E685299A0473}"/>
    <dgm:cxn modelId="{BDA4FEA3-348A-4AB4-B546-9C49067DEDBB}" type="presOf" srcId="{516D2AB8-6CAA-4C65-A52F-0D72FFD9E5FC}" destId="{16E57DF1-9B56-419E-BC2E-829044CCE0C8}" srcOrd="0" destOrd="0" presId="urn:microsoft.com/office/officeart/2008/layout/LinedList"/>
    <dgm:cxn modelId="{3E1259A7-CC87-408F-B755-58B5F2762C33}" srcId="{8694EB5B-36A5-4596-9ED5-9B81966D3569}" destId="{AB6C181F-1230-4CB1-80EC-1B226D913EA1}" srcOrd="4" destOrd="0" parTransId="{D893AD8D-4925-43F5-8672-0B00F5A05FCC}" sibTransId="{D300259F-C32E-4FB8-A13B-47B2A02AF9D9}"/>
    <dgm:cxn modelId="{C792F8A8-ABBE-4A8B-9A14-DE33F452298D}" type="presOf" srcId="{BEF11016-4D35-4672-AAC8-CF7C37EB0E52}" destId="{45F88BFB-A45C-40C5-B80E-B4C9A3355AFE}" srcOrd="0" destOrd="0" presId="urn:microsoft.com/office/officeart/2008/layout/LinedList"/>
    <dgm:cxn modelId="{503344F5-6BD2-47CD-A2EC-58E22E0BD795}" type="presOf" srcId="{AB6C181F-1230-4CB1-80EC-1B226D913EA1}" destId="{EBF86212-3AEA-4630-87EC-EFB4BDCAC8F9}" srcOrd="0" destOrd="0" presId="urn:microsoft.com/office/officeart/2008/layout/LinedList"/>
    <dgm:cxn modelId="{9ABF5E0D-E65C-48AD-BEF5-11A443C7EF85}" type="presParOf" srcId="{8ED15AD7-A37F-41DE-934E-A45522C7E903}" destId="{A38F36BF-DEB4-441F-824B-EE85D438BED9}" srcOrd="0" destOrd="0" presId="urn:microsoft.com/office/officeart/2008/layout/LinedList"/>
    <dgm:cxn modelId="{42FBCCD3-FB8D-4E76-A63B-19DA93BEC07A}" type="presParOf" srcId="{8ED15AD7-A37F-41DE-934E-A45522C7E903}" destId="{CCB653C6-4E9E-4E69-B39E-050EB1F2250D}" srcOrd="1" destOrd="0" presId="urn:microsoft.com/office/officeart/2008/layout/LinedList"/>
    <dgm:cxn modelId="{F93DF588-33DA-442B-86F2-F4C9A20C71EA}" type="presParOf" srcId="{CCB653C6-4E9E-4E69-B39E-050EB1F2250D}" destId="{45F88BFB-A45C-40C5-B80E-B4C9A3355AFE}" srcOrd="0" destOrd="0" presId="urn:microsoft.com/office/officeart/2008/layout/LinedList"/>
    <dgm:cxn modelId="{7F4FAC50-6950-4417-82B4-4B1FEB89A391}" type="presParOf" srcId="{CCB653C6-4E9E-4E69-B39E-050EB1F2250D}" destId="{294B375F-9277-4D97-9138-90D204390BB6}" srcOrd="1" destOrd="0" presId="urn:microsoft.com/office/officeart/2008/layout/LinedList"/>
    <dgm:cxn modelId="{A3714CDC-7CC7-428A-8840-6039332F1999}" type="presParOf" srcId="{8ED15AD7-A37F-41DE-934E-A45522C7E903}" destId="{B5B45829-2158-47D0-9BB7-0AFBE7908DE6}" srcOrd="2" destOrd="0" presId="urn:microsoft.com/office/officeart/2008/layout/LinedList"/>
    <dgm:cxn modelId="{E93066DB-6EF9-4FB5-9A50-7DB759D00851}" type="presParOf" srcId="{8ED15AD7-A37F-41DE-934E-A45522C7E903}" destId="{EE5F8EF9-73C5-4244-ADDD-B018BD71798E}" srcOrd="3" destOrd="0" presId="urn:microsoft.com/office/officeart/2008/layout/LinedList"/>
    <dgm:cxn modelId="{98F22E3B-C01F-4531-AB12-5E31938B1FD8}" type="presParOf" srcId="{EE5F8EF9-73C5-4244-ADDD-B018BD71798E}" destId="{3FA0A0B8-6CBF-404F-8C2A-59EDD377DEF0}" srcOrd="0" destOrd="0" presId="urn:microsoft.com/office/officeart/2008/layout/LinedList"/>
    <dgm:cxn modelId="{C0401371-662D-42E6-A4B0-0FA16C2BA030}" type="presParOf" srcId="{EE5F8EF9-73C5-4244-ADDD-B018BD71798E}" destId="{A9DD1507-7CE9-46D9-8FE5-BBE91EBE2DF2}" srcOrd="1" destOrd="0" presId="urn:microsoft.com/office/officeart/2008/layout/LinedList"/>
    <dgm:cxn modelId="{E66795F9-9A6E-4AC8-BD13-191FF030394A}" type="presParOf" srcId="{8ED15AD7-A37F-41DE-934E-A45522C7E903}" destId="{1F215510-7160-40CC-804E-8E9CA5B25200}" srcOrd="4" destOrd="0" presId="urn:microsoft.com/office/officeart/2008/layout/LinedList"/>
    <dgm:cxn modelId="{EED5B830-F5CE-4092-BE6D-409A79B15E44}" type="presParOf" srcId="{8ED15AD7-A37F-41DE-934E-A45522C7E903}" destId="{99A1D9EB-278A-45E9-9A31-DEDBA346239C}" srcOrd="5" destOrd="0" presId="urn:microsoft.com/office/officeart/2008/layout/LinedList"/>
    <dgm:cxn modelId="{4E7D8115-E09F-4147-A14B-7F84DA3EC3DE}" type="presParOf" srcId="{99A1D9EB-278A-45E9-9A31-DEDBA346239C}" destId="{FE91C5E7-8876-4944-8B10-D59EACA79477}" srcOrd="0" destOrd="0" presId="urn:microsoft.com/office/officeart/2008/layout/LinedList"/>
    <dgm:cxn modelId="{0B45E434-A87D-43E5-9284-480F952D0023}" type="presParOf" srcId="{99A1D9EB-278A-45E9-9A31-DEDBA346239C}" destId="{E6C55847-0360-42E5-B244-3E0BFB4247EF}" srcOrd="1" destOrd="0" presId="urn:microsoft.com/office/officeart/2008/layout/LinedList"/>
    <dgm:cxn modelId="{0D03C9E2-BB24-42D6-A56A-E914032F2187}" type="presParOf" srcId="{8ED15AD7-A37F-41DE-934E-A45522C7E903}" destId="{9E473EB3-0ABC-411D-93CF-31DF6422CB5A}" srcOrd="6" destOrd="0" presId="urn:microsoft.com/office/officeart/2008/layout/LinedList"/>
    <dgm:cxn modelId="{F0D38E62-4E89-46F9-A9A2-60EA2FA3E53B}" type="presParOf" srcId="{8ED15AD7-A37F-41DE-934E-A45522C7E903}" destId="{E3914935-AFC7-4408-B297-4EE865AA18A6}" srcOrd="7" destOrd="0" presId="urn:microsoft.com/office/officeart/2008/layout/LinedList"/>
    <dgm:cxn modelId="{E957E58A-1C47-41FC-BC61-8EE15DE83EA4}" type="presParOf" srcId="{E3914935-AFC7-4408-B297-4EE865AA18A6}" destId="{16E57DF1-9B56-419E-BC2E-829044CCE0C8}" srcOrd="0" destOrd="0" presId="urn:microsoft.com/office/officeart/2008/layout/LinedList"/>
    <dgm:cxn modelId="{2E552622-0468-47CD-88A5-402EB2002717}" type="presParOf" srcId="{E3914935-AFC7-4408-B297-4EE865AA18A6}" destId="{1A0B3D6A-290C-4F76-B854-E33748025260}" srcOrd="1" destOrd="0" presId="urn:microsoft.com/office/officeart/2008/layout/LinedList"/>
    <dgm:cxn modelId="{E93267AB-06AF-45D2-BC3A-456D92FBB8C2}" type="presParOf" srcId="{8ED15AD7-A37F-41DE-934E-A45522C7E903}" destId="{F4AE6497-6DC8-402C-9FD2-F4EA78C9513A}" srcOrd="8" destOrd="0" presId="urn:microsoft.com/office/officeart/2008/layout/LinedList"/>
    <dgm:cxn modelId="{02092A0D-D157-476D-B905-B0BE7F85823C}" type="presParOf" srcId="{8ED15AD7-A37F-41DE-934E-A45522C7E903}" destId="{FFE26489-75D8-4321-AD18-0B069F5AF2D1}" srcOrd="9" destOrd="0" presId="urn:microsoft.com/office/officeart/2008/layout/LinedList"/>
    <dgm:cxn modelId="{6B09574D-7F34-4113-9A94-E5BBD8401282}" type="presParOf" srcId="{FFE26489-75D8-4321-AD18-0B069F5AF2D1}" destId="{EBF86212-3AEA-4630-87EC-EFB4BDCAC8F9}" srcOrd="0" destOrd="0" presId="urn:microsoft.com/office/officeart/2008/layout/LinedList"/>
    <dgm:cxn modelId="{93A1C920-B5F8-4AB4-95CF-EF1D14CDD51D}" type="presParOf" srcId="{FFE26489-75D8-4321-AD18-0B069F5AF2D1}" destId="{DE81BCE8-AD31-4A44-ABB5-324E8AE473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5B0AEF0-2FF4-4635-AFAF-7E7D61AF063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A7DC82E-1864-4B87-ADDD-575689A287DC}">
      <dgm:prSet/>
      <dgm:spPr/>
      <dgm:t>
        <a:bodyPr/>
        <a:lstStyle/>
        <a:p>
          <a:r>
            <a:rPr lang="it-IT"/>
            <a:t>È sempre sconsigliato utilizzare chat, app, email, per condividere codici personali, password, estremi di una carta di credito o gli accessi al proprio conto corrente</a:t>
          </a:r>
        </a:p>
      </dgm:t>
    </dgm:pt>
    <dgm:pt modelId="{368C4732-0767-4C71-8D02-190AE69641E2}" type="parTrans" cxnId="{A7F45C7D-271C-48DA-A1B7-352FFE0AD576}">
      <dgm:prSet/>
      <dgm:spPr/>
      <dgm:t>
        <a:bodyPr/>
        <a:lstStyle/>
        <a:p>
          <a:endParaRPr lang="it-IT"/>
        </a:p>
      </dgm:t>
    </dgm:pt>
    <dgm:pt modelId="{A17CC3C3-2D43-4EA0-A1A9-9DA32B4BB1D8}" type="sibTrans" cxnId="{A7F45C7D-271C-48DA-A1B7-352FFE0AD576}">
      <dgm:prSet/>
      <dgm:spPr/>
      <dgm:t>
        <a:bodyPr/>
        <a:lstStyle/>
        <a:p>
          <a:endParaRPr lang="it-IT"/>
        </a:p>
      </dgm:t>
    </dgm:pt>
    <dgm:pt modelId="{8D9A467C-21CD-4975-869E-508857467C28}" type="pres">
      <dgm:prSet presAssocID="{95B0AEF0-2FF4-4635-AFAF-7E7D61AF063D}" presName="linear" presStyleCnt="0">
        <dgm:presLayoutVars>
          <dgm:animLvl val="lvl"/>
          <dgm:resizeHandles val="exact"/>
        </dgm:presLayoutVars>
      </dgm:prSet>
      <dgm:spPr/>
    </dgm:pt>
    <dgm:pt modelId="{626F93B0-3E30-4D4B-A0E6-1CF8EB49699D}" type="pres">
      <dgm:prSet presAssocID="{AA7DC82E-1864-4B87-ADDD-575689A287DC}" presName="parentText" presStyleLbl="node1" presStyleIdx="0" presStyleCnt="1">
        <dgm:presLayoutVars>
          <dgm:chMax val="0"/>
          <dgm:bulletEnabled val="1"/>
        </dgm:presLayoutVars>
      </dgm:prSet>
      <dgm:spPr/>
    </dgm:pt>
  </dgm:ptLst>
  <dgm:cxnLst>
    <dgm:cxn modelId="{A7F45C7D-271C-48DA-A1B7-352FFE0AD576}" srcId="{95B0AEF0-2FF4-4635-AFAF-7E7D61AF063D}" destId="{AA7DC82E-1864-4B87-ADDD-575689A287DC}" srcOrd="0" destOrd="0" parTransId="{368C4732-0767-4C71-8D02-190AE69641E2}" sibTransId="{A17CC3C3-2D43-4EA0-A1A9-9DA32B4BB1D8}"/>
    <dgm:cxn modelId="{0D0BD38A-CE2C-451F-ACEF-BB8DB934D949}" type="presOf" srcId="{AA7DC82E-1864-4B87-ADDD-575689A287DC}" destId="{626F93B0-3E30-4D4B-A0E6-1CF8EB49699D}" srcOrd="0" destOrd="0" presId="urn:microsoft.com/office/officeart/2005/8/layout/vList2"/>
    <dgm:cxn modelId="{DEF0DFA8-5A9D-40E1-9A68-5DD6AFDF167E}" type="presOf" srcId="{95B0AEF0-2FF4-4635-AFAF-7E7D61AF063D}" destId="{8D9A467C-21CD-4975-869E-508857467C28}" srcOrd="0" destOrd="0" presId="urn:microsoft.com/office/officeart/2005/8/layout/vList2"/>
    <dgm:cxn modelId="{8E121F77-94FD-45C2-A42B-C3D725BC5C44}" type="presParOf" srcId="{8D9A467C-21CD-4975-869E-508857467C28}" destId="{626F93B0-3E30-4D4B-A0E6-1CF8EB4969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3571020-CCD7-4385-B9BD-06D0EEE4CCFC}"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it-IT"/>
        </a:p>
      </dgm:t>
    </dgm:pt>
    <dgm:pt modelId="{0E3E077D-BC6B-45FF-A000-3B46B7568080}">
      <dgm:prSet/>
      <dgm:spPr/>
      <dgm:t>
        <a:bodyPr/>
        <a:lstStyle/>
        <a:p>
          <a:r>
            <a:rPr lang="it-IT"/>
            <a:t>La persona deve essere di nostra conoscenza ed affidabile</a:t>
          </a:r>
        </a:p>
      </dgm:t>
    </dgm:pt>
    <dgm:pt modelId="{5E1DDEB3-55B6-4723-8691-25E46BF70ABC}" type="parTrans" cxnId="{853D70C1-AE56-4DA8-A69C-7192C0FB9A84}">
      <dgm:prSet/>
      <dgm:spPr/>
      <dgm:t>
        <a:bodyPr/>
        <a:lstStyle/>
        <a:p>
          <a:endParaRPr lang="it-IT"/>
        </a:p>
      </dgm:t>
    </dgm:pt>
    <dgm:pt modelId="{8D367496-BC15-4BAF-9E7A-8C970B124E38}" type="sibTrans" cxnId="{853D70C1-AE56-4DA8-A69C-7192C0FB9A84}">
      <dgm:prSet/>
      <dgm:spPr/>
      <dgm:t>
        <a:bodyPr/>
        <a:lstStyle/>
        <a:p>
          <a:endParaRPr lang="it-IT"/>
        </a:p>
      </dgm:t>
    </dgm:pt>
    <dgm:pt modelId="{1B8F3E96-A92E-42F9-B77B-6F5244485063}">
      <dgm:prSet/>
      <dgm:spPr/>
      <dgm:t>
        <a:bodyPr/>
        <a:lstStyle/>
        <a:p>
          <a:r>
            <a:rPr lang="it-IT"/>
            <a:t>Evitare di condividere i dati e le informazioni con più persone contemporaneamente</a:t>
          </a:r>
        </a:p>
      </dgm:t>
    </dgm:pt>
    <dgm:pt modelId="{D39A9D3C-0194-44BF-9A29-EA30372CEFD4}" type="parTrans" cxnId="{3C80598E-A010-4C4C-A3A7-0C3BD8DC77AD}">
      <dgm:prSet/>
      <dgm:spPr/>
      <dgm:t>
        <a:bodyPr/>
        <a:lstStyle/>
        <a:p>
          <a:endParaRPr lang="it-IT"/>
        </a:p>
      </dgm:t>
    </dgm:pt>
    <dgm:pt modelId="{0134D88B-EBF3-4281-BB55-B872CB95B35A}" type="sibTrans" cxnId="{3C80598E-A010-4C4C-A3A7-0C3BD8DC77AD}">
      <dgm:prSet/>
      <dgm:spPr/>
      <dgm:t>
        <a:bodyPr/>
        <a:lstStyle/>
        <a:p>
          <a:endParaRPr lang="it-IT"/>
        </a:p>
      </dgm:t>
    </dgm:pt>
    <dgm:pt modelId="{B101446F-9E46-4376-B57A-47324C94994D}">
      <dgm:prSet/>
      <dgm:spPr/>
      <dgm:t>
        <a:bodyPr/>
        <a:lstStyle/>
        <a:p>
          <a:r>
            <a:rPr lang="it-IT"/>
            <a:t>Non utilizzare le piattaforme web (o solo piattaforme web)</a:t>
          </a:r>
        </a:p>
      </dgm:t>
    </dgm:pt>
    <dgm:pt modelId="{4DD69B83-6798-412E-BE93-5FD36A11040E}" type="parTrans" cxnId="{65262669-90BF-46BC-9806-7B0090AD7926}">
      <dgm:prSet/>
      <dgm:spPr/>
      <dgm:t>
        <a:bodyPr/>
        <a:lstStyle/>
        <a:p>
          <a:endParaRPr lang="it-IT"/>
        </a:p>
      </dgm:t>
    </dgm:pt>
    <dgm:pt modelId="{BA679D12-F446-4046-925F-44C2D9192FC0}" type="sibTrans" cxnId="{65262669-90BF-46BC-9806-7B0090AD7926}">
      <dgm:prSet/>
      <dgm:spPr/>
      <dgm:t>
        <a:bodyPr/>
        <a:lstStyle/>
        <a:p>
          <a:endParaRPr lang="it-IT"/>
        </a:p>
      </dgm:t>
    </dgm:pt>
    <dgm:pt modelId="{B3D8F07B-1396-4468-8107-C122C3C85210}">
      <dgm:prSet/>
      <dgm:spPr/>
      <dgm:t>
        <a:bodyPr/>
        <a:lstStyle/>
        <a:p>
          <a:r>
            <a:rPr lang="it-IT" dirty="0"/>
            <a:t>Se strettamente necessario meglio suddividere la comunicazione dei dati su piattaforme e canali differenti</a:t>
          </a:r>
        </a:p>
      </dgm:t>
    </dgm:pt>
    <dgm:pt modelId="{F66C3899-E6C7-4824-85C2-C74CB5E32F1E}" type="parTrans" cxnId="{289B2B45-D3C8-4B93-97FD-1E4C8928E3C6}">
      <dgm:prSet/>
      <dgm:spPr/>
      <dgm:t>
        <a:bodyPr/>
        <a:lstStyle/>
        <a:p>
          <a:endParaRPr lang="it-IT"/>
        </a:p>
      </dgm:t>
    </dgm:pt>
    <dgm:pt modelId="{ADA371B9-FD04-4ED2-8803-27087CE7C276}" type="sibTrans" cxnId="{289B2B45-D3C8-4B93-97FD-1E4C8928E3C6}">
      <dgm:prSet/>
      <dgm:spPr/>
      <dgm:t>
        <a:bodyPr/>
        <a:lstStyle/>
        <a:p>
          <a:endParaRPr lang="it-IT"/>
        </a:p>
      </dgm:t>
    </dgm:pt>
    <dgm:pt modelId="{A6E89AF9-7AE8-4564-B374-699E671B8134}">
      <dgm:prSet/>
      <dgm:spPr/>
      <dgm:t>
        <a:bodyPr/>
        <a:lstStyle/>
        <a:p>
          <a:r>
            <a:rPr lang="it-IT" dirty="0"/>
            <a:t>Evitare nelle comunicazioni di esplicitare che si tratta di password o numeri di carta di credito</a:t>
          </a:r>
        </a:p>
      </dgm:t>
    </dgm:pt>
    <dgm:pt modelId="{C2B64EC4-9069-4265-8B86-49257310EBFB}" type="parTrans" cxnId="{0EE2EFD8-A878-4717-9477-5ABBFCA4ACFA}">
      <dgm:prSet/>
      <dgm:spPr/>
      <dgm:t>
        <a:bodyPr/>
        <a:lstStyle/>
        <a:p>
          <a:endParaRPr lang="it-IT"/>
        </a:p>
      </dgm:t>
    </dgm:pt>
    <dgm:pt modelId="{0BF1B738-7DCE-42AC-8CA1-E867EDD75C30}" type="sibTrans" cxnId="{0EE2EFD8-A878-4717-9477-5ABBFCA4ACFA}">
      <dgm:prSet/>
      <dgm:spPr/>
      <dgm:t>
        <a:bodyPr/>
        <a:lstStyle/>
        <a:p>
          <a:endParaRPr lang="it-IT"/>
        </a:p>
      </dgm:t>
    </dgm:pt>
    <dgm:pt modelId="{D5999B87-FBBF-4DDC-93E9-5D46EDC07E0D}">
      <dgm:prSet/>
      <dgm:spPr/>
      <dgm:t>
        <a:bodyPr/>
        <a:lstStyle/>
        <a:p>
          <a:r>
            <a:rPr lang="it-IT"/>
            <a:t>Evitare di eseguire queste operazioni su un wifi pubblico</a:t>
          </a:r>
        </a:p>
      </dgm:t>
    </dgm:pt>
    <dgm:pt modelId="{AE10CDF5-2432-49A8-BEB0-B2681E85663B}" type="parTrans" cxnId="{3F424C2E-AAA8-403D-A34B-98B590E8DB1E}">
      <dgm:prSet/>
      <dgm:spPr/>
      <dgm:t>
        <a:bodyPr/>
        <a:lstStyle/>
        <a:p>
          <a:endParaRPr lang="it-IT"/>
        </a:p>
      </dgm:t>
    </dgm:pt>
    <dgm:pt modelId="{60FE7392-06AF-4856-B4A0-73D9FCFD1682}" type="sibTrans" cxnId="{3F424C2E-AAA8-403D-A34B-98B590E8DB1E}">
      <dgm:prSet/>
      <dgm:spPr/>
      <dgm:t>
        <a:bodyPr/>
        <a:lstStyle/>
        <a:p>
          <a:endParaRPr lang="it-IT"/>
        </a:p>
      </dgm:t>
    </dgm:pt>
    <dgm:pt modelId="{292F4D0F-74D0-4012-8EC3-575F86A78752}" type="pres">
      <dgm:prSet presAssocID="{33571020-CCD7-4385-B9BD-06D0EEE4CCFC}" presName="diagram" presStyleCnt="0">
        <dgm:presLayoutVars>
          <dgm:dir/>
          <dgm:resizeHandles val="exact"/>
        </dgm:presLayoutVars>
      </dgm:prSet>
      <dgm:spPr/>
    </dgm:pt>
    <dgm:pt modelId="{8A95F8CF-41E3-43C5-98B8-4E702246AA5B}" type="pres">
      <dgm:prSet presAssocID="{0E3E077D-BC6B-45FF-A000-3B46B7568080}" presName="node" presStyleLbl="node1" presStyleIdx="0" presStyleCnt="6">
        <dgm:presLayoutVars>
          <dgm:bulletEnabled val="1"/>
        </dgm:presLayoutVars>
      </dgm:prSet>
      <dgm:spPr/>
    </dgm:pt>
    <dgm:pt modelId="{62682EE5-5FF1-416B-A72D-A6613DEC459D}" type="pres">
      <dgm:prSet presAssocID="{8D367496-BC15-4BAF-9E7A-8C970B124E38}" presName="sibTrans" presStyleCnt="0"/>
      <dgm:spPr/>
    </dgm:pt>
    <dgm:pt modelId="{D3A21CD7-27C4-425F-B564-5CDFE0E6CCBF}" type="pres">
      <dgm:prSet presAssocID="{1B8F3E96-A92E-42F9-B77B-6F5244485063}" presName="node" presStyleLbl="node1" presStyleIdx="1" presStyleCnt="6">
        <dgm:presLayoutVars>
          <dgm:bulletEnabled val="1"/>
        </dgm:presLayoutVars>
      </dgm:prSet>
      <dgm:spPr/>
    </dgm:pt>
    <dgm:pt modelId="{4580D68D-0634-464F-8BB5-CC1A4FD8356D}" type="pres">
      <dgm:prSet presAssocID="{0134D88B-EBF3-4281-BB55-B872CB95B35A}" presName="sibTrans" presStyleCnt="0"/>
      <dgm:spPr/>
    </dgm:pt>
    <dgm:pt modelId="{B0855B91-21DA-4C5A-BB87-BA42E6D1C042}" type="pres">
      <dgm:prSet presAssocID="{B101446F-9E46-4376-B57A-47324C94994D}" presName="node" presStyleLbl="node1" presStyleIdx="2" presStyleCnt="6">
        <dgm:presLayoutVars>
          <dgm:bulletEnabled val="1"/>
        </dgm:presLayoutVars>
      </dgm:prSet>
      <dgm:spPr/>
    </dgm:pt>
    <dgm:pt modelId="{8950E934-9538-464F-9C27-CCE98D6C0722}" type="pres">
      <dgm:prSet presAssocID="{BA679D12-F446-4046-925F-44C2D9192FC0}" presName="sibTrans" presStyleCnt="0"/>
      <dgm:spPr/>
    </dgm:pt>
    <dgm:pt modelId="{4E05C34E-F5DD-45F3-BA6E-E02482BAD1C9}" type="pres">
      <dgm:prSet presAssocID="{B3D8F07B-1396-4468-8107-C122C3C85210}" presName="node" presStyleLbl="node1" presStyleIdx="3" presStyleCnt="6">
        <dgm:presLayoutVars>
          <dgm:bulletEnabled val="1"/>
        </dgm:presLayoutVars>
      </dgm:prSet>
      <dgm:spPr/>
    </dgm:pt>
    <dgm:pt modelId="{6FE9C81B-72B1-4FC3-AFC9-348F6B200F4E}" type="pres">
      <dgm:prSet presAssocID="{ADA371B9-FD04-4ED2-8803-27087CE7C276}" presName="sibTrans" presStyleCnt="0"/>
      <dgm:spPr/>
    </dgm:pt>
    <dgm:pt modelId="{B8007270-CDC8-4996-80FE-BB7D543F34B5}" type="pres">
      <dgm:prSet presAssocID="{A6E89AF9-7AE8-4564-B374-699E671B8134}" presName="node" presStyleLbl="node1" presStyleIdx="4" presStyleCnt="6">
        <dgm:presLayoutVars>
          <dgm:bulletEnabled val="1"/>
        </dgm:presLayoutVars>
      </dgm:prSet>
      <dgm:spPr/>
    </dgm:pt>
    <dgm:pt modelId="{B8A948CA-9408-45B6-AEFA-553F2A01E4ED}" type="pres">
      <dgm:prSet presAssocID="{0BF1B738-7DCE-42AC-8CA1-E867EDD75C30}" presName="sibTrans" presStyleCnt="0"/>
      <dgm:spPr/>
    </dgm:pt>
    <dgm:pt modelId="{625C288E-C81F-4265-8B2E-1BFB874C3605}" type="pres">
      <dgm:prSet presAssocID="{D5999B87-FBBF-4DDC-93E9-5D46EDC07E0D}" presName="node" presStyleLbl="node1" presStyleIdx="5" presStyleCnt="6">
        <dgm:presLayoutVars>
          <dgm:bulletEnabled val="1"/>
        </dgm:presLayoutVars>
      </dgm:prSet>
      <dgm:spPr/>
    </dgm:pt>
  </dgm:ptLst>
  <dgm:cxnLst>
    <dgm:cxn modelId="{0B9DFF0E-8089-4A09-AC2B-BDB2DACE2016}" type="presOf" srcId="{A6E89AF9-7AE8-4564-B374-699E671B8134}" destId="{B8007270-CDC8-4996-80FE-BB7D543F34B5}" srcOrd="0" destOrd="0" presId="urn:microsoft.com/office/officeart/2005/8/layout/default"/>
    <dgm:cxn modelId="{2296B410-6EB3-4118-B04B-D3680F1C86E9}" type="presOf" srcId="{1B8F3E96-A92E-42F9-B77B-6F5244485063}" destId="{D3A21CD7-27C4-425F-B564-5CDFE0E6CCBF}" srcOrd="0" destOrd="0" presId="urn:microsoft.com/office/officeart/2005/8/layout/default"/>
    <dgm:cxn modelId="{3F424C2E-AAA8-403D-A34B-98B590E8DB1E}" srcId="{33571020-CCD7-4385-B9BD-06D0EEE4CCFC}" destId="{D5999B87-FBBF-4DDC-93E9-5D46EDC07E0D}" srcOrd="5" destOrd="0" parTransId="{AE10CDF5-2432-49A8-BEB0-B2681E85663B}" sibTransId="{60FE7392-06AF-4856-B4A0-73D9FCFD1682}"/>
    <dgm:cxn modelId="{5E883B44-ABF7-4B7E-BED3-DABB77D12FD8}" type="presOf" srcId="{33571020-CCD7-4385-B9BD-06D0EEE4CCFC}" destId="{292F4D0F-74D0-4012-8EC3-575F86A78752}" srcOrd="0" destOrd="0" presId="urn:microsoft.com/office/officeart/2005/8/layout/default"/>
    <dgm:cxn modelId="{289B2B45-D3C8-4B93-97FD-1E4C8928E3C6}" srcId="{33571020-CCD7-4385-B9BD-06D0EEE4CCFC}" destId="{B3D8F07B-1396-4468-8107-C122C3C85210}" srcOrd="3" destOrd="0" parTransId="{F66C3899-E6C7-4824-85C2-C74CB5E32F1E}" sibTransId="{ADA371B9-FD04-4ED2-8803-27087CE7C276}"/>
    <dgm:cxn modelId="{65262669-90BF-46BC-9806-7B0090AD7926}" srcId="{33571020-CCD7-4385-B9BD-06D0EEE4CCFC}" destId="{B101446F-9E46-4376-B57A-47324C94994D}" srcOrd="2" destOrd="0" parTransId="{4DD69B83-6798-412E-BE93-5FD36A11040E}" sibTransId="{BA679D12-F446-4046-925F-44C2D9192FC0}"/>
    <dgm:cxn modelId="{3C80598E-A010-4C4C-A3A7-0C3BD8DC77AD}" srcId="{33571020-CCD7-4385-B9BD-06D0EEE4CCFC}" destId="{1B8F3E96-A92E-42F9-B77B-6F5244485063}" srcOrd="1" destOrd="0" parTransId="{D39A9D3C-0194-44BF-9A29-EA30372CEFD4}" sibTransId="{0134D88B-EBF3-4281-BB55-B872CB95B35A}"/>
    <dgm:cxn modelId="{B3BEDDB2-E329-42DD-9751-CB0A2983F8B1}" type="presOf" srcId="{D5999B87-FBBF-4DDC-93E9-5D46EDC07E0D}" destId="{625C288E-C81F-4265-8B2E-1BFB874C3605}" srcOrd="0" destOrd="0" presId="urn:microsoft.com/office/officeart/2005/8/layout/default"/>
    <dgm:cxn modelId="{A8A31FBF-35E8-4DED-B2A8-8A69031F5981}" type="presOf" srcId="{0E3E077D-BC6B-45FF-A000-3B46B7568080}" destId="{8A95F8CF-41E3-43C5-98B8-4E702246AA5B}" srcOrd="0" destOrd="0" presId="urn:microsoft.com/office/officeart/2005/8/layout/default"/>
    <dgm:cxn modelId="{853D70C1-AE56-4DA8-A69C-7192C0FB9A84}" srcId="{33571020-CCD7-4385-B9BD-06D0EEE4CCFC}" destId="{0E3E077D-BC6B-45FF-A000-3B46B7568080}" srcOrd="0" destOrd="0" parTransId="{5E1DDEB3-55B6-4723-8691-25E46BF70ABC}" sibTransId="{8D367496-BC15-4BAF-9E7A-8C970B124E38}"/>
    <dgm:cxn modelId="{EEBD05CC-DA40-43C5-BFC9-C17F85C83796}" type="presOf" srcId="{B3D8F07B-1396-4468-8107-C122C3C85210}" destId="{4E05C34E-F5DD-45F3-BA6E-E02482BAD1C9}" srcOrd="0" destOrd="0" presId="urn:microsoft.com/office/officeart/2005/8/layout/default"/>
    <dgm:cxn modelId="{0EE2EFD8-A878-4717-9477-5ABBFCA4ACFA}" srcId="{33571020-CCD7-4385-B9BD-06D0EEE4CCFC}" destId="{A6E89AF9-7AE8-4564-B374-699E671B8134}" srcOrd="4" destOrd="0" parTransId="{C2B64EC4-9069-4265-8B86-49257310EBFB}" sibTransId="{0BF1B738-7DCE-42AC-8CA1-E867EDD75C30}"/>
    <dgm:cxn modelId="{BDC443E1-0394-4FF6-B6E4-C1E7AFECED12}" type="presOf" srcId="{B101446F-9E46-4376-B57A-47324C94994D}" destId="{B0855B91-21DA-4C5A-BB87-BA42E6D1C042}" srcOrd="0" destOrd="0" presId="urn:microsoft.com/office/officeart/2005/8/layout/default"/>
    <dgm:cxn modelId="{059B6F31-2260-402E-B2ED-808C8D3FCCFA}" type="presParOf" srcId="{292F4D0F-74D0-4012-8EC3-575F86A78752}" destId="{8A95F8CF-41E3-43C5-98B8-4E702246AA5B}" srcOrd="0" destOrd="0" presId="urn:microsoft.com/office/officeart/2005/8/layout/default"/>
    <dgm:cxn modelId="{D5485085-4E29-46E6-B15A-C79923033668}" type="presParOf" srcId="{292F4D0F-74D0-4012-8EC3-575F86A78752}" destId="{62682EE5-5FF1-416B-A72D-A6613DEC459D}" srcOrd="1" destOrd="0" presId="urn:microsoft.com/office/officeart/2005/8/layout/default"/>
    <dgm:cxn modelId="{26330C7E-ED3D-4D03-B830-1E6B23FFFE34}" type="presParOf" srcId="{292F4D0F-74D0-4012-8EC3-575F86A78752}" destId="{D3A21CD7-27C4-425F-B564-5CDFE0E6CCBF}" srcOrd="2" destOrd="0" presId="urn:microsoft.com/office/officeart/2005/8/layout/default"/>
    <dgm:cxn modelId="{F72BFC84-A87B-4DFF-AE44-75ECBA4241B1}" type="presParOf" srcId="{292F4D0F-74D0-4012-8EC3-575F86A78752}" destId="{4580D68D-0634-464F-8BB5-CC1A4FD8356D}" srcOrd="3" destOrd="0" presId="urn:microsoft.com/office/officeart/2005/8/layout/default"/>
    <dgm:cxn modelId="{33309DA6-86B4-437C-BF86-94487275DC02}" type="presParOf" srcId="{292F4D0F-74D0-4012-8EC3-575F86A78752}" destId="{B0855B91-21DA-4C5A-BB87-BA42E6D1C042}" srcOrd="4" destOrd="0" presId="urn:microsoft.com/office/officeart/2005/8/layout/default"/>
    <dgm:cxn modelId="{EBA80155-C827-4245-B718-2B2B5FDA8FDC}" type="presParOf" srcId="{292F4D0F-74D0-4012-8EC3-575F86A78752}" destId="{8950E934-9538-464F-9C27-CCE98D6C0722}" srcOrd="5" destOrd="0" presId="urn:microsoft.com/office/officeart/2005/8/layout/default"/>
    <dgm:cxn modelId="{5BB31E2C-CA64-416F-BCEA-132B094BF784}" type="presParOf" srcId="{292F4D0F-74D0-4012-8EC3-575F86A78752}" destId="{4E05C34E-F5DD-45F3-BA6E-E02482BAD1C9}" srcOrd="6" destOrd="0" presId="urn:microsoft.com/office/officeart/2005/8/layout/default"/>
    <dgm:cxn modelId="{69393E83-4C16-4CA7-AB3B-841B02918563}" type="presParOf" srcId="{292F4D0F-74D0-4012-8EC3-575F86A78752}" destId="{6FE9C81B-72B1-4FC3-AFC9-348F6B200F4E}" srcOrd="7" destOrd="0" presId="urn:microsoft.com/office/officeart/2005/8/layout/default"/>
    <dgm:cxn modelId="{3A19D32A-8667-4268-AD3C-524E1C74201C}" type="presParOf" srcId="{292F4D0F-74D0-4012-8EC3-575F86A78752}" destId="{B8007270-CDC8-4996-80FE-BB7D543F34B5}" srcOrd="8" destOrd="0" presId="urn:microsoft.com/office/officeart/2005/8/layout/default"/>
    <dgm:cxn modelId="{0B05C436-75AE-44FB-A952-FBC6DF6DC0C6}" type="presParOf" srcId="{292F4D0F-74D0-4012-8EC3-575F86A78752}" destId="{B8A948CA-9408-45B6-AEFA-553F2A01E4ED}" srcOrd="9" destOrd="0" presId="urn:microsoft.com/office/officeart/2005/8/layout/default"/>
    <dgm:cxn modelId="{8D14F99D-0F6E-49CC-80EC-373639A409DC}" type="presParOf" srcId="{292F4D0F-74D0-4012-8EC3-575F86A78752}" destId="{625C288E-C81F-4265-8B2E-1BFB874C360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14F3870-0AAB-4D6C-91D1-B895149CAC3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5AABB55-1333-4093-9287-DCF979A7CC47}">
      <dgm:prSet/>
      <dgm:spPr/>
      <dgm:t>
        <a:bodyPr/>
        <a:lstStyle/>
        <a:p>
          <a:r>
            <a:rPr lang="it-IT"/>
            <a:t>Scrivi un pensiero sul tuo diario che riguarda un/a ragazzo/a che ti piace molto. Qualcuno scatta una foto a quello che hai scritto e la condivide sui social.</a:t>
          </a:r>
          <a:br>
            <a:rPr lang="it-IT"/>
          </a:br>
          <a:endParaRPr lang="it-IT"/>
        </a:p>
      </dgm:t>
    </dgm:pt>
    <dgm:pt modelId="{71F346AC-F788-4131-BE30-89866E6F90A3}" type="parTrans" cxnId="{8AE22D2D-9743-4D9B-8A9C-E92227A1AB60}">
      <dgm:prSet/>
      <dgm:spPr/>
      <dgm:t>
        <a:bodyPr/>
        <a:lstStyle/>
        <a:p>
          <a:endParaRPr lang="it-IT"/>
        </a:p>
      </dgm:t>
    </dgm:pt>
    <dgm:pt modelId="{33F6D888-6875-414A-B3C4-354B9FDF65AE}" type="sibTrans" cxnId="{8AE22D2D-9743-4D9B-8A9C-E92227A1AB60}">
      <dgm:prSet/>
      <dgm:spPr/>
      <dgm:t>
        <a:bodyPr/>
        <a:lstStyle/>
        <a:p>
          <a:endParaRPr lang="it-IT"/>
        </a:p>
      </dgm:t>
    </dgm:pt>
    <dgm:pt modelId="{198FBFE8-BD72-406D-92F2-02FE5180EEA9}" type="pres">
      <dgm:prSet presAssocID="{B14F3870-0AAB-4D6C-91D1-B895149CAC3D}" presName="linear" presStyleCnt="0">
        <dgm:presLayoutVars>
          <dgm:animLvl val="lvl"/>
          <dgm:resizeHandles val="exact"/>
        </dgm:presLayoutVars>
      </dgm:prSet>
      <dgm:spPr/>
    </dgm:pt>
    <dgm:pt modelId="{5B5357E4-DDE2-4BB2-927B-1DD075C12D31}" type="pres">
      <dgm:prSet presAssocID="{A5AABB55-1333-4093-9287-DCF979A7CC47}" presName="parentText" presStyleLbl="node1" presStyleIdx="0" presStyleCnt="1">
        <dgm:presLayoutVars>
          <dgm:chMax val="0"/>
          <dgm:bulletEnabled val="1"/>
        </dgm:presLayoutVars>
      </dgm:prSet>
      <dgm:spPr/>
    </dgm:pt>
  </dgm:ptLst>
  <dgm:cxnLst>
    <dgm:cxn modelId="{C2E98502-9A3F-4DB2-90B7-F825C3B9F4BA}" type="presOf" srcId="{A5AABB55-1333-4093-9287-DCF979A7CC47}" destId="{5B5357E4-DDE2-4BB2-927B-1DD075C12D31}" srcOrd="0" destOrd="0" presId="urn:microsoft.com/office/officeart/2005/8/layout/vList2"/>
    <dgm:cxn modelId="{8AE22D2D-9743-4D9B-8A9C-E92227A1AB60}" srcId="{B14F3870-0AAB-4D6C-91D1-B895149CAC3D}" destId="{A5AABB55-1333-4093-9287-DCF979A7CC47}" srcOrd="0" destOrd="0" parTransId="{71F346AC-F788-4131-BE30-89866E6F90A3}" sibTransId="{33F6D888-6875-414A-B3C4-354B9FDF65AE}"/>
    <dgm:cxn modelId="{5E77E6B5-336B-4A89-8E06-9F8A2F31B61E}" type="presOf" srcId="{B14F3870-0AAB-4D6C-91D1-B895149CAC3D}" destId="{198FBFE8-BD72-406D-92F2-02FE5180EEA9}" srcOrd="0" destOrd="0" presId="urn:microsoft.com/office/officeart/2005/8/layout/vList2"/>
    <dgm:cxn modelId="{B0E3F45C-837F-44A5-948D-83659390934F}" type="presParOf" srcId="{198FBFE8-BD72-406D-92F2-02FE5180EEA9}" destId="{5B5357E4-DDE2-4BB2-927B-1DD075C12D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499D7-C152-4FB7-956D-C6806597E42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2FA9ADDC-FC78-448B-A2E0-537E891C801A}">
      <dgm:prSet/>
      <dgm:spPr/>
      <dgm:t>
        <a:bodyPr/>
        <a:lstStyle/>
        <a:p>
          <a:pPr algn="ctr"/>
          <a:r>
            <a:rPr lang="it-IT" b="1" dirty="0"/>
            <a:t>Curare la propria identità e reputazione digitale non solo per l'oggi, ma anche per il proprio futuro</a:t>
          </a:r>
          <a:endParaRPr lang="it-IT" dirty="0"/>
        </a:p>
      </dgm:t>
    </dgm:pt>
    <dgm:pt modelId="{CB9A8A6E-5348-4206-9C1C-8C390E65FB45}" type="parTrans" cxnId="{632302BA-3CAC-487B-8881-C5EA7227C82D}">
      <dgm:prSet/>
      <dgm:spPr/>
      <dgm:t>
        <a:bodyPr/>
        <a:lstStyle/>
        <a:p>
          <a:endParaRPr lang="it-IT"/>
        </a:p>
      </dgm:t>
    </dgm:pt>
    <dgm:pt modelId="{BCED2F81-84DE-4262-998A-C6F02A43E454}" type="sibTrans" cxnId="{632302BA-3CAC-487B-8881-C5EA7227C82D}">
      <dgm:prSet/>
      <dgm:spPr/>
      <dgm:t>
        <a:bodyPr/>
        <a:lstStyle/>
        <a:p>
          <a:endParaRPr lang="it-IT"/>
        </a:p>
      </dgm:t>
    </dgm:pt>
    <dgm:pt modelId="{7F46FAF1-99F2-4D3D-B8CB-44676CD7CD3A}" type="pres">
      <dgm:prSet presAssocID="{BAA499D7-C152-4FB7-956D-C6806597E420}" presName="linear" presStyleCnt="0">
        <dgm:presLayoutVars>
          <dgm:animLvl val="lvl"/>
          <dgm:resizeHandles val="exact"/>
        </dgm:presLayoutVars>
      </dgm:prSet>
      <dgm:spPr/>
    </dgm:pt>
    <dgm:pt modelId="{CD3EB6FA-D052-4AD1-9A73-F6C606BF37D8}" type="pres">
      <dgm:prSet presAssocID="{2FA9ADDC-FC78-448B-A2E0-537E891C801A}" presName="parentText" presStyleLbl="node1" presStyleIdx="0" presStyleCnt="1">
        <dgm:presLayoutVars>
          <dgm:chMax val="0"/>
          <dgm:bulletEnabled val="1"/>
        </dgm:presLayoutVars>
      </dgm:prSet>
      <dgm:spPr/>
    </dgm:pt>
  </dgm:ptLst>
  <dgm:cxnLst>
    <dgm:cxn modelId="{463F4D23-07FB-4DEE-B497-CD0D2403B419}" type="presOf" srcId="{BAA499D7-C152-4FB7-956D-C6806597E420}" destId="{7F46FAF1-99F2-4D3D-B8CB-44676CD7CD3A}" srcOrd="0" destOrd="0" presId="urn:microsoft.com/office/officeart/2005/8/layout/vList2"/>
    <dgm:cxn modelId="{57ADD64A-098D-4FDC-8DA5-EA2ADE3945DD}" type="presOf" srcId="{2FA9ADDC-FC78-448B-A2E0-537E891C801A}" destId="{CD3EB6FA-D052-4AD1-9A73-F6C606BF37D8}" srcOrd="0" destOrd="0" presId="urn:microsoft.com/office/officeart/2005/8/layout/vList2"/>
    <dgm:cxn modelId="{632302BA-3CAC-487B-8881-C5EA7227C82D}" srcId="{BAA499D7-C152-4FB7-956D-C6806597E420}" destId="{2FA9ADDC-FC78-448B-A2E0-537E891C801A}" srcOrd="0" destOrd="0" parTransId="{CB9A8A6E-5348-4206-9C1C-8C390E65FB45}" sibTransId="{BCED2F81-84DE-4262-998A-C6F02A43E454}"/>
    <dgm:cxn modelId="{CA5351FD-4943-40E8-AB12-CD95FED9F966}" type="presParOf" srcId="{7F46FAF1-99F2-4D3D-B8CB-44676CD7CD3A}" destId="{CD3EB6FA-D052-4AD1-9A73-F6C606BF37D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191FD15-DA88-47C6-B79C-D99C2E576A8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EA33B398-B7AD-4DF8-967F-7A25907442EB}">
      <dgm:prSet/>
      <dgm:spPr/>
      <dgm:t>
        <a:bodyPr/>
        <a:lstStyle/>
        <a:p>
          <a:r>
            <a:rPr lang="it-IT"/>
            <a:t>Qualcuno scrive "Buone vacanze" sul profilo social di un amico.</a:t>
          </a:r>
          <a:br>
            <a:rPr lang="it-IT"/>
          </a:br>
          <a:br>
            <a:rPr lang="it-IT"/>
          </a:br>
          <a:r>
            <a:rPr lang="it-IT"/>
            <a:t>La persona che sta per partire lo aveva annunciato pubblicamente?</a:t>
          </a:r>
        </a:p>
      </dgm:t>
    </dgm:pt>
    <dgm:pt modelId="{83127167-08E2-4BE7-BA47-BDD253A5C0C6}" type="parTrans" cxnId="{5E99B8AA-F136-4BF9-8A10-00D15C4FF050}">
      <dgm:prSet/>
      <dgm:spPr/>
      <dgm:t>
        <a:bodyPr/>
        <a:lstStyle/>
        <a:p>
          <a:endParaRPr lang="it-IT"/>
        </a:p>
      </dgm:t>
    </dgm:pt>
    <dgm:pt modelId="{29BBB004-C9DF-43DB-8517-E4BF8B53C4B4}" type="sibTrans" cxnId="{5E99B8AA-F136-4BF9-8A10-00D15C4FF050}">
      <dgm:prSet/>
      <dgm:spPr/>
      <dgm:t>
        <a:bodyPr/>
        <a:lstStyle/>
        <a:p>
          <a:endParaRPr lang="it-IT"/>
        </a:p>
      </dgm:t>
    </dgm:pt>
    <dgm:pt modelId="{B8573A6D-4BD1-47CB-8F5E-F70FFFC1C2FD}" type="pres">
      <dgm:prSet presAssocID="{D191FD15-DA88-47C6-B79C-D99C2E576A89}" presName="linear" presStyleCnt="0">
        <dgm:presLayoutVars>
          <dgm:animLvl val="lvl"/>
          <dgm:resizeHandles val="exact"/>
        </dgm:presLayoutVars>
      </dgm:prSet>
      <dgm:spPr/>
    </dgm:pt>
    <dgm:pt modelId="{AB8B97E5-80E1-402B-98FF-47BC627C5F81}" type="pres">
      <dgm:prSet presAssocID="{EA33B398-B7AD-4DF8-967F-7A25907442EB}" presName="parentText" presStyleLbl="node1" presStyleIdx="0" presStyleCnt="1">
        <dgm:presLayoutVars>
          <dgm:chMax val="0"/>
          <dgm:bulletEnabled val="1"/>
        </dgm:presLayoutVars>
      </dgm:prSet>
      <dgm:spPr/>
    </dgm:pt>
  </dgm:ptLst>
  <dgm:cxnLst>
    <dgm:cxn modelId="{2CD6D38B-9F28-4395-955D-A5D558412DA2}" type="presOf" srcId="{EA33B398-B7AD-4DF8-967F-7A25907442EB}" destId="{AB8B97E5-80E1-402B-98FF-47BC627C5F81}" srcOrd="0" destOrd="0" presId="urn:microsoft.com/office/officeart/2005/8/layout/vList2"/>
    <dgm:cxn modelId="{5E99B8AA-F136-4BF9-8A10-00D15C4FF050}" srcId="{D191FD15-DA88-47C6-B79C-D99C2E576A89}" destId="{EA33B398-B7AD-4DF8-967F-7A25907442EB}" srcOrd="0" destOrd="0" parTransId="{83127167-08E2-4BE7-BA47-BDD253A5C0C6}" sibTransId="{29BBB004-C9DF-43DB-8517-E4BF8B53C4B4}"/>
    <dgm:cxn modelId="{1A167FC0-BA5D-401B-AC5B-1A84EC2BEB32}" type="presOf" srcId="{D191FD15-DA88-47C6-B79C-D99C2E576A89}" destId="{B8573A6D-4BD1-47CB-8F5E-F70FFFC1C2FD}" srcOrd="0" destOrd="0" presId="urn:microsoft.com/office/officeart/2005/8/layout/vList2"/>
    <dgm:cxn modelId="{A8E95D8B-19A9-4772-9BBF-1294E22A807F}" type="presParOf" srcId="{B8573A6D-4BD1-47CB-8F5E-F70FFFC1C2FD}" destId="{AB8B97E5-80E1-402B-98FF-47BC627C5F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FB3FBB8-6B4B-455A-A5A4-40EEA522AEF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AEE0DEF1-B72A-4050-9F8D-F0540D832603}">
      <dgm:prSet/>
      <dgm:spPr/>
      <dgm:t>
        <a:bodyPr/>
        <a:lstStyle/>
        <a:p>
          <a:r>
            <a:rPr lang="it-IT"/>
            <a:t>Sensibili</a:t>
          </a:r>
        </a:p>
      </dgm:t>
    </dgm:pt>
    <dgm:pt modelId="{B91744E5-BB90-4CE0-9376-A9B28C5C4B07}" type="parTrans" cxnId="{A381CC4A-38EC-4F3E-A965-4C78F0560B45}">
      <dgm:prSet/>
      <dgm:spPr/>
      <dgm:t>
        <a:bodyPr/>
        <a:lstStyle/>
        <a:p>
          <a:endParaRPr lang="it-IT"/>
        </a:p>
      </dgm:t>
    </dgm:pt>
    <dgm:pt modelId="{90770264-3931-402C-81D4-C2FA9214750A}" type="sibTrans" cxnId="{A381CC4A-38EC-4F3E-A965-4C78F0560B45}">
      <dgm:prSet/>
      <dgm:spPr/>
      <dgm:t>
        <a:bodyPr/>
        <a:lstStyle/>
        <a:p>
          <a:endParaRPr lang="it-IT"/>
        </a:p>
      </dgm:t>
    </dgm:pt>
    <dgm:pt modelId="{E2EC2D03-56ED-4B2F-B0D2-AE342B64E09A}">
      <dgm:prSet/>
      <dgm:spPr/>
      <dgm:t>
        <a:bodyPr/>
        <a:lstStyle/>
        <a:p>
          <a:r>
            <a:rPr lang="it-IT"/>
            <a:t>Semisensibili</a:t>
          </a:r>
        </a:p>
      </dgm:t>
    </dgm:pt>
    <dgm:pt modelId="{DD761979-5413-4903-B682-AFD8D22A35B6}" type="parTrans" cxnId="{B0260A98-66C5-4165-884C-4BB35834C899}">
      <dgm:prSet/>
      <dgm:spPr/>
      <dgm:t>
        <a:bodyPr/>
        <a:lstStyle/>
        <a:p>
          <a:endParaRPr lang="it-IT"/>
        </a:p>
      </dgm:t>
    </dgm:pt>
    <dgm:pt modelId="{B6B6B3D3-3651-4008-B35F-0C6FF6E79862}" type="sibTrans" cxnId="{B0260A98-66C5-4165-884C-4BB35834C899}">
      <dgm:prSet/>
      <dgm:spPr/>
      <dgm:t>
        <a:bodyPr/>
        <a:lstStyle/>
        <a:p>
          <a:endParaRPr lang="it-IT"/>
        </a:p>
      </dgm:t>
    </dgm:pt>
    <dgm:pt modelId="{0A3F3FB5-B938-4480-AF76-2D77FA48C257}">
      <dgm:prSet/>
      <dgm:spPr/>
      <dgm:t>
        <a:bodyPr/>
        <a:lstStyle/>
        <a:p>
          <a:r>
            <a:rPr lang="it-IT"/>
            <a:t>Dati comuni</a:t>
          </a:r>
        </a:p>
      </dgm:t>
    </dgm:pt>
    <dgm:pt modelId="{1BAC56DF-2249-462D-B1D3-0A9AE7669F0B}" type="parTrans" cxnId="{1FDA0980-056E-4530-8DA8-966128B87B97}">
      <dgm:prSet/>
      <dgm:spPr/>
      <dgm:t>
        <a:bodyPr/>
        <a:lstStyle/>
        <a:p>
          <a:endParaRPr lang="it-IT"/>
        </a:p>
      </dgm:t>
    </dgm:pt>
    <dgm:pt modelId="{7AD0E2F6-11DF-4218-AD4D-A5A93F923D44}" type="sibTrans" cxnId="{1FDA0980-056E-4530-8DA8-966128B87B97}">
      <dgm:prSet/>
      <dgm:spPr/>
      <dgm:t>
        <a:bodyPr/>
        <a:lstStyle/>
        <a:p>
          <a:endParaRPr lang="it-IT"/>
        </a:p>
      </dgm:t>
    </dgm:pt>
    <dgm:pt modelId="{02D31656-49D5-40D3-A5F3-062EE17A12B2}">
      <dgm:prSet/>
      <dgm:spPr/>
      <dgm:t>
        <a:bodyPr/>
        <a:lstStyle/>
        <a:p>
          <a:r>
            <a:rPr lang="it-IT"/>
            <a:t>Giudiziari </a:t>
          </a:r>
        </a:p>
      </dgm:t>
    </dgm:pt>
    <dgm:pt modelId="{6107DFF9-E834-403D-A416-FE0D4878C8EC}" type="parTrans" cxnId="{94CF839C-9AC1-4B51-BADB-E5BC9836DC61}">
      <dgm:prSet/>
      <dgm:spPr/>
      <dgm:t>
        <a:bodyPr/>
        <a:lstStyle/>
        <a:p>
          <a:endParaRPr lang="it-IT"/>
        </a:p>
      </dgm:t>
    </dgm:pt>
    <dgm:pt modelId="{932F3BED-ECA9-433C-A38C-169261E90E02}" type="sibTrans" cxnId="{94CF839C-9AC1-4B51-BADB-E5BC9836DC61}">
      <dgm:prSet/>
      <dgm:spPr/>
      <dgm:t>
        <a:bodyPr/>
        <a:lstStyle/>
        <a:p>
          <a:endParaRPr lang="it-IT"/>
        </a:p>
      </dgm:t>
    </dgm:pt>
    <dgm:pt modelId="{07CE6333-E20A-4B7B-A00A-21709E91A47D}" type="pres">
      <dgm:prSet presAssocID="{6FB3FBB8-6B4B-455A-A5A4-40EEA522AEF6}" presName="diagram" presStyleCnt="0">
        <dgm:presLayoutVars>
          <dgm:dir/>
          <dgm:resizeHandles val="exact"/>
        </dgm:presLayoutVars>
      </dgm:prSet>
      <dgm:spPr/>
    </dgm:pt>
    <dgm:pt modelId="{9A792151-C208-45DC-B14D-EF7739553060}" type="pres">
      <dgm:prSet presAssocID="{AEE0DEF1-B72A-4050-9F8D-F0540D832603}" presName="node" presStyleLbl="node1" presStyleIdx="0" presStyleCnt="4">
        <dgm:presLayoutVars>
          <dgm:bulletEnabled val="1"/>
        </dgm:presLayoutVars>
      </dgm:prSet>
      <dgm:spPr/>
    </dgm:pt>
    <dgm:pt modelId="{CE7A63F1-3257-46AD-8F78-F8140757A5E7}" type="pres">
      <dgm:prSet presAssocID="{90770264-3931-402C-81D4-C2FA9214750A}" presName="sibTrans" presStyleCnt="0"/>
      <dgm:spPr/>
    </dgm:pt>
    <dgm:pt modelId="{146A3AD9-B081-4FD4-ACF6-2B4BFC33AEB0}" type="pres">
      <dgm:prSet presAssocID="{E2EC2D03-56ED-4B2F-B0D2-AE342B64E09A}" presName="node" presStyleLbl="node1" presStyleIdx="1" presStyleCnt="4">
        <dgm:presLayoutVars>
          <dgm:bulletEnabled val="1"/>
        </dgm:presLayoutVars>
      </dgm:prSet>
      <dgm:spPr/>
    </dgm:pt>
    <dgm:pt modelId="{1EF13D0A-8908-4CC4-970F-A327A9480C90}" type="pres">
      <dgm:prSet presAssocID="{B6B6B3D3-3651-4008-B35F-0C6FF6E79862}" presName="sibTrans" presStyleCnt="0"/>
      <dgm:spPr/>
    </dgm:pt>
    <dgm:pt modelId="{1F5C695C-94A0-45D5-B134-DFF287F0481C}" type="pres">
      <dgm:prSet presAssocID="{0A3F3FB5-B938-4480-AF76-2D77FA48C257}" presName="node" presStyleLbl="node1" presStyleIdx="2" presStyleCnt="4">
        <dgm:presLayoutVars>
          <dgm:bulletEnabled val="1"/>
        </dgm:presLayoutVars>
      </dgm:prSet>
      <dgm:spPr/>
    </dgm:pt>
    <dgm:pt modelId="{59D62082-9655-41DE-B682-46C445EBCDBA}" type="pres">
      <dgm:prSet presAssocID="{7AD0E2F6-11DF-4218-AD4D-A5A93F923D44}" presName="sibTrans" presStyleCnt="0"/>
      <dgm:spPr/>
    </dgm:pt>
    <dgm:pt modelId="{7CF85CAD-C5E2-494A-9370-BFDFEA3F542B}" type="pres">
      <dgm:prSet presAssocID="{02D31656-49D5-40D3-A5F3-062EE17A12B2}" presName="node" presStyleLbl="node1" presStyleIdx="3" presStyleCnt="4">
        <dgm:presLayoutVars>
          <dgm:bulletEnabled val="1"/>
        </dgm:presLayoutVars>
      </dgm:prSet>
      <dgm:spPr/>
    </dgm:pt>
  </dgm:ptLst>
  <dgm:cxnLst>
    <dgm:cxn modelId="{6AF15F67-813D-4ED1-BD2D-6A78E14CCF5E}" type="presOf" srcId="{E2EC2D03-56ED-4B2F-B0D2-AE342B64E09A}" destId="{146A3AD9-B081-4FD4-ACF6-2B4BFC33AEB0}" srcOrd="0" destOrd="0" presId="urn:microsoft.com/office/officeart/2005/8/layout/default"/>
    <dgm:cxn modelId="{A381CC4A-38EC-4F3E-A965-4C78F0560B45}" srcId="{6FB3FBB8-6B4B-455A-A5A4-40EEA522AEF6}" destId="{AEE0DEF1-B72A-4050-9F8D-F0540D832603}" srcOrd="0" destOrd="0" parTransId="{B91744E5-BB90-4CE0-9376-A9B28C5C4B07}" sibTransId="{90770264-3931-402C-81D4-C2FA9214750A}"/>
    <dgm:cxn modelId="{1FDA0980-056E-4530-8DA8-966128B87B97}" srcId="{6FB3FBB8-6B4B-455A-A5A4-40EEA522AEF6}" destId="{0A3F3FB5-B938-4480-AF76-2D77FA48C257}" srcOrd="2" destOrd="0" parTransId="{1BAC56DF-2249-462D-B1D3-0A9AE7669F0B}" sibTransId="{7AD0E2F6-11DF-4218-AD4D-A5A93F923D44}"/>
    <dgm:cxn modelId="{B0260A98-66C5-4165-884C-4BB35834C899}" srcId="{6FB3FBB8-6B4B-455A-A5A4-40EEA522AEF6}" destId="{E2EC2D03-56ED-4B2F-B0D2-AE342B64E09A}" srcOrd="1" destOrd="0" parTransId="{DD761979-5413-4903-B682-AFD8D22A35B6}" sibTransId="{B6B6B3D3-3651-4008-B35F-0C6FF6E79862}"/>
    <dgm:cxn modelId="{AC02A59A-79BC-4B44-B806-15F0E46A8306}" type="presOf" srcId="{02D31656-49D5-40D3-A5F3-062EE17A12B2}" destId="{7CF85CAD-C5E2-494A-9370-BFDFEA3F542B}" srcOrd="0" destOrd="0" presId="urn:microsoft.com/office/officeart/2005/8/layout/default"/>
    <dgm:cxn modelId="{94CF839C-9AC1-4B51-BADB-E5BC9836DC61}" srcId="{6FB3FBB8-6B4B-455A-A5A4-40EEA522AEF6}" destId="{02D31656-49D5-40D3-A5F3-062EE17A12B2}" srcOrd="3" destOrd="0" parTransId="{6107DFF9-E834-403D-A416-FE0D4878C8EC}" sibTransId="{932F3BED-ECA9-433C-A38C-169261E90E02}"/>
    <dgm:cxn modelId="{837C8EAF-3B79-4D69-B4A0-C30F7E93B395}" type="presOf" srcId="{AEE0DEF1-B72A-4050-9F8D-F0540D832603}" destId="{9A792151-C208-45DC-B14D-EF7739553060}" srcOrd="0" destOrd="0" presId="urn:microsoft.com/office/officeart/2005/8/layout/default"/>
    <dgm:cxn modelId="{4A4603F8-28E2-4358-8B72-5D794CCD9C68}" type="presOf" srcId="{0A3F3FB5-B938-4480-AF76-2D77FA48C257}" destId="{1F5C695C-94A0-45D5-B134-DFF287F0481C}" srcOrd="0" destOrd="0" presId="urn:microsoft.com/office/officeart/2005/8/layout/default"/>
    <dgm:cxn modelId="{7D8579FB-C74E-4BDB-8C61-A1CAEE7B9538}" type="presOf" srcId="{6FB3FBB8-6B4B-455A-A5A4-40EEA522AEF6}" destId="{07CE6333-E20A-4B7B-A00A-21709E91A47D}" srcOrd="0" destOrd="0" presId="urn:microsoft.com/office/officeart/2005/8/layout/default"/>
    <dgm:cxn modelId="{11A40F5E-194E-4915-AE9C-1C50EFFB0320}" type="presParOf" srcId="{07CE6333-E20A-4B7B-A00A-21709E91A47D}" destId="{9A792151-C208-45DC-B14D-EF7739553060}" srcOrd="0" destOrd="0" presId="urn:microsoft.com/office/officeart/2005/8/layout/default"/>
    <dgm:cxn modelId="{4D407642-BB8A-4DA1-8CDC-51154620D315}" type="presParOf" srcId="{07CE6333-E20A-4B7B-A00A-21709E91A47D}" destId="{CE7A63F1-3257-46AD-8F78-F8140757A5E7}" srcOrd="1" destOrd="0" presId="urn:microsoft.com/office/officeart/2005/8/layout/default"/>
    <dgm:cxn modelId="{813FDCFF-05D1-4398-BED5-7845EEBF4750}" type="presParOf" srcId="{07CE6333-E20A-4B7B-A00A-21709E91A47D}" destId="{146A3AD9-B081-4FD4-ACF6-2B4BFC33AEB0}" srcOrd="2" destOrd="0" presId="urn:microsoft.com/office/officeart/2005/8/layout/default"/>
    <dgm:cxn modelId="{F5D50A89-DFC3-4249-BD43-1043291CB0FD}" type="presParOf" srcId="{07CE6333-E20A-4B7B-A00A-21709E91A47D}" destId="{1EF13D0A-8908-4CC4-970F-A327A9480C90}" srcOrd="3" destOrd="0" presId="urn:microsoft.com/office/officeart/2005/8/layout/default"/>
    <dgm:cxn modelId="{4F163078-73B5-4E67-BBAA-6CE328C807F6}" type="presParOf" srcId="{07CE6333-E20A-4B7B-A00A-21709E91A47D}" destId="{1F5C695C-94A0-45D5-B134-DFF287F0481C}" srcOrd="4" destOrd="0" presId="urn:microsoft.com/office/officeart/2005/8/layout/default"/>
    <dgm:cxn modelId="{27730436-2702-41A3-9CF0-A44713649CBA}" type="presParOf" srcId="{07CE6333-E20A-4B7B-A00A-21709E91A47D}" destId="{59D62082-9655-41DE-B682-46C445EBCDBA}" srcOrd="5" destOrd="0" presId="urn:microsoft.com/office/officeart/2005/8/layout/default"/>
    <dgm:cxn modelId="{7E757C5D-CC67-4EB4-9BDD-C2DA6E90EAE9}" type="presParOf" srcId="{07CE6333-E20A-4B7B-A00A-21709E91A47D}" destId="{7CF85CAD-C5E2-494A-9370-BFDFEA3F542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258DEF7-CA6E-4143-B3B3-4EC64E060A8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6A046831-8998-4766-913F-015C83601E3C}">
      <dgm:prSet/>
      <dgm:spPr/>
      <dgm:t>
        <a:bodyPr/>
        <a:lstStyle/>
        <a:p>
          <a:r>
            <a:rPr lang="it-IT"/>
            <a:t>Razza</a:t>
          </a:r>
        </a:p>
      </dgm:t>
    </dgm:pt>
    <dgm:pt modelId="{9FA3E8D2-7346-4958-9017-55B0F09FCB14}" type="parTrans" cxnId="{08B9AEBA-5939-47EE-9F6F-3D6746A58385}">
      <dgm:prSet/>
      <dgm:spPr/>
      <dgm:t>
        <a:bodyPr/>
        <a:lstStyle/>
        <a:p>
          <a:endParaRPr lang="it-IT"/>
        </a:p>
      </dgm:t>
    </dgm:pt>
    <dgm:pt modelId="{D6890C08-8091-4240-AC6B-B512CA7D3CED}" type="sibTrans" cxnId="{08B9AEBA-5939-47EE-9F6F-3D6746A58385}">
      <dgm:prSet/>
      <dgm:spPr/>
      <dgm:t>
        <a:bodyPr/>
        <a:lstStyle/>
        <a:p>
          <a:endParaRPr lang="it-IT"/>
        </a:p>
      </dgm:t>
    </dgm:pt>
    <dgm:pt modelId="{37DED96C-2BFC-4A72-BA78-690CB755B9EE}">
      <dgm:prSet/>
      <dgm:spPr/>
      <dgm:t>
        <a:bodyPr/>
        <a:lstStyle/>
        <a:p>
          <a:r>
            <a:rPr lang="it-IT"/>
            <a:t>Religione</a:t>
          </a:r>
        </a:p>
      </dgm:t>
    </dgm:pt>
    <dgm:pt modelId="{FA331277-8804-4A27-923D-BC7D9E183125}" type="parTrans" cxnId="{BBE8B311-70B1-490E-8FA6-F0A738919298}">
      <dgm:prSet/>
      <dgm:spPr/>
      <dgm:t>
        <a:bodyPr/>
        <a:lstStyle/>
        <a:p>
          <a:endParaRPr lang="it-IT"/>
        </a:p>
      </dgm:t>
    </dgm:pt>
    <dgm:pt modelId="{E87B04D1-FB0F-4830-B8C8-3F90AFBA907F}" type="sibTrans" cxnId="{BBE8B311-70B1-490E-8FA6-F0A738919298}">
      <dgm:prSet/>
      <dgm:spPr/>
      <dgm:t>
        <a:bodyPr/>
        <a:lstStyle/>
        <a:p>
          <a:endParaRPr lang="it-IT"/>
        </a:p>
      </dgm:t>
    </dgm:pt>
    <dgm:pt modelId="{1011B710-0EA8-4D85-BBAF-22F91D94EDD4}">
      <dgm:prSet/>
      <dgm:spPr/>
      <dgm:t>
        <a:bodyPr/>
        <a:lstStyle/>
        <a:p>
          <a:r>
            <a:rPr lang="it-IT"/>
            <a:t>Opinioni Politiche</a:t>
          </a:r>
        </a:p>
      </dgm:t>
    </dgm:pt>
    <dgm:pt modelId="{63F3BC7C-6D45-4E64-B037-49C0333CB85E}" type="parTrans" cxnId="{5F629115-2B40-41F5-BAA6-009CFBD2D93F}">
      <dgm:prSet/>
      <dgm:spPr/>
      <dgm:t>
        <a:bodyPr/>
        <a:lstStyle/>
        <a:p>
          <a:endParaRPr lang="it-IT"/>
        </a:p>
      </dgm:t>
    </dgm:pt>
    <dgm:pt modelId="{80D3BED0-42D1-47F7-B142-EE2BEBE1B4FD}" type="sibTrans" cxnId="{5F629115-2B40-41F5-BAA6-009CFBD2D93F}">
      <dgm:prSet/>
      <dgm:spPr/>
      <dgm:t>
        <a:bodyPr/>
        <a:lstStyle/>
        <a:p>
          <a:endParaRPr lang="it-IT"/>
        </a:p>
      </dgm:t>
    </dgm:pt>
    <dgm:pt modelId="{F9E6E9AC-E4AF-4161-8C77-75C9316B9A13}">
      <dgm:prSet/>
      <dgm:spPr/>
      <dgm:t>
        <a:bodyPr/>
        <a:lstStyle/>
        <a:p>
          <a:r>
            <a:rPr lang="it-IT"/>
            <a:t>Appartenenza partito</a:t>
          </a:r>
        </a:p>
      </dgm:t>
    </dgm:pt>
    <dgm:pt modelId="{A27288C4-6C16-4378-9D6A-A57756F3241E}" type="parTrans" cxnId="{2F322AF3-62B8-4AD7-81F5-7B970B6D50C1}">
      <dgm:prSet/>
      <dgm:spPr/>
      <dgm:t>
        <a:bodyPr/>
        <a:lstStyle/>
        <a:p>
          <a:endParaRPr lang="it-IT"/>
        </a:p>
      </dgm:t>
    </dgm:pt>
    <dgm:pt modelId="{0B9247FC-1EBA-483B-9ED9-E81162AFBFD4}" type="sibTrans" cxnId="{2F322AF3-62B8-4AD7-81F5-7B970B6D50C1}">
      <dgm:prSet/>
      <dgm:spPr/>
      <dgm:t>
        <a:bodyPr/>
        <a:lstStyle/>
        <a:p>
          <a:endParaRPr lang="it-IT"/>
        </a:p>
      </dgm:t>
    </dgm:pt>
    <dgm:pt modelId="{7CB96D39-DCF7-4765-963B-4E58234226AE}">
      <dgm:prSet/>
      <dgm:spPr/>
      <dgm:t>
        <a:bodyPr/>
        <a:lstStyle/>
        <a:p>
          <a:r>
            <a:rPr lang="it-IT"/>
            <a:t>Stato di salute</a:t>
          </a:r>
        </a:p>
      </dgm:t>
    </dgm:pt>
    <dgm:pt modelId="{0DB12C10-1FDC-43FC-BBA9-6FEFF91ABDDE}" type="parTrans" cxnId="{091ECBE7-CC58-40AC-B663-2BBFDDE3A8B8}">
      <dgm:prSet/>
      <dgm:spPr/>
      <dgm:t>
        <a:bodyPr/>
        <a:lstStyle/>
        <a:p>
          <a:endParaRPr lang="it-IT"/>
        </a:p>
      </dgm:t>
    </dgm:pt>
    <dgm:pt modelId="{679A9315-4609-4723-9B72-B4DDD4870031}" type="sibTrans" cxnId="{091ECBE7-CC58-40AC-B663-2BBFDDE3A8B8}">
      <dgm:prSet/>
      <dgm:spPr/>
      <dgm:t>
        <a:bodyPr/>
        <a:lstStyle/>
        <a:p>
          <a:endParaRPr lang="it-IT"/>
        </a:p>
      </dgm:t>
    </dgm:pt>
    <dgm:pt modelId="{CE245E2A-9D7F-4B7E-A203-9800A92528C4}">
      <dgm:prSet/>
      <dgm:spPr/>
      <dgm:t>
        <a:bodyPr/>
        <a:lstStyle/>
        <a:p>
          <a:r>
            <a:rPr lang="it-IT"/>
            <a:t>Vita sessuale</a:t>
          </a:r>
        </a:p>
      </dgm:t>
    </dgm:pt>
    <dgm:pt modelId="{72CFDFA4-8DA0-4327-B742-1CD881D95EB7}" type="parTrans" cxnId="{BBE9842B-912D-41FE-9F64-5C530905CD6E}">
      <dgm:prSet/>
      <dgm:spPr/>
      <dgm:t>
        <a:bodyPr/>
        <a:lstStyle/>
        <a:p>
          <a:endParaRPr lang="it-IT"/>
        </a:p>
      </dgm:t>
    </dgm:pt>
    <dgm:pt modelId="{9F96E8FF-493A-43CC-9543-C68CC9590473}" type="sibTrans" cxnId="{BBE9842B-912D-41FE-9F64-5C530905CD6E}">
      <dgm:prSet/>
      <dgm:spPr/>
      <dgm:t>
        <a:bodyPr/>
        <a:lstStyle/>
        <a:p>
          <a:endParaRPr lang="it-IT"/>
        </a:p>
      </dgm:t>
    </dgm:pt>
    <dgm:pt modelId="{38618915-E240-4628-B27F-CBE5EACDE809}" type="pres">
      <dgm:prSet presAssocID="{2258DEF7-CA6E-4143-B3B3-4EC64E060A86}" presName="diagram" presStyleCnt="0">
        <dgm:presLayoutVars>
          <dgm:dir/>
          <dgm:resizeHandles val="exact"/>
        </dgm:presLayoutVars>
      </dgm:prSet>
      <dgm:spPr/>
    </dgm:pt>
    <dgm:pt modelId="{99B8FB40-7951-4828-902C-2E6ACE2298BB}" type="pres">
      <dgm:prSet presAssocID="{6A046831-8998-4766-913F-015C83601E3C}" presName="node" presStyleLbl="node1" presStyleIdx="0" presStyleCnt="6">
        <dgm:presLayoutVars>
          <dgm:bulletEnabled val="1"/>
        </dgm:presLayoutVars>
      </dgm:prSet>
      <dgm:spPr/>
    </dgm:pt>
    <dgm:pt modelId="{8941C77F-4C34-400E-AEEC-CD4C1A905D29}" type="pres">
      <dgm:prSet presAssocID="{D6890C08-8091-4240-AC6B-B512CA7D3CED}" presName="sibTrans" presStyleCnt="0"/>
      <dgm:spPr/>
    </dgm:pt>
    <dgm:pt modelId="{F04FC774-0792-4773-9A09-15AD70CA6FE9}" type="pres">
      <dgm:prSet presAssocID="{37DED96C-2BFC-4A72-BA78-690CB755B9EE}" presName="node" presStyleLbl="node1" presStyleIdx="1" presStyleCnt="6">
        <dgm:presLayoutVars>
          <dgm:bulletEnabled val="1"/>
        </dgm:presLayoutVars>
      </dgm:prSet>
      <dgm:spPr/>
    </dgm:pt>
    <dgm:pt modelId="{5060AFB6-A0AA-4907-A066-47DCB41AB2BE}" type="pres">
      <dgm:prSet presAssocID="{E87B04D1-FB0F-4830-B8C8-3F90AFBA907F}" presName="sibTrans" presStyleCnt="0"/>
      <dgm:spPr/>
    </dgm:pt>
    <dgm:pt modelId="{1594A14E-D59A-4229-94ED-6218A8EDD86D}" type="pres">
      <dgm:prSet presAssocID="{1011B710-0EA8-4D85-BBAF-22F91D94EDD4}" presName="node" presStyleLbl="node1" presStyleIdx="2" presStyleCnt="6">
        <dgm:presLayoutVars>
          <dgm:bulletEnabled val="1"/>
        </dgm:presLayoutVars>
      </dgm:prSet>
      <dgm:spPr/>
    </dgm:pt>
    <dgm:pt modelId="{0B6E5518-2519-40A9-A521-A07CDEC145E7}" type="pres">
      <dgm:prSet presAssocID="{80D3BED0-42D1-47F7-B142-EE2BEBE1B4FD}" presName="sibTrans" presStyleCnt="0"/>
      <dgm:spPr/>
    </dgm:pt>
    <dgm:pt modelId="{33329CA0-CA35-4869-9F98-9E5FB1376447}" type="pres">
      <dgm:prSet presAssocID="{F9E6E9AC-E4AF-4161-8C77-75C9316B9A13}" presName="node" presStyleLbl="node1" presStyleIdx="3" presStyleCnt="6">
        <dgm:presLayoutVars>
          <dgm:bulletEnabled val="1"/>
        </dgm:presLayoutVars>
      </dgm:prSet>
      <dgm:spPr/>
    </dgm:pt>
    <dgm:pt modelId="{C1AF2D03-D5AB-49FA-B4F4-7DDE23C86AB7}" type="pres">
      <dgm:prSet presAssocID="{0B9247FC-1EBA-483B-9ED9-E81162AFBFD4}" presName="sibTrans" presStyleCnt="0"/>
      <dgm:spPr/>
    </dgm:pt>
    <dgm:pt modelId="{F6256D7C-47EE-44BE-B528-8F4CC0393C31}" type="pres">
      <dgm:prSet presAssocID="{7CB96D39-DCF7-4765-963B-4E58234226AE}" presName="node" presStyleLbl="node1" presStyleIdx="4" presStyleCnt="6">
        <dgm:presLayoutVars>
          <dgm:bulletEnabled val="1"/>
        </dgm:presLayoutVars>
      </dgm:prSet>
      <dgm:spPr/>
    </dgm:pt>
    <dgm:pt modelId="{76F23CD4-15E5-4D97-B4DD-743EB5CCA4BF}" type="pres">
      <dgm:prSet presAssocID="{679A9315-4609-4723-9B72-B4DDD4870031}" presName="sibTrans" presStyleCnt="0"/>
      <dgm:spPr/>
    </dgm:pt>
    <dgm:pt modelId="{11B0A46D-1842-4B26-B3C6-D675447AC128}" type="pres">
      <dgm:prSet presAssocID="{CE245E2A-9D7F-4B7E-A203-9800A92528C4}" presName="node" presStyleLbl="node1" presStyleIdx="5" presStyleCnt="6">
        <dgm:presLayoutVars>
          <dgm:bulletEnabled val="1"/>
        </dgm:presLayoutVars>
      </dgm:prSet>
      <dgm:spPr/>
    </dgm:pt>
  </dgm:ptLst>
  <dgm:cxnLst>
    <dgm:cxn modelId="{0C6FCE08-1387-4AEA-BDA8-43D86CA07465}" type="presOf" srcId="{2258DEF7-CA6E-4143-B3B3-4EC64E060A86}" destId="{38618915-E240-4628-B27F-CBE5EACDE809}" srcOrd="0" destOrd="0" presId="urn:microsoft.com/office/officeart/2005/8/layout/default"/>
    <dgm:cxn modelId="{BBE8B311-70B1-490E-8FA6-F0A738919298}" srcId="{2258DEF7-CA6E-4143-B3B3-4EC64E060A86}" destId="{37DED96C-2BFC-4A72-BA78-690CB755B9EE}" srcOrd="1" destOrd="0" parTransId="{FA331277-8804-4A27-923D-BC7D9E183125}" sibTransId="{E87B04D1-FB0F-4830-B8C8-3F90AFBA907F}"/>
    <dgm:cxn modelId="{5F629115-2B40-41F5-BAA6-009CFBD2D93F}" srcId="{2258DEF7-CA6E-4143-B3B3-4EC64E060A86}" destId="{1011B710-0EA8-4D85-BBAF-22F91D94EDD4}" srcOrd="2" destOrd="0" parTransId="{63F3BC7C-6D45-4E64-B037-49C0333CB85E}" sibTransId="{80D3BED0-42D1-47F7-B142-EE2BEBE1B4FD}"/>
    <dgm:cxn modelId="{71CAAB20-3C6F-4968-B91D-2045927419EC}" type="presOf" srcId="{CE245E2A-9D7F-4B7E-A203-9800A92528C4}" destId="{11B0A46D-1842-4B26-B3C6-D675447AC128}" srcOrd="0" destOrd="0" presId="urn:microsoft.com/office/officeart/2005/8/layout/default"/>
    <dgm:cxn modelId="{BBE9842B-912D-41FE-9F64-5C530905CD6E}" srcId="{2258DEF7-CA6E-4143-B3B3-4EC64E060A86}" destId="{CE245E2A-9D7F-4B7E-A203-9800A92528C4}" srcOrd="5" destOrd="0" parTransId="{72CFDFA4-8DA0-4327-B742-1CD881D95EB7}" sibTransId="{9F96E8FF-493A-43CC-9543-C68CC9590473}"/>
    <dgm:cxn modelId="{6D510079-E4D3-4A36-8D67-637002F44E7C}" type="presOf" srcId="{F9E6E9AC-E4AF-4161-8C77-75C9316B9A13}" destId="{33329CA0-CA35-4869-9F98-9E5FB1376447}" srcOrd="0" destOrd="0" presId="urn:microsoft.com/office/officeart/2005/8/layout/default"/>
    <dgm:cxn modelId="{C65E9C8F-6834-4D22-B5A3-C74CCBA2E73E}" type="presOf" srcId="{1011B710-0EA8-4D85-BBAF-22F91D94EDD4}" destId="{1594A14E-D59A-4229-94ED-6218A8EDD86D}" srcOrd="0" destOrd="0" presId="urn:microsoft.com/office/officeart/2005/8/layout/default"/>
    <dgm:cxn modelId="{5E3836A4-A81D-4E80-9914-8C885BEA11F4}" type="presOf" srcId="{6A046831-8998-4766-913F-015C83601E3C}" destId="{99B8FB40-7951-4828-902C-2E6ACE2298BB}" srcOrd="0" destOrd="0" presId="urn:microsoft.com/office/officeart/2005/8/layout/default"/>
    <dgm:cxn modelId="{08B9AEBA-5939-47EE-9F6F-3D6746A58385}" srcId="{2258DEF7-CA6E-4143-B3B3-4EC64E060A86}" destId="{6A046831-8998-4766-913F-015C83601E3C}" srcOrd="0" destOrd="0" parTransId="{9FA3E8D2-7346-4958-9017-55B0F09FCB14}" sibTransId="{D6890C08-8091-4240-AC6B-B512CA7D3CED}"/>
    <dgm:cxn modelId="{091ECBE7-CC58-40AC-B663-2BBFDDE3A8B8}" srcId="{2258DEF7-CA6E-4143-B3B3-4EC64E060A86}" destId="{7CB96D39-DCF7-4765-963B-4E58234226AE}" srcOrd="4" destOrd="0" parTransId="{0DB12C10-1FDC-43FC-BBA9-6FEFF91ABDDE}" sibTransId="{679A9315-4609-4723-9B72-B4DDD4870031}"/>
    <dgm:cxn modelId="{2F322AF3-62B8-4AD7-81F5-7B970B6D50C1}" srcId="{2258DEF7-CA6E-4143-B3B3-4EC64E060A86}" destId="{F9E6E9AC-E4AF-4161-8C77-75C9316B9A13}" srcOrd="3" destOrd="0" parTransId="{A27288C4-6C16-4378-9D6A-A57756F3241E}" sibTransId="{0B9247FC-1EBA-483B-9ED9-E81162AFBFD4}"/>
    <dgm:cxn modelId="{83AA66F4-F01F-4A9A-B1E7-676B72754311}" type="presOf" srcId="{37DED96C-2BFC-4A72-BA78-690CB755B9EE}" destId="{F04FC774-0792-4773-9A09-15AD70CA6FE9}" srcOrd="0" destOrd="0" presId="urn:microsoft.com/office/officeart/2005/8/layout/default"/>
    <dgm:cxn modelId="{FD0558FE-7CBC-4A1D-B73D-35461C012BD1}" type="presOf" srcId="{7CB96D39-DCF7-4765-963B-4E58234226AE}" destId="{F6256D7C-47EE-44BE-B528-8F4CC0393C31}" srcOrd="0" destOrd="0" presId="urn:microsoft.com/office/officeart/2005/8/layout/default"/>
    <dgm:cxn modelId="{E05B380D-F98F-4AD2-B698-484867F4AAC5}" type="presParOf" srcId="{38618915-E240-4628-B27F-CBE5EACDE809}" destId="{99B8FB40-7951-4828-902C-2E6ACE2298BB}" srcOrd="0" destOrd="0" presId="urn:microsoft.com/office/officeart/2005/8/layout/default"/>
    <dgm:cxn modelId="{CAAC7671-BCFA-4EE7-A590-4DC34B8DCB6D}" type="presParOf" srcId="{38618915-E240-4628-B27F-CBE5EACDE809}" destId="{8941C77F-4C34-400E-AEEC-CD4C1A905D29}" srcOrd="1" destOrd="0" presId="urn:microsoft.com/office/officeart/2005/8/layout/default"/>
    <dgm:cxn modelId="{7352B10C-D74D-47A5-A2EA-C31CB231D7A6}" type="presParOf" srcId="{38618915-E240-4628-B27F-CBE5EACDE809}" destId="{F04FC774-0792-4773-9A09-15AD70CA6FE9}" srcOrd="2" destOrd="0" presId="urn:microsoft.com/office/officeart/2005/8/layout/default"/>
    <dgm:cxn modelId="{E543AF24-8621-429D-B292-3AB55C6D724E}" type="presParOf" srcId="{38618915-E240-4628-B27F-CBE5EACDE809}" destId="{5060AFB6-A0AA-4907-A066-47DCB41AB2BE}" srcOrd="3" destOrd="0" presId="urn:microsoft.com/office/officeart/2005/8/layout/default"/>
    <dgm:cxn modelId="{9033E0BC-CA8E-4A0E-89F5-4727FE445522}" type="presParOf" srcId="{38618915-E240-4628-B27F-CBE5EACDE809}" destId="{1594A14E-D59A-4229-94ED-6218A8EDD86D}" srcOrd="4" destOrd="0" presId="urn:microsoft.com/office/officeart/2005/8/layout/default"/>
    <dgm:cxn modelId="{0A74B438-71E8-497B-913D-2C3A09FF4049}" type="presParOf" srcId="{38618915-E240-4628-B27F-CBE5EACDE809}" destId="{0B6E5518-2519-40A9-A521-A07CDEC145E7}" srcOrd="5" destOrd="0" presId="urn:microsoft.com/office/officeart/2005/8/layout/default"/>
    <dgm:cxn modelId="{9486ADBA-8ACF-495C-912F-EBFBB51C0D50}" type="presParOf" srcId="{38618915-E240-4628-B27F-CBE5EACDE809}" destId="{33329CA0-CA35-4869-9F98-9E5FB1376447}" srcOrd="6" destOrd="0" presId="urn:microsoft.com/office/officeart/2005/8/layout/default"/>
    <dgm:cxn modelId="{E740AD85-3FAD-4573-AACF-7C3F4502BBC8}" type="presParOf" srcId="{38618915-E240-4628-B27F-CBE5EACDE809}" destId="{C1AF2D03-D5AB-49FA-B4F4-7DDE23C86AB7}" srcOrd="7" destOrd="0" presId="urn:microsoft.com/office/officeart/2005/8/layout/default"/>
    <dgm:cxn modelId="{A39D480B-A0BF-4942-901E-0DDCB83EBD8D}" type="presParOf" srcId="{38618915-E240-4628-B27F-CBE5EACDE809}" destId="{F6256D7C-47EE-44BE-B528-8F4CC0393C31}" srcOrd="8" destOrd="0" presId="urn:microsoft.com/office/officeart/2005/8/layout/default"/>
    <dgm:cxn modelId="{060BA64D-A0B4-4E2A-BD41-9AAE8F0A88D9}" type="presParOf" srcId="{38618915-E240-4628-B27F-CBE5EACDE809}" destId="{76F23CD4-15E5-4D97-B4DD-743EB5CCA4BF}" srcOrd="9" destOrd="0" presId="urn:microsoft.com/office/officeart/2005/8/layout/default"/>
    <dgm:cxn modelId="{3491F722-D77A-4757-B90A-145ACEF600EF}" type="presParOf" srcId="{38618915-E240-4628-B27F-CBE5EACDE809}" destId="{11B0A46D-1842-4B26-B3C6-D675447AC12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8FEAD30-FF0E-40F3-BBE3-12397A775DE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E6B94EB5-45B7-44D5-ACAC-682E324BD4B5}">
      <dgm:prSet/>
      <dgm:spPr/>
      <dgm:t>
        <a:bodyPr/>
        <a:lstStyle/>
        <a:p>
          <a:r>
            <a:rPr lang="it-IT"/>
            <a:t>Liste di sospettati di frode</a:t>
          </a:r>
        </a:p>
      </dgm:t>
    </dgm:pt>
    <dgm:pt modelId="{B64FCBB3-5E61-4579-989D-62F08E83E295}" type="parTrans" cxnId="{C34F6D3C-BDC3-48B3-B639-E216A094BF4E}">
      <dgm:prSet/>
      <dgm:spPr/>
      <dgm:t>
        <a:bodyPr/>
        <a:lstStyle/>
        <a:p>
          <a:endParaRPr lang="it-IT"/>
        </a:p>
      </dgm:t>
    </dgm:pt>
    <dgm:pt modelId="{9E6AAB60-4EDB-4B67-BFB6-1A70A2BA24C1}" type="sibTrans" cxnId="{C34F6D3C-BDC3-48B3-B639-E216A094BF4E}">
      <dgm:prSet/>
      <dgm:spPr/>
      <dgm:t>
        <a:bodyPr/>
        <a:lstStyle/>
        <a:p>
          <a:endParaRPr lang="it-IT"/>
        </a:p>
      </dgm:t>
    </dgm:pt>
    <dgm:pt modelId="{18E0B302-6D4B-4487-AF97-DFF8C390EFA2}">
      <dgm:prSet/>
      <dgm:spPr/>
      <dgm:t>
        <a:bodyPr/>
        <a:lstStyle/>
        <a:p>
          <a:r>
            <a:rPr lang="it-IT"/>
            <a:t>Situazione finanziaria</a:t>
          </a:r>
        </a:p>
      </dgm:t>
    </dgm:pt>
    <dgm:pt modelId="{CA8D18DA-C944-45BD-BE0F-3C244F4E2BB5}" type="parTrans" cxnId="{C5A3C6FE-FA17-43EE-9FB6-8DAB919C9EF9}">
      <dgm:prSet/>
      <dgm:spPr/>
      <dgm:t>
        <a:bodyPr/>
        <a:lstStyle/>
        <a:p>
          <a:endParaRPr lang="it-IT"/>
        </a:p>
      </dgm:t>
    </dgm:pt>
    <dgm:pt modelId="{4B6481EA-5C21-4E18-AADF-1B366666E455}" type="sibTrans" cxnId="{C5A3C6FE-FA17-43EE-9FB6-8DAB919C9EF9}">
      <dgm:prSet/>
      <dgm:spPr/>
      <dgm:t>
        <a:bodyPr/>
        <a:lstStyle/>
        <a:p>
          <a:endParaRPr lang="it-IT"/>
        </a:p>
      </dgm:t>
    </dgm:pt>
    <dgm:pt modelId="{20AB955A-5879-4889-8694-F145D8CBD121}">
      <dgm:prSet/>
      <dgm:spPr/>
      <dgm:t>
        <a:bodyPr/>
        <a:lstStyle/>
        <a:p>
          <a:r>
            <a:rPr lang="it-IT"/>
            <a:t>Quello che può danneggiare il titolare dei dati</a:t>
          </a:r>
        </a:p>
      </dgm:t>
    </dgm:pt>
    <dgm:pt modelId="{E1FAC3F4-D5AD-44AB-8EAF-B92CE3620A9F}" type="parTrans" cxnId="{92404236-5F55-428F-8118-0F65D46B6A7B}">
      <dgm:prSet/>
      <dgm:spPr/>
      <dgm:t>
        <a:bodyPr/>
        <a:lstStyle/>
        <a:p>
          <a:endParaRPr lang="it-IT"/>
        </a:p>
      </dgm:t>
    </dgm:pt>
    <dgm:pt modelId="{E11E8BCB-8024-4F92-A699-D45C7D0ED7DD}" type="sibTrans" cxnId="{92404236-5F55-428F-8118-0F65D46B6A7B}">
      <dgm:prSet/>
      <dgm:spPr/>
      <dgm:t>
        <a:bodyPr/>
        <a:lstStyle/>
        <a:p>
          <a:endParaRPr lang="it-IT"/>
        </a:p>
      </dgm:t>
    </dgm:pt>
    <dgm:pt modelId="{10A95DEB-C326-4030-8DB7-BAECD754B28E}" type="pres">
      <dgm:prSet presAssocID="{48FEAD30-FF0E-40F3-BBE3-12397A775DE0}" presName="diagram" presStyleCnt="0">
        <dgm:presLayoutVars>
          <dgm:dir/>
          <dgm:resizeHandles val="exact"/>
        </dgm:presLayoutVars>
      </dgm:prSet>
      <dgm:spPr/>
    </dgm:pt>
    <dgm:pt modelId="{2F904C52-4EC6-4CB1-AC29-95FB3FB14A77}" type="pres">
      <dgm:prSet presAssocID="{E6B94EB5-45B7-44D5-ACAC-682E324BD4B5}" presName="node" presStyleLbl="node1" presStyleIdx="0" presStyleCnt="3">
        <dgm:presLayoutVars>
          <dgm:bulletEnabled val="1"/>
        </dgm:presLayoutVars>
      </dgm:prSet>
      <dgm:spPr/>
    </dgm:pt>
    <dgm:pt modelId="{FF3741B4-7947-44F1-B416-6A587389417E}" type="pres">
      <dgm:prSet presAssocID="{9E6AAB60-4EDB-4B67-BFB6-1A70A2BA24C1}" presName="sibTrans" presStyleCnt="0"/>
      <dgm:spPr/>
    </dgm:pt>
    <dgm:pt modelId="{AEA278F3-59FD-4958-B68A-BCAEFCE4B71A}" type="pres">
      <dgm:prSet presAssocID="{18E0B302-6D4B-4487-AF97-DFF8C390EFA2}" presName="node" presStyleLbl="node1" presStyleIdx="1" presStyleCnt="3">
        <dgm:presLayoutVars>
          <dgm:bulletEnabled val="1"/>
        </dgm:presLayoutVars>
      </dgm:prSet>
      <dgm:spPr/>
    </dgm:pt>
    <dgm:pt modelId="{37EE9FF6-B76E-4BE4-87F2-186BA967D83E}" type="pres">
      <dgm:prSet presAssocID="{4B6481EA-5C21-4E18-AADF-1B366666E455}" presName="sibTrans" presStyleCnt="0"/>
      <dgm:spPr/>
    </dgm:pt>
    <dgm:pt modelId="{F77BFFBE-C4CA-4935-B666-14C7D34377F0}" type="pres">
      <dgm:prSet presAssocID="{20AB955A-5879-4889-8694-F145D8CBD121}" presName="node" presStyleLbl="node1" presStyleIdx="2" presStyleCnt="3">
        <dgm:presLayoutVars>
          <dgm:bulletEnabled val="1"/>
        </dgm:presLayoutVars>
      </dgm:prSet>
      <dgm:spPr/>
    </dgm:pt>
  </dgm:ptLst>
  <dgm:cxnLst>
    <dgm:cxn modelId="{A7377916-9300-4F86-A346-F8E99C16D402}" type="presOf" srcId="{48FEAD30-FF0E-40F3-BBE3-12397A775DE0}" destId="{10A95DEB-C326-4030-8DB7-BAECD754B28E}" srcOrd="0" destOrd="0" presId="urn:microsoft.com/office/officeart/2005/8/layout/default"/>
    <dgm:cxn modelId="{92404236-5F55-428F-8118-0F65D46B6A7B}" srcId="{48FEAD30-FF0E-40F3-BBE3-12397A775DE0}" destId="{20AB955A-5879-4889-8694-F145D8CBD121}" srcOrd="2" destOrd="0" parTransId="{E1FAC3F4-D5AD-44AB-8EAF-B92CE3620A9F}" sibTransId="{E11E8BCB-8024-4F92-A699-D45C7D0ED7DD}"/>
    <dgm:cxn modelId="{C34F6D3C-BDC3-48B3-B639-E216A094BF4E}" srcId="{48FEAD30-FF0E-40F3-BBE3-12397A775DE0}" destId="{E6B94EB5-45B7-44D5-ACAC-682E324BD4B5}" srcOrd="0" destOrd="0" parTransId="{B64FCBB3-5E61-4579-989D-62F08E83E295}" sibTransId="{9E6AAB60-4EDB-4B67-BFB6-1A70A2BA24C1}"/>
    <dgm:cxn modelId="{4CA15849-8A04-4DAD-80BC-6BCA39CB2562}" type="presOf" srcId="{E6B94EB5-45B7-44D5-ACAC-682E324BD4B5}" destId="{2F904C52-4EC6-4CB1-AC29-95FB3FB14A77}" srcOrd="0" destOrd="0" presId="urn:microsoft.com/office/officeart/2005/8/layout/default"/>
    <dgm:cxn modelId="{5B233D8F-D998-49F6-B1FA-3930BB715B0C}" type="presOf" srcId="{18E0B302-6D4B-4487-AF97-DFF8C390EFA2}" destId="{AEA278F3-59FD-4958-B68A-BCAEFCE4B71A}" srcOrd="0" destOrd="0" presId="urn:microsoft.com/office/officeart/2005/8/layout/default"/>
    <dgm:cxn modelId="{56634F9E-39D1-47DD-8BE5-73C4DFA9D316}" type="presOf" srcId="{20AB955A-5879-4889-8694-F145D8CBD121}" destId="{F77BFFBE-C4CA-4935-B666-14C7D34377F0}" srcOrd="0" destOrd="0" presId="urn:microsoft.com/office/officeart/2005/8/layout/default"/>
    <dgm:cxn modelId="{C5A3C6FE-FA17-43EE-9FB6-8DAB919C9EF9}" srcId="{48FEAD30-FF0E-40F3-BBE3-12397A775DE0}" destId="{18E0B302-6D4B-4487-AF97-DFF8C390EFA2}" srcOrd="1" destOrd="0" parTransId="{CA8D18DA-C944-45BD-BE0F-3C244F4E2BB5}" sibTransId="{4B6481EA-5C21-4E18-AADF-1B366666E455}"/>
    <dgm:cxn modelId="{45FF6689-52D6-4041-99FA-3ACE08437DB7}" type="presParOf" srcId="{10A95DEB-C326-4030-8DB7-BAECD754B28E}" destId="{2F904C52-4EC6-4CB1-AC29-95FB3FB14A77}" srcOrd="0" destOrd="0" presId="urn:microsoft.com/office/officeart/2005/8/layout/default"/>
    <dgm:cxn modelId="{28892929-EB47-4BA5-9BD8-673EFC236B9F}" type="presParOf" srcId="{10A95DEB-C326-4030-8DB7-BAECD754B28E}" destId="{FF3741B4-7947-44F1-B416-6A587389417E}" srcOrd="1" destOrd="0" presId="urn:microsoft.com/office/officeart/2005/8/layout/default"/>
    <dgm:cxn modelId="{A8B001D6-366E-49AA-9B6B-5F30149FFE42}" type="presParOf" srcId="{10A95DEB-C326-4030-8DB7-BAECD754B28E}" destId="{AEA278F3-59FD-4958-B68A-BCAEFCE4B71A}" srcOrd="2" destOrd="0" presId="urn:microsoft.com/office/officeart/2005/8/layout/default"/>
    <dgm:cxn modelId="{48392CB9-F4D8-4021-9C85-105C11EA1506}" type="presParOf" srcId="{10A95DEB-C326-4030-8DB7-BAECD754B28E}" destId="{37EE9FF6-B76E-4BE4-87F2-186BA967D83E}" srcOrd="3" destOrd="0" presId="urn:microsoft.com/office/officeart/2005/8/layout/default"/>
    <dgm:cxn modelId="{2D882BF0-FCD1-41EF-96CB-2F613546B5B0}" type="presParOf" srcId="{10A95DEB-C326-4030-8DB7-BAECD754B28E}" destId="{F77BFFBE-C4CA-4935-B666-14C7D34377F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60F7D95-FF9C-47AE-A054-E27DE239828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9E7A53FB-FE73-493E-8A9C-B58A3FE46C34}">
      <dgm:prSet/>
      <dgm:spPr/>
      <dgm:t>
        <a:bodyPr/>
        <a:lstStyle/>
        <a:p>
          <a:r>
            <a:rPr lang="it-IT"/>
            <a:t>Nome</a:t>
          </a:r>
        </a:p>
      </dgm:t>
    </dgm:pt>
    <dgm:pt modelId="{ED5340E5-EB09-4FD0-BB31-F760BF4DFF5C}" type="parTrans" cxnId="{744023A5-B43F-4C3A-999E-BC55D824E2FB}">
      <dgm:prSet/>
      <dgm:spPr/>
      <dgm:t>
        <a:bodyPr/>
        <a:lstStyle/>
        <a:p>
          <a:endParaRPr lang="it-IT"/>
        </a:p>
      </dgm:t>
    </dgm:pt>
    <dgm:pt modelId="{EE278EB1-3542-44F6-BAF7-AAAF5B1109D4}" type="sibTrans" cxnId="{744023A5-B43F-4C3A-999E-BC55D824E2FB}">
      <dgm:prSet/>
      <dgm:spPr/>
      <dgm:t>
        <a:bodyPr/>
        <a:lstStyle/>
        <a:p>
          <a:endParaRPr lang="it-IT"/>
        </a:p>
      </dgm:t>
    </dgm:pt>
    <dgm:pt modelId="{4F0A20D3-F9F3-465C-A7AA-09CB9F16A464}">
      <dgm:prSet/>
      <dgm:spPr/>
      <dgm:t>
        <a:bodyPr/>
        <a:lstStyle/>
        <a:p>
          <a:r>
            <a:rPr lang="it-IT"/>
            <a:t>Cognome</a:t>
          </a:r>
        </a:p>
      </dgm:t>
    </dgm:pt>
    <dgm:pt modelId="{66739009-F66C-47A1-AB0E-B40CC486C941}" type="parTrans" cxnId="{0D54A386-04C8-4234-B925-D35AEA1C29E0}">
      <dgm:prSet/>
      <dgm:spPr/>
      <dgm:t>
        <a:bodyPr/>
        <a:lstStyle/>
        <a:p>
          <a:endParaRPr lang="it-IT"/>
        </a:p>
      </dgm:t>
    </dgm:pt>
    <dgm:pt modelId="{238DCB17-5D38-404B-BEE5-9CA74D1C3713}" type="sibTrans" cxnId="{0D54A386-04C8-4234-B925-D35AEA1C29E0}">
      <dgm:prSet/>
      <dgm:spPr/>
      <dgm:t>
        <a:bodyPr/>
        <a:lstStyle/>
        <a:p>
          <a:endParaRPr lang="it-IT"/>
        </a:p>
      </dgm:t>
    </dgm:pt>
    <dgm:pt modelId="{0DA7D1F0-496E-465E-A4A2-2D9D49A61E33}">
      <dgm:prSet/>
      <dgm:spPr/>
      <dgm:t>
        <a:bodyPr/>
        <a:lstStyle/>
        <a:p>
          <a:r>
            <a:rPr lang="it-IT"/>
            <a:t>Codice fiscale</a:t>
          </a:r>
        </a:p>
      </dgm:t>
    </dgm:pt>
    <dgm:pt modelId="{648A0E69-6FC5-4F8D-A9A2-672B2A0D20F3}" type="parTrans" cxnId="{06AFD78E-DF92-4DB1-AB92-8C5A8B612D31}">
      <dgm:prSet/>
      <dgm:spPr/>
      <dgm:t>
        <a:bodyPr/>
        <a:lstStyle/>
        <a:p>
          <a:endParaRPr lang="it-IT"/>
        </a:p>
      </dgm:t>
    </dgm:pt>
    <dgm:pt modelId="{485422B7-A84E-47AF-B614-9CBC68F2CA16}" type="sibTrans" cxnId="{06AFD78E-DF92-4DB1-AB92-8C5A8B612D31}">
      <dgm:prSet/>
      <dgm:spPr/>
      <dgm:t>
        <a:bodyPr/>
        <a:lstStyle/>
        <a:p>
          <a:endParaRPr lang="it-IT"/>
        </a:p>
      </dgm:t>
    </dgm:pt>
    <dgm:pt modelId="{AEDE2785-A083-4162-8A26-AC79F5B774E7}">
      <dgm:prSet/>
      <dgm:spPr/>
      <dgm:t>
        <a:bodyPr/>
        <a:lstStyle/>
        <a:p>
          <a:r>
            <a:rPr lang="it-IT"/>
            <a:t>Posta elettronica</a:t>
          </a:r>
        </a:p>
      </dgm:t>
    </dgm:pt>
    <dgm:pt modelId="{D4B393B9-56DD-4B70-9733-4FF41088C0A5}" type="parTrans" cxnId="{EB0B7B3A-5517-4679-89DB-CCED426B69EA}">
      <dgm:prSet/>
      <dgm:spPr/>
      <dgm:t>
        <a:bodyPr/>
        <a:lstStyle/>
        <a:p>
          <a:endParaRPr lang="it-IT"/>
        </a:p>
      </dgm:t>
    </dgm:pt>
    <dgm:pt modelId="{A2C7AB36-4E59-43AB-8B9D-755063D4DD27}" type="sibTrans" cxnId="{EB0B7B3A-5517-4679-89DB-CCED426B69EA}">
      <dgm:prSet/>
      <dgm:spPr/>
      <dgm:t>
        <a:bodyPr/>
        <a:lstStyle/>
        <a:p>
          <a:endParaRPr lang="it-IT"/>
        </a:p>
      </dgm:t>
    </dgm:pt>
    <dgm:pt modelId="{47C3A9E0-8161-4FEE-B96B-410682E93381}">
      <dgm:prSet/>
      <dgm:spPr/>
      <dgm:t>
        <a:bodyPr/>
        <a:lstStyle/>
        <a:p>
          <a:r>
            <a:rPr lang="it-IT"/>
            <a:t>Numero telefono</a:t>
          </a:r>
        </a:p>
      </dgm:t>
    </dgm:pt>
    <dgm:pt modelId="{79CFA2C9-EE64-46C5-8227-D2BAFF8A06F4}" type="parTrans" cxnId="{CB1F8A66-F1AA-4B76-AB7A-4608D0E56EB9}">
      <dgm:prSet/>
      <dgm:spPr/>
      <dgm:t>
        <a:bodyPr/>
        <a:lstStyle/>
        <a:p>
          <a:endParaRPr lang="it-IT"/>
        </a:p>
      </dgm:t>
    </dgm:pt>
    <dgm:pt modelId="{415CD622-5FEB-4072-88D2-24057F10A878}" type="sibTrans" cxnId="{CB1F8A66-F1AA-4B76-AB7A-4608D0E56EB9}">
      <dgm:prSet/>
      <dgm:spPr/>
      <dgm:t>
        <a:bodyPr/>
        <a:lstStyle/>
        <a:p>
          <a:endParaRPr lang="it-IT"/>
        </a:p>
      </dgm:t>
    </dgm:pt>
    <dgm:pt modelId="{CF834C07-4DEC-4183-8F65-6BD5E17F3213}">
      <dgm:prSet/>
      <dgm:spPr/>
      <dgm:t>
        <a:bodyPr/>
        <a:lstStyle/>
        <a:p>
          <a:r>
            <a:rPr lang="it-IT"/>
            <a:t>Carta identità</a:t>
          </a:r>
        </a:p>
      </dgm:t>
    </dgm:pt>
    <dgm:pt modelId="{3AD25CC8-68C3-4BDE-8C85-28CAB9EE46EC}" type="parTrans" cxnId="{49525A9B-6049-4999-936E-B4E036AEBC95}">
      <dgm:prSet/>
      <dgm:spPr/>
      <dgm:t>
        <a:bodyPr/>
        <a:lstStyle/>
        <a:p>
          <a:endParaRPr lang="it-IT"/>
        </a:p>
      </dgm:t>
    </dgm:pt>
    <dgm:pt modelId="{20F8C553-39C1-440E-A5CA-057C685FE5E1}" type="sibTrans" cxnId="{49525A9B-6049-4999-936E-B4E036AEBC95}">
      <dgm:prSet/>
      <dgm:spPr/>
      <dgm:t>
        <a:bodyPr/>
        <a:lstStyle/>
        <a:p>
          <a:endParaRPr lang="it-IT"/>
        </a:p>
      </dgm:t>
    </dgm:pt>
    <dgm:pt modelId="{0AA17A0E-7CCF-4530-9F76-BD43F68FEFF2}" type="pres">
      <dgm:prSet presAssocID="{160F7D95-FF9C-47AE-A054-E27DE239828F}" presName="diagram" presStyleCnt="0">
        <dgm:presLayoutVars>
          <dgm:dir/>
          <dgm:resizeHandles val="exact"/>
        </dgm:presLayoutVars>
      </dgm:prSet>
      <dgm:spPr/>
    </dgm:pt>
    <dgm:pt modelId="{9FDCC879-2919-4B51-A8D7-5782164161FF}" type="pres">
      <dgm:prSet presAssocID="{9E7A53FB-FE73-493E-8A9C-B58A3FE46C34}" presName="node" presStyleLbl="node1" presStyleIdx="0" presStyleCnt="6">
        <dgm:presLayoutVars>
          <dgm:bulletEnabled val="1"/>
        </dgm:presLayoutVars>
      </dgm:prSet>
      <dgm:spPr/>
    </dgm:pt>
    <dgm:pt modelId="{3A3CB4F1-5ED6-495C-AF19-98F2F691B8AD}" type="pres">
      <dgm:prSet presAssocID="{EE278EB1-3542-44F6-BAF7-AAAF5B1109D4}" presName="sibTrans" presStyleCnt="0"/>
      <dgm:spPr/>
    </dgm:pt>
    <dgm:pt modelId="{C321553E-95C6-40BB-A43B-02016A4BAC28}" type="pres">
      <dgm:prSet presAssocID="{4F0A20D3-F9F3-465C-A7AA-09CB9F16A464}" presName="node" presStyleLbl="node1" presStyleIdx="1" presStyleCnt="6">
        <dgm:presLayoutVars>
          <dgm:bulletEnabled val="1"/>
        </dgm:presLayoutVars>
      </dgm:prSet>
      <dgm:spPr/>
    </dgm:pt>
    <dgm:pt modelId="{D8289E7B-3BC3-4E92-8265-67D167B3004B}" type="pres">
      <dgm:prSet presAssocID="{238DCB17-5D38-404B-BEE5-9CA74D1C3713}" presName="sibTrans" presStyleCnt="0"/>
      <dgm:spPr/>
    </dgm:pt>
    <dgm:pt modelId="{71BC613F-76CC-43EC-8F91-0A2DED3172D8}" type="pres">
      <dgm:prSet presAssocID="{0DA7D1F0-496E-465E-A4A2-2D9D49A61E33}" presName="node" presStyleLbl="node1" presStyleIdx="2" presStyleCnt="6">
        <dgm:presLayoutVars>
          <dgm:bulletEnabled val="1"/>
        </dgm:presLayoutVars>
      </dgm:prSet>
      <dgm:spPr/>
    </dgm:pt>
    <dgm:pt modelId="{A9BF27BD-2D3E-4828-B222-EC4D803262CE}" type="pres">
      <dgm:prSet presAssocID="{485422B7-A84E-47AF-B614-9CBC68F2CA16}" presName="sibTrans" presStyleCnt="0"/>
      <dgm:spPr/>
    </dgm:pt>
    <dgm:pt modelId="{405E951C-C77F-48A7-86A4-913936A1114F}" type="pres">
      <dgm:prSet presAssocID="{AEDE2785-A083-4162-8A26-AC79F5B774E7}" presName="node" presStyleLbl="node1" presStyleIdx="3" presStyleCnt="6">
        <dgm:presLayoutVars>
          <dgm:bulletEnabled val="1"/>
        </dgm:presLayoutVars>
      </dgm:prSet>
      <dgm:spPr/>
    </dgm:pt>
    <dgm:pt modelId="{035EA964-97B2-418F-885C-8506F4BA5925}" type="pres">
      <dgm:prSet presAssocID="{A2C7AB36-4E59-43AB-8B9D-755063D4DD27}" presName="sibTrans" presStyleCnt="0"/>
      <dgm:spPr/>
    </dgm:pt>
    <dgm:pt modelId="{F166399D-9133-4960-9354-A1522BCF857D}" type="pres">
      <dgm:prSet presAssocID="{47C3A9E0-8161-4FEE-B96B-410682E93381}" presName="node" presStyleLbl="node1" presStyleIdx="4" presStyleCnt="6">
        <dgm:presLayoutVars>
          <dgm:bulletEnabled val="1"/>
        </dgm:presLayoutVars>
      </dgm:prSet>
      <dgm:spPr/>
    </dgm:pt>
    <dgm:pt modelId="{CFDA1454-61DC-4461-8094-89E079B851D2}" type="pres">
      <dgm:prSet presAssocID="{415CD622-5FEB-4072-88D2-24057F10A878}" presName="sibTrans" presStyleCnt="0"/>
      <dgm:spPr/>
    </dgm:pt>
    <dgm:pt modelId="{8923DE0F-1017-414D-ABA7-F62B0CE06A38}" type="pres">
      <dgm:prSet presAssocID="{CF834C07-4DEC-4183-8F65-6BD5E17F3213}" presName="node" presStyleLbl="node1" presStyleIdx="5" presStyleCnt="6">
        <dgm:presLayoutVars>
          <dgm:bulletEnabled val="1"/>
        </dgm:presLayoutVars>
      </dgm:prSet>
      <dgm:spPr/>
    </dgm:pt>
  </dgm:ptLst>
  <dgm:cxnLst>
    <dgm:cxn modelId="{D709D335-7726-4A03-B431-81C206085C6E}" type="presOf" srcId="{160F7D95-FF9C-47AE-A054-E27DE239828F}" destId="{0AA17A0E-7CCF-4530-9F76-BD43F68FEFF2}" srcOrd="0" destOrd="0" presId="urn:microsoft.com/office/officeart/2005/8/layout/default"/>
    <dgm:cxn modelId="{EB0B7B3A-5517-4679-89DB-CCED426B69EA}" srcId="{160F7D95-FF9C-47AE-A054-E27DE239828F}" destId="{AEDE2785-A083-4162-8A26-AC79F5B774E7}" srcOrd="3" destOrd="0" parTransId="{D4B393B9-56DD-4B70-9733-4FF41088C0A5}" sibTransId="{A2C7AB36-4E59-43AB-8B9D-755063D4DD27}"/>
    <dgm:cxn modelId="{CB1F8A66-F1AA-4B76-AB7A-4608D0E56EB9}" srcId="{160F7D95-FF9C-47AE-A054-E27DE239828F}" destId="{47C3A9E0-8161-4FEE-B96B-410682E93381}" srcOrd="4" destOrd="0" parTransId="{79CFA2C9-EE64-46C5-8227-D2BAFF8A06F4}" sibTransId="{415CD622-5FEB-4072-88D2-24057F10A878}"/>
    <dgm:cxn modelId="{0D54A386-04C8-4234-B925-D35AEA1C29E0}" srcId="{160F7D95-FF9C-47AE-A054-E27DE239828F}" destId="{4F0A20D3-F9F3-465C-A7AA-09CB9F16A464}" srcOrd="1" destOrd="0" parTransId="{66739009-F66C-47A1-AB0E-B40CC486C941}" sibTransId="{238DCB17-5D38-404B-BEE5-9CA74D1C3713}"/>
    <dgm:cxn modelId="{64D3B38C-68DC-41FC-9677-ACD304235352}" type="presOf" srcId="{9E7A53FB-FE73-493E-8A9C-B58A3FE46C34}" destId="{9FDCC879-2919-4B51-A8D7-5782164161FF}" srcOrd="0" destOrd="0" presId="urn:microsoft.com/office/officeart/2005/8/layout/default"/>
    <dgm:cxn modelId="{06AFD78E-DF92-4DB1-AB92-8C5A8B612D31}" srcId="{160F7D95-FF9C-47AE-A054-E27DE239828F}" destId="{0DA7D1F0-496E-465E-A4A2-2D9D49A61E33}" srcOrd="2" destOrd="0" parTransId="{648A0E69-6FC5-4F8D-A9A2-672B2A0D20F3}" sibTransId="{485422B7-A84E-47AF-B614-9CBC68F2CA16}"/>
    <dgm:cxn modelId="{49525A9B-6049-4999-936E-B4E036AEBC95}" srcId="{160F7D95-FF9C-47AE-A054-E27DE239828F}" destId="{CF834C07-4DEC-4183-8F65-6BD5E17F3213}" srcOrd="5" destOrd="0" parTransId="{3AD25CC8-68C3-4BDE-8C85-28CAB9EE46EC}" sibTransId="{20F8C553-39C1-440E-A5CA-057C685FE5E1}"/>
    <dgm:cxn modelId="{744023A5-B43F-4C3A-999E-BC55D824E2FB}" srcId="{160F7D95-FF9C-47AE-A054-E27DE239828F}" destId="{9E7A53FB-FE73-493E-8A9C-B58A3FE46C34}" srcOrd="0" destOrd="0" parTransId="{ED5340E5-EB09-4FD0-BB31-F760BF4DFF5C}" sibTransId="{EE278EB1-3542-44F6-BAF7-AAAF5B1109D4}"/>
    <dgm:cxn modelId="{ABEE79A6-894C-4705-A6D0-E7B73E422191}" type="presOf" srcId="{AEDE2785-A083-4162-8A26-AC79F5B774E7}" destId="{405E951C-C77F-48A7-86A4-913936A1114F}" srcOrd="0" destOrd="0" presId="urn:microsoft.com/office/officeart/2005/8/layout/default"/>
    <dgm:cxn modelId="{422903B2-1704-4C9F-A8B4-F89905D413F7}" type="presOf" srcId="{4F0A20D3-F9F3-465C-A7AA-09CB9F16A464}" destId="{C321553E-95C6-40BB-A43B-02016A4BAC28}" srcOrd="0" destOrd="0" presId="urn:microsoft.com/office/officeart/2005/8/layout/default"/>
    <dgm:cxn modelId="{516558C7-5312-4086-AA96-3CBAD02D0D5F}" type="presOf" srcId="{CF834C07-4DEC-4183-8F65-6BD5E17F3213}" destId="{8923DE0F-1017-414D-ABA7-F62B0CE06A38}" srcOrd="0" destOrd="0" presId="urn:microsoft.com/office/officeart/2005/8/layout/default"/>
    <dgm:cxn modelId="{A2A4A9ED-9474-4949-B08D-ECE42D37EFB8}" type="presOf" srcId="{47C3A9E0-8161-4FEE-B96B-410682E93381}" destId="{F166399D-9133-4960-9354-A1522BCF857D}" srcOrd="0" destOrd="0" presId="urn:microsoft.com/office/officeart/2005/8/layout/default"/>
    <dgm:cxn modelId="{1E9F62F0-82D5-40F9-B2FD-5A1A0339D3B4}" type="presOf" srcId="{0DA7D1F0-496E-465E-A4A2-2D9D49A61E33}" destId="{71BC613F-76CC-43EC-8F91-0A2DED3172D8}" srcOrd="0" destOrd="0" presId="urn:microsoft.com/office/officeart/2005/8/layout/default"/>
    <dgm:cxn modelId="{F7F0DC35-4878-4733-9EF8-09D2E8B89B7C}" type="presParOf" srcId="{0AA17A0E-7CCF-4530-9F76-BD43F68FEFF2}" destId="{9FDCC879-2919-4B51-A8D7-5782164161FF}" srcOrd="0" destOrd="0" presId="urn:microsoft.com/office/officeart/2005/8/layout/default"/>
    <dgm:cxn modelId="{183AE86A-1081-4185-A4C0-E802E979A9C3}" type="presParOf" srcId="{0AA17A0E-7CCF-4530-9F76-BD43F68FEFF2}" destId="{3A3CB4F1-5ED6-495C-AF19-98F2F691B8AD}" srcOrd="1" destOrd="0" presId="urn:microsoft.com/office/officeart/2005/8/layout/default"/>
    <dgm:cxn modelId="{09CBDA89-252A-4777-B8BD-406FB4E1B23E}" type="presParOf" srcId="{0AA17A0E-7CCF-4530-9F76-BD43F68FEFF2}" destId="{C321553E-95C6-40BB-A43B-02016A4BAC28}" srcOrd="2" destOrd="0" presId="urn:microsoft.com/office/officeart/2005/8/layout/default"/>
    <dgm:cxn modelId="{999B5E8E-E1D0-4233-B180-4DD30E8B7590}" type="presParOf" srcId="{0AA17A0E-7CCF-4530-9F76-BD43F68FEFF2}" destId="{D8289E7B-3BC3-4E92-8265-67D167B3004B}" srcOrd="3" destOrd="0" presId="urn:microsoft.com/office/officeart/2005/8/layout/default"/>
    <dgm:cxn modelId="{D9923C91-484A-4BDD-A757-A1DC7C221E5C}" type="presParOf" srcId="{0AA17A0E-7CCF-4530-9F76-BD43F68FEFF2}" destId="{71BC613F-76CC-43EC-8F91-0A2DED3172D8}" srcOrd="4" destOrd="0" presId="urn:microsoft.com/office/officeart/2005/8/layout/default"/>
    <dgm:cxn modelId="{2238BBAD-872E-4CD6-A7FC-86FA9AFAC7FE}" type="presParOf" srcId="{0AA17A0E-7CCF-4530-9F76-BD43F68FEFF2}" destId="{A9BF27BD-2D3E-4828-B222-EC4D803262CE}" srcOrd="5" destOrd="0" presId="urn:microsoft.com/office/officeart/2005/8/layout/default"/>
    <dgm:cxn modelId="{940B01D7-C37A-4D32-960A-559ADB33F87D}" type="presParOf" srcId="{0AA17A0E-7CCF-4530-9F76-BD43F68FEFF2}" destId="{405E951C-C77F-48A7-86A4-913936A1114F}" srcOrd="6" destOrd="0" presId="urn:microsoft.com/office/officeart/2005/8/layout/default"/>
    <dgm:cxn modelId="{6926D210-7A8F-4B0B-A6C8-F91F8D773D38}" type="presParOf" srcId="{0AA17A0E-7CCF-4530-9F76-BD43F68FEFF2}" destId="{035EA964-97B2-418F-885C-8506F4BA5925}" srcOrd="7" destOrd="0" presId="urn:microsoft.com/office/officeart/2005/8/layout/default"/>
    <dgm:cxn modelId="{C4AA1610-DC02-4E07-B41F-79CDEFEA7189}" type="presParOf" srcId="{0AA17A0E-7CCF-4530-9F76-BD43F68FEFF2}" destId="{F166399D-9133-4960-9354-A1522BCF857D}" srcOrd="8" destOrd="0" presId="urn:microsoft.com/office/officeart/2005/8/layout/default"/>
    <dgm:cxn modelId="{E3E43BE4-FB8D-437F-BE9E-FAE7740F69E5}" type="presParOf" srcId="{0AA17A0E-7CCF-4530-9F76-BD43F68FEFF2}" destId="{CFDA1454-61DC-4461-8094-89E079B851D2}" srcOrd="9" destOrd="0" presId="urn:microsoft.com/office/officeart/2005/8/layout/default"/>
    <dgm:cxn modelId="{F00AE90E-7714-4283-AFB7-99B582BB249B}" type="presParOf" srcId="{0AA17A0E-7CCF-4530-9F76-BD43F68FEFF2}" destId="{8923DE0F-1017-414D-ABA7-F62B0CE06A3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56F77ED-6AE0-4573-8D69-D547B484135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F5E6E363-FC5F-4092-9981-88D787F1E892}">
      <dgm:prSet/>
      <dgm:spPr/>
      <dgm:t>
        <a:bodyPr/>
        <a:lstStyle/>
        <a:p>
          <a:r>
            <a:rPr lang="it-IT"/>
            <a:t>Carichi pendenti con la giustizia</a:t>
          </a:r>
        </a:p>
      </dgm:t>
    </dgm:pt>
    <dgm:pt modelId="{3352E7CC-2BE0-4DE9-B25E-34F21E890DA3}" type="parTrans" cxnId="{49033B20-8042-4BF1-AE89-581AF8696C5F}">
      <dgm:prSet/>
      <dgm:spPr/>
      <dgm:t>
        <a:bodyPr/>
        <a:lstStyle/>
        <a:p>
          <a:endParaRPr lang="it-IT"/>
        </a:p>
      </dgm:t>
    </dgm:pt>
    <dgm:pt modelId="{EEF317B8-8EFE-4790-9470-C7669E31100E}" type="sibTrans" cxnId="{49033B20-8042-4BF1-AE89-581AF8696C5F}">
      <dgm:prSet/>
      <dgm:spPr/>
      <dgm:t>
        <a:bodyPr/>
        <a:lstStyle/>
        <a:p>
          <a:endParaRPr lang="it-IT"/>
        </a:p>
      </dgm:t>
    </dgm:pt>
    <dgm:pt modelId="{66210702-28A7-46B4-B9E2-A60B33D6CE75}">
      <dgm:prSet/>
      <dgm:spPr/>
      <dgm:t>
        <a:bodyPr/>
        <a:lstStyle/>
        <a:p>
          <a:r>
            <a:rPr lang="it-IT"/>
            <a:t>Contenziosi in corso</a:t>
          </a:r>
        </a:p>
      </dgm:t>
    </dgm:pt>
    <dgm:pt modelId="{F8CE04C6-2015-42B3-998A-797FE837DBBA}" type="parTrans" cxnId="{D03D4758-5A6A-49ED-A44B-D6CA8BE49BE3}">
      <dgm:prSet/>
      <dgm:spPr/>
      <dgm:t>
        <a:bodyPr/>
        <a:lstStyle/>
        <a:p>
          <a:endParaRPr lang="it-IT"/>
        </a:p>
      </dgm:t>
    </dgm:pt>
    <dgm:pt modelId="{DBD64B6A-8014-46F1-ADE6-9DC9C558D651}" type="sibTrans" cxnId="{D03D4758-5A6A-49ED-A44B-D6CA8BE49BE3}">
      <dgm:prSet/>
      <dgm:spPr/>
      <dgm:t>
        <a:bodyPr/>
        <a:lstStyle/>
        <a:p>
          <a:endParaRPr lang="it-IT"/>
        </a:p>
      </dgm:t>
    </dgm:pt>
    <dgm:pt modelId="{9DDFA2A1-F0A1-41CB-868E-AEEC023118F1}">
      <dgm:prSet/>
      <dgm:spPr/>
      <dgm:t>
        <a:bodyPr/>
        <a:lstStyle/>
        <a:p>
          <a:r>
            <a:rPr lang="it-IT"/>
            <a:t>Sanzioni </a:t>
          </a:r>
        </a:p>
      </dgm:t>
    </dgm:pt>
    <dgm:pt modelId="{FA06FCF3-AB9E-4246-8ADF-05CB5F85380E}" type="parTrans" cxnId="{3C98D843-7D22-4195-BC22-3D9FA4D03B23}">
      <dgm:prSet/>
      <dgm:spPr/>
      <dgm:t>
        <a:bodyPr/>
        <a:lstStyle/>
        <a:p>
          <a:endParaRPr lang="it-IT"/>
        </a:p>
      </dgm:t>
    </dgm:pt>
    <dgm:pt modelId="{FC1AB40A-9DDE-4435-9EFD-5369ACB46D33}" type="sibTrans" cxnId="{3C98D843-7D22-4195-BC22-3D9FA4D03B23}">
      <dgm:prSet/>
      <dgm:spPr/>
      <dgm:t>
        <a:bodyPr/>
        <a:lstStyle/>
        <a:p>
          <a:endParaRPr lang="it-IT"/>
        </a:p>
      </dgm:t>
    </dgm:pt>
    <dgm:pt modelId="{AB51D839-48C4-4CD8-85F8-7F0CAC61EDCA}" type="pres">
      <dgm:prSet presAssocID="{856F77ED-6AE0-4573-8D69-D547B4841355}" presName="diagram" presStyleCnt="0">
        <dgm:presLayoutVars>
          <dgm:dir/>
          <dgm:resizeHandles val="exact"/>
        </dgm:presLayoutVars>
      </dgm:prSet>
      <dgm:spPr/>
    </dgm:pt>
    <dgm:pt modelId="{A5183A6B-53C3-40F7-B3BE-457FC740FDFF}" type="pres">
      <dgm:prSet presAssocID="{F5E6E363-FC5F-4092-9981-88D787F1E892}" presName="node" presStyleLbl="node1" presStyleIdx="0" presStyleCnt="3">
        <dgm:presLayoutVars>
          <dgm:bulletEnabled val="1"/>
        </dgm:presLayoutVars>
      </dgm:prSet>
      <dgm:spPr/>
    </dgm:pt>
    <dgm:pt modelId="{832E97E3-1E7F-4815-AF5B-ACF640312C8E}" type="pres">
      <dgm:prSet presAssocID="{EEF317B8-8EFE-4790-9470-C7669E31100E}" presName="sibTrans" presStyleCnt="0"/>
      <dgm:spPr/>
    </dgm:pt>
    <dgm:pt modelId="{397507FA-6681-4C68-8A77-1FB9B0840AE7}" type="pres">
      <dgm:prSet presAssocID="{66210702-28A7-46B4-B9E2-A60B33D6CE75}" presName="node" presStyleLbl="node1" presStyleIdx="1" presStyleCnt="3">
        <dgm:presLayoutVars>
          <dgm:bulletEnabled val="1"/>
        </dgm:presLayoutVars>
      </dgm:prSet>
      <dgm:spPr/>
    </dgm:pt>
    <dgm:pt modelId="{804B6D0B-D2F9-4939-A7AA-6EF05D1F99F9}" type="pres">
      <dgm:prSet presAssocID="{DBD64B6A-8014-46F1-ADE6-9DC9C558D651}" presName="sibTrans" presStyleCnt="0"/>
      <dgm:spPr/>
    </dgm:pt>
    <dgm:pt modelId="{53B21AA6-68F4-48C5-8918-5B153F03A00B}" type="pres">
      <dgm:prSet presAssocID="{9DDFA2A1-F0A1-41CB-868E-AEEC023118F1}" presName="node" presStyleLbl="node1" presStyleIdx="2" presStyleCnt="3">
        <dgm:presLayoutVars>
          <dgm:bulletEnabled val="1"/>
        </dgm:presLayoutVars>
      </dgm:prSet>
      <dgm:spPr/>
    </dgm:pt>
  </dgm:ptLst>
  <dgm:cxnLst>
    <dgm:cxn modelId="{77D30904-F82E-4DD2-A6D0-50E54FBC4F99}" type="presOf" srcId="{856F77ED-6AE0-4573-8D69-D547B4841355}" destId="{AB51D839-48C4-4CD8-85F8-7F0CAC61EDCA}" srcOrd="0" destOrd="0" presId="urn:microsoft.com/office/officeart/2005/8/layout/default"/>
    <dgm:cxn modelId="{49033B20-8042-4BF1-AE89-581AF8696C5F}" srcId="{856F77ED-6AE0-4573-8D69-D547B4841355}" destId="{F5E6E363-FC5F-4092-9981-88D787F1E892}" srcOrd="0" destOrd="0" parTransId="{3352E7CC-2BE0-4DE9-B25E-34F21E890DA3}" sibTransId="{EEF317B8-8EFE-4790-9470-C7669E31100E}"/>
    <dgm:cxn modelId="{E4926930-2D32-4F57-8034-9E667C4F3B89}" type="presOf" srcId="{9DDFA2A1-F0A1-41CB-868E-AEEC023118F1}" destId="{53B21AA6-68F4-48C5-8918-5B153F03A00B}" srcOrd="0" destOrd="0" presId="urn:microsoft.com/office/officeart/2005/8/layout/default"/>
    <dgm:cxn modelId="{3C98D843-7D22-4195-BC22-3D9FA4D03B23}" srcId="{856F77ED-6AE0-4573-8D69-D547B4841355}" destId="{9DDFA2A1-F0A1-41CB-868E-AEEC023118F1}" srcOrd="2" destOrd="0" parTransId="{FA06FCF3-AB9E-4246-8ADF-05CB5F85380E}" sibTransId="{FC1AB40A-9DDE-4435-9EFD-5369ACB46D33}"/>
    <dgm:cxn modelId="{B6471546-2158-400D-AFF2-16A477AD1046}" type="presOf" srcId="{66210702-28A7-46B4-B9E2-A60B33D6CE75}" destId="{397507FA-6681-4C68-8A77-1FB9B0840AE7}" srcOrd="0" destOrd="0" presId="urn:microsoft.com/office/officeart/2005/8/layout/default"/>
    <dgm:cxn modelId="{D03D4758-5A6A-49ED-A44B-D6CA8BE49BE3}" srcId="{856F77ED-6AE0-4573-8D69-D547B4841355}" destId="{66210702-28A7-46B4-B9E2-A60B33D6CE75}" srcOrd="1" destOrd="0" parTransId="{F8CE04C6-2015-42B3-998A-797FE837DBBA}" sibTransId="{DBD64B6A-8014-46F1-ADE6-9DC9C558D651}"/>
    <dgm:cxn modelId="{3B2597B6-2D27-4A3B-8D00-83C95EB6C4A0}" type="presOf" srcId="{F5E6E363-FC5F-4092-9981-88D787F1E892}" destId="{A5183A6B-53C3-40F7-B3BE-457FC740FDFF}" srcOrd="0" destOrd="0" presId="urn:microsoft.com/office/officeart/2005/8/layout/default"/>
    <dgm:cxn modelId="{C25D1DB1-E532-4092-9ADA-A0044E634353}" type="presParOf" srcId="{AB51D839-48C4-4CD8-85F8-7F0CAC61EDCA}" destId="{A5183A6B-53C3-40F7-B3BE-457FC740FDFF}" srcOrd="0" destOrd="0" presId="urn:microsoft.com/office/officeart/2005/8/layout/default"/>
    <dgm:cxn modelId="{DA102F99-16A6-4579-851E-A27148C28544}" type="presParOf" srcId="{AB51D839-48C4-4CD8-85F8-7F0CAC61EDCA}" destId="{832E97E3-1E7F-4815-AF5B-ACF640312C8E}" srcOrd="1" destOrd="0" presId="urn:microsoft.com/office/officeart/2005/8/layout/default"/>
    <dgm:cxn modelId="{E82DC83A-C63D-4F9C-9FCF-B25C5214B219}" type="presParOf" srcId="{AB51D839-48C4-4CD8-85F8-7F0CAC61EDCA}" destId="{397507FA-6681-4C68-8A77-1FB9B0840AE7}" srcOrd="2" destOrd="0" presId="urn:microsoft.com/office/officeart/2005/8/layout/default"/>
    <dgm:cxn modelId="{5AF21C79-25DA-46A9-9A55-6B13ECDE60D3}" type="presParOf" srcId="{AB51D839-48C4-4CD8-85F8-7F0CAC61EDCA}" destId="{804B6D0B-D2F9-4939-A7AA-6EF05D1F99F9}" srcOrd="3" destOrd="0" presId="urn:microsoft.com/office/officeart/2005/8/layout/default"/>
    <dgm:cxn modelId="{EDF7124B-695E-4638-89FA-572184185437}" type="presParOf" srcId="{AB51D839-48C4-4CD8-85F8-7F0CAC61EDCA}" destId="{53B21AA6-68F4-48C5-8918-5B153F03A00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4B2C615-4C89-4E56-84F0-502E4D55F4B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9701EC10-3747-4DA6-A814-ADB13184860B}">
      <dgm:prSet/>
      <dgm:spPr/>
      <dgm:t>
        <a:bodyPr/>
        <a:lstStyle/>
        <a:p>
          <a:r>
            <a:rPr lang="it-IT" dirty="0"/>
            <a:t>«La </a:t>
          </a:r>
          <a:r>
            <a:rPr lang="it-IT" b="1" dirty="0"/>
            <a:t>divulgazione di dati</a:t>
          </a:r>
          <a:r>
            <a:rPr lang="it-IT" dirty="0"/>
            <a:t> in grado di consentire un'identificazione, sia globale che locale, cioè limitata ad un piccolo centro o paese nel quale il minore realmente dimora, è da ritenersi comunque illecita»</a:t>
          </a:r>
        </a:p>
      </dgm:t>
    </dgm:pt>
    <dgm:pt modelId="{471C01EC-80D8-4D96-BE1E-8F56FE503FE6}" type="parTrans" cxnId="{4D8CB178-C6F3-4F20-B045-70D86EA9E726}">
      <dgm:prSet/>
      <dgm:spPr/>
      <dgm:t>
        <a:bodyPr/>
        <a:lstStyle/>
        <a:p>
          <a:endParaRPr lang="it-IT"/>
        </a:p>
      </dgm:t>
    </dgm:pt>
    <dgm:pt modelId="{D234C0D5-219B-471F-A97E-140C6FB121CE}" type="sibTrans" cxnId="{4D8CB178-C6F3-4F20-B045-70D86EA9E726}">
      <dgm:prSet/>
      <dgm:spPr/>
      <dgm:t>
        <a:bodyPr/>
        <a:lstStyle/>
        <a:p>
          <a:endParaRPr lang="it-IT"/>
        </a:p>
      </dgm:t>
    </dgm:pt>
    <dgm:pt modelId="{3F96C3D2-C7A0-4978-99EC-7C9C62ABBA73}" type="pres">
      <dgm:prSet presAssocID="{84B2C615-4C89-4E56-84F0-502E4D55F4BE}" presName="linear" presStyleCnt="0">
        <dgm:presLayoutVars>
          <dgm:animLvl val="lvl"/>
          <dgm:resizeHandles val="exact"/>
        </dgm:presLayoutVars>
      </dgm:prSet>
      <dgm:spPr/>
    </dgm:pt>
    <dgm:pt modelId="{D8502BE8-D03F-4833-B047-B1802999BECF}" type="pres">
      <dgm:prSet presAssocID="{9701EC10-3747-4DA6-A814-ADB13184860B}" presName="parentText" presStyleLbl="node1" presStyleIdx="0" presStyleCnt="1">
        <dgm:presLayoutVars>
          <dgm:chMax val="0"/>
          <dgm:bulletEnabled val="1"/>
        </dgm:presLayoutVars>
      </dgm:prSet>
      <dgm:spPr/>
    </dgm:pt>
  </dgm:ptLst>
  <dgm:cxnLst>
    <dgm:cxn modelId="{4D8CB178-C6F3-4F20-B045-70D86EA9E726}" srcId="{84B2C615-4C89-4E56-84F0-502E4D55F4BE}" destId="{9701EC10-3747-4DA6-A814-ADB13184860B}" srcOrd="0" destOrd="0" parTransId="{471C01EC-80D8-4D96-BE1E-8F56FE503FE6}" sibTransId="{D234C0D5-219B-471F-A97E-140C6FB121CE}"/>
    <dgm:cxn modelId="{2CFB167D-FFAA-453D-8303-F499471A984D}" type="presOf" srcId="{84B2C615-4C89-4E56-84F0-502E4D55F4BE}" destId="{3F96C3D2-C7A0-4978-99EC-7C9C62ABBA73}" srcOrd="0" destOrd="0" presId="urn:microsoft.com/office/officeart/2005/8/layout/vList2"/>
    <dgm:cxn modelId="{735660D8-C159-4A1D-87C9-ABC5B30EC78A}" type="presOf" srcId="{9701EC10-3747-4DA6-A814-ADB13184860B}" destId="{D8502BE8-D03F-4833-B047-B1802999BECF}" srcOrd="0" destOrd="0" presId="urn:microsoft.com/office/officeart/2005/8/layout/vList2"/>
    <dgm:cxn modelId="{76F00D52-6735-4156-9EAE-A5BD605D90F8}" type="presParOf" srcId="{3F96C3D2-C7A0-4978-99EC-7C9C62ABBA73}" destId="{D8502BE8-D03F-4833-B047-B1802999BEC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A311975-04D0-4CA2-B74E-EB0769A2B4C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F79121B0-D2B7-43C2-9D06-EC0CD984E4DF}">
      <dgm:prSet/>
      <dgm:spPr/>
      <dgm:t>
        <a:bodyPr/>
        <a:lstStyle/>
        <a:p>
          <a:r>
            <a:rPr lang="it-IT"/>
            <a:t>Non si incorre in </a:t>
          </a:r>
          <a:r>
            <a:rPr lang="it-IT" b="1"/>
            <a:t>violazione della privacy</a:t>
          </a:r>
          <a:r>
            <a:rPr lang="it-IT"/>
            <a:t> quando vengono divulgate immagini girate o scattate in un luogo pubblico (purché non ledano la dignità delle persone) o, comunque, con il consenso dell’interessato</a:t>
          </a:r>
        </a:p>
      </dgm:t>
    </dgm:pt>
    <dgm:pt modelId="{1EE0E975-2286-4243-8955-4C7B93BF630D}" type="parTrans" cxnId="{8D2149B5-F57B-4B46-AE37-D29C0F5841B9}">
      <dgm:prSet/>
      <dgm:spPr/>
      <dgm:t>
        <a:bodyPr/>
        <a:lstStyle/>
        <a:p>
          <a:endParaRPr lang="it-IT"/>
        </a:p>
      </dgm:t>
    </dgm:pt>
    <dgm:pt modelId="{195949D0-120B-496F-81F5-AB4FB5092A62}" type="sibTrans" cxnId="{8D2149B5-F57B-4B46-AE37-D29C0F5841B9}">
      <dgm:prSet/>
      <dgm:spPr/>
      <dgm:t>
        <a:bodyPr/>
        <a:lstStyle/>
        <a:p>
          <a:endParaRPr lang="it-IT"/>
        </a:p>
      </dgm:t>
    </dgm:pt>
    <dgm:pt modelId="{E3E83D99-853A-4948-B166-FE7FC2C5DD8E}" type="pres">
      <dgm:prSet presAssocID="{4A311975-04D0-4CA2-B74E-EB0769A2B4C0}" presName="linear" presStyleCnt="0">
        <dgm:presLayoutVars>
          <dgm:animLvl val="lvl"/>
          <dgm:resizeHandles val="exact"/>
        </dgm:presLayoutVars>
      </dgm:prSet>
      <dgm:spPr/>
    </dgm:pt>
    <dgm:pt modelId="{A8F61750-3C20-4B56-B352-2D34F12DF7B5}" type="pres">
      <dgm:prSet presAssocID="{F79121B0-D2B7-43C2-9D06-EC0CD984E4DF}" presName="parentText" presStyleLbl="node1" presStyleIdx="0" presStyleCnt="1">
        <dgm:presLayoutVars>
          <dgm:chMax val="0"/>
          <dgm:bulletEnabled val="1"/>
        </dgm:presLayoutVars>
      </dgm:prSet>
      <dgm:spPr/>
    </dgm:pt>
  </dgm:ptLst>
  <dgm:cxnLst>
    <dgm:cxn modelId="{084B734C-D785-435C-BCC1-33D0C4C4AAC4}" type="presOf" srcId="{F79121B0-D2B7-43C2-9D06-EC0CD984E4DF}" destId="{A8F61750-3C20-4B56-B352-2D34F12DF7B5}" srcOrd="0" destOrd="0" presId="urn:microsoft.com/office/officeart/2005/8/layout/vList2"/>
    <dgm:cxn modelId="{8D2149B5-F57B-4B46-AE37-D29C0F5841B9}" srcId="{4A311975-04D0-4CA2-B74E-EB0769A2B4C0}" destId="{F79121B0-D2B7-43C2-9D06-EC0CD984E4DF}" srcOrd="0" destOrd="0" parTransId="{1EE0E975-2286-4243-8955-4C7B93BF630D}" sibTransId="{195949D0-120B-496F-81F5-AB4FB5092A62}"/>
    <dgm:cxn modelId="{2FD07FCF-0D4E-4A00-89B5-E93988D5599F}" type="presOf" srcId="{4A311975-04D0-4CA2-B74E-EB0769A2B4C0}" destId="{E3E83D99-853A-4948-B166-FE7FC2C5DD8E}" srcOrd="0" destOrd="0" presId="urn:microsoft.com/office/officeart/2005/8/layout/vList2"/>
    <dgm:cxn modelId="{E8FC4314-90B2-4599-9831-10FE44C56D8B}" type="presParOf" srcId="{E3E83D99-853A-4948-B166-FE7FC2C5DD8E}" destId="{A8F61750-3C20-4B56-B352-2D34F12DF7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AA1C876-7C12-457B-A337-40D86D1508B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4BBD52B4-161F-4B63-8E29-593AC8870D2B}">
      <dgm:prSet/>
      <dgm:spPr/>
      <dgm:t>
        <a:bodyPr/>
        <a:lstStyle/>
        <a:p>
          <a:r>
            <a:rPr lang="it-IT"/>
            <a:t>Illecita diffusione dei dati personali</a:t>
          </a:r>
        </a:p>
      </dgm:t>
    </dgm:pt>
    <dgm:pt modelId="{85919159-CE78-4361-9D2D-C9D2A15AEA07}" type="parTrans" cxnId="{C6BE8951-27D6-459E-83D8-5E610F1BD111}">
      <dgm:prSet/>
      <dgm:spPr/>
      <dgm:t>
        <a:bodyPr/>
        <a:lstStyle/>
        <a:p>
          <a:endParaRPr lang="it-IT"/>
        </a:p>
      </dgm:t>
    </dgm:pt>
    <dgm:pt modelId="{E3518323-7B29-4BA6-88DA-8E8725E62E71}" type="sibTrans" cxnId="{C6BE8951-27D6-459E-83D8-5E610F1BD111}">
      <dgm:prSet/>
      <dgm:spPr/>
      <dgm:t>
        <a:bodyPr/>
        <a:lstStyle/>
        <a:p>
          <a:endParaRPr lang="it-IT"/>
        </a:p>
      </dgm:t>
    </dgm:pt>
    <dgm:pt modelId="{A6EBF147-303A-4704-998A-D687EF1DA2B8}">
      <dgm:prSet/>
      <dgm:spPr/>
      <dgm:t>
        <a:bodyPr/>
        <a:lstStyle/>
        <a:p>
          <a:r>
            <a:rPr lang="it-IT"/>
            <a:t>Violazione della posta elettronica altrui</a:t>
          </a:r>
        </a:p>
      </dgm:t>
    </dgm:pt>
    <dgm:pt modelId="{DEFBFD49-2E0F-4034-B31E-1B2B89200636}" type="parTrans" cxnId="{045FE35C-FB61-40A7-B8CE-3D24591AEF8E}">
      <dgm:prSet/>
      <dgm:spPr/>
      <dgm:t>
        <a:bodyPr/>
        <a:lstStyle/>
        <a:p>
          <a:endParaRPr lang="it-IT"/>
        </a:p>
      </dgm:t>
    </dgm:pt>
    <dgm:pt modelId="{E0A1EE1E-8E6A-4CCB-A30F-40418C0CB28F}" type="sibTrans" cxnId="{045FE35C-FB61-40A7-B8CE-3D24591AEF8E}">
      <dgm:prSet/>
      <dgm:spPr/>
      <dgm:t>
        <a:bodyPr/>
        <a:lstStyle/>
        <a:p>
          <a:endParaRPr lang="it-IT"/>
        </a:p>
      </dgm:t>
    </dgm:pt>
    <dgm:pt modelId="{B30ED3C0-9A35-49AD-A308-42F17D11FF32}">
      <dgm:prSet/>
      <dgm:spPr/>
      <dgm:t>
        <a:bodyPr/>
        <a:lstStyle/>
        <a:p>
          <a:r>
            <a:rPr lang="it-IT"/>
            <a:t>Intercettazioni informatiche</a:t>
          </a:r>
        </a:p>
      </dgm:t>
    </dgm:pt>
    <dgm:pt modelId="{5E753C1D-720B-4CAA-90A0-C395B6DA38E6}" type="parTrans" cxnId="{8BB16E3D-180C-4766-9ED5-E1FA3BE15632}">
      <dgm:prSet/>
      <dgm:spPr/>
      <dgm:t>
        <a:bodyPr/>
        <a:lstStyle/>
        <a:p>
          <a:endParaRPr lang="it-IT"/>
        </a:p>
      </dgm:t>
    </dgm:pt>
    <dgm:pt modelId="{50462904-1CF2-4FB6-B4C4-CE5B82689D3B}" type="sibTrans" cxnId="{8BB16E3D-180C-4766-9ED5-E1FA3BE15632}">
      <dgm:prSet/>
      <dgm:spPr/>
      <dgm:t>
        <a:bodyPr/>
        <a:lstStyle/>
        <a:p>
          <a:endParaRPr lang="it-IT"/>
        </a:p>
      </dgm:t>
    </dgm:pt>
    <dgm:pt modelId="{196506B9-F881-4DDB-A9FD-81D4739179A8}">
      <dgm:prSet/>
      <dgm:spPr/>
      <dgm:t>
        <a:bodyPr/>
        <a:lstStyle/>
        <a:p>
          <a:r>
            <a:rPr lang="it-IT"/>
            <a:t>Accesso non autorizzato ad un sito</a:t>
          </a:r>
        </a:p>
      </dgm:t>
    </dgm:pt>
    <dgm:pt modelId="{FA017080-DC54-4F0D-8D31-E57AD8AC5604}" type="parTrans" cxnId="{C488B597-E348-4307-B2C0-2FF1C8E1A2F4}">
      <dgm:prSet/>
      <dgm:spPr/>
      <dgm:t>
        <a:bodyPr/>
        <a:lstStyle/>
        <a:p>
          <a:endParaRPr lang="it-IT"/>
        </a:p>
      </dgm:t>
    </dgm:pt>
    <dgm:pt modelId="{507660AB-3673-43C3-A320-75725A9646E6}" type="sibTrans" cxnId="{C488B597-E348-4307-B2C0-2FF1C8E1A2F4}">
      <dgm:prSet/>
      <dgm:spPr/>
      <dgm:t>
        <a:bodyPr/>
        <a:lstStyle/>
        <a:p>
          <a:endParaRPr lang="it-IT"/>
        </a:p>
      </dgm:t>
    </dgm:pt>
    <dgm:pt modelId="{3DC6F482-ED97-4828-9F50-B69EDC23A255}">
      <dgm:prSet/>
      <dgm:spPr/>
      <dgm:t>
        <a:bodyPr/>
        <a:lstStyle/>
        <a:p>
          <a:r>
            <a:rPr lang="it-IT"/>
            <a:t>Spionaggio informatico</a:t>
          </a:r>
        </a:p>
      </dgm:t>
    </dgm:pt>
    <dgm:pt modelId="{F7F11643-2038-4C47-908E-3EDD79A941C2}" type="parTrans" cxnId="{FFE97BF8-1A5B-4C7D-937A-92105C3B17C8}">
      <dgm:prSet/>
      <dgm:spPr/>
      <dgm:t>
        <a:bodyPr/>
        <a:lstStyle/>
        <a:p>
          <a:endParaRPr lang="it-IT"/>
        </a:p>
      </dgm:t>
    </dgm:pt>
    <dgm:pt modelId="{E9EB5FE1-740B-4F1B-AED9-50E51F77F235}" type="sibTrans" cxnId="{FFE97BF8-1A5B-4C7D-937A-92105C3B17C8}">
      <dgm:prSet/>
      <dgm:spPr/>
      <dgm:t>
        <a:bodyPr/>
        <a:lstStyle/>
        <a:p>
          <a:endParaRPr lang="it-IT"/>
        </a:p>
      </dgm:t>
    </dgm:pt>
    <dgm:pt modelId="{9F637447-B661-47F3-BBDD-647AC868A234}">
      <dgm:prSet/>
      <dgm:spPr/>
      <dgm:t>
        <a:bodyPr/>
        <a:lstStyle/>
        <a:p>
          <a:r>
            <a:rPr lang="it-IT"/>
            <a:t>Frode informatica</a:t>
          </a:r>
        </a:p>
      </dgm:t>
    </dgm:pt>
    <dgm:pt modelId="{E6049F11-CA55-4360-9714-B61ABC48FFEC}" type="parTrans" cxnId="{144CBBE2-2312-40F1-A426-7632B580A3C5}">
      <dgm:prSet/>
      <dgm:spPr/>
      <dgm:t>
        <a:bodyPr/>
        <a:lstStyle/>
        <a:p>
          <a:endParaRPr lang="it-IT"/>
        </a:p>
      </dgm:t>
    </dgm:pt>
    <dgm:pt modelId="{59154B42-ACB4-439F-9C0E-EEF324070725}" type="sibTrans" cxnId="{144CBBE2-2312-40F1-A426-7632B580A3C5}">
      <dgm:prSet/>
      <dgm:spPr/>
      <dgm:t>
        <a:bodyPr/>
        <a:lstStyle/>
        <a:p>
          <a:endParaRPr lang="it-IT"/>
        </a:p>
      </dgm:t>
    </dgm:pt>
    <dgm:pt modelId="{6FFC4408-9436-4372-A323-32B4CC8F95B4}" type="pres">
      <dgm:prSet presAssocID="{9AA1C876-7C12-457B-A337-40D86D1508B7}" presName="diagram" presStyleCnt="0">
        <dgm:presLayoutVars>
          <dgm:dir/>
          <dgm:resizeHandles val="exact"/>
        </dgm:presLayoutVars>
      </dgm:prSet>
      <dgm:spPr/>
    </dgm:pt>
    <dgm:pt modelId="{22E4E033-E4AF-49D8-B75B-1C6421E60126}" type="pres">
      <dgm:prSet presAssocID="{4BBD52B4-161F-4B63-8E29-593AC8870D2B}" presName="node" presStyleLbl="node1" presStyleIdx="0" presStyleCnt="6">
        <dgm:presLayoutVars>
          <dgm:bulletEnabled val="1"/>
        </dgm:presLayoutVars>
      </dgm:prSet>
      <dgm:spPr/>
    </dgm:pt>
    <dgm:pt modelId="{56BD2B8B-D113-4A62-846D-D1625E705273}" type="pres">
      <dgm:prSet presAssocID="{E3518323-7B29-4BA6-88DA-8E8725E62E71}" presName="sibTrans" presStyleCnt="0"/>
      <dgm:spPr/>
    </dgm:pt>
    <dgm:pt modelId="{4EE6B14D-7948-4BD2-A678-587D1986F7CE}" type="pres">
      <dgm:prSet presAssocID="{A6EBF147-303A-4704-998A-D687EF1DA2B8}" presName="node" presStyleLbl="node1" presStyleIdx="1" presStyleCnt="6">
        <dgm:presLayoutVars>
          <dgm:bulletEnabled val="1"/>
        </dgm:presLayoutVars>
      </dgm:prSet>
      <dgm:spPr/>
    </dgm:pt>
    <dgm:pt modelId="{2F770923-FBF8-44AA-8467-848566229D38}" type="pres">
      <dgm:prSet presAssocID="{E0A1EE1E-8E6A-4CCB-A30F-40418C0CB28F}" presName="sibTrans" presStyleCnt="0"/>
      <dgm:spPr/>
    </dgm:pt>
    <dgm:pt modelId="{8163E05E-2A65-4E4B-9049-9438E63F0932}" type="pres">
      <dgm:prSet presAssocID="{B30ED3C0-9A35-49AD-A308-42F17D11FF32}" presName="node" presStyleLbl="node1" presStyleIdx="2" presStyleCnt="6">
        <dgm:presLayoutVars>
          <dgm:bulletEnabled val="1"/>
        </dgm:presLayoutVars>
      </dgm:prSet>
      <dgm:spPr/>
    </dgm:pt>
    <dgm:pt modelId="{A76EEBD3-9A60-41F4-8C2A-39E30A885D90}" type="pres">
      <dgm:prSet presAssocID="{50462904-1CF2-4FB6-B4C4-CE5B82689D3B}" presName="sibTrans" presStyleCnt="0"/>
      <dgm:spPr/>
    </dgm:pt>
    <dgm:pt modelId="{9F79F4D5-1C6A-44A0-A2C0-FC813DDBA729}" type="pres">
      <dgm:prSet presAssocID="{196506B9-F881-4DDB-A9FD-81D4739179A8}" presName="node" presStyleLbl="node1" presStyleIdx="3" presStyleCnt="6">
        <dgm:presLayoutVars>
          <dgm:bulletEnabled val="1"/>
        </dgm:presLayoutVars>
      </dgm:prSet>
      <dgm:spPr/>
    </dgm:pt>
    <dgm:pt modelId="{88B4F2B9-0452-483C-BE1E-6D8E85B4F3C0}" type="pres">
      <dgm:prSet presAssocID="{507660AB-3673-43C3-A320-75725A9646E6}" presName="sibTrans" presStyleCnt="0"/>
      <dgm:spPr/>
    </dgm:pt>
    <dgm:pt modelId="{EB7D1D43-457F-4BDB-83A3-00C7EBC4B79D}" type="pres">
      <dgm:prSet presAssocID="{3DC6F482-ED97-4828-9F50-B69EDC23A255}" presName="node" presStyleLbl="node1" presStyleIdx="4" presStyleCnt="6">
        <dgm:presLayoutVars>
          <dgm:bulletEnabled val="1"/>
        </dgm:presLayoutVars>
      </dgm:prSet>
      <dgm:spPr/>
    </dgm:pt>
    <dgm:pt modelId="{162B6AB8-DCFA-4EA6-B50B-C11C68128B39}" type="pres">
      <dgm:prSet presAssocID="{E9EB5FE1-740B-4F1B-AED9-50E51F77F235}" presName="sibTrans" presStyleCnt="0"/>
      <dgm:spPr/>
    </dgm:pt>
    <dgm:pt modelId="{000776A4-C2B7-42A2-B199-FBCE0A883F5C}" type="pres">
      <dgm:prSet presAssocID="{9F637447-B661-47F3-BBDD-647AC868A234}" presName="node" presStyleLbl="node1" presStyleIdx="5" presStyleCnt="6">
        <dgm:presLayoutVars>
          <dgm:bulletEnabled val="1"/>
        </dgm:presLayoutVars>
      </dgm:prSet>
      <dgm:spPr/>
    </dgm:pt>
  </dgm:ptLst>
  <dgm:cxnLst>
    <dgm:cxn modelId="{35BE9322-6FA5-49F3-B6A7-1D847A23BC92}" type="presOf" srcId="{A6EBF147-303A-4704-998A-D687EF1DA2B8}" destId="{4EE6B14D-7948-4BD2-A678-587D1986F7CE}" srcOrd="0" destOrd="0" presId="urn:microsoft.com/office/officeart/2005/8/layout/default"/>
    <dgm:cxn modelId="{8BB16E3D-180C-4766-9ED5-E1FA3BE15632}" srcId="{9AA1C876-7C12-457B-A337-40D86D1508B7}" destId="{B30ED3C0-9A35-49AD-A308-42F17D11FF32}" srcOrd="2" destOrd="0" parTransId="{5E753C1D-720B-4CAA-90A0-C395B6DA38E6}" sibTransId="{50462904-1CF2-4FB6-B4C4-CE5B82689D3B}"/>
    <dgm:cxn modelId="{045FE35C-FB61-40A7-B8CE-3D24591AEF8E}" srcId="{9AA1C876-7C12-457B-A337-40D86D1508B7}" destId="{A6EBF147-303A-4704-998A-D687EF1DA2B8}" srcOrd="1" destOrd="0" parTransId="{DEFBFD49-2E0F-4034-B31E-1B2B89200636}" sibTransId="{E0A1EE1E-8E6A-4CCB-A30F-40418C0CB28F}"/>
    <dgm:cxn modelId="{0FCB434B-E7EB-4EBA-8867-559EA614B070}" type="presOf" srcId="{3DC6F482-ED97-4828-9F50-B69EDC23A255}" destId="{EB7D1D43-457F-4BDB-83A3-00C7EBC4B79D}" srcOrd="0" destOrd="0" presId="urn:microsoft.com/office/officeart/2005/8/layout/default"/>
    <dgm:cxn modelId="{C6BE8951-27D6-459E-83D8-5E610F1BD111}" srcId="{9AA1C876-7C12-457B-A337-40D86D1508B7}" destId="{4BBD52B4-161F-4B63-8E29-593AC8870D2B}" srcOrd="0" destOrd="0" parTransId="{85919159-CE78-4361-9D2D-C9D2A15AEA07}" sibTransId="{E3518323-7B29-4BA6-88DA-8E8725E62E71}"/>
    <dgm:cxn modelId="{A31DE880-E3C2-4E01-BBFD-1B9ABB375A3B}" type="presOf" srcId="{196506B9-F881-4DDB-A9FD-81D4739179A8}" destId="{9F79F4D5-1C6A-44A0-A2C0-FC813DDBA729}" srcOrd="0" destOrd="0" presId="urn:microsoft.com/office/officeart/2005/8/layout/default"/>
    <dgm:cxn modelId="{C488B597-E348-4307-B2C0-2FF1C8E1A2F4}" srcId="{9AA1C876-7C12-457B-A337-40D86D1508B7}" destId="{196506B9-F881-4DDB-A9FD-81D4739179A8}" srcOrd="3" destOrd="0" parTransId="{FA017080-DC54-4F0D-8D31-E57AD8AC5604}" sibTransId="{507660AB-3673-43C3-A320-75725A9646E6}"/>
    <dgm:cxn modelId="{05351DA7-E9B5-4CEF-A875-DD9DA91EF96C}" type="presOf" srcId="{B30ED3C0-9A35-49AD-A308-42F17D11FF32}" destId="{8163E05E-2A65-4E4B-9049-9438E63F0932}" srcOrd="0" destOrd="0" presId="urn:microsoft.com/office/officeart/2005/8/layout/default"/>
    <dgm:cxn modelId="{341393B5-DE83-45D9-9A00-5185D81AD0BE}" type="presOf" srcId="{4BBD52B4-161F-4B63-8E29-593AC8870D2B}" destId="{22E4E033-E4AF-49D8-B75B-1C6421E60126}" srcOrd="0" destOrd="0" presId="urn:microsoft.com/office/officeart/2005/8/layout/default"/>
    <dgm:cxn modelId="{6E10EAC5-F6E6-4BCC-8EFC-6603ACF78036}" type="presOf" srcId="{9AA1C876-7C12-457B-A337-40D86D1508B7}" destId="{6FFC4408-9436-4372-A323-32B4CC8F95B4}" srcOrd="0" destOrd="0" presId="urn:microsoft.com/office/officeart/2005/8/layout/default"/>
    <dgm:cxn modelId="{18DA1FC6-8167-44BB-BF74-4E1D5C833500}" type="presOf" srcId="{9F637447-B661-47F3-BBDD-647AC868A234}" destId="{000776A4-C2B7-42A2-B199-FBCE0A883F5C}" srcOrd="0" destOrd="0" presId="urn:microsoft.com/office/officeart/2005/8/layout/default"/>
    <dgm:cxn modelId="{144CBBE2-2312-40F1-A426-7632B580A3C5}" srcId="{9AA1C876-7C12-457B-A337-40D86D1508B7}" destId="{9F637447-B661-47F3-BBDD-647AC868A234}" srcOrd="5" destOrd="0" parTransId="{E6049F11-CA55-4360-9714-B61ABC48FFEC}" sibTransId="{59154B42-ACB4-439F-9C0E-EEF324070725}"/>
    <dgm:cxn modelId="{FFE97BF8-1A5B-4C7D-937A-92105C3B17C8}" srcId="{9AA1C876-7C12-457B-A337-40D86D1508B7}" destId="{3DC6F482-ED97-4828-9F50-B69EDC23A255}" srcOrd="4" destOrd="0" parTransId="{F7F11643-2038-4C47-908E-3EDD79A941C2}" sibTransId="{E9EB5FE1-740B-4F1B-AED9-50E51F77F235}"/>
    <dgm:cxn modelId="{EE9AC69E-467F-405D-B341-779AAEFD3AC0}" type="presParOf" srcId="{6FFC4408-9436-4372-A323-32B4CC8F95B4}" destId="{22E4E033-E4AF-49D8-B75B-1C6421E60126}" srcOrd="0" destOrd="0" presId="urn:microsoft.com/office/officeart/2005/8/layout/default"/>
    <dgm:cxn modelId="{80B4F8AC-6EB1-4E03-9282-FC8BBD753369}" type="presParOf" srcId="{6FFC4408-9436-4372-A323-32B4CC8F95B4}" destId="{56BD2B8B-D113-4A62-846D-D1625E705273}" srcOrd="1" destOrd="0" presId="urn:microsoft.com/office/officeart/2005/8/layout/default"/>
    <dgm:cxn modelId="{2B8F1B85-B660-4A6D-8447-01691E2C4989}" type="presParOf" srcId="{6FFC4408-9436-4372-A323-32B4CC8F95B4}" destId="{4EE6B14D-7948-4BD2-A678-587D1986F7CE}" srcOrd="2" destOrd="0" presId="urn:microsoft.com/office/officeart/2005/8/layout/default"/>
    <dgm:cxn modelId="{2135E92D-AC67-46BB-90BE-17F625050A1E}" type="presParOf" srcId="{6FFC4408-9436-4372-A323-32B4CC8F95B4}" destId="{2F770923-FBF8-44AA-8467-848566229D38}" srcOrd="3" destOrd="0" presId="urn:microsoft.com/office/officeart/2005/8/layout/default"/>
    <dgm:cxn modelId="{D8223013-6646-4920-AD37-85E0D00E43E9}" type="presParOf" srcId="{6FFC4408-9436-4372-A323-32B4CC8F95B4}" destId="{8163E05E-2A65-4E4B-9049-9438E63F0932}" srcOrd="4" destOrd="0" presId="urn:microsoft.com/office/officeart/2005/8/layout/default"/>
    <dgm:cxn modelId="{E923E45A-7BF0-47CB-9206-518295B6BC80}" type="presParOf" srcId="{6FFC4408-9436-4372-A323-32B4CC8F95B4}" destId="{A76EEBD3-9A60-41F4-8C2A-39E30A885D90}" srcOrd="5" destOrd="0" presId="urn:microsoft.com/office/officeart/2005/8/layout/default"/>
    <dgm:cxn modelId="{B31245AB-0739-464C-8619-69A22211AA22}" type="presParOf" srcId="{6FFC4408-9436-4372-A323-32B4CC8F95B4}" destId="{9F79F4D5-1C6A-44A0-A2C0-FC813DDBA729}" srcOrd="6" destOrd="0" presId="urn:microsoft.com/office/officeart/2005/8/layout/default"/>
    <dgm:cxn modelId="{B6205F2B-D915-4F67-9708-CCFC66A50409}" type="presParOf" srcId="{6FFC4408-9436-4372-A323-32B4CC8F95B4}" destId="{88B4F2B9-0452-483C-BE1E-6D8E85B4F3C0}" srcOrd="7" destOrd="0" presId="urn:microsoft.com/office/officeart/2005/8/layout/default"/>
    <dgm:cxn modelId="{92CE00BE-70E1-463F-909D-F8288AD6BA0E}" type="presParOf" srcId="{6FFC4408-9436-4372-A323-32B4CC8F95B4}" destId="{EB7D1D43-457F-4BDB-83A3-00C7EBC4B79D}" srcOrd="8" destOrd="0" presId="urn:microsoft.com/office/officeart/2005/8/layout/default"/>
    <dgm:cxn modelId="{1FDA4E5A-3408-4CB8-865E-1A2E168F6FA0}" type="presParOf" srcId="{6FFC4408-9436-4372-A323-32B4CC8F95B4}" destId="{162B6AB8-DCFA-4EA6-B50B-C11C68128B39}" srcOrd="9" destOrd="0" presId="urn:microsoft.com/office/officeart/2005/8/layout/default"/>
    <dgm:cxn modelId="{693914FF-B85D-4350-BF8F-F79E58961D2A}" type="presParOf" srcId="{6FFC4408-9436-4372-A323-32B4CC8F95B4}" destId="{000776A4-C2B7-42A2-B199-FBCE0A883F5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D16B4EA-9765-474D-8BDA-CCECC9507AD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it-IT"/>
        </a:p>
      </dgm:t>
    </dgm:pt>
    <dgm:pt modelId="{E355E1AE-6999-404D-8448-027D6D8E914D}">
      <dgm:prSet/>
      <dgm:spPr/>
      <dgm:t>
        <a:bodyPr/>
        <a:lstStyle/>
        <a:p>
          <a:r>
            <a:rPr lang="it-IT"/>
            <a:t>Reclusione da 6 mesi a 3 anni</a:t>
          </a:r>
        </a:p>
      </dgm:t>
    </dgm:pt>
    <dgm:pt modelId="{93F6A71F-F33E-4D09-B9B0-D18C305958EE}" type="parTrans" cxnId="{01F930CD-A229-4AA9-BA2D-DDDC6F37AE16}">
      <dgm:prSet/>
      <dgm:spPr/>
      <dgm:t>
        <a:bodyPr/>
        <a:lstStyle/>
        <a:p>
          <a:endParaRPr lang="it-IT"/>
        </a:p>
      </dgm:t>
    </dgm:pt>
    <dgm:pt modelId="{E1DDAAD7-AC77-4B33-9DA1-162741751C4A}" type="sibTrans" cxnId="{01F930CD-A229-4AA9-BA2D-DDDC6F37AE16}">
      <dgm:prSet/>
      <dgm:spPr/>
      <dgm:t>
        <a:bodyPr/>
        <a:lstStyle/>
        <a:p>
          <a:endParaRPr lang="it-IT"/>
        </a:p>
      </dgm:t>
    </dgm:pt>
    <dgm:pt modelId="{0933BB87-603B-43BE-8257-C1D3C577E99A}">
      <dgm:prSet/>
      <dgm:spPr/>
      <dgm:t>
        <a:bodyPr/>
        <a:lstStyle/>
        <a:p>
          <a:r>
            <a:rPr lang="it-IT"/>
            <a:t>Multa da 516 a 1032 euro</a:t>
          </a:r>
        </a:p>
      </dgm:t>
    </dgm:pt>
    <dgm:pt modelId="{8B9CD762-B96F-49F0-B118-EA463C0AA952}" type="parTrans" cxnId="{2BC841C1-2E70-4C3F-AE71-13CB4C10828B}">
      <dgm:prSet/>
      <dgm:spPr/>
      <dgm:t>
        <a:bodyPr/>
        <a:lstStyle/>
        <a:p>
          <a:endParaRPr lang="it-IT"/>
        </a:p>
      </dgm:t>
    </dgm:pt>
    <dgm:pt modelId="{F9D6FACA-BC4B-4135-BBB1-F0286DA36A44}" type="sibTrans" cxnId="{2BC841C1-2E70-4C3F-AE71-13CB4C10828B}">
      <dgm:prSet/>
      <dgm:spPr/>
      <dgm:t>
        <a:bodyPr/>
        <a:lstStyle/>
        <a:p>
          <a:endParaRPr lang="it-IT"/>
        </a:p>
      </dgm:t>
    </dgm:pt>
    <dgm:pt modelId="{746C4F6E-55FF-47B1-AE26-ED43D06CFDED}" type="pres">
      <dgm:prSet presAssocID="{4D16B4EA-9765-474D-8BDA-CCECC9507ADF}" presName="diagram" presStyleCnt="0">
        <dgm:presLayoutVars>
          <dgm:dir/>
          <dgm:resizeHandles val="exact"/>
        </dgm:presLayoutVars>
      </dgm:prSet>
      <dgm:spPr/>
    </dgm:pt>
    <dgm:pt modelId="{3F6995FA-D083-47DF-8CAA-ECD9C0A02744}" type="pres">
      <dgm:prSet presAssocID="{E355E1AE-6999-404D-8448-027D6D8E914D}" presName="node" presStyleLbl="node1" presStyleIdx="0" presStyleCnt="2">
        <dgm:presLayoutVars>
          <dgm:bulletEnabled val="1"/>
        </dgm:presLayoutVars>
      </dgm:prSet>
      <dgm:spPr/>
    </dgm:pt>
    <dgm:pt modelId="{39CB37D0-E626-4BB9-8AA0-DD95296D82E1}" type="pres">
      <dgm:prSet presAssocID="{E1DDAAD7-AC77-4B33-9DA1-162741751C4A}" presName="sibTrans" presStyleCnt="0"/>
      <dgm:spPr/>
    </dgm:pt>
    <dgm:pt modelId="{AA55034B-9492-4600-ABDF-97FA5D98F8F4}" type="pres">
      <dgm:prSet presAssocID="{0933BB87-603B-43BE-8257-C1D3C577E99A}" presName="node" presStyleLbl="node1" presStyleIdx="1" presStyleCnt="2">
        <dgm:presLayoutVars>
          <dgm:bulletEnabled val="1"/>
        </dgm:presLayoutVars>
      </dgm:prSet>
      <dgm:spPr/>
    </dgm:pt>
  </dgm:ptLst>
  <dgm:cxnLst>
    <dgm:cxn modelId="{A334FF5B-4FDA-442F-A9C4-10756C56B453}" type="presOf" srcId="{0933BB87-603B-43BE-8257-C1D3C577E99A}" destId="{AA55034B-9492-4600-ABDF-97FA5D98F8F4}" srcOrd="0" destOrd="0" presId="urn:microsoft.com/office/officeart/2005/8/layout/default"/>
    <dgm:cxn modelId="{931327BF-C2F4-4819-B6EB-70AED5548C7B}" type="presOf" srcId="{E355E1AE-6999-404D-8448-027D6D8E914D}" destId="{3F6995FA-D083-47DF-8CAA-ECD9C0A02744}" srcOrd="0" destOrd="0" presId="urn:microsoft.com/office/officeart/2005/8/layout/default"/>
    <dgm:cxn modelId="{2BC841C1-2E70-4C3F-AE71-13CB4C10828B}" srcId="{4D16B4EA-9765-474D-8BDA-CCECC9507ADF}" destId="{0933BB87-603B-43BE-8257-C1D3C577E99A}" srcOrd="1" destOrd="0" parTransId="{8B9CD762-B96F-49F0-B118-EA463C0AA952}" sibTransId="{F9D6FACA-BC4B-4135-BBB1-F0286DA36A44}"/>
    <dgm:cxn modelId="{01F930CD-A229-4AA9-BA2D-DDDC6F37AE16}" srcId="{4D16B4EA-9765-474D-8BDA-CCECC9507ADF}" destId="{E355E1AE-6999-404D-8448-027D6D8E914D}" srcOrd="0" destOrd="0" parTransId="{93F6A71F-F33E-4D09-B9B0-D18C305958EE}" sibTransId="{E1DDAAD7-AC77-4B33-9DA1-162741751C4A}"/>
    <dgm:cxn modelId="{1F4559FD-2A7F-4ED8-93AF-2E7C8B68878B}" type="presOf" srcId="{4D16B4EA-9765-474D-8BDA-CCECC9507ADF}" destId="{746C4F6E-55FF-47B1-AE26-ED43D06CFDED}" srcOrd="0" destOrd="0" presId="urn:microsoft.com/office/officeart/2005/8/layout/default"/>
    <dgm:cxn modelId="{C8673D71-479D-4D71-9CFC-A015AE2D4D60}" type="presParOf" srcId="{746C4F6E-55FF-47B1-AE26-ED43D06CFDED}" destId="{3F6995FA-D083-47DF-8CAA-ECD9C0A02744}" srcOrd="0" destOrd="0" presId="urn:microsoft.com/office/officeart/2005/8/layout/default"/>
    <dgm:cxn modelId="{7B2B1CF1-7991-493B-A311-62E04B7F07FA}" type="presParOf" srcId="{746C4F6E-55FF-47B1-AE26-ED43D06CFDED}" destId="{39CB37D0-E626-4BB9-8AA0-DD95296D82E1}" srcOrd="1" destOrd="0" presId="urn:microsoft.com/office/officeart/2005/8/layout/default"/>
    <dgm:cxn modelId="{6E5A6EFD-87C1-410B-A9BC-4DD373CA599E}" type="presParOf" srcId="{746C4F6E-55FF-47B1-AE26-ED43D06CFDED}" destId="{AA55034B-9492-4600-ABDF-97FA5D98F8F4}"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61BEFC-BBD3-4AA6-80C0-9280F3C3D0D8}"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08E9BA6D-B51D-4CA0-9D81-6460BA102996}">
      <dgm:prSet/>
      <dgm:spPr/>
      <dgm:t>
        <a:bodyPr/>
        <a:lstStyle/>
        <a:p>
          <a:pPr algn="ctr"/>
          <a:r>
            <a:rPr lang="it-IT" dirty="0"/>
            <a:t>Le aziende vi osservano</a:t>
          </a:r>
        </a:p>
      </dgm:t>
    </dgm:pt>
    <dgm:pt modelId="{43BDF1B1-1F64-41EA-8A40-356C1E8A130E}" type="parTrans" cxnId="{476B5B57-5750-498B-96E9-D4A3E5B73087}">
      <dgm:prSet/>
      <dgm:spPr/>
      <dgm:t>
        <a:bodyPr/>
        <a:lstStyle/>
        <a:p>
          <a:endParaRPr lang="it-IT"/>
        </a:p>
      </dgm:t>
    </dgm:pt>
    <dgm:pt modelId="{A439271E-5C43-4D46-B6E4-3C010382291E}" type="sibTrans" cxnId="{476B5B57-5750-498B-96E9-D4A3E5B73087}">
      <dgm:prSet/>
      <dgm:spPr/>
      <dgm:t>
        <a:bodyPr/>
        <a:lstStyle/>
        <a:p>
          <a:endParaRPr lang="it-IT"/>
        </a:p>
      </dgm:t>
    </dgm:pt>
    <dgm:pt modelId="{DC7CBD3A-F26A-4DFD-A43D-41DBA5FBF522}" type="pres">
      <dgm:prSet presAssocID="{D261BEFC-BBD3-4AA6-80C0-9280F3C3D0D8}" presName="linear" presStyleCnt="0">
        <dgm:presLayoutVars>
          <dgm:animLvl val="lvl"/>
          <dgm:resizeHandles val="exact"/>
        </dgm:presLayoutVars>
      </dgm:prSet>
      <dgm:spPr/>
    </dgm:pt>
    <dgm:pt modelId="{B16373E8-B9DF-494A-8B3C-CBC35E90E8D5}" type="pres">
      <dgm:prSet presAssocID="{08E9BA6D-B51D-4CA0-9D81-6460BA102996}" presName="parentText" presStyleLbl="node1" presStyleIdx="0" presStyleCnt="1">
        <dgm:presLayoutVars>
          <dgm:chMax val="0"/>
          <dgm:bulletEnabled val="1"/>
        </dgm:presLayoutVars>
      </dgm:prSet>
      <dgm:spPr/>
    </dgm:pt>
  </dgm:ptLst>
  <dgm:cxnLst>
    <dgm:cxn modelId="{476B5B57-5750-498B-96E9-D4A3E5B73087}" srcId="{D261BEFC-BBD3-4AA6-80C0-9280F3C3D0D8}" destId="{08E9BA6D-B51D-4CA0-9D81-6460BA102996}" srcOrd="0" destOrd="0" parTransId="{43BDF1B1-1F64-41EA-8A40-356C1E8A130E}" sibTransId="{A439271E-5C43-4D46-B6E4-3C010382291E}"/>
    <dgm:cxn modelId="{75CDCC59-980B-4A26-BE8C-C5CF8E4C73FF}" type="presOf" srcId="{D261BEFC-BBD3-4AA6-80C0-9280F3C3D0D8}" destId="{DC7CBD3A-F26A-4DFD-A43D-41DBA5FBF522}" srcOrd="0" destOrd="0" presId="urn:microsoft.com/office/officeart/2005/8/layout/vList2"/>
    <dgm:cxn modelId="{962432C1-5FD1-4B22-BAC6-B3354A889881}" type="presOf" srcId="{08E9BA6D-B51D-4CA0-9D81-6460BA102996}" destId="{B16373E8-B9DF-494A-8B3C-CBC35E90E8D5}" srcOrd="0" destOrd="0" presId="urn:microsoft.com/office/officeart/2005/8/layout/vList2"/>
    <dgm:cxn modelId="{50B8AEF1-8554-43D6-91CC-D2A7D422B301}" type="presParOf" srcId="{DC7CBD3A-F26A-4DFD-A43D-41DBA5FBF522}" destId="{B16373E8-B9DF-494A-8B3C-CBC35E90E8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3609E34-01B8-4B48-A2D8-03B282662D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87086600-B2F1-4933-8368-C542E186E5FA}">
      <dgm:prSet/>
      <dgm:spPr/>
      <dgm:t>
        <a:bodyPr/>
        <a:lstStyle/>
        <a:p>
          <a:r>
            <a:rPr lang="it-IT" dirty="0"/>
            <a:t>Chi pensa di avere subìto in danno conseguente alla </a:t>
          </a:r>
          <a:r>
            <a:rPr lang="it-IT" b="1" dirty="0"/>
            <a:t>violazione della privacy</a:t>
          </a:r>
          <a:r>
            <a:rPr lang="it-IT" dirty="0"/>
            <a:t> può chiedere (ed eventualmente ottenere) un risarcimento, purché riesca a provarlo</a:t>
          </a:r>
        </a:p>
      </dgm:t>
    </dgm:pt>
    <dgm:pt modelId="{780597FC-D817-4DA4-9C5E-B6E612E62783}" type="parTrans" cxnId="{20CB2264-17D2-4C2A-890F-9CC8BBD1886B}">
      <dgm:prSet/>
      <dgm:spPr/>
      <dgm:t>
        <a:bodyPr/>
        <a:lstStyle/>
        <a:p>
          <a:endParaRPr lang="it-IT"/>
        </a:p>
      </dgm:t>
    </dgm:pt>
    <dgm:pt modelId="{5A03D14D-708A-458A-83D8-4DE61A8B9428}" type="sibTrans" cxnId="{20CB2264-17D2-4C2A-890F-9CC8BBD1886B}">
      <dgm:prSet/>
      <dgm:spPr/>
      <dgm:t>
        <a:bodyPr/>
        <a:lstStyle/>
        <a:p>
          <a:endParaRPr lang="it-IT"/>
        </a:p>
      </dgm:t>
    </dgm:pt>
    <dgm:pt modelId="{8E624E36-DFDA-46CC-BE14-D135EA14C323}" type="pres">
      <dgm:prSet presAssocID="{53609E34-01B8-4B48-A2D8-03B282662D1B}" presName="linear" presStyleCnt="0">
        <dgm:presLayoutVars>
          <dgm:animLvl val="lvl"/>
          <dgm:resizeHandles val="exact"/>
        </dgm:presLayoutVars>
      </dgm:prSet>
      <dgm:spPr/>
    </dgm:pt>
    <dgm:pt modelId="{20C792A0-DD3E-499B-9386-E3855EB2269A}" type="pres">
      <dgm:prSet presAssocID="{87086600-B2F1-4933-8368-C542E186E5FA}" presName="parentText" presStyleLbl="node1" presStyleIdx="0" presStyleCnt="1">
        <dgm:presLayoutVars>
          <dgm:chMax val="0"/>
          <dgm:bulletEnabled val="1"/>
        </dgm:presLayoutVars>
      </dgm:prSet>
      <dgm:spPr/>
    </dgm:pt>
  </dgm:ptLst>
  <dgm:cxnLst>
    <dgm:cxn modelId="{41D6A612-045D-4457-B122-BB6E5458EFA6}" type="presOf" srcId="{87086600-B2F1-4933-8368-C542E186E5FA}" destId="{20C792A0-DD3E-499B-9386-E3855EB2269A}" srcOrd="0" destOrd="0" presId="urn:microsoft.com/office/officeart/2005/8/layout/vList2"/>
    <dgm:cxn modelId="{20CB2264-17D2-4C2A-890F-9CC8BBD1886B}" srcId="{53609E34-01B8-4B48-A2D8-03B282662D1B}" destId="{87086600-B2F1-4933-8368-C542E186E5FA}" srcOrd="0" destOrd="0" parTransId="{780597FC-D817-4DA4-9C5E-B6E612E62783}" sibTransId="{5A03D14D-708A-458A-83D8-4DE61A8B9428}"/>
    <dgm:cxn modelId="{D58826D4-D553-44B0-82BA-4B733F4A1F4D}" type="presOf" srcId="{53609E34-01B8-4B48-A2D8-03B282662D1B}" destId="{8E624E36-DFDA-46CC-BE14-D135EA14C323}" srcOrd="0" destOrd="0" presId="urn:microsoft.com/office/officeart/2005/8/layout/vList2"/>
    <dgm:cxn modelId="{F49DB036-0DAD-4E79-BC11-048BCA94DA10}" type="presParOf" srcId="{8E624E36-DFDA-46CC-BE14-D135EA14C323}" destId="{20C792A0-DD3E-499B-9386-E3855EB2269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4B2ED2-E55B-455B-843E-6AF6669427B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5F27A52-DBDB-4911-A9DA-974FEBB65A10}">
      <dgm:prSet/>
      <dgm:spPr/>
      <dgm:t>
        <a:bodyPr/>
        <a:lstStyle/>
        <a:p>
          <a:pPr algn="ctr"/>
          <a:r>
            <a:rPr lang="it-IT"/>
            <a:t>Ombra digitale come impronta tecnologica digitale impressa nel WEB</a:t>
          </a:r>
        </a:p>
      </dgm:t>
    </dgm:pt>
    <dgm:pt modelId="{6C51538A-BE6C-4804-9C2F-78E4C0D4C14E}" type="parTrans" cxnId="{80E344B8-B88A-484A-81B0-27CD0E80FBB9}">
      <dgm:prSet/>
      <dgm:spPr/>
      <dgm:t>
        <a:bodyPr/>
        <a:lstStyle/>
        <a:p>
          <a:endParaRPr lang="it-IT"/>
        </a:p>
      </dgm:t>
    </dgm:pt>
    <dgm:pt modelId="{3C7B6355-B18A-41D6-8A0D-FEDC5677002E}" type="sibTrans" cxnId="{80E344B8-B88A-484A-81B0-27CD0E80FBB9}">
      <dgm:prSet/>
      <dgm:spPr/>
      <dgm:t>
        <a:bodyPr/>
        <a:lstStyle/>
        <a:p>
          <a:endParaRPr lang="it-IT"/>
        </a:p>
      </dgm:t>
    </dgm:pt>
    <dgm:pt modelId="{45EF967D-8AE0-44F1-A365-34E6CC57C80D}" type="pres">
      <dgm:prSet presAssocID="{844B2ED2-E55B-455B-843E-6AF6669427B1}" presName="linear" presStyleCnt="0">
        <dgm:presLayoutVars>
          <dgm:animLvl val="lvl"/>
          <dgm:resizeHandles val="exact"/>
        </dgm:presLayoutVars>
      </dgm:prSet>
      <dgm:spPr/>
    </dgm:pt>
    <dgm:pt modelId="{24D8669E-A50E-4B20-9B30-DB968E79AF4C}" type="pres">
      <dgm:prSet presAssocID="{A5F27A52-DBDB-4911-A9DA-974FEBB65A10}" presName="parentText" presStyleLbl="node1" presStyleIdx="0" presStyleCnt="1">
        <dgm:presLayoutVars>
          <dgm:chMax val="0"/>
          <dgm:bulletEnabled val="1"/>
        </dgm:presLayoutVars>
      </dgm:prSet>
      <dgm:spPr/>
    </dgm:pt>
  </dgm:ptLst>
  <dgm:cxnLst>
    <dgm:cxn modelId="{D0060B42-8F4D-4028-93F4-6F01D95FAAAD}" type="presOf" srcId="{844B2ED2-E55B-455B-843E-6AF6669427B1}" destId="{45EF967D-8AE0-44F1-A365-34E6CC57C80D}" srcOrd="0" destOrd="0" presId="urn:microsoft.com/office/officeart/2005/8/layout/vList2"/>
    <dgm:cxn modelId="{9620A74C-FCDD-4C1F-BCB5-2D8253A5613F}" type="presOf" srcId="{A5F27A52-DBDB-4911-A9DA-974FEBB65A10}" destId="{24D8669E-A50E-4B20-9B30-DB968E79AF4C}" srcOrd="0" destOrd="0" presId="urn:microsoft.com/office/officeart/2005/8/layout/vList2"/>
    <dgm:cxn modelId="{80E344B8-B88A-484A-81B0-27CD0E80FBB9}" srcId="{844B2ED2-E55B-455B-843E-6AF6669427B1}" destId="{A5F27A52-DBDB-4911-A9DA-974FEBB65A10}" srcOrd="0" destOrd="0" parTransId="{6C51538A-BE6C-4804-9C2F-78E4C0D4C14E}" sibTransId="{3C7B6355-B18A-41D6-8A0D-FEDC5677002E}"/>
    <dgm:cxn modelId="{AF23D113-6C4A-410D-B867-FF65881537F3}" type="presParOf" srcId="{45EF967D-8AE0-44F1-A365-34E6CC57C80D}" destId="{24D8669E-A50E-4B20-9B30-DB968E79AF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7CFEBA-F357-40E9-BE23-D164B714F537}" type="doc">
      <dgm:prSet loTypeId="urn:microsoft.com/office/officeart/2005/8/layout/default" loCatId="list" qsTypeId="urn:microsoft.com/office/officeart/2005/8/quickstyle/simple1" qsCatId="simple" csTypeId="urn:microsoft.com/office/officeart/2005/8/colors/accent0_1" csCatId="mainScheme"/>
      <dgm:spPr/>
      <dgm:t>
        <a:bodyPr/>
        <a:lstStyle/>
        <a:p>
          <a:endParaRPr lang="it-IT"/>
        </a:p>
      </dgm:t>
    </dgm:pt>
    <dgm:pt modelId="{108EF941-F45D-44A9-AA8D-9A369832AFE3}">
      <dgm:prSet/>
      <dgm:spPr/>
      <dgm:t>
        <a:bodyPr/>
        <a:lstStyle/>
        <a:p>
          <a:r>
            <a:rPr lang="it-IT"/>
            <a:t>La nostra ombra digitale può dire molte cose di noi e afferisce alla nostra privacy</a:t>
          </a:r>
        </a:p>
      </dgm:t>
    </dgm:pt>
    <dgm:pt modelId="{DF0B5304-512B-4069-AF54-6199F5F069F4}" type="parTrans" cxnId="{66372E6E-7C3C-4680-805A-24CA95822BD8}">
      <dgm:prSet/>
      <dgm:spPr/>
      <dgm:t>
        <a:bodyPr/>
        <a:lstStyle/>
        <a:p>
          <a:endParaRPr lang="it-IT"/>
        </a:p>
      </dgm:t>
    </dgm:pt>
    <dgm:pt modelId="{2FD28EB9-4FFB-4649-B817-B9B356002CFC}" type="sibTrans" cxnId="{66372E6E-7C3C-4680-805A-24CA95822BD8}">
      <dgm:prSet/>
      <dgm:spPr/>
      <dgm:t>
        <a:bodyPr/>
        <a:lstStyle/>
        <a:p>
          <a:endParaRPr lang="it-IT"/>
        </a:p>
      </dgm:t>
    </dgm:pt>
    <dgm:pt modelId="{A41DB614-28A1-4D5D-8BD7-A65EFA3118B9}" type="pres">
      <dgm:prSet presAssocID="{F97CFEBA-F357-40E9-BE23-D164B714F537}" presName="diagram" presStyleCnt="0">
        <dgm:presLayoutVars>
          <dgm:dir/>
          <dgm:resizeHandles val="exact"/>
        </dgm:presLayoutVars>
      </dgm:prSet>
      <dgm:spPr/>
    </dgm:pt>
    <dgm:pt modelId="{145120AD-EDC5-4991-AF03-86D3EAA72B41}" type="pres">
      <dgm:prSet presAssocID="{108EF941-F45D-44A9-AA8D-9A369832AFE3}" presName="node" presStyleLbl="node1" presStyleIdx="0" presStyleCnt="1">
        <dgm:presLayoutVars>
          <dgm:bulletEnabled val="1"/>
        </dgm:presLayoutVars>
      </dgm:prSet>
      <dgm:spPr/>
    </dgm:pt>
  </dgm:ptLst>
  <dgm:cxnLst>
    <dgm:cxn modelId="{66372E6E-7C3C-4680-805A-24CA95822BD8}" srcId="{F97CFEBA-F357-40E9-BE23-D164B714F537}" destId="{108EF941-F45D-44A9-AA8D-9A369832AFE3}" srcOrd="0" destOrd="0" parTransId="{DF0B5304-512B-4069-AF54-6199F5F069F4}" sibTransId="{2FD28EB9-4FFB-4649-B817-B9B356002CFC}"/>
    <dgm:cxn modelId="{AE574BA7-063D-4E9D-941B-CDEF2F3D5F2D}" type="presOf" srcId="{108EF941-F45D-44A9-AA8D-9A369832AFE3}" destId="{145120AD-EDC5-4991-AF03-86D3EAA72B41}" srcOrd="0" destOrd="0" presId="urn:microsoft.com/office/officeart/2005/8/layout/default"/>
    <dgm:cxn modelId="{6DAD17DF-82B9-4473-A72F-D9C96F4DBAB7}" type="presOf" srcId="{F97CFEBA-F357-40E9-BE23-D164B714F537}" destId="{A41DB614-28A1-4D5D-8BD7-A65EFA3118B9}" srcOrd="0" destOrd="0" presId="urn:microsoft.com/office/officeart/2005/8/layout/default"/>
    <dgm:cxn modelId="{66E3F106-4799-4F02-B7AB-26359508C38B}" type="presParOf" srcId="{A41DB614-28A1-4D5D-8BD7-A65EFA3118B9}" destId="{145120AD-EDC5-4991-AF03-86D3EAA72B4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CCEE48-1C07-42D6-BDBE-25001BD6672F}"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B2BCAF11-5E37-448D-B5D4-6F050E0E1EE9}">
      <dgm:prSet/>
      <dgm:spPr/>
      <dgm:t>
        <a:bodyPr/>
        <a:lstStyle/>
        <a:p>
          <a:pPr algn="ctr"/>
          <a:r>
            <a:rPr lang="it-IT" dirty="0"/>
            <a:t>Cosa condividete voi sul web?</a:t>
          </a:r>
        </a:p>
      </dgm:t>
    </dgm:pt>
    <dgm:pt modelId="{4F31B21E-E243-430D-8921-09C1DA378386}" type="parTrans" cxnId="{00F705EB-0C7F-40DF-A9CB-D59178BBA3F7}">
      <dgm:prSet/>
      <dgm:spPr/>
      <dgm:t>
        <a:bodyPr/>
        <a:lstStyle/>
        <a:p>
          <a:endParaRPr lang="it-IT"/>
        </a:p>
      </dgm:t>
    </dgm:pt>
    <dgm:pt modelId="{D195CF34-2ECD-4E94-A3A5-83E3C4F06518}" type="sibTrans" cxnId="{00F705EB-0C7F-40DF-A9CB-D59178BBA3F7}">
      <dgm:prSet/>
      <dgm:spPr/>
      <dgm:t>
        <a:bodyPr/>
        <a:lstStyle/>
        <a:p>
          <a:endParaRPr lang="it-IT"/>
        </a:p>
      </dgm:t>
    </dgm:pt>
    <dgm:pt modelId="{C66FCF3A-1B32-42BB-8DAD-E06F841EF4A4}" type="pres">
      <dgm:prSet presAssocID="{52CCEE48-1C07-42D6-BDBE-25001BD6672F}" presName="linear" presStyleCnt="0">
        <dgm:presLayoutVars>
          <dgm:animLvl val="lvl"/>
          <dgm:resizeHandles val="exact"/>
        </dgm:presLayoutVars>
      </dgm:prSet>
      <dgm:spPr/>
    </dgm:pt>
    <dgm:pt modelId="{C0C1BFEC-C6BA-4608-9402-1F3E465C610A}" type="pres">
      <dgm:prSet presAssocID="{B2BCAF11-5E37-448D-B5D4-6F050E0E1EE9}" presName="parentText" presStyleLbl="node1" presStyleIdx="0" presStyleCnt="1">
        <dgm:presLayoutVars>
          <dgm:chMax val="0"/>
          <dgm:bulletEnabled val="1"/>
        </dgm:presLayoutVars>
      </dgm:prSet>
      <dgm:spPr/>
    </dgm:pt>
  </dgm:ptLst>
  <dgm:cxnLst>
    <dgm:cxn modelId="{EB06DA36-92F6-4760-9F85-B5B066490BF6}" type="presOf" srcId="{B2BCAF11-5E37-448D-B5D4-6F050E0E1EE9}" destId="{C0C1BFEC-C6BA-4608-9402-1F3E465C610A}" srcOrd="0" destOrd="0" presId="urn:microsoft.com/office/officeart/2005/8/layout/vList2"/>
    <dgm:cxn modelId="{D6C631DC-0C43-4B3A-B432-92BB2C858DB0}" type="presOf" srcId="{52CCEE48-1C07-42D6-BDBE-25001BD6672F}" destId="{C66FCF3A-1B32-42BB-8DAD-E06F841EF4A4}" srcOrd="0" destOrd="0" presId="urn:microsoft.com/office/officeart/2005/8/layout/vList2"/>
    <dgm:cxn modelId="{00F705EB-0C7F-40DF-A9CB-D59178BBA3F7}" srcId="{52CCEE48-1C07-42D6-BDBE-25001BD6672F}" destId="{B2BCAF11-5E37-448D-B5D4-6F050E0E1EE9}" srcOrd="0" destOrd="0" parTransId="{4F31B21E-E243-430D-8921-09C1DA378386}" sibTransId="{D195CF34-2ECD-4E94-A3A5-83E3C4F06518}"/>
    <dgm:cxn modelId="{A973DAD7-03FC-4AFB-BB41-014B11CBDBAA}" type="presParOf" srcId="{C66FCF3A-1B32-42BB-8DAD-E06F841EF4A4}" destId="{C0C1BFEC-C6BA-4608-9402-1F3E465C610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AC8196-F394-4D4D-9A6E-69074FFA899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1AFBA3AB-BEE0-498B-966A-BD585D85B1FF}">
      <dgm:prSet/>
      <dgm:spPr/>
      <dgm:t>
        <a:bodyPr/>
        <a:lstStyle/>
        <a:p>
          <a:pPr algn="ctr"/>
          <a:r>
            <a:rPr lang="it-IT" dirty="0"/>
            <a:t>Riconoscere e valutare le informazioni da condividere</a:t>
          </a:r>
        </a:p>
      </dgm:t>
    </dgm:pt>
    <dgm:pt modelId="{3E2B00C5-EC48-4DB8-862B-92303102FC2D}" type="parTrans" cxnId="{5D418EC0-10D7-4DE6-8485-1F4D1E1FB889}">
      <dgm:prSet/>
      <dgm:spPr/>
      <dgm:t>
        <a:bodyPr/>
        <a:lstStyle/>
        <a:p>
          <a:endParaRPr lang="it-IT"/>
        </a:p>
      </dgm:t>
    </dgm:pt>
    <dgm:pt modelId="{5EF45F21-0777-4895-8919-8A03A5E7CEB0}" type="sibTrans" cxnId="{5D418EC0-10D7-4DE6-8485-1F4D1E1FB889}">
      <dgm:prSet/>
      <dgm:spPr/>
      <dgm:t>
        <a:bodyPr/>
        <a:lstStyle/>
        <a:p>
          <a:endParaRPr lang="it-IT"/>
        </a:p>
      </dgm:t>
    </dgm:pt>
    <dgm:pt modelId="{127831BB-C0BB-4C36-B4DB-93C7446E88AA}" type="pres">
      <dgm:prSet presAssocID="{16AC8196-F394-4D4D-9A6E-69074FFA899C}" presName="linear" presStyleCnt="0">
        <dgm:presLayoutVars>
          <dgm:animLvl val="lvl"/>
          <dgm:resizeHandles val="exact"/>
        </dgm:presLayoutVars>
      </dgm:prSet>
      <dgm:spPr/>
    </dgm:pt>
    <dgm:pt modelId="{38A075F5-D217-41B4-AB29-D9C6FDC89196}" type="pres">
      <dgm:prSet presAssocID="{1AFBA3AB-BEE0-498B-966A-BD585D85B1FF}" presName="parentText" presStyleLbl="node1" presStyleIdx="0" presStyleCnt="1">
        <dgm:presLayoutVars>
          <dgm:chMax val="0"/>
          <dgm:bulletEnabled val="1"/>
        </dgm:presLayoutVars>
      </dgm:prSet>
      <dgm:spPr/>
    </dgm:pt>
  </dgm:ptLst>
  <dgm:cxnLst>
    <dgm:cxn modelId="{EC51B400-BA77-4B83-9F6F-6F447894C875}" type="presOf" srcId="{1AFBA3AB-BEE0-498B-966A-BD585D85B1FF}" destId="{38A075F5-D217-41B4-AB29-D9C6FDC89196}" srcOrd="0" destOrd="0" presId="urn:microsoft.com/office/officeart/2005/8/layout/vList2"/>
    <dgm:cxn modelId="{EA3457B0-E650-4EE4-BDBD-09D5F0209872}" type="presOf" srcId="{16AC8196-F394-4D4D-9A6E-69074FFA899C}" destId="{127831BB-C0BB-4C36-B4DB-93C7446E88AA}" srcOrd="0" destOrd="0" presId="urn:microsoft.com/office/officeart/2005/8/layout/vList2"/>
    <dgm:cxn modelId="{5D418EC0-10D7-4DE6-8485-1F4D1E1FB889}" srcId="{16AC8196-F394-4D4D-9A6E-69074FFA899C}" destId="{1AFBA3AB-BEE0-498B-966A-BD585D85B1FF}" srcOrd="0" destOrd="0" parTransId="{3E2B00C5-EC48-4DB8-862B-92303102FC2D}" sibTransId="{5EF45F21-0777-4895-8919-8A03A5E7CEB0}"/>
    <dgm:cxn modelId="{2A728F5E-E4D8-4513-A029-0F847972E9D3}" type="presParOf" srcId="{127831BB-C0BB-4C36-B4DB-93C7446E88AA}" destId="{38A075F5-D217-41B4-AB29-D9C6FDC891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C9FB7C-C80E-4BDC-960C-017E2C502BA5}"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52FC247B-9AB1-4F81-B77C-4AF8B73C5041}">
      <dgm:prSet/>
      <dgm:spPr/>
      <dgm:t>
        <a:bodyPr/>
        <a:lstStyle/>
        <a:p>
          <a:pPr algn="ctr"/>
          <a:r>
            <a:rPr lang="it-IT" dirty="0"/>
            <a:t>Che impatto ha quello che condividete sulla vostra privacy e su quella degli altri?</a:t>
          </a:r>
        </a:p>
      </dgm:t>
    </dgm:pt>
    <dgm:pt modelId="{487DFE8B-E102-4C66-A9A0-B0704FE83BCC}" type="parTrans" cxnId="{98D0B641-55E5-4401-9669-355B7C26B929}">
      <dgm:prSet/>
      <dgm:spPr/>
      <dgm:t>
        <a:bodyPr/>
        <a:lstStyle/>
        <a:p>
          <a:endParaRPr lang="it-IT"/>
        </a:p>
      </dgm:t>
    </dgm:pt>
    <dgm:pt modelId="{5F2A61AE-8D00-4E2B-A2BF-9158E97BF1F0}" type="sibTrans" cxnId="{98D0B641-55E5-4401-9669-355B7C26B929}">
      <dgm:prSet/>
      <dgm:spPr/>
      <dgm:t>
        <a:bodyPr/>
        <a:lstStyle/>
        <a:p>
          <a:endParaRPr lang="it-IT"/>
        </a:p>
      </dgm:t>
    </dgm:pt>
    <dgm:pt modelId="{899D5A0C-58CE-436B-AF91-07DD8D23C66C}" type="pres">
      <dgm:prSet presAssocID="{0CC9FB7C-C80E-4BDC-960C-017E2C502BA5}" presName="linear" presStyleCnt="0">
        <dgm:presLayoutVars>
          <dgm:animLvl val="lvl"/>
          <dgm:resizeHandles val="exact"/>
        </dgm:presLayoutVars>
      </dgm:prSet>
      <dgm:spPr/>
    </dgm:pt>
    <dgm:pt modelId="{062B8408-F4AE-4DF0-AB2D-FC03D3336321}" type="pres">
      <dgm:prSet presAssocID="{52FC247B-9AB1-4F81-B77C-4AF8B73C5041}" presName="parentText" presStyleLbl="node1" presStyleIdx="0" presStyleCnt="1">
        <dgm:presLayoutVars>
          <dgm:chMax val="0"/>
          <dgm:bulletEnabled val="1"/>
        </dgm:presLayoutVars>
      </dgm:prSet>
      <dgm:spPr/>
    </dgm:pt>
  </dgm:ptLst>
  <dgm:cxnLst>
    <dgm:cxn modelId="{98D0B641-55E5-4401-9669-355B7C26B929}" srcId="{0CC9FB7C-C80E-4BDC-960C-017E2C502BA5}" destId="{52FC247B-9AB1-4F81-B77C-4AF8B73C5041}" srcOrd="0" destOrd="0" parTransId="{487DFE8B-E102-4C66-A9A0-B0704FE83BCC}" sibTransId="{5F2A61AE-8D00-4E2B-A2BF-9158E97BF1F0}"/>
    <dgm:cxn modelId="{BEC27857-4B8B-4399-B9A1-69F270402642}" type="presOf" srcId="{0CC9FB7C-C80E-4BDC-960C-017E2C502BA5}" destId="{899D5A0C-58CE-436B-AF91-07DD8D23C66C}" srcOrd="0" destOrd="0" presId="urn:microsoft.com/office/officeart/2005/8/layout/vList2"/>
    <dgm:cxn modelId="{B5448B77-7390-4D3D-AE53-26E6253BC2A2}" type="presOf" srcId="{52FC247B-9AB1-4F81-B77C-4AF8B73C5041}" destId="{062B8408-F4AE-4DF0-AB2D-FC03D3336321}" srcOrd="0" destOrd="0" presId="urn:microsoft.com/office/officeart/2005/8/layout/vList2"/>
    <dgm:cxn modelId="{BFC855F6-C97B-469E-B01D-7E00C45D4D2B}" type="presParOf" srcId="{899D5A0C-58CE-436B-AF91-07DD8D23C66C}" destId="{062B8408-F4AE-4DF0-AB2D-FC03D33363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FD0F2-BE0F-4F2B-9ABA-1EF3741991F8}">
      <dsp:nvSpPr>
        <dsp:cNvPr id="0" name=""/>
        <dsp:cNvSpPr/>
      </dsp:nvSpPr>
      <dsp:spPr>
        <a:xfrm>
          <a:off x="0" y="527262"/>
          <a:ext cx="9720262" cy="9126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Capire cos'è l'ombra digitale</a:t>
          </a:r>
        </a:p>
      </dsp:txBody>
      <dsp:txXfrm>
        <a:off x="44549" y="571811"/>
        <a:ext cx="9631164" cy="823502"/>
      </dsp:txXfrm>
    </dsp:sp>
    <dsp:sp modelId="{B8D9A6F4-7614-42AF-A2DE-003BB5B069B1}">
      <dsp:nvSpPr>
        <dsp:cNvPr id="0" name=""/>
        <dsp:cNvSpPr/>
      </dsp:nvSpPr>
      <dsp:spPr>
        <a:xfrm>
          <a:off x="0" y="1555062"/>
          <a:ext cx="9720262" cy="9126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Valutare il peso delle nostre azioni nel tempo</a:t>
          </a:r>
        </a:p>
      </dsp:txBody>
      <dsp:txXfrm>
        <a:off x="44549" y="1599611"/>
        <a:ext cx="9631164" cy="823502"/>
      </dsp:txXfrm>
    </dsp:sp>
    <dsp:sp modelId="{4D9996EA-EC93-4148-AD7C-611AFAEAA318}">
      <dsp:nvSpPr>
        <dsp:cNvPr id="0" name=""/>
        <dsp:cNvSpPr/>
      </dsp:nvSpPr>
      <dsp:spPr>
        <a:xfrm>
          <a:off x="0" y="2582862"/>
          <a:ext cx="9720262" cy="9126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Tutelare la privacy delle persone</a:t>
          </a:r>
        </a:p>
      </dsp:txBody>
      <dsp:txXfrm>
        <a:off x="44549" y="2627411"/>
        <a:ext cx="9631164" cy="8235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9A0DA-1CE5-46AB-B13D-19CAA4F95E2B}">
      <dsp:nvSpPr>
        <dsp:cNvPr id="0" name=""/>
        <dsp:cNvSpPr/>
      </dsp:nvSpPr>
      <dsp:spPr>
        <a:xfrm>
          <a:off x="837708" y="151"/>
          <a:ext cx="8044845" cy="402242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it-IT" sz="6500" kern="1200" dirty="0"/>
            <a:t>Luoghi e locali che frequentiamo</a:t>
          </a:r>
        </a:p>
      </dsp:txBody>
      <dsp:txXfrm>
        <a:off x="837708" y="151"/>
        <a:ext cx="8044845" cy="40224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2FC0E-9314-43A0-B828-2FF2AD000587}">
      <dsp:nvSpPr>
        <dsp:cNvPr id="0" name=""/>
        <dsp:cNvSpPr/>
      </dsp:nvSpPr>
      <dsp:spPr>
        <a:xfrm>
          <a:off x="837708" y="151"/>
          <a:ext cx="8044845" cy="402242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it-IT" sz="6500" kern="1200" dirty="0"/>
            <a:t>Registrazioni e storie sui percorsi abituali</a:t>
          </a:r>
        </a:p>
      </dsp:txBody>
      <dsp:txXfrm>
        <a:off x="837708" y="151"/>
        <a:ext cx="8044845" cy="40224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BACF7-3591-405A-83E2-78D23DC55C9C}">
      <dsp:nvSpPr>
        <dsp:cNvPr id="0" name=""/>
        <dsp:cNvSpPr/>
      </dsp:nvSpPr>
      <dsp:spPr>
        <a:xfrm>
          <a:off x="837708" y="151"/>
          <a:ext cx="8044845" cy="402242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it-IT" sz="6500" kern="1200" dirty="0"/>
            <a:t>Informazioni e immagini della propria abitazione</a:t>
          </a:r>
        </a:p>
      </dsp:txBody>
      <dsp:txXfrm>
        <a:off x="837708" y="151"/>
        <a:ext cx="8044845" cy="40224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5B4B5-CC9A-4EE5-AE51-F8571A7F55C6}">
      <dsp:nvSpPr>
        <dsp:cNvPr id="0" name=""/>
        <dsp:cNvSpPr/>
      </dsp:nvSpPr>
      <dsp:spPr>
        <a:xfrm>
          <a:off x="837708" y="151"/>
          <a:ext cx="8044845" cy="402242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it-IT" sz="6500" kern="1200" dirty="0"/>
            <a:t>Il TAG</a:t>
          </a:r>
        </a:p>
      </dsp:txBody>
      <dsp:txXfrm>
        <a:off x="837708" y="151"/>
        <a:ext cx="8044845" cy="40224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48BC1-29A5-4065-B1B9-2890721F3883}">
      <dsp:nvSpPr>
        <dsp:cNvPr id="0" name=""/>
        <dsp:cNvSpPr/>
      </dsp:nvSpPr>
      <dsp:spPr>
        <a:xfrm>
          <a:off x="0" y="231792"/>
          <a:ext cx="9720262" cy="35591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a:t>Claudio partecipa ad una festa di 18 anni. La serata si accende, tutti si lasciano un po’ andare e iniziano a scambiarsi battute fuori dagli schemi; anche Claudio si lascia trascinare pronunciando cose che mai avrebbe detto fuori da un contesto goliardico</a:t>
          </a:r>
        </a:p>
      </dsp:txBody>
      <dsp:txXfrm>
        <a:off x="173743" y="405535"/>
        <a:ext cx="9372776" cy="32116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572B4-DB2E-46C1-B78A-B2C88EA52715}">
      <dsp:nvSpPr>
        <dsp:cNvPr id="0" name=""/>
        <dsp:cNvSpPr/>
      </dsp:nvSpPr>
      <dsp:spPr>
        <a:xfrm>
          <a:off x="0" y="3642"/>
          <a:ext cx="9720262" cy="40154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Il video, a distanza di anni, finisce in una playlist di video pubblica e diventa virale. Claudio è riconoscibilissimo. In rete si scatena un passaparola su Claudio che lo pone in grande imbarazzo</a:t>
          </a:r>
        </a:p>
      </dsp:txBody>
      <dsp:txXfrm>
        <a:off x="196018" y="199660"/>
        <a:ext cx="9328226" cy="362340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BC5A0-C6E3-4721-807C-D7113ADDC3E0}">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71977-22F4-44A7-AACB-5822AC09D94C}">
      <dsp:nvSpPr>
        <dsp:cNvPr id="0" name=""/>
        <dsp:cNvSpPr/>
      </dsp:nvSpPr>
      <dsp:spPr>
        <a:xfrm>
          <a:off x="0" y="491"/>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Di controllare le impostazioni e le notifiche dei tag</a:t>
          </a:r>
        </a:p>
      </dsp:txBody>
      <dsp:txXfrm>
        <a:off x="0" y="491"/>
        <a:ext cx="9720072" cy="804475"/>
      </dsp:txXfrm>
    </dsp:sp>
    <dsp:sp modelId="{8F179889-0616-4728-9B7D-A834D229CDA6}">
      <dsp:nvSpPr>
        <dsp:cNvPr id="0" name=""/>
        <dsp:cNvSpPr/>
      </dsp:nvSpPr>
      <dsp:spPr>
        <a:xfrm>
          <a:off x="0" y="80496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947CC-28F0-4D7F-896C-769E8987444C}">
      <dsp:nvSpPr>
        <dsp:cNvPr id="0" name=""/>
        <dsp:cNvSpPr/>
      </dsp:nvSpPr>
      <dsp:spPr>
        <a:xfrm>
          <a:off x="0" y="804966"/>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Di evitare di farsi riprendere</a:t>
          </a:r>
        </a:p>
      </dsp:txBody>
      <dsp:txXfrm>
        <a:off x="0" y="804966"/>
        <a:ext cx="9720072" cy="804475"/>
      </dsp:txXfrm>
    </dsp:sp>
    <dsp:sp modelId="{9236D486-19CF-4478-ABAB-7EF9878ADB4B}">
      <dsp:nvSpPr>
        <dsp:cNvPr id="0" name=""/>
        <dsp:cNvSpPr/>
      </dsp:nvSpPr>
      <dsp:spPr>
        <a:xfrm>
          <a:off x="0" y="160944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AFE95-DFD6-42B5-9951-A4EDE22BC74C}">
      <dsp:nvSpPr>
        <dsp:cNvPr id="0" name=""/>
        <dsp:cNvSpPr/>
      </dsp:nvSpPr>
      <dsp:spPr>
        <a:xfrm>
          <a:off x="0" y="1609442"/>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Di impostare il video come "non visibile sul suo profilo"</a:t>
          </a:r>
        </a:p>
      </dsp:txBody>
      <dsp:txXfrm>
        <a:off x="0" y="1609442"/>
        <a:ext cx="9720072" cy="804475"/>
      </dsp:txXfrm>
    </dsp:sp>
    <dsp:sp modelId="{EC281E23-D2B6-4559-86C7-61247E289184}">
      <dsp:nvSpPr>
        <dsp:cNvPr id="0" name=""/>
        <dsp:cNvSpPr/>
      </dsp:nvSpPr>
      <dsp:spPr>
        <a:xfrm>
          <a:off x="0" y="241391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E7F5D4-CDE9-4200-9952-7401BDC37B7D}">
      <dsp:nvSpPr>
        <dsp:cNvPr id="0" name=""/>
        <dsp:cNvSpPr/>
      </dsp:nvSpPr>
      <dsp:spPr>
        <a:xfrm>
          <a:off x="0" y="2413917"/>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Di chiedere di rimuovere tempestivamente il video</a:t>
          </a:r>
        </a:p>
      </dsp:txBody>
      <dsp:txXfrm>
        <a:off x="0" y="2413917"/>
        <a:ext cx="9720072" cy="804475"/>
      </dsp:txXfrm>
    </dsp:sp>
    <dsp:sp modelId="{D68DA5E1-4D56-42FB-B798-83A3EBCD827F}">
      <dsp:nvSpPr>
        <dsp:cNvPr id="0" name=""/>
        <dsp:cNvSpPr/>
      </dsp:nvSpPr>
      <dsp:spPr>
        <a:xfrm>
          <a:off x="0" y="321839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FE6C1-4546-4484-9BA5-9A8A50FFD188}">
      <dsp:nvSpPr>
        <dsp:cNvPr id="0" name=""/>
        <dsp:cNvSpPr/>
      </dsp:nvSpPr>
      <dsp:spPr>
        <a:xfrm>
          <a:off x="0" y="3218393"/>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Di godersi il video e scherzarsi su</a:t>
          </a:r>
        </a:p>
      </dsp:txBody>
      <dsp:txXfrm>
        <a:off x="0" y="3218393"/>
        <a:ext cx="9720072" cy="8044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CC28C-0F12-4DC4-8B68-5196EC9ACACD}">
      <dsp:nvSpPr>
        <dsp:cNvPr id="0" name=""/>
        <dsp:cNvSpPr/>
      </dsp:nvSpPr>
      <dsp:spPr>
        <a:xfrm>
          <a:off x="0" y="376287"/>
          <a:ext cx="9720262" cy="32701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Quel contenuto riguarda solo noi o anche qualcun altro?</a:t>
          </a:r>
        </a:p>
      </dsp:txBody>
      <dsp:txXfrm>
        <a:off x="159636" y="535923"/>
        <a:ext cx="9400990" cy="29508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14A2D-5AA6-468B-AEDD-534FB5AD6A75}">
      <dsp:nvSpPr>
        <dsp:cNvPr id="0" name=""/>
        <dsp:cNvSpPr/>
      </dsp:nvSpPr>
      <dsp:spPr>
        <a:xfrm>
          <a:off x="0" y="832587"/>
          <a:ext cx="9720262" cy="23575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L'informazione che vuoi condividere è delicata?</a:t>
          </a:r>
        </a:p>
      </dsp:txBody>
      <dsp:txXfrm>
        <a:off x="115086" y="947673"/>
        <a:ext cx="9490090" cy="212737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A389A-81A3-416F-94A7-4C6BF8B26AD9}">
      <dsp:nvSpPr>
        <dsp:cNvPr id="0" name=""/>
        <dsp:cNvSpPr/>
      </dsp:nvSpPr>
      <dsp:spPr>
        <a:xfrm>
          <a:off x="0" y="376287"/>
          <a:ext cx="9720262" cy="32701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Attenti a quello che condividete con gli amici, anche in chat private</a:t>
          </a:r>
        </a:p>
      </dsp:txBody>
      <dsp:txXfrm>
        <a:off x="159636" y="535923"/>
        <a:ext cx="9400990" cy="2950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42C05-6575-47E5-995E-B1D4148AD86D}">
      <dsp:nvSpPr>
        <dsp:cNvPr id="0" name=""/>
        <dsp:cNvSpPr/>
      </dsp:nvSpPr>
      <dsp:spPr>
        <a:xfrm>
          <a:off x="1186" y="623092"/>
          <a:ext cx="4627566" cy="277653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it-IT" sz="6100" kern="1200" dirty="0"/>
            <a:t>Gli errori si estendono</a:t>
          </a:r>
        </a:p>
      </dsp:txBody>
      <dsp:txXfrm>
        <a:off x="1186" y="623092"/>
        <a:ext cx="4627566" cy="2776539"/>
      </dsp:txXfrm>
    </dsp:sp>
    <dsp:sp modelId="{1134A2A5-A1B6-4088-A76E-A1D896F11A57}">
      <dsp:nvSpPr>
        <dsp:cNvPr id="0" name=""/>
        <dsp:cNvSpPr/>
      </dsp:nvSpPr>
      <dsp:spPr>
        <a:xfrm>
          <a:off x="5091509" y="623092"/>
          <a:ext cx="4627566" cy="277653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it-IT" sz="6100" kern="1200" dirty="0"/>
            <a:t>Tutto rimane come impronta</a:t>
          </a:r>
        </a:p>
      </dsp:txBody>
      <dsp:txXfrm>
        <a:off x="5091509" y="623092"/>
        <a:ext cx="4627566" cy="277653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0313C-2B8A-4C26-9262-91732F993D36}">
      <dsp:nvSpPr>
        <dsp:cNvPr id="0" name=""/>
        <dsp:cNvSpPr/>
      </dsp:nvSpPr>
      <dsp:spPr>
        <a:xfrm>
          <a:off x="0" y="94902"/>
          <a:ext cx="9720262" cy="38329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Simona organizza una festa a casa sua per il suo compleanno. Utilizza una chat di gruppo per condividere con gli invitati orario e indirizzo. I suoi amici iniziano ad arrivare, ma per aprire il cancello ed entrare c’è bisogno di digitare un codice sul citofono, dopo il quarto squillo di campanello, Simona decide di scrivere il codice sulla chat di gruppo per godersi la festa e non passare tutta la serata al citofono. La settimana dopo la casa dei suoi genitori viene svaligiata, senza alcun segno di effrazione. Dopo qualche giorno Simona scopre che ad una sua amica hanno rubato la borsa sull’autobus e il suo dispositivo non era protetto da password</a:t>
          </a:r>
        </a:p>
      </dsp:txBody>
      <dsp:txXfrm>
        <a:off x="187108" y="282010"/>
        <a:ext cx="9346046" cy="34587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4E322-F5BE-4A51-8727-5082BD42FBF5}">
      <dsp:nvSpPr>
        <dsp:cNvPr id="0" name=""/>
        <dsp:cNvSpPr/>
      </dsp:nvSpPr>
      <dsp:spPr>
        <a:xfrm>
          <a:off x="0" y="196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69DE2-624C-40B4-A24B-22A8493211A2}">
      <dsp:nvSpPr>
        <dsp:cNvPr id="0" name=""/>
        <dsp:cNvSpPr/>
      </dsp:nvSpPr>
      <dsp:spPr>
        <a:xfrm>
          <a:off x="0" y="1964"/>
          <a:ext cx="9720072" cy="669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Non condividere mai una password per intero</a:t>
          </a:r>
        </a:p>
      </dsp:txBody>
      <dsp:txXfrm>
        <a:off x="0" y="1964"/>
        <a:ext cx="9720072" cy="669905"/>
      </dsp:txXfrm>
    </dsp:sp>
    <dsp:sp modelId="{708AD23D-AB1A-4132-A799-16B53EABE9D0}">
      <dsp:nvSpPr>
        <dsp:cNvPr id="0" name=""/>
        <dsp:cNvSpPr/>
      </dsp:nvSpPr>
      <dsp:spPr>
        <a:xfrm>
          <a:off x="0" y="671869"/>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30D90-6D0D-4BC7-800D-D264D84D7F94}">
      <dsp:nvSpPr>
        <dsp:cNvPr id="0" name=""/>
        <dsp:cNvSpPr/>
      </dsp:nvSpPr>
      <dsp:spPr>
        <a:xfrm>
          <a:off x="0" y="671869"/>
          <a:ext cx="9720072" cy="669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Cancellare il gruppo dopo la festa</a:t>
          </a:r>
        </a:p>
      </dsp:txBody>
      <dsp:txXfrm>
        <a:off x="0" y="671869"/>
        <a:ext cx="9720072" cy="669905"/>
      </dsp:txXfrm>
    </dsp:sp>
    <dsp:sp modelId="{68D4A1AD-34C7-49A4-8EBD-84216541838E}">
      <dsp:nvSpPr>
        <dsp:cNvPr id="0" name=""/>
        <dsp:cNvSpPr/>
      </dsp:nvSpPr>
      <dsp:spPr>
        <a:xfrm>
          <a:off x="0" y="134177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AF5A2E-CA9E-4578-8F12-577F154B5E10}">
      <dsp:nvSpPr>
        <dsp:cNvPr id="0" name=""/>
        <dsp:cNvSpPr/>
      </dsp:nvSpPr>
      <dsp:spPr>
        <a:xfrm>
          <a:off x="0" y="1341774"/>
          <a:ext cx="9720072" cy="669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Cancellare il messaggio dopo la festa</a:t>
          </a:r>
        </a:p>
      </dsp:txBody>
      <dsp:txXfrm>
        <a:off x="0" y="1341774"/>
        <a:ext cx="9720072" cy="669905"/>
      </dsp:txXfrm>
    </dsp:sp>
    <dsp:sp modelId="{7B3DB4CA-E9A6-4B53-9E3C-4BD5884D4B56}">
      <dsp:nvSpPr>
        <dsp:cNvPr id="0" name=""/>
        <dsp:cNvSpPr/>
      </dsp:nvSpPr>
      <dsp:spPr>
        <a:xfrm>
          <a:off x="0" y="2011679"/>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586776-EE61-4F3F-A736-51F65BF04DFD}">
      <dsp:nvSpPr>
        <dsp:cNvPr id="0" name=""/>
        <dsp:cNvSpPr/>
      </dsp:nvSpPr>
      <dsp:spPr>
        <a:xfrm>
          <a:off x="0" y="2011680"/>
          <a:ext cx="9720072" cy="669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Tenere aperto sempre il cancello</a:t>
          </a:r>
        </a:p>
      </dsp:txBody>
      <dsp:txXfrm>
        <a:off x="0" y="2011680"/>
        <a:ext cx="9720072" cy="669905"/>
      </dsp:txXfrm>
    </dsp:sp>
    <dsp:sp modelId="{EF912752-4847-4ADD-97EA-A72733A40112}">
      <dsp:nvSpPr>
        <dsp:cNvPr id="0" name=""/>
        <dsp:cNvSpPr/>
      </dsp:nvSpPr>
      <dsp:spPr>
        <a:xfrm>
          <a:off x="0" y="268158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32395-E3BA-490F-851E-9C3E545A1B54}">
      <dsp:nvSpPr>
        <dsp:cNvPr id="0" name=""/>
        <dsp:cNvSpPr/>
      </dsp:nvSpPr>
      <dsp:spPr>
        <a:xfrm>
          <a:off x="0" y="2681585"/>
          <a:ext cx="9720072" cy="669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Scrivere un biglietto sul cancello con il codice</a:t>
          </a:r>
        </a:p>
      </dsp:txBody>
      <dsp:txXfrm>
        <a:off x="0" y="2681585"/>
        <a:ext cx="9720072" cy="669905"/>
      </dsp:txXfrm>
    </dsp:sp>
    <dsp:sp modelId="{57A841DC-0009-4E6A-B456-044197EE1FAC}">
      <dsp:nvSpPr>
        <dsp:cNvPr id="0" name=""/>
        <dsp:cNvSpPr/>
      </dsp:nvSpPr>
      <dsp:spPr>
        <a:xfrm>
          <a:off x="0" y="335149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F9404B-B832-4479-8401-9ECBDDF5EAB6}">
      <dsp:nvSpPr>
        <dsp:cNvPr id="0" name=""/>
        <dsp:cNvSpPr/>
      </dsp:nvSpPr>
      <dsp:spPr>
        <a:xfrm>
          <a:off x="0" y="3351490"/>
          <a:ext cx="9720072" cy="669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a:t>Spezzare la password in più canali di comunicazione</a:t>
          </a:r>
        </a:p>
      </dsp:txBody>
      <dsp:txXfrm>
        <a:off x="0" y="3351490"/>
        <a:ext cx="9720072" cy="66990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05D8D-3135-4492-8744-67723FF15019}">
      <dsp:nvSpPr>
        <dsp:cNvPr id="0" name=""/>
        <dsp:cNvSpPr/>
      </dsp:nvSpPr>
      <dsp:spPr>
        <a:xfrm>
          <a:off x="0" y="22362"/>
          <a:ext cx="9720262" cy="3978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it-IT" sz="5000" kern="1200"/>
            <a:t>Tra le informazioni sensibili che ci riguardano ve ne sono alcune che possono causare problemi che vanno oltre la privacy e arrecare perdite finanziarie</a:t>
          </a:r>
        </a:p>
      </dsp:txBody>
      <dsp:txXfrm>
        <a:off x="194190" y="216552"/>
        <a:ext cx="9331882" cy="35896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CC73F-9772-482F-A51A-548979C23C0C}">
      <dsp:nvSpPr>
        <dsp:cNvPr id="0" name=""/>
        <dsp:cNvSpPr/>
      </dsp:nvSpPr>
      <dsp:spPr>
        <a:xfrm>
          <a:off x="0" y="42252"/>
          <a:ext cx="9720262" cy="39382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Il padre di Ben gli ha promesso che appena gli sarà possibile metterà a disposizione la sua carta di credito per prenotare il viaggio a Londra che farà con i suoi amici. Si è offerto di anticipare le spese per tutti e cinque i suoi compagni. Nella chat del viaggio alcuni dei suoi amici hanno fretta e iniziano a fargli pressione. Iniziano a circolare battute: “cocco di papà”, “pappa molla”, etc.</a:t>
          </a:r>
        </a:p>
      </dsp:txBody>
      <dsp:txXfrm>
        <a:off x="192248" y="234500"/>
        <a:ext cx="9335766" cy="35537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B2DFC-3645-4AD9-8AB4-25F6D8915965}">
      <dsp:nvSpPr>
        <dsp:cNvPr id="0" name=""/>
        <dsp:cNvSpPr/>
      </dsp:nvSpPr>
      <dsp:spPr>
        <a:xfrm>
          <a:off x="0" y="210732"/>
          <a:ext cx="9720262" cy="36012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A Ben non piace essere deriso e non vuole che a causa sua qualcosa possa andare storto. Una sera, mentre suo padre dorme, prende la sua carta di credito e condivide tutti i dati in chat affinché gli altri si diano da fare per prenotare il Volo+Hotel desiderato. Uno dei suoi compagni di classe, che inizialmente doveva partire con loro, ma che per una incomprensione non parteciperà più al viaggio, è ancora parte della chat e per fargli uno scherzo, con i dati della carta prenota uno spettacolo per adulti in un locale di Londra, ad un costo piuttosto elevato</a:t>
          </a:r>
        </a:p>
      </dsp:txBody>
      <dsp:txXfrm>
        <a:off x="175799" y="386531"/>
        <a:ext cx="9368664" cy="324966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747CB-4713-44F7-B79E-E4594AE7230C}">
      <dsp:nvSpPr>
        <dsp:cNvPr id="0" name=""/>
        <dsp:cNvSpPr/>
      </dsp:nvSpPr>
      <dsp:spPr>
        <a:xfrm>
          <a:off x="0" y="3642"/>
          <a:ext cx="9720262" cy="40154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Il padre di Ben l’indomani mattina, vede le notifiche delle transazioni sul cellulare e si accorge che, oltre al Volo+Hotel, c’è anche un addebito per uno spettacolo per adulti a una cifra esorbitante, non rimborsabile</a:t>
          </a:r>
        </a:p>
      </dsp:txBody>
      <dsp:txXfrm>
        <a:off x="196018" y="199660"/>
        <a:ext cx="9328226" cy="362340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F36BF-DEB4-441F-824B-EE85D438BED9}">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88BFB-A45C-40C5-B80E-B4C9A3355AFE}">
      <dsp:nvSpPr>
        <dsp:cNvPr id="0" name=""/>
        <dsp:cNvSpPr/>
      </dsp:nvSpPr>
      <dsp:spPr>
        <a:xfrm>
          <a:off x="0" y="491"/>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Aspettare il padre		</a:t>
          </a:r>
        </a:p>
      </dsp:txBody>
      <dsp:txXfrm>
        <a:off x="0" y="491"/>
        <a:ext cx="9720072" cy="804475"/>
      </dsp:txXfrm>
    </dsp:sp>
    <dsp:sp modelId="{B5B45829-2158-47D0-9BB7-0AFBE7908DE6}">
      <dsp:nvSpPr>
        <dsp:cNvPr id="0" name=""/>
        <dsp:cNvSpPr/>
      </dsp:nvSpPr>
      <dsp:spPr>
        <a:xfrm>
          <a:off x="0" y="80496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0A0B8-6CBF-404F-8C2A-59EDD377DEF0}">
      <dsp:nvSpPr>
        <dsp:cNvPr id="0" name=""/>
        <dsp:cNvSpPr/>
      </dsp:nvSpPr>
      <dsp:spPr>
        <a:xfrm>
          <a:off x="0" y="804966"/>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Chiedere al padre di condividere i dati della carta di credito a pezzi e su piattaforme e canali differenti		</a:t>
          </a:r>
        </a:p>
      </dsp:txBody>
      <dsp:txXfrm>
        <a:off x="0" y="804966"/>
        <a:ext cx="9720072" cy="804475"/>
      </dsp:txXfrm>
    </dsp:sp>
    <dsp:sp modelId="{1F215510-7160-40CC-804E-8E9CA5B25200}">
      <dsp:nvSpPr>
        <dsp:cNvPr id="0" name=""/>
        <dsp:cNvSpPr/>
      </dsp:nvSpPr>
      <dsp:spPr>
        <a:xfrm>
          <a:off x="0" y="160944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1C5E7-8876-4944-8B10-D59EACA79477}">
      <dsp:nvSpPr>
        <dsp:cNvPr id="0" name=""/>
        <dsp:cNvSpPr/>
      </dsp:nvSpPr>
      <dsp:spPr>
        <a:xfrm>
          <a:off x="0" y="1609442"/>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Fotografare la carta e inviare una foto invece dei dati		</a:t>
          </a:r>
        </a:p>
      </dsp:txBody>
      <dsp:txXfrm>
        <a:off x="0" y="1609442"/>
        <a:ext cx="9720072" cy="804475"/>
      </dsp:txXfrm>
    </dsp:sp>
    <dsp:sp modelId="{9E473EB3-0ABC-411D-93CF-31DF6422CB5A}">
      <dsp:nvSpPr>
        <dsp:cNvPr id="0" name=""/>
        <dsp:cNvSpPr/>
      </dsp:nvSpPr>
      <dsp:spPr>
        <a:xfrm>
          <a:off x="0" y="241391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57DF1-9B56-419E-BC2E-829044CCE0C8}">
      <dsp:nvSpPr>
        <dsp:cNvPr id="0" name=""/>
        <dsp:cNvSpPr/>
      </dsp:nvSpPr>
      <dsp:spPr>
        <a:xfrm>
          <a:off x="0" y="2413917"/>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Condividere i dati della carta via mail		</a:t>
          </a:r>
        </a:p>
      </dsp:txBody>
      <dsp:txXfrm>
        <a:off x="0" y="2413917"/>
        <a:ext cx="9720072" cy="804475"/>
      </dsp:txXfrm>
    </dsp:sp>
    <dsp:sp modelId="{F4AE6497-6DC8-402C-9FD2-F4EA78C9513A}">
      <dsp:nvSpPr>
        <dsp:cNvPr id="0" name=""/>
        <dsp:cNvSpPr/>
      </dsp:nvSpPr>
      <dsp:spPr>
        <a:xfrm>
          <a:off x="0" y="321839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86212-3AEA-4630-87EC-EFB4BDCAC8F9}">
      <dsp:nvSpPr>
        <dsp:cNvPr id="0" name=""/>
        <dsp:cNvSpPr/>
      </dsp:nvSpPr>
      <dsp:spPr>
        <a:xfrm>
          <a:off x="0" y="3218393"/>
          <a:ext cx="9720072"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Condividerli tutti contemporaneamente su una chat</a:t>
          </a:r>
        </a:p>
      </dsp:txBody>
      <dsp:txXfrm>
        <a:off x="0" y="3218393"/>
        <a:ext cx="9720072" cy="80447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F93B0-3E30-4D4B-A0E6-1CF8EB49699D}">
      <dsp:nvSpPr>
        <dsp:cNvPr id="0" name=""/>
        <dsp:cNvSpPr/>
      </dsp:nvSpPr>
      <dsp:spPr>
        <a:xfrm>
          <a:off x="0" y="22362"/>
          <a:ext cx="9720262" cy="3978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it-IT" sz="5000" kern="1200"/>
            <a:t>È sempre sconsigliato utilizzare chat, app, email, per condividere codici personali, password, estremi di una carta di credito o gli accessi al proprio conto corrente</a:t>
          </a:r>
        </a:p>
      </dsp:txBody>
      <dsp:txXfrm>
        <a:off x="194190" y="216552"/>
        <a:ext cx="9331882" cy="35896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5F8CF-41E3-43C5-98B8-4E702246AA5B}">
      <dsp:nvSpPr>
        <dsp:cNvPr id="0" name=""/>
        <dsp:cNvSpPr/>
      </dsp:nvSpPr>
      <dsp:spPr>
        <a:xfrm>
          <a:off x="0" y="36934"/>
          <a:ext cx="3037581" cy="182254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La persona deve essere di nostra conoscenza ed affidabile</a:t>
          </a:r>
        </a:p>
      </dsp:txBody>
      <dsp:txXfrm>
        <a:off x="0" y="36934"/>
        <a:ext cx="3037581" cy="1822549"/>
      </dsp:txXfrm>
    </dsp:sp>
    <dsp:sp modelId="{D3A21CD7-27C4-425F-B564-5CDFE0E6CCBF}">
      <dsp:nvSpPr>
        <dsp:cNvPr id="0" name=""/>
        <dsp:cNvSpPr/>
      </dsp:nvSpPr>
      <dsp:spPr>
        <a:xfrm>
          <a:off x="3341340" y="36934"/>
          <a:ext cx="3037581" cy="182254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Evitare di condividere i dati e le informazioni con più persone contemporaneamente</a:t>
          </a:r>
        </a:p>
      </dsp:txBody>
      <dsp:txXfrm>
        <a:off x="3341340" y="36934"/>
        <a:ext cx="3037581" cy="1822549"/>
      </dsp:txXfrm>
    </dsp:sp>
    <dsp:sp modelId="{B0855B91-21DA-4C5A-BB87-BA42E6D1C042}">
      <dsp:nvSpPr>
        <dsp:cNvPr id="0" name=""/>
        <dsp:cNvSpPr/>
      </dsp:nvSpPr>
      <dsp:spPr>
        <a:xfrm>
          <a:off x="6682680" y="36934"/>
          <a:ext cx="3037581" cy="182254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Non utilizzare le piattaforme web (o solo piattaforme web)</a:t>
          </a:r>
        </a:p>
      </dsp:txBody>
      <dsp:txXfrm>
        <a:off x="6682680" y="36934"/>
        <a:ext cx="3037581" cy="1822549"/>
      </dsp:txXfrm>
    </dsp:sp>
    <dsp:sp modelId="{4E05C34E-F5DD-45F3-BA6E-E02482BAD1C9}">
      <dsp:nvSpPr>
        <dsp:cNvPr id="0" name=""/>
        <dsp:cNvSpPr/>
      </dsp:nvSpPr>
      <dsp:spPr>
        <a:xfrm>
          <a:off x="0" y="2163241"/>
          <a:ext cx="3037581" cy="182254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Se strettamente necessario meglio suddividere la comunicazione dei dati su piattaforme e canali differenti</a:t>
          </a:r>
        </a:p>
      </dsp:txBody>
      <dsp:txXfrm>
        <a:off x="0" y="2163241"/>
        <a:ext cx="3037581" cy="1822549"/>
      </dsp:txXfrm>
    </dsp:sp>
    <dsp:sp modelId="{B8007270-CDC8-4996-80FE-BB7D543F34B5}">
      <dsp:nvSpPr>
        <dsp:cNvPr id="0" name=""/>
        <dsp:cNvSpPr/>
      </dsp:nvSpPr>
      <dsp:spPr>
        <a:xfrm>
          <a:off x="3341340" y="2163241"/>
          <a:ext cx="3037581" cy="182254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Evitare nelle comunicazioni di esplicitare che si tratta di password o numeri di carta di credito</a:t>
          </a:r>
        </a:p>
      </dsp:txBody>
      <dsp:txXfrm>
        <a:off x="3341340" y="2163241"/>
        <a:ext cx="3037581" cy="1822549"/>
      </dsp:txXfrm>
    </dsp:sp>
    <dsp:sp modelId="{625C288E-C81F-4265-8B2E-1BFB874C3605}">
      <dsp:nvSpPr>
        <dsp:cNvPr id="0" name=""/>
        <dsp:cNvSpPr/>
      </dsp:nvSpPr>
      <dsp:spPr>
        <a:xfrm>
          <a:off x="6682680" y="2163241"/>
          <a:ext cx="3037581" cy="182254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Evitare di eseguire queste operazioni su un wifi pubblico</a:t>
          </a:r>
        </a:p>
      </dsp:txBody>
      <dsp:txXfrm>
        <a:off x="6682680" y="2163241"/>
        <a:ext cx="3037581" cy="18225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357E4-DDE2-4BB2-927B-1DD075C12D31}">
      <dsp:nvSpPr>
        <dsp:cNvPr id="0" name=""/>
        <dsp:cNvSpPr/>
      </dsp:nvSpPr>
      <dsp:spPr>
        <a:xfrm>
          <a:off x="0" y="261042"/>
          <a:ext cx="9720262" cy="35006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Scrivi un pensiero sul tuo diario che riguarda un/a ragazzo/a che ti piace molto. Qualcuno scatta una foto a quello che hai scritto e la condivide sui social.</a:t>
          </a:r>
          <a:br>
            <a:rPr lang="it-IT" sz="4400" kern="1200"/>
          </a:br>
          <a:endParaRPr lang="it-IT" sz="4400" kern="1200"/>
        </a:p>
      </dsp:txBody>
      <dsp:txXfrm>
        <a:off x="170887" y="431929"/>
        <a:ext cx="9378488" cy="3158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EB6FA-D052-4AD1-9A73-F6C606BF37D8}">
      <dsp:nvSpPr>
        <dsp:cNvPr id="0" name=""/>
        <dsp:cNvSpPr/>
      </dsp:nvSpPr>
      <dsp:spPr>
        <a:xfrm>
          <a:off x="0" y="16512"/>
          <a:ext cx="9720262" cy="39897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it-IT" sz="6200" b="1" kern="1200" dirty="0"/>
            <a:t>Curare la propria identità e reputazione digitale non solo per l'oggi, ma anche per il proprio futuro</a:t>
          </a:r>
          <a:endParaRPr lang="it-IT" sz="6200" kern="1200" dirty="0"/>
        </a:p>
      </dsp:txBody>
      <dsp:txXfrm>
        <a:off x="194761" y="211273"/>
        <a:ext cx="9330740" cy="360017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B97E5-80E1-402B-98FF-47BC627C5F81}">
      <dsp:nvSpPr>
        <dsp:cNvPr id="0" name=""/>
        <dsp:cNvSpPr/>
      </dsp:nvSpPr>
      <dsp:spPr>
        <a:xfrm>
          <a:off x="0" y="22362"/>
          <a:ext cx="9720262" cy="3978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it-IT" sz="5000" kern="1200"/>
            <a:t>Qualcuno scrive "Buone vacanze" sul profilo social di un amico.</a:t>
          </a:r>
          <a:br>
            <a:rPr lang="it-IT" sz="5000" kern="1200"/>
          </a:br>
          <a:br>
            <a:rPr lang="it-IT" sz="5000" kern="1200"/>
          </a:br>
          <a:r>
            <a:rPr lang="it-IT" sz="5000" kern="1200"/>
            <a:t>La persona che sta per partire lo aveva annunciato pubblicamente?</a:t>
          </a:r>
        </a:p>
      </dsp:txBody>
      <dsp:txXfrm>
        <a:off x="194190" y="216552"/>
        <a:ext cx="9331882" cy="358962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92151-C208-45DC-B14D-EF7739553060}">
      <dsp:nvSpPr>
        <dsp:cNvPr id="0" name=""/>
        <dsp:cNvSpPr/>
      </dsp:nvSpPr>
      <dsp:spPr>
        <a:xfrm>
          <a:off x="1610836" y="270"/>
          <a:ext cx="3094476" cy="185668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it-IT" sz="4400" kern="1200"/>
            <a:t>Sensibili</a:t>
          </a:r>
        </a:p>
      </dsp:txBody>
      <dsp:txXfrm>
        <a:off x="1610836" y="270"/>
        <a:ext cx="3094476" cy="1856685"/>
      </dsp:txXfrm>
    </dsp:sp>
    <dsp:sp modelId="{146A3AD9-B081-4FD4-ACF6-2B4BFC33AEB0}">
      <dsp:nvSpPr>
        <dsp:cNvPr id="0" name=""/>
        <dsp:cNvSpPr/>
      </dsp:nvSpPr>
      <dsp:spPr>
        <a:xfrm>
          <a:off x="5014760" y="270"/>
          <a:ext cx="3094476" cy="185668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it-IT" sz="4400" kern="1200"/>
            <a:t>Semisensibili</a:t>
          </a:r>
        </a:p>
      </dsp:txBody>
      <dsp:txXfrm>
        <a:off x="5014760" y="270"/>
        <a:ext cx="3094476" cy="1856685"/>
      </dsp:txXfrm>
    </dsp:sp>
    <dsp:sp modelId="{1F5C695C-94A0-45D5-B134-DFF287F0481C}">
      <dsp:nvSpPr>
        <dsp:cNvPr id="0" name=""/>
        <dsp:cNvSpPr/>
      </dsp:nvSpPr>
      <dsp:spPr>
        <a:xfrm>
          <a:off x="1610836" y="2166403"/>
          <a:ext cx="3094476" cy="185668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it-IT" sz="4400" kern="1200"/>
            <a:t>Dati comuni</a:t>
          </a:r>
        </a:p>
      </dsp:txBody>
      <dsp:txXfrm>
        <a:off x="1610836" y="2166403"/>
        <a:ext cx="3094476" cy="1856685"/>
      </dsp:txXfrm>
    </dsp:sp>
    <dsp:sp modelId="{7CF85CAD-C5E2-494A-9370-BFDFEA3F542B}">
      <dsp:nvSpPr>
        <dsp:cNvPr id="0" name=""/>
        <dsp:cNvSpPr/>
      </dsp:nvSpPr>
      <dsp:spPr>
        <a:xfrm>
          <a:off x="5014760" y="2166403"/>
          <a:ext cx="3094476" cy="185668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it-IT" sz="4400" kern="1200"/>
            <a:t>Giudiziari </a:t>
          </a:r>
        </a:p>
      </dsp:txBody>
      <dsp:txXfrm>
        <a:off x="5014760" y="2166403"/>
        <a:ext cx="3094476" cy="185668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FB40-7951-4828-902C-2E6ACE2298BB}">
      <dsp:nvSpPr>
        <dsp:cNvPr id="0" name=""/>
        <dsp:cNvSpPr/>
      </dsp:nvSpPr>
      <dsp:spPr>
        <a:xfrm>
          <a:off x="0" y="37290"/>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a:t>Razza</a:t>
          </a:r>
        </a:p>
      </dsp:txBody>
      <dsp:txXfrm>
        <a:off x="0" y="37290"/>
        <a:ext cx="3037522" cy="1822513"/>
      </dsp:txXfrm>
    </dsp:sp>
    <dsp:sp modelId="{F04FC774-0792-4773-9A09-15AD70CA6FE9}">
      <dsp:nvSpPr>
        <dsp:cNvPr id="0" name=""/>
        <dsp:cNvSpPr/>
      </dsp:nvSpPr>
      <dsp:spPr>
        <a:xfrm>
          <a:off x="3341275" y="37290"/>
          <a:ext cx="3037522" cy="182251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a:t>Religione</a:t>
          </a:r>
        </a:p>
      </dsp:txBody>
      <dsp:txXfrm>
        <a:off x="3341275" y="37290"/>
        <a:ext cx="3037522" cy="1822513"/>
      </dsp:txXfrm>
    </dsp:sp>
    <dsp:sp modelId="{1594A14E-D59A-4229-94ED-6218A8EDD86D}">
      <dsp:nvSpPr>
        <dsp:cNvPr id="0" name=""/>
        <dsp:cNvSpPr/>
      </dsp:nvSpPr>
      <dsp:spPr>
        <a:xfrm>
          <a:off x="6682550" y="37290"/>
          <a:ext cx="3037522" cy="182251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a:t>Opinioni Politiche</a:t>
          </a:r>
        </a:p>
      </dsp:txBody>
      <dsp:txXfrm>
        <a:off x="6682550" y="37290"/>
        <a:ext cx="3037522" cy="1822513"/>
      </dsp:txXfrm>
    </dsp:sp>
    <dsp:sp modelId="{33329CA0-CA35-4869-9F98-9E5FB1376447}">
      <dsp:nvSpPr>
        <dsp:cNvPr id="0" name=""/>
        <dsp:cNvSpPr/>
      </dsp:nvSpPr>
      <dsp:spPr>
        <a:xfrm>
          <a:off x="0" y="2163556"/>
          <a:ext cx="3037522" cy="182251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a:t>Appartenenza partito</a:t>
          </a:r>
        </a:p>
      </dsp:txBody>
      <dsp:txXfrm>
        <a:off x="0" y="2163556"/>
        <a:ext cx="3037522" cy="1822513"/>
      </dsp:txXfrm>
    </dsp:sp>
    <dsp:sp modelId="{F6256D7C-47EE-44BE-B528-8F4CC0393C31}">
      <dsp:nvSpPr>
        <dsp:cNvPr id="0" name=""/>
        <dsp:cNvSpPr/>
      </dsp:nvSpPr>
      <dsp:spPr>
        <a:xfrm>
          <a:off x="3341275" y="2163556"/>
          <a:ext cx="3037522" cy="182251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a:t>Stato di salute</a:t>
          </a:r>
        </a:p>
      </dsp:txBody>
      <dsp:txXfrm>
        <a:off x="3341275" y="2163556"/>
        <a:ext cx="3037522" cy="1822513"/>
      </dsp:txXfrm>
    </dsp:sp>
    <dsp:sp modelId="{11B0A46D-1842-4B26-B3C6-D675447AC128}">
      <dsp:nvSpPr>
        <dsp:cNvPr id="0" name=""/>
        <dsp:cNvSpPr/>
      </dsp:nvSpPr>
      <dsp:spPr>
        <a:xfrm>
          <a:off x="6682550" y="2163556"/>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it-IT" sz="3700" kern="1200"/>
            <a:t>Vita sessuale</a:t>
          </a:r>
        </a:p>
      </dsp:txBody>
      <dsp:txXfrm>
        <a:off x="6682550" y="2163556"/>
        <a:ext cx="3037522" cy="182251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04C52-4EC6-4CB1-AC29-95FB3FB14A77}">
      <dsp:nvSpPr>
        <dsp:cNvPr id="0" name=""/>
        <dsp:cNvSpPr/>
      </dsp:nvSpPr>
      <dsp:spPr>
        <a:xfrm>
          <a:off x="1610836" y="270"/>
          <a:ext cx="3094476" cy="185668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a:t>Liste di sospettati di frode</a:t>
          </a:r>
        </a:p>
      </dsp:txBody>
      <dsp:txXfrm>
        <a:off x="1610836" y="270"/>
        <a:ext cx="3094476" cy="1856685"/>
      </dsp:txXfrm>
    </dsp:sp>
    <dsp:sp modelId="{AEA278F3-59FD-4958-B68A-BCAEFCE4B71A}">
      <dsp:nvSpPr>
        <dsp:cNvPr id="0" name=""/>
        <dsp:cNvSpPr/>
      </dsp:nvSpPr>
      <dsp:spPr>
        <a:xfrm>
          <a:off x="5014760" y="270"/>
          <a:ext cx="3094476" cy="185668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a:t>Situazione finanziaria</a:t>
          </a:r>
        </a:p>
      </dsp:txBody>
      <dsp:txXfrm>
        <a:off x="5014760" y="270"/>
        <a:ext cx="3094476" cy="1856685"/>
      </dsp:txXfrm>
    </dsp:sp>
    <dsp:sp modelId="{F77BFFBE-C4CA-4935-B666-14C7D34377F0}">
      <dsp:nvSpPr>
        <dsp:cNvPr id="0" name=""/>
        <dsp:cNvSpPr/>
      </dsp:nvSpPr>
      <dsp:spPr>
        <a:xfrm>
          <a:off x="3312798" y="2166403"/>
          <a:ext cx="3094476" cy="185668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a:t>Quello che può danneggiare il titolare dei dati</a:t>
          </a:r>
        </a:p>
      </dsp:txBody>
      <dsp:txXfrm>
        <a:off x="3312798" y="2166403"/>
        <a:ext cx="3094476" cy="185668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CC879-2919-4B51-A8D7-5782164161FF}">
      <dsp:nvSpPr>
        <dsp:cNvPr id="0" name=""/>
        <dsp:cNvSpPr/>
      </dsp:nvSpPr>
      <dsp:spPr>
        <a:xfrm>
          <a:off x="0" y="37290"/>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t-IT" sz="5000" kern="1200"/>
            <a:t>Nome</a:t>
          </a:r>
        </a:p>
      </dsp:txBody>
      <dsp:txXfrm>
        <a:off x="0" y="37290"/>
        <a:ext cx="3037522" cy="1822513"/>
      </dsp:txXfrm>
    </dsp:sp>
    <dsp:sp modelId="{C321553E-95C6-40BB-A43B-02016A4BAC28}">
      <dsp:nvSpPr>
        <dsp:cNvPr id="0" name=""/>
        <dsp:cNvSpPr/>
      </dsp:nvSpPr>
      <dsp:spPr>
        <a:xfrm>
          <a:off x="3341275" y="37290"/>
          <a:ext cx="3037522" cy="182251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t-IT" sz="5000" kern="1200"/>
            <a:t>Cognome</a:t>
          </a:r>
        </a:p>
      </dsp:txBody>
      <dsp:txXfrm>
        <a:off x="3341275" y="37290"/>
        <a:ext cx="3037522" cy="1822513"/>
      </dsp:txXfrm>
    </dsp:sp>
    <dsp:sp modelId="{71BC613F-76CC-43EC-8F91-0A2DED3172D8}">
      <dsp:nvSpPr>
        <dsp:cNvPr id="0" name=""/>
        <dsp:cNvSpPr/>
      </dsp:nvSpPr>
      <dsp:spPr>
        <a:xfrm>
          <a:off x="6682550" y="37290"/>
          <a:ext cx="3037522" cy="182251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t-IT" sz="5000" kern="1200"/>
            <a:t>Codice fiscale</a:t>
          </a:r>
        </a:p>
      </dsp:txBody>
      <dsp:txXfrm>
        <a:off x="6682550" y="37290"/>
        <a:ext cx="3037522" cy="1822513"/>
      </dsp:txXfrm>
    </dsp:sp>
    <dsp:sp modelId="{405E951C-C77F-48A7-86A4-913936A1114F}">
      <dsp:nvSpPr>
        <dsp:cNvPr id="0" name=""/>
        <dsp:cNvSpPr/>
      </dsp:nvSpPr>
      <dsp:spPr>
        <a:xfrm>
          <a:off x="0" y="2163556"/>
          <a:ext cx="3037522" cy="182251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t-IT" sz="5000" kern="1200"/>
            <a:t>Posta elettronica</a:t>
          </a:r>
        </a:p>
      </dsp:txBody>
      <dsp:txXfrm>
        <a:off x="0" y="2163556"/>
        <a:ext cx="3037522" cy="1822513"/>
      </dsp:txXfrm>
    </dsp:sp>
    <dsp:sp modelId="{F166399D-9133-4960-9354-A1522BCF857D}">
      <dsp:nvSpPr>
        <dsp:cNvPr id="0" name=""/>
        <dsp:cNvSpPr/>
      </dsp:nvSpPr>
      <dsp:spPr>
        <a:xfrm>
          <a:off x="3341275" y="2163556"/>
          <a:ext cx="3037522" cy="182251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t-IT" sz="5000" kern="1200"/>
            <a:t>Numero telefono</a:t>
          </a:r>
        </a:p>
      </dsp:txBody>
      <dsp:txXfrm>
        <a:off x="3341275" y="2163556"/>
        <a:ext cx="3037522" cy="1822513"/>
      </dsp:txXfrm>
    </dsp:sp>
    <dsp:sp modelId="{8923DE0F-1017-414D-ABA7-F62B0CE06A38}">
      <dsp:nvSpPr>
        <dsp:cNvPr id="0" name=""/>
        <dsp:cNvSpPr/>
      </dsp:nvSpPr>
      <dsp:spPr>
        <a:xfrm>
          <a:off x="6682550" y="2163556"/>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t-IT" sz="5000" kern="1200"/>
            <a:t>Carta identità</a:t>
          </a:r>
        </a:p>
      </dsp:txBody>
      <dsp:txXfrm>
        <a:off x="6682550" y="2163556"/>
        <a:ext cx="3037522" cy="182251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83A6B-53C3-40F7-B3BE-457FC740FDFF}">
      <dsp:nvSpPr>
        <dsp:cNvPr id="0" name=""/>
        <dsp:cNvSpPr/>
      </dsp:nvSpPr>
      <dsp:spPr>
        <a:xfrm>
          <a:off x="1610836" y="270"/>
          <a:ext cx="3094476" cy="185668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it-IT" sz="4100" kern="1200"/>
            <a:t>Carichi pendenti con la giustizia</a:t>
          </a:r>
        </a:p>
      </dsp:txBody>
      <dsp:txXfrm>
        <a:off x="1610836" y="270"/>
        <a:ext cx="3094476" cy="1856685"/>
      </dsp:txXfrm>
    </dsp:sp>
    <dsp:sp modelId="{397507FA-6681-4C68-8A77-1FB9B0840AE7}">
      <dsp:nvSpPr>
        <dsp:cNvPr id="0" name=""/>
        <dsp:cNvSpPr/>
      </dsp:nvSpPr>
      <dsp:spPr>
        <a:xfrm>
          <a:off x="5014760" y="270"/>
          <a:ext cx="3094476" cy="185668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it-IT" sz="4100" kern="1200"/>
            <a:t>Contenziosi in corso</a:t>
          </a:r>
        </a:p>
      </dsp:txBody>
      <dsp:txXfrm>
        <a:off x="5014760" y="270"/>
        <a:ext cx="3094476" cy="1856685"/>
      </dsp:txXfrm>
    </dsp:sp>
    <dsp:sp modelId="{53B21AA6-68F4-48C5-8918-5B153F03A00B}">
      <dsp:nvSpPr>
        <dsp:cNvPr id="0" name=""/>
        <dsp:cNvSpPr/>
      </dsp:nvSpPr>
      <dsp:spPr>
        <a:xfrm>
          <a:off x="3312798" y="2166403"/>
          <a:ext cx="3094476" cy="185668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it-IT" sz="4100" kern="1200"/>
            <a:t>Sanzioni </a:t>
          </a:r>
        </a:p>
      </dsp:txBody>
      <dsp:txXfrm>
        <a:off x="3312798" y="2166403"/>
        <a:ext cx="3094476" cy="185668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02BE8-D03F-4833-B047-B1802999BECF}">
      <dsp:nvSpPr>
        <dsp:cNvPr id="0" name=""/>
        <dsp:cNvSpPr/>
      </dsp:nvSpPr>
      <dsp:spPr>
        <a:xfrm>
          <a:off x="0" y="68936"/>
          <a:ext cx="9906000" cy="46542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it-IT" sz="5100" kern="1200" dirty="0"/>
            <a:t>«La </a:t>
          </a:r>
          <a:r>
            <a:rPr lang="it-IT" sz="5100" b="1" kern="1200" dirty="0"/>
            <a:t>divulgazione di dati</a:t>
          </a:r>
          <a:r>
            <a:rPr lang="it-IT" sz="5100" kern="1200" dirty="0"/>
            <a:t> in grado di consentire un'identificazione, sia globale che locale, cioè limitata ad un piccolo centro o paese nel quale il minore realmente dimora, è da ritenersi comunque illecita»</a:t>
          </a:r>
        </a:p>
      </dsp:txBody>
      <dsp:txXfrm>
        <a:off x="227202" y="296138"/>
        <a:ext cx="9451596" cy="4199856"/>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61750-3C20-4B56-B352-2D34F12DF7B5}">
      <dsp:nvSpPr>
        <dsp:cNvPr id="0" name=""/>
        <dsp:cNvSpPr/>
      </dsp:nvSpPr>
      <dsp:spPr>
        <a:xfrm>
          <a:off x="0" y="214742"/>
          <a:ext cx="10922000" cy="48367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it-IT" sz="5300" kern="1200"/>
            <a:t>Non si incorre in </a:t>
          </a:r>
          <a:r>
            <a:rPr lang="it-IT" sz="5300" b="1" kern="1200"/>
            <a:t>violazione della privacy</a:t>
          </a:r>
          <a:r>
            <a:rPr lang="it-IT" sz="5300" kern="1200"/>
            <a:t> quando vengono divulgate immagini girate o scattate in un luogo pubblico (purché non ledano la dignità delle persone) o, comunque, con il consenso dell’interessato</a:t>
          </a:r>
        </a:p>
      </dsp:txBody>
      <dsp:txXfrm>
        <a:off x="236112" y="450854"/>
        <a:ext cx="10449776" cy="436455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4E033-E4AF-49D8-B75B-1C6421E60126}">
      <dsp:nvSpPr>
        <dsp:cNvPr id="0" name=""/>
        <dsp:cNvSpPr/>
      </dsp:nvSpPr>
      <dsp:spPr>
        <a:xfrm>
          <a:off x="0" y="37290"/>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it-IT" sz="3300" kern="1200"/>
            <a:t>Illecita diffusione dei dati personali</a:t>
          </a:r>
        </a:p>
      </dsp:txBody>
      <dsp:txXfrm>
        <a:off x="0" y="37290"/>
        <a:ext cx="3037522" cy="1822513"/>
      </dsp:txXfrm>
    </dsp:sp>
    <dsp:sp modelId="{4EE6B14D-7948-4BD2-A678-587D1986F7CE}">
      <dsp:nvSpPr>
        <dsp:cNvPr id="0" name=""/>
        <dsp:cNvSpPr/>
      </dsp:nvSpPr>
      <dsp:spPr>
        <a:xfrm>
          <a:off x="3341275" y="37290"/>
          <a:ext cx="3037522" cy="182251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it-IT" sz="3300" kern="1200"/>
            <a:t>Violazione della posta elettronica altrui</a:t>
          </a:r>
        </a:p>
      </dsp:txBody>
      <dsp:txXfrm>
        <a:off x="3341275" y="37290"/>
        <a:ext cx="3037522" cy="1822513"/>
      </dsp:txXfrm>
    </dsp:sp>
    <dsp:sp modelId="{8163E05E-2A65-4E4B-9049-9438E63F0932}">
      <dsp:nvSpPr>
        <dsp:cNvPr id="0" name=""/>
        <dsp:cNvSpPr/>
      </dsp:nvSpPr>
      <dsp:spPr>
        <a:xfrm>
          <a:off x="6682550" y="37290"/>
          <a:ext cx="3037522" cy="182251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it-IT" sz="3300" kern="1200"/>
            <a:t>Intercettazioni informatiche</a:t>
          </a:r>
        </a:p>
      </dsp:txBody>
      <dsp:txXfrm>
        <a:off x="6682550" y="37290"/>
        <a:ext cx="3037522" cy="1822513"/>
      </dsp:txXfrm>
    </dsp:sp>
    <dsp:sp modelId="{9F79F4D5-1C6A-44A0-A2C0-FC813DDBA729}">
      <dsp:nvSpPr>
        <dsp:cNvPr id="0" name=""/>
        <dsp:cNvSpPr/>
      </dsp:nvSpPr>
      <dsp:spPr>
        <a:xfrm>
          <a:off x="0" y="2163556"/>
          <a:ext cx="3037522" cy="182251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it-IT" sz="3300" kern="1200"/>
            <a:t>Accesso non autorizzato ad un sito</a:t>
          </a:r>
        </a:p>
      </dsp:txBody>
      <dsp:txXfrm>
        <a:off x="0" y="2163556"/>
        <a:ext cx="3037522" cy="1822513"/>
      </dsp:txXfrm>
    </dsp:sp>
    <dsp:sp modelId="{EB7D1D43-457F-4BDB-83A3-00C7EBC4B79D}">
      <dsp:nvSpPr>
        <dsp:cNvPr id="0" name=""/>
        <dsp:cNvSpPr/>
      </dsp:nvSpPr>
      <dsp:spPr>
        <a:xfrm>
          <a:off x="3341275" y="2163556"/>
          <a:ext cx="3037522" cy="182251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it-IT" sz="3300" kern="1200"/>
            <a:t>Spionaggio informatico</a:t>
          </a:r>
        </a:p>
      </dsp:txBody>
      <dsp:txXfrm>
        <a:off x="3341275" y="2163556"/>
        <a:ext cx="3037522" cy="1822513"/>
      </dsp:txXfrm>
    </dsp:sp>
    <dsp:sp modelId="{000776A4-C2B7-42A2-B199-FBCE0A883F5C}">
      <dsp:nvSpPr>
        <dsp:cNvPr id="0" name=""/>
        <dsp:cNvSpPr/>
      </dsp:nvSpPr>
      <dsp:spPr>
        <a:xfrm>
          <a:off x="6682550" y="2163556"/>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it-IT" sz="3300" kern="1200"/>
            <a:t>Frode informatica</a:t>
          </a:r>
        </a:p>
      </dsp:txBody>
      <dsp:txXfrm>
        <a:off x="6682550" y="2163556"/>
        <a:ext cx="3037522" cy="182251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995FA-D083-47DF-8CAA-ECD9C0A02744}">
      <dsp:nvSpPr>
        <dsp:cNvPr id="0" name=""/>
        <dsp:cNvSpPr/>
      </dsp:nvSpPr>
      <dsp:spPr>
        <a:xfrm>
          <a:off x="1186" y="623437"/>
          <a:ext cx="4627476" cy="277648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it-IT" sz="6100" kern="1200"/>
            <a:t>Reclusione da 6 mesi a 3 anni</a:t>
          </a:r>
        </a:p>
      </dsp:txBody>
      <dsp:txXfrm>
        <a:off x="1186" y="623437"/>
        <a:ext cx="4627476" cy="2776485"/>
      </dsp:txXfrm>
    </dsp:sp>
    <dsp:sp modelId="{AA55034B-9492-4600-ABDF-97FA5D98F8F4}">
      <dsp:nvSpPr>
        <dsp:cNvPr id="0" name=""/>
        <dsp:cNvSpPr/>
      </dsp:nvSpPr>
      <dsp:spPr>
        <a:xfrm>
          <a:off x="5091410" y="623437"/>
          <a:ext cx="4627476" cy="277648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it-IT" sz="6100" kern="1200"/>
            <a:t>Multa da 516 a 1032 euro</a:t>
          </a:r>
        </a:p>
      </dsp:txBody>
      <dsp:txXfrm>
        <a:off x="5091410" y="623437"/>
        <a:ext cx="4627476" cy="27764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373E8-B9DF-494A-8B3C-CBC35E90E8D5}">
      <dsp:nvSpPr>
        <dsp:cNvPr id="0" name=""/>
        <dsp:cNvSpPr/>
      </dsp:nvSpPr>
      <dsp:spPr>
        <a:xfrm>
          <a:off x="0" y="1269875"/>
          <a:ext cx="9720262" cy="1482974"/>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Le aziende vi osservano</a:t>
          </a:r>
        </a:p>
      </dsp:txBody>
      <dsp:txXfrm>
        <a:off x="72393" y="1342268"/>
        <a:ext cx="9575476" cy="133818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792A0-DD3E-499B-9386-E3855EB2269A}">
      <dsp:nvSpPr>
        <dsp:cNvPr id="0" name=""/>
        <dsp:cNvSpPr/>
      </dsp:nvSpPr>
      <dsp:spPr>
        <a:xfrm>
          <a:off x="0" y="142019"/>
          <a:ext cx="9720072" cy="3739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it-IT" sz="4700" kern="1200" dirty="0"/>
            <a:t>Chi pensa di avere subìto in danno conseguente alla </a:t>
          </a:r>
          <a:r>
            <a:rPr lang="it-IT" sz="4700" b="1" kern="1200" dirty="0"/>
            <a:t>violazione della privacy</a:t>
          </a:r>
          <a:r>
            <a:rPr lang="it-IT" sz="4700" kern="1200" dirty="0"/>
            <a:t> può chiedere (ed eventualmente ottenere) un risarcimento, purché riesca a provarlo</a:t>
          </a:r>
        </a:p>
      </dsp:txBody>
      <dsp:txXfrm>
        <a:off x="182539" y="324558"/>
        <a:ext cx="9354994" cy="3374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8669E-A50E-4B20-9B30-DB968E79AF4C}">
      <dsp:nvSpPr>
        <dsp:cNvPr id="0" name=""/>
        <dsp:cNvSpPr/>
      </dsp:nvSpPr>
      <dsp:spPr>
        <a:xfrm>
          <a:off x="0" y="16830"/>
          <a:ext cx="8018271" cy="39897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it-IT" sz="6200" kern="1200"/>
            <a:t>Ombra digitale come impronta tecnologica digitale impressa nel WEB</a:t>
          </a:r>
        </a:p>
      </dsp:txBody>
      <dsp:txXfrm>
        <a:off x="194761" y="211591"/>
        <a:ext cx="7628749" cy="3600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20AD-EDC5-4991-AF03-86D3EAA72B41}">
      <dsp:nvSpPr>
        <dsp:cNvPr id="0" name=""/>
        <dsp:cNvSpPr/>
      </dsp:nvSpPr>
      <dsp:spPr>
        <a:xfrm>
          <a:off x="0" y="584993"/>
          <a:ext cx="4754562" cy="28527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it-IT" sz="4000" kern="1200"/>
            <a:t>La nostra ombra digitale può dire molte cose di noi e afferisce alla nostra privacy</a:t>
          </a:r>
        </a:p>
      </dsp:txBody>
      <dsp:txXfrm>
        <a:off x="0" y="584993"/>
        <a:ext cx="4754562" cy="28527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1BFEC-C6BA-4608-9402-1F3E465C610A}">
      <dsp:nvSpPr>
        <dsp:cNvPr id="0" name=""/>
        <dsp:cNvSpPr/>
      </dsp:nvSpPr>
      <dsp:spPr>
        <a:xfrm>
          <a:off x="0" y="832587"/>
          <a:ext cx="9720262" cy="23575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Cosa condividete voi sul web?</a:t>
          </a:r>
        </a:p>
      </dsp:txBody>
      <dsp:txXfrm>
        <a:off x="115086" y="947673"/>
        <a:ext cx="9490090" cy="21273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075F5-D217-41B4-AB29-D9C6FDC89196}">
      <dsp:nvSpPr>
        <dsp:cNvPr id="0" name=""/>
        <dsp:cNvSpPr/>
      </dsp:nvSpPr>
      <dsp:spPr>
        <a:xfrm>
          <a:off x="0" y="376287"/>
          <a:ext cx="9720262" cy="32701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Riconoscere e valutare le informazioni da condividere</a:t>
          </a:r>
        </a:p>
      </dsp:txBody>
      <dsp:txXfrm>
        <a:off x="159636" y="535923"/>
        <a:ext cx="9400990" cy="29508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B8408-F4AE-4DF0-AB2D-FC03D3336321}">
      <dsp:nvSpPr>
        <dsp:cNvPr id="0" name=""/>
        <dsp:cNvSpPr/>
      </dsp:nvSpPr>
      <dsp:spPr>
        <a:xfrm>
          <a:off x="0" y="16512"/>
          <a:ext cx="9720262" cy="39897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it-IT" sz="6200" kern="1200" dirty="0"/>
            <a:t>Che impatto ha quello che condividete sulla vostra privacy e su quella degli altri?</a:t>
          </a:r>
        </a:p>
      </dsp:txBody>
      <dsp:txXfrm>
        <a:off x="194761" y="211273"/>
        <a:ext cx="9330740" cy="36001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35416-422C-4860-A021-B288FA82CBAD}" type="datetimeFigureOut">
              <a:rPr lang="it-IT" smtClean="0"/>
              <a:t>03/04/2019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1F77A-E19E-41EB-AF35-4335419A724A}" type="slidenum">
              <a:rPr lang="it-IT" smtClean="0"/>
              <a:t>‹N›</a:t>
            </a:fld>
            <a:endParaRPr lang="it-IT"/>
          </a:p>
        </p:txBody>
      </p:sp>
    </p:spTree>
    <p:extLst>
      <p:ext uri="{BB962C8B-B14F-4D97-AF65-F5344CB8AC3E}">
        <p14:creationId xmlns:p14="http://schemas.microsoft.com/office/powerpoint/2010/main" val="269793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C63CB542-7E5F-4EA9-8DB1-9772AD12B79F}" type="datetime1">
              <a:rPr lang="en-US" smtClean="0"/>
              <a:t>4/3/2019</a:t>
            </a:fld>
            <a:endParaRPr lang="en-US" dirty="0"/>
          </a:p>
        </p:txBody>
      </p:sp>
      <p:sp>
        <p:nvSpPr>
          <p:cNvPr id="5" name="Footer Placeholder 4"/>
          <p:cNvSpPr>
            <a:spLocks noGrp="1"/>
          </p:cNvSpPr>
          <p:nvPr>
            <p:ph type="ftr" sz="quarter" idx="11"/>
          </p:nvPr>
        </p:nvSpPr>
        <p:spPr/>
        <p:txBody>
          <a:bodyPr/>
          <a:lstStyle/>
          <a:p>
            <a:r>
              <a:rPr lang="en-US"/>
              <a:t>Alessandro Fuser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6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FACAD73-98AC-41FD-A866-F0573DE252D2}" type="datetime1">
              <a:rPr lang="en-US" smtClean="0"/>
              <a:t>4/3/2019</a:t>
            </a:fld>
            <a:endParaRPr lang="en-US" dirty="0"/>
          </a:p>
        </p:txBody>
      </p:sp>
      <p:sp>
        <p:nvSpPr>
          <p:cNvPr id="5" name="Footer Placeholder 4"/>
          <p:cNvSpPr>
            <a:spLocks noGrp="1"/>
          </p:cNvSpPr>
          <p:nvPr>
            <p:ph type="ftr" sz="quarter" idx="11"/>
          </p:nvPr>
        </p:nvSpPr>
        <p:spPr/>
        <p:txBody>
          <a:bodyPr/>
          <a:lstStyle/>
          <a:p>
            <a:r>
              <a:rPr lang="en-US"/>
              <a:t>Alessandro Fuser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308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7ED15A-4E7E-4771-B158-D7C60443A96D}" type="datetime1">
              <a:rPr lang="en-US" smtClean="0"/>
              <a:t>4/3/2019</a:t>
            </a:fld>
            <a:endParaRPr lang="en-US" dirty="0"/>
          </a:p>
        </p:txBody>
      </p:sp>
      <p:sp>
        <p:nvSpPr>
          <p:cNvPr id="5" name="Footer Placeholder 4"/>
          <p:cNvSpPr>
            <a:spLocks noGrp="1"/>
          </p:cNvSpPr>
          <p:nvPr>
            <p:ph type="ftr" sz="quarter" idx="11"/>
          </p:nvPr>
        </p:nvSpPr>
        <p:spPr/>
        <p:txBody>
          <a:bodyPr/>
          <a:lstStyle/>
          <a:p>
            <a:r>
              <a:rPr lang="en-US"/>
              <a:t>Alessandro Fuser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29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0342F7A-4EF2-4FEA-AC21-4DE00B081C03}" type="datetime1">
              <a:rPr lang="en-US" smtClean="0"/>
              <a:t>4/3/2019</a:t>
            </a:fld>
            <a:endParaRPr lang="en-US" dirty="0"/>
          </a:p>
        </p:txBody>
      </p:sp>
      <p:sp>
        <p:nvSpPr>
          <p:cNvPr id="5" name="Footer Placeholder 4"/>
          <p:cNvSpPr>
            <a:spLocks noGrp="1"/>
          </p:cNvSpPr>
          <p:nvPr>
            <p:ph type="ftr" sz="quarter" idx="11"/>
          </p:nvPr>
        </p:nvSpPr>
        <p:spPr/>
        <p:txBody>
          <a:bodyPr/>
          <a:lstStyle/>
          <a:p>
            <a:r>
              <a:rPr lang="en-US"/>
              <a:t>Alessandro Fuser</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a:t>
            </a:fld>
            <a:endParaRPr lang="en-US" dirty="0"/>
          </a:p>
        </p:txBody>
      </p:sp>
    </p:spTree>
    <p:extLst>
      <p:ext uri="{BB962C8B-B14F-4D97-AF65-F5344CB8AC3E}">
        <p14:creationId xmlns:p14="http://schemas.microsoft.com/office/powerpoint/2010/main" val="24115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939D37B4-6B28-4AC8-863E-D1A7AF40ABB6}" type="datetime1">
              <a:rPr lang="en-US" smtClean="0"/>
              <a:t>4/3/2019</a:t>
            </a:fld>
            <a:endParaRPr lang="en-US" dirty="0"/>
          </a:p>
        </p:txBody>
      </p:sp>
      <p:sp>
        <p:nvSpPr>
          <p:cNvPr id="5" name="Footer Placeholder 4"/>
          <p:cNvSpPr>
            <a:spLocks noGrp="1"/>
          </p:cNvSpPr>
          <p:nvPr>
            <p:ph type="ftr" sz="quarter" idx="11"/>
          </p:nvPr>
        </p:nvSpPr>
        <p:spPr/>
        <p:txBody>
          <a:bodyPr/>
          <a:lstStyle/>
          <a:p>
            <a:r>
              <a:rPr lang="en-US"/>
              <a:t>Alessandro Fuser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50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B8C57E6-7157-441A-A132-F6B8E5005E09}" type="datetime1">
              <a:rPr lang="en-US" smtClean="0"/>
              <a:t>4/3/2019</a:t>
            </a:fld>
            <a:endParaRPr lang="en-US" dirty="0"/>
          </a:p>
        </p:txBody>
      </p:sp>
      <p:sp>
        <p:nvSpPr>
          <p:cNvPr id="6" name="Footer Placeholder 5"/>
          <p:cNvSpPr>
            <a:spLocks noGrp="1"/>
          </p:cNvSpPr>
          <p:nvPr>
            <p:ph type="ftr" sz="quarter" idx="11"/>
          </p:nvPr>
        </p:nvSpPr>
        <p:spPr/>
        <p:txBody>
          <a:bodyPr/>
          <a:lstStyle/>
          <a:p>
            <a:r>
              <a:rPr lang="en-US"/>
              <a:t>Alessandro Fuser</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a:t>
            </a:fld>
            <a:endParaRPr lang="en-US" dirty="0"/>
          </a:p>
        </p:txBody>
      </p:sp>
    </p:spTree>
    <p:extLst>
      <p:ext uri="{BB962C8B-B14F-4D97-AF65-F5344CB8AC3E}">
        <p14:creationId xmlns:p14="http://schemas.microsoft.com/office/powerpoint/2010/main" val="25818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Modifica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0A86B77-1677-4AA9-8D94-3690E9F91464}" type="datetime1">
              <a:rPr lang="en-US" smtClean="0"/>
              <a:t>4/3/2019</a:t>
            </a:fld>
            <a:endParaRPr lang="en-US" dirty="0"/>
          </a:p>
        </p:txBody>
      </p:sp>
      <p:sp>
        <p:nvSpPr>
          <p:cNvPr id="8" name="Footer Placeholder 7"/>
          <p:cNvSpPr>
            <a:spLocks noGrp="1"/>
          </p:cNvSpPr>
          <p:nvPr>
            <p:ph type="ftr" sz="quarter" idx="11"/>
          </p:nvPr>
        </p:nvSpPr>
        <p:spPr/>
        <p:txBody>
          <a:bodyPr/>
          <a:lstStyle/>
          <a:p>
            <a:r>
              <a:rPr lang="en-US"/>
              <a:t>Alessandro Fuser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384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7620378-A41B-48E9-A432-0928D4843A39}" type="datetime1">
              <a:rPr lang="en-US" smtClean="0"/>
              <a:t>4/3/2019</a:t>
            </a:fld>
            <a:endParaRPr lang="en-US" dirty="0"/>
          </a:p>
        </p:txBody>
      </p:sp>
      <p:sp>
        <p:nvSpPr>
          <p:cNvPr id="4" name="Footer Placeholder 3"/>
          <p:cNvSpPr>
            <a:spLocks noGrp="1"/>
          </p:cNvSpPr>
          <p:nvPr>
            <p:ph type="ftr" sz="quarter" idx="11"/>
          </p:nvPr>
        </p:nvSpPr>
        <p:spPr/>
        <p:txBody>
          <a:bodyPr/>
          <a:lstStyle/>
          <a:p>
            <a:r>
              <a:rPr lang="en-US"/>
              <a:t>Alessandro Fuser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365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AB5B5-D507-4C0E-A468-A92C5087805A}" type="datetime1">
              <a:rPr lang="en-US" smtClean="0"/>
              <a:t>4/3/2019</a:t>
            </a:fld>
            <a:endParaRPr lang="en-US" dirty="0"/>
          </a:p>
        </p:txBody>
      </p:sp>
      <p:sp>
        <p:nvSpPr>
          <p:cNvPr id="3" name="Footer Placeholder 2"/>
          <p:cNvSpPr>
            <a:spLocks noGrp="1"/>
          </p:cNvSpPr>
          <p:nvPr>
            <p:ph type="ftr" sz="quarter" idx="11"/>
          </p:nvPr>
        </p:nvSpPr>
        <p:spPr/>
        <p:txBody>
          <a:bodyPr/>
          <a:lstStyle/>
          <a:p>
            <a:r>
              <a:rPr lang="en-US"/>
              <a:t>Alessandro Fuser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373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67054D8-4574-490E-9517-7961A41159C8}" type="datetime1">
              <a:rPr lang="en-US" smtClean="0"/>
              <a:t>4/3/2019</a:t>
            </a:fld>
            <a:endParaRPr lang="en-US" dirty="0"/>
          </a:p>
        </p:txBody>
      </p:sp>
      <p:sp>
        <p:nvSpPr>
          <p:cNvPr id="6" name="Footer Placeholder 5"/>
          <p:cNvSpPr>
            <a:spLocks noGrp="1"/>
          </p:cNvSpPr>
          <p:nvPr>
            <p:ph type="ftr" sz="quarter" idx="11"/>
          </p:nvPr>
        </p:nvSpPr>
        <p:spPr/>
        <p:txBody>
          <a:bodyPr/>
          <a:lstStyle/>
          <a:p>
            <a:r>
              <a:rPr lang="en-US"/>
              <a:t>Alessandro Fuser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5401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F3CD6B0-1FC2-4E0A-96B9-1F1A3E8FA06F}" type="datetime1">
              <a:rPr lang="en-US" smtClean="0"/>
              <a:t>4/3/2019</a:t>
            </a:fld>
            <a:endParaRPr lang="en-US" dirty="0"/>
          </a:p>
        </p:txBody>
      </p:sp>
      <p:sp>
        <p:nvSpPr>
          <p:cNvPr id="6" name="Footer Placeholder 5"/>
          <p:cNvSpPr>
            <a:spLocks noGrp="1"/>
          </p:cNvSpPr>
          <p:nvPr>
            <p:ph type="ftr" sz="quarter" idx="11"/>
          </p:nvPr>
        </p:nvSpPr>
        <p:spPr/>
        <p:txBody>
          <a:bodyPr/>
          <a:lstStyle/>
          <a:p>
            <a:r>
              <a:rPr lang="en-US"/>
              <a:t>Alessandro Fuser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40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F488CD0-58F9-4970-9B24-7301A549995B}" type="datetime1">
              <a:rPr lang="en-US" smtClean="0"/>
              <a:t>4/3/2019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Alessandro Fuser</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787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7.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7.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21D5AE-A553-4B2D-8BC5-559D74C6380E}"/>
              </a:ext>
            </a:extLst>
          </p:cNvPr>
          <p:cNvSpPr>
            <a:spLocks noGrp="1"/>
          </p:cNvSpPr>
          <p:nvPr>
            <p:ph type="ctrTitle"/>
          </p:nvPr>
        </p:nvSpPr>
        <p:spPr/>
        <p:txBody>
          <a:bodyPr/>
          <a:lstStyle/>
          <a:p>
            <a:r>
              <a:rPr lang="it-IT" dirty="0"/>
              <a:t>Condividi usando il buon senso</a:t>
            </a:r>
          </a:p>
        </p:txBody>
      </p:sp>
      <p:sp>
        <p:nvSpPr>
          <p:cNvPr id="3" name="Sottotitolo 2">
            <a:extLst>
              <a:ext uri="{FF2B5EF4-FFF2-40B4-BE49-F238E27FC236}">
                <a16:creationId xmlns:a16="http://schemas.microsoft.com/office/drawing/2014/main" id="{66A22A3A-3B51-4A70-9FA1-2C5C66A9DD12}"/>
              </a:ext>
            </a:extLst>
          </p:cNvPr>
          <p:cNvSpPr>
            <a:spLocks noGrp="1"/>
          </p:cNvSpPr>
          <p:nvPr>
            <p:ph type="subTitle" idx="1"/>
          </p:nvPr>
        </p:nvSpPr>
        <p:spPr/>
        <p:txBody>
          <a:bodyPr/>
          <a:lstStyle/>
          <a:p>
            <a:r>
              <a:rPr lang="it-IT" dirty="0"/>
              <a:t>L'ombra digitale</a:t>
            </a:r>
          </a:p>
        </p:txBody>
      </p:sp>
      <p:sp>
        <p:nvSpPr>
          <p:cNvPr id="4" name="Segnaposto piè di pagina 3">
            <a:extLst>
              <a:ext uri="{FF2B5EF4-FFF2-40B4-BE49-F238E27FC236}">
                <a16:creationId xmlns:a16="http://schemas.microsoft.com/office/drawing/2014/main" id="{1FB3D00A-7F02-4964-9B64-97A2685095D5}"/>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08F277A5-E6A8-4251-B76A-77FC6B19C30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4780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F9B19C-1377-4273-90F5-A266D1C3AC18}"/>
              </a:ext>
            </a:extLst>
          </p:cNvPr>
          <p:cNvSpPr>
            <a:spLocks noGrp="1"/>
          </p:cNvSpPr>
          <p:nvPr>
            <p:ph type="title"/>
          </p:nvPr>
        </p:nvSpPr>
        <p:spPr/>
        <p:txBody>
          <a:bodyPr/>
          <a:lstStyle/>
          <a:p>
            <a:r>
              <a:rPr lang="it-IT" dirty="0"/>
              <a:t>Capire gli impatti</a:t>
            </a:r>
          </a:p>
        </p:txBody>
      </p:sp>
      <p:graphicFrame>
        <p:nvGraphicFramePr>
          <p:cNvPr id="4" name="Segnaposto contenuto 3">
            <a:extLst>
              <a:ext uri="{FF2B5EF4-FFF2-40B4-BE49-F238E27FC236}">
                <a16:creationId xmlns:a16="http://schemas.microsoft.com/office/drawing/2014/main" id="{ED4FFBAF-7D3F-4043-9A54-CB1632F9C5AA}"/>
              </a:ext>
            </a:extLst>
          </p:cNvPr>
          <p:cNvGraphicFramePr>
            <a:graphicFrameLocks noGrp="1"/>
          </p:cNvGraphicFramePr>
          <p:nvPr>
            <p:ph idx="1"/>
            <p:extLst>
              <p:ext uri="{D42A27DB-BD31-4B8C-83A1-F6EECF244321}">
                <p14:modId xmlns:p14="http://schemas.microsoft.com/office/powerpoint/2010/main" val="416883023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96490AE8-203D-4557-91F4-41219BEA90C8}"/>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25DDE8D3-1A6F-4F85-BEF9-7C94A4632312}"/>
              </a:ext>
            </a:extLst>
          </p:cNvPr>
          <p:cNvSpPr>
            <a:spLocks noGrp="1"/>
          </p:cNvSpPr>
          <p:nvPr>
            <p:ph type="sldNum" sz="quarter" idx="12"/>
          </p:nvPr>
        </p:nvSpPr>
        <p:spPr/>
        <p:txBody>
          <a:bodyPr/>
          <a:lstStyle/>
          <a:p>
            <a:fld id="{E97799C9-84D9-46D2-A11E-BCF8A720529D}" type="slidenum">
              <a:rPr lang="en-US" smtClean="0"/>
              <a:t>10</a:t>
            </a:fld>
            <a:endParaRPr lang="en-US" dirty="0"/>
          </a:p>
        </p:txBody>
      </p:sp>
    </p:spTree>
    <p:extLst>
      <p:ext uri="{BB962C8B-B14F-4D97-AF65-F5344CB8AC3E}">
        <p14:creationId xmlns:p14="http://schemas.microsoft.com/office/powerpoint/2010/main" val="360835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8593D-8AD0-4CF6-A107-C897E325CF61}"/>
              </a:ext>
            </a:extLst>
          </p:cNvPr>
          <p:cNvSpPr>
            <a:spLocks noGrp="1"/>
          </p:cNvSpPr>
          <p:nvPr>
            <p:ph type="title"/>
          </p:nvPr>
        </p:nvSpPr>
        <p:spPr/>
        <p:txBody>
          <a:bodyPr/>
          <a:lstStyle/>
          <a:p>
            <a:r>
              <a:rPr lang="it-IT" dirty="0"/>
              <a:t>Caso 1</a:t>
            </a:r>
          </a:p>
        </p:txBody>
      </p:sp>
      <p:sp>
        <p:nvSpPr>
          <p:cNvPr id="3" name="Segnaposto contenuto 2">
            <a:extLst>
              <a:ext uri="{FF2B5EF4-FFF2-40B4-BE49-F238E27FC236}">
                <a16:creationId xmlns:a16="http://schemas.microsoft.com/office/drawing/2014/main" id="{0BA7EC22-48E5-4DF8-A8ED-E9AE390EC246}"/>
              </a:ext>
            </a:extLst>
          </p:cNvPr>
          <p:cNvSpPr>
            <a:spLocks noGrp="1"/>
          </p:cNvSpPr>
          <p:nvPr>
            <p:ph idx="1"/>
          </p:nvPr>
        </p:nvSpPr>
        <p:spPr/>
        <p:txBody>
          <a:bodyPr>
            <a:normAutofit/>
          </a:bodyPr>
          <a:lstStyle/>
          <a:p>
            <a:pPr marL="0" indent="0">
              <a:buNone/>
            </a:pPr>
            <a:r>
              <a:rPr lang="it-IT" sz="3200" dirty="0"/>
              <a:t>Lorenzo, che è prossimo alla maturità, con alcuni amici di classe gira di nascosto un video nei bagni della scuola. Registra conversazioni, atteggiamenti e scene che nessuno può immaginare finiranno in rete. Lorenzo e i suoi amici postano il video su una chat di gruppo della scuola, ma qualcuno, dopo qualche giorno, condivide il video all’esterno della chat sino ad arrivare al preside, che lo mostra anche ai genitori</a:t>
            </a:r>
          </a:p>
        </p:txBody>
      </p:sp>
      <p:sp>
        <p:nvSpPr>
          <p:cNvPr id="4" name="Segnaposto piè di pagina 3">
            <a:extLst>
              <a:ext uri="{FF2B5EF4-FFF2-40B4-BE49-F238E27FC236}">
                <a16:creationId xmlns:a16="http://schemas.microsoft.com/office/drawing/2014/main" id="{182E667D-ABCB-4847-AE2E-202DC09A0145}"/>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3F64CCD8-40CD-454F-B132-547ED0FAA274}"/>
              </a:ext>
            </a:extLst>
          </p:cNvPr>
          <p:cNvSpPr>
            <a:spLocks noGrp="1"/>
          </p:cNvSpPr>
          <p:nvPr>
            <p:ph type="sldNum" sz="quarter" idx="12"/>
          </p:nvPr>
        </p:nvSpPr>
        <p:spPr/>
        <p:txBody>
          <a:bodyPr/>
          <a:lstStyle/>
          <a:p>
            <a:fld id="{E97799C9-84D9-46D2-A11E-BCF8A720529D}" type="slidenum">
              <a:rPr lang="en-US" smtClean="0"/>
              <a:t>11</a:t>
            </a:fld>
            <a:endParaRPr lang="en-US" dirty="0"/>
          </a:p>
        </p:txBody>
      </p:sp>
    </p:spTree>
    <p:extLst>
      <p:ext uri="{BB962C8B-B14F-4D97-AF65-F5344CB8AC3E}">
        <p14:creationId xmlns:p14="http://schemas.microsoft.com/office/powerpoint/2010/main" val="212367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4BF12-6A40-4124-85D2-C6955BFD3678}"/>
              </a:ext>
            </a:extLst>
          </p:cNvPr>
          <p:cNvSpPr>
            <a:spLocks noGrp="1"/>
          </p:cNvSpPr>
          <p:nvPr>
            <p:ph type="title"/>
          </p:nvPr>
        </p:nvSpPr>
        <p:spPr/>
        <p:txBody>
          <a:bodyPr>
            <a:noAutofit/>
          </a:bodyPr>
          <a:lstStyle/>
          <a:p>
            <a:r>
              <a:rPr lang="it-IT" sz="3200" b="1" dirty="0"/>
              <a:t>Cosa si potrebbe pensare di Lorenzo e dei suoi amici, non conoscendoli e guardando quel video?</a:t>
            </a:r>
          </a:p>
        </p:txBody>
      </p:sp>
      <p:sp>
        <p:nvSpPr>
          <p:cNvPr id="3" name="Segnaposto contenuto 2">
            <a:extLst>
              <a:ext uri="{FF2B5EF4-FFF2-40B4-BE49-F238E27FC236}">
                <a16:creationId xmlns:a16="http://schemas.microsoft.com/office/drawing/2014/main" id="{7210E8C6-B214-46A9-8B69-6C0935575CE4}"/>
              </a:ext>
            </a:extLst>
          </p:cNvPr>
          <p:cNvSpPr>
            <a:spLocks noGrp="1"/>
          </p:cNvSpPr>
          <p:nvPr>
            <p:ph idx="1"/>
          </p:nvPr>
        </p:nvSpPr>
        <p:spPr/>
        <p:txBody>
          <a:bodyPr>
            <a:normAutofit/>
          </a:bodyPr>
          <a:lstStyle/>
          <a:p>
            <a:r>
              <a:rPr lang="it-IT" sz="3200" dirty="0"/>
              <a:t>Che sono ragazzi superficiali		</a:t>
            </a:r>
          </a:p>
          <a:p>
            <a:r>
              <a:rPr lang="it-IT" sz="3200" dirty="0"/>
              <a:t>Che sono ragazzi divertenti e simpatici		</a:t>
            </a:r>
          </a:p>
          <a:p>
            <a:r>
              <a:rPr lang="it-IT" sz="3200" dirty="0"/>
              <a:t>Che sono ragazzi poco attenti alla reputazione dei loro amici		</a:t>
            </a:r>
          </a:p>
          <a:p>
            <a:r>
              <a:rPr lang="it-IT" sz="3200" dirty="0"/>
              <a:t>Che sono ragazzi abili con le nuove tecnologie</a:t>
            </a:r>
          </a:p>
        </p:txBody>
      </p:sp>
      <p:pic>
        <p:nvPicPr>
          <p:cNvPr id="2049" name="DefaultOcx">
            <a:extLst>
              <a:ext uri="{FF2B5EF4-FFF2-40B4-BE49-F238E27FC236}">
                <a16:creationId xmlns:a16="http://schemas.microsoft.com/office/drawing/2014/main" id="{E51A0376-1525-4A14-B938-FC735B4D54B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HTMLOption1">
            <a:extLst>
              <a:ext uri="{FF2B5EF4-FFF2-40B4-BE49-F238E27FC236}">
                <a16:creationId xmlns:a16="http://schemas.microsoft.com/office/drawing/2014/main" id="{7FCAE5CB-55AF-4858-B871-C67114E0462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HTMLOption2">
            <a:extLst>
              <a:ext uri="{FF2B5EF4-FFF2-40B4-BE49-F238E27FC236}">
                <a16:creationId xmlns:a16="http://schemas.microsoft.com/office/drawing/2014/main" id="{7363EC89-0182-467B-A81A-04A8D3AC309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HTMLOption3">
            <a:extLst>
              <a:ext uri="{FF2B5EF4-FFF2-40B4-BE49-F238E27FC236}">
                <a16:creationId xmlns:a16="http://schemas.microsoft.com/office/drawing/2014/main" id="{697168B4-F301-49FA-9631-8AABE454A94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HTMLOption4">
            <a:extLst>
              <a:ext uri="{FF2B5EF4-FFF2-40B4-BE49-F238E27FC236}">
                <a16:creationId xmlns:a16="http://schemas.microsoft.com/office/drawing/2014/main" id="{10F2BDD8-9CF4-43CE-A9C6-C9FBFD6C064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HTMLOption5">
            <a:extLst>
              <a:ext uri="{FF2B5EF4-FFF2-40B4-BE49-F238E27FC236}">
                <a16:creationId xmlns:a16="http://schemas.microsoft.com/office/drawing/2014/main" id="{797F6B73-DA08-4674-9FF0-C57725D618B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HTMLOption6">
            <a:extLst>
              <a:ext uri="{FF2B5EF4-FFF2-40B4-BE49-F238E27FC236}">
                <a16:creationId xmlns:a16="http://schemas.microsoft.com/office/drawing/2014/main" id="{BBBF6340-8FD4-4436-A1A7-5181724BF96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HTMLOption7">
            <a:extLst>
              <a:ext uri="{FF2B5EF4-FFF2-40B4-BE49-F238E27FC236}">
                <a16:creationId xmlns:a16="http://schemas.microsoft.com/office/drawing/2014/main" id="{861F3912-BE2C-4B43-B41B-53A25FFBBD8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HTMLOption8">
            <a:extLst>
              <a:ext uri="{FF2B5EF4-FFF2-40B4-BE49-F238E27FC236}">
                <a16:creationId xmlns:a16="http://schemas.microsoft.com/office/drawing/2014/main" id="{8D06FD95-A605-4DB5-997B-3DD52A26BB3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HTMLOption9">
            <a:extLst>
              <a:ext uri="{FF2B5EF4-FFF2-40B4-BE49-F238E27FC236}">
                <a16:creationId xmlns:a16="http://schemas.microsoft.com/office/drawing/2014/main" id="{2AA8070C-3F0E-4780-9A13-A4F62DF8531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HTMLOption10">
            <a:extLst>
              <a:ext uri="{FF2B5EF4-FFF2-40B4-BE49-F238E27FC236}">
                <a16:creationId xmlns:a16="http://schemas.microsoft.com/office/drawing/2014/main" id="{7CAB0AB1-3B4F-4B9A-AF61-0CFF90B4F35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HTMLOption11">
            <a:extLst>
              <a:ext uri="{FF2B5EF4-FFF2-40B4-BE49-F238E27FC236}">
                <a16:creationId xmlns:a16="http://schemas.microsoft.com/office/drawing/2014/main" id="{73FD2FC0-73F8-49A7-A821-C4D1750CD5C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a:extLst>
              <a:ext uri="{FF2B5EF4-FFF2-40B4-BE49-F238E27FC236}">
                <a16:creationId xmlns:a16="http://schemas.microsoft.com/office/drawing/2014/main" id="{DB22965D-4240-4239-8BE2-7FA3D1A41CB9}"/>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F4AF078E-E94E-458D-9498-9A432A714F38}"/>
              </a:ext>
            </a:extLst>
          </p:cNvPr>
          <p:cNvSpPr>
            <a:spLocks noGrp="1"/>
          </p:cNvSpPr>
          <p:nvPr>
            <p:ph type="sldNum" sz="quarter" idx="12"/>
          </p:nvPr>
        </p:nvSpPr>
        <p:spPr/>
        <p:txBody>
          <a:bodyPr/>
          <a:lstStyle/>
          <a:p>
            <a:fld id="{E97799C9-84D9-46D2-A11E-BCF8A720529D}" type="slidenum">
              <a:rPr lang="en-US" smtClean="0"/>
              <a:t>12</a:t>
            </a:fld>
            <a:endParaRPr lang="en-US" dirty="0"/>
          </a:p>
        </p:txBody>
      </p:sp>
    </p:spTree>
    <p:extLst>
      <p:ext uri="{BB962C8B-B14F-4D97-AF65-F5344CB8AC3E}">
        <p14:creationId xmlns:p14="http://schemas.microsoft.com/office/powerpoint/2010/main" val="121555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6186752-A1B8-4219-BD18-A99438A107D3}"/>
              </a:ext>
            </a:extLst>
          </p:cNvPr>
          <p:cNvSpPr>
            <a:spLocks noGrp="1"/>
          </p:cNvSpPr>
          <p:nvPr>
            <p:ph type="title"/>
          </p:nvPr>
        </p:nvSpPr>
        <p:spPr/>
        <p:txBody>
          <a:bodyPr/>
          <a:lstStyle/>
          <a:p>
            <a:r>
              <a:rPr lang="it-IT" dirty="0"/>
              <a:t>Il peso delle nostre azioni nel tempo</a:t>
            </a:r>
          </a:p>
        </p:txBody>
      </p:sp>
      <p:sp>
        <p:nvSpPr>
          <p:cNvPr id="5" name="Segnaposto testo 4">
            <a:extLst>
              <a:ext uri="{FF2B5EF4-FFF2-40B4-BE49-F238E27FC236}">
                <a16:creationId xmlns:a16="http://schemas.microsoft.com/office/drawing/2014/main" id="{04069405-F5AE-471A-B45F-196476D7BE17}"/>
              </a:ext>
            </a:extLst>
          </p:cNvPr>
          <p:cNvSpPr>
            <a:spLocks noGrp="1"/>
          </p:cNvSpPr>
          <p:nvPr>
            <p:ph type="body" idx="1"/>
          </p:nvPr>
        </p:nvSpPr>
        <p:spPr/>
        <p:txBody>
          <a:bodyPr/>
          <a:lstStyle/>
          <a:p>
            <a:endParaRPr lang="it-IT"/>
          </a:p>
        </p:txBody>
      </p:sp>
      <p:sp>
        <p:nvSpPr>
          <p:cNvPr id="2" name="Segnaposto piè di pagina 1">
            <a:extLst>
              <a:ext uri="{FF2B5EF4-FFF2-40B4-BE49-F238E27FC236}">
                <a16:creationId xmlns:a16="http://schemas.microsoft.com/office/drawing/2014/main" id="{640F95DA-16AA-4BAA-A46D-D488C34C7F4B}"/>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DA44124F-AB21-421F-A861-BAECBFAAE16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54756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56DA4-6B7A-47E2-99A5-FDF0E2240A7A}"/>
              </a:ext>
            </a:extLst>
          </p:cNvPr>
          <p:cNvSpPr>
            <a:spLocks noGrp="1"/>
          </p:cNvSpPr>
          <p:nvPr>
            <p:ph type="title"/>
          </p:nvPr>
        </p:nvSpPr>
        <p:spPr/>
        <p:txBody>
          <a:bodyPr/>
          <a:lstStyle/>
          <a:p>
            <a:r>
              <a:rPr lang="it-IT" dirty="0"/>
              <a:t>Valutiamo cosa condividiamo</a:t>
            </a:r>
          </a:p>
        </p:txBody>
      </p:sp>
      <p:graphicFrame>
        <p:nvGraphicFramePr>
          <p:cNvPr id="4" name="Segnaposto contenuto 3">
            <a:extLst>
              <a:ext uri="{FF2B5EF4-FFF2-40B4-BE49-F238E27FC236}">
                <a16:creationId xmlns:a16="http://schemas.microsoft.com/office/drawing/2014/main" id="{5944D516-70FB-4C25-9B9C-FA41213C4640}"/>
              </a:ext>
            </a:extLst>
          </p:cNvPr>
          <p:cNvGraphicFramePr>
            <a:graphicFrameLocks noGrp="1"/>
          </p:cNvGraphicFramePr>
          <p:nvPr>
            <p:ph idx="1"/>
            <p:extLst>
              <p:ext uri="{D42A27DB-BD31-4B8C-83A1-F6EECF244321}">
                <p14:modId xmlns:p14="http://schemas.microsoft.com/office/powerpoint/2010/main" val="4558713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6D5A248D-0E10-41F5-B285-DCB0027C4D46}"/>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143604EB-D672-40D0-97AD-A41384277801}"/>
              </a:ext>
            </a:extLst>
          </p:cNvPr>
          <p:cNvSpPr>
            <a:spLocks noGrp="1"/>
          </p:cNvSpPr>
          <p:nvPr>
            <p:ph type="sldNum" sz="quarter" idx="12"/>
          </p:nvPr>
        </p:nvSpPr>
        <p:spPr/>
        <p:txBody>
          <a:bodyPr/>
          <a:lstStyle/>
          <a:p>
            <a:fld id="{E97799C9-84D9-46D2-A11E-BCF8A720529D}" type="slidenum">
              <a:rPr lang="en-US" smtClean="0"/>
              <a:t>14</a:t>
            </a:fld>
            <a:endParaRPr lang="en-US" dirty="0"/>
          </a:p>
        </p:txBody>
      </p:sp>
    </p:spTree>
    <p:extLst>
      <p:ext uri="{BB962C8B-B14F-4D97-AF65-F5344CB8AC3E}">
        <p14:creationId xmlns:p14="http://schemas.microsoft.com/office/powerpoint/2010/main" val="188840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78FF7-274F-401F-8987-BE6308D2DF8C}"/>
              </a:ext>
            </a:extLst>
          </p:cNvPr>
          <p:cNvSpPr>
            <a:spLocks noGrp="1"/>
          </p:cNvSpPr>
          <p:nvPr>
            <p:ph type="title"/>
          </p:nvPr>
        </p:nvSpPr>
        <p:spPr/>
        <p:txBody>
          <a:bodyPr/>
          <a:lstStyle/>
          <a:p>
            <a:r>
              <a:rPr lang="it-IT" dirty="0"/>
              <a:t>Esempi</a:t>
            </a:r>
          </a:p>
        </p:txBody>
      </p:sp>
      <p:graphicFrame>
        <p:nvGraphicFramePr>
          <p:cNvPr id="4" name="Segnaposto contenuto 3">
            <a:extLst>
              <a:ext uri="{FF2B5EF4-FFF2-40B4-BE49-F238E27FC236}">
                <a16:creationId xmlns:a16="http://schemas.microsoft.com/office/drawing/2014/main" id="{F508B8CF-9F7B-4A8F-9E60-0DFF100FD766}"/>
              </a:ext>
            </a:extLst>
          </p:cNvPr>
          <p:cNvGraphicFramePr>
            <a:graphicFrameLocks noGrp="1"/>
          </p:cNvGraphicFramePr>
          <p:nvPr>
            <p:ph idx="1"/>
            <p:extLst>
              <p:ext uri="{D42A27DB-BD31-4B8C-83A1-F6EECF244321}">
                <p14:modId xmlns:p14="http://schemas.microsoft.com/office/powerpoint/2010/main" val="158507993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D2AA7530-7726-448F-8804-452CC9F6D4EB}"/>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7AF5EC8D-C3E8-4183-9B87-66BE5542F97C}"/>
              </a:ext>
            </a:extLst>
          </p:cNvPr>
          <p:cNvSpPr>
            <a:spLocks noGrp="1"/>
          </p:cNvSpPr>
          <p:nvPr>
            <p:ph type="sldNum" sz="quarter" idx="12"/>
          </p:nvPr>
        </p:nvSpPr>
        <p:spPr/>
        <p:txBody>
          <a:bodyPr/>
          <a:lstStyle/>
          <a:p>
            <a:fld id="{E97799C9-84D9-46D2-A11E-BCF8A720529D}" type="slidenum">
              <a:rPr lang="en-US" smtClean="0"/>
              <a:t>15</a:t>
            </a:fld>
            <a:endParaRPr lang="en-US" dirty="0"/>
          </a:p>
        </p:txBody>
      </p:sp>
    </p:spTree>
    <p:extLst>
      <p:ext uri="{BB962C8B-B14F-4D97-AF65-F5344CB8AC3E}">
        <p14:creationId xmlns:p14="http://schemas.microsoft.com/office/powerpoint/2010/main" val="278003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75456E-5A2B-49E6-B33B-47B2B1EAA8FB}"/>
              </a:ext>
            </a:extLst>
          </p:cNvPr>
          <p:cNvSpPr>
            <a:spLocks noGrp="1"/>
          </p:cNvSpPr>
          <p:nvPr>
            <p:ph type="title"/>
          </p:nvPr>
        </p:nvSpPr>
        <p:spPr/>
        <p:txBody>
          <a:bodyPr/>
          <a:lstStyle/>
          <a:p>
            <a:r>
              <a:rPr lang="it-IT" dirty="0"/>
              <a:t>Esempi</a:t>
            </a:r>
          </a:p>
        </p:txBody>
      </p:sp>
      <p:graphicFrame>
        <p:nvGraphicFramePr>
          <p:cNvPr id="4" name="Segnaposto contenuto 3">
            <a:extLst>
              <a:ext uri="{FF2B5EF4-FFF2-40B4-BE49-F238E27FC236}">
                <a16:creationId xmlns:a16="http://schemas.microsoft.com/office/drawing/2014/main" id="{B0B7CFA6-6D89-4509-B256-B8E6E5C2E1B0}"/>
              </a:ext>
            </a:extLst>
          </p:cNvPr>
          <p:cNvGraphicFramePr>
            <a:graphicFrameLocks noGrp="1"/>
          </p:cNvGraphicFramePr>
          <p:nvPr>
            <p:ph idx="1"/>
            <p:extLst>
              <p:ext uri="{D42A27DB-BD31-4B8C-83A1-F6EECF244321}">
                <p14:modId xmlns:p14="http://schemas.microsoft.com/office/powerpoint/2010/main" val="303325167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7FA4AB09-85EE-4C2D-8808-084B01C7A708}"/>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939F0010-4E2E-4794-BCAE-78A0475FA3B1}"/>
              </a:ext>
            </a:extLst>
          </p:cNvPr>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95010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6DCE8A-1DBE-4C7B-9F18-CB230AB3A58E}"/>
              </a:ext>
            </a:extLst>
          </p:cNvPr>
          <p:cNvSpPr>
            <a:spLocks noGrp="1"/>
          </p:cNvSpPr>
          <p:nvPr>
            <p:ph type="title"/>
          </p:nvPr>
        </p:nvSpPr>
        <p:spPr/>
        <p:txBody>
          <a:bodyPr/>
          <a:lstStyle/>
          <a:p>
            <a:r>
              <a:rPr lang="it-IT" dirty="0"/>
              <a:t>Esempi</a:t>
            </a:r>
          </a:p>
        </p:txBody>
      </p:sp>
      <p:graphicFrame>
        <p:nvGraphicFramePr>
          <p:cNvPr id="4" name="Segnaposto contenuto 3">
            <a:extLst>
              <a:ext uri="{FF2B5EF4-FFF2-40B4-BE49-F238E27FC236}">
                <a16:creationId xmlns:a16="http://schemas.microsoft.com/office/drawing/2014/main" id="{CA687CE3-BE3B-4759-8071-5C279FC17B44}"/>
              </a:ext>
            </a:extLst>
          </p:cNvPr>
          <p:cNvGraphicFramePr>
            <a:graphicFrameLocks noGrp="1"/>
          </p:cNvGraphicFramePr>
          <p:nvPr>
            <p:ph idx="1"/>
            <p:extLst>
              <p:ext uri="{D42A27DB-BD31-4B8C-83A1-F6EECF244321}">
                <p14:modId xmlns:p14="http://schemas.microsoft.com/office/powerpoint/2010/main" val="259130401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F4F1CC96-191D-492A-A3F7-22E2E39835EF}"/>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35C08E5E-3032-4A55-AFE2-41F09A06C9DB}"/>
              </a:ext>
            </a:extLst>
          </p:cNvPr>
          <p:cNvSpPr>
            <a:spLocks noGrp="1"/>
          </p:cNvSpPr>
          <p:nvPr>
            <p:ph type="sldNum" sz="quarter" idx="12"/>
          </p:nvPr>
        </p:nvSpPr>
        <p:spPr/>
        <p:txBody>
          <a:bodyPr/>
          <a:lstStyle/>
          <a:p>
            <a:fld id="{E97799C9-84D9-46D2-A11E-BCF8A720529D}" type="slidenum">
              <a:rPr lang="en-US" smtClean="0"/>
              <a:t>17</a:t>
            </a:fld>
            <a:endParaRPr lang="en-US" dirty="0"/>
          </a:p>
        </p:txBody>
      </p:sp>
    </p:spTree>
    <p:extLst>
      <p:ext uri="{BB962C8B-B14F-4D97-AF65-F5344CB8AC3E}">
        <p14:creationId xmlns:p14="http://schemas.microsoft.com/office/powerpoint/2010/main" val="234970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947294-6491-40A0-A5DC-54B74BB9D3E1}"/>
              </a:ext>
            </a:extLst>
          </p:cNvPr>
          <p:cNvSpPr>
            <a:spLocks noGrp="1"/>
          </p:cNvSpPr>
          <p:nvPr>
            <p:ph type="title"/>
          </p:nvPr>
        </p:nvSpPr>
        <p:spPr/>
        <p:txBody>
          <a:bodyPr/>
          <a:lstStyle/>
          <a:p>
            <a:r>
              <a:rPr lang="it-IT" dirty="0"/>
              <a:t>Esempi</a:t>
            </a:r>
          </a:p>
        </p:txBody>
      </p:sp>
      <p:graphicFrame>
        <p:nvGraphicFramePr>
          <p:cNvPr id="5" name="Segnaposto contenuto 4">
            <a:extLst>
              <a:ext uri="{FF2B5EF4-FFF2-40B4-BE49-F238E27FC236}">
                <a16:creationId xmlns:a16="http://schemas.microsoft.com/office/drawing/2014/main" id="{36F9FF9D-A3BA-4948-8937-323EA04DD57C}"/>
              </a:ext>
            </a:extLst>
          </p:cNvPr>
          <p:cNvGraphicFramePr>
            <a:graphicFrameLocks noGrp="1"/>
          </p:cNvGraphicFramePr>
          <p:nvPr>
            <p:ph idx="1"/>
            <p:extLst>
              <p:ext uri="{D42A27DB-BD31-4B8C-83A1-F6EECF244321}">
                <p14:modId xmlns:p14="http://schemas.microsoft.com/office/powerpoint/2010/main" val="250783777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02D8A95F-B9C6-4348-8FAD-036B90DC09A6}"/>
              </a:ext>
            </a:extLst>
          </p:cNvPr>
          <p:cNvSpPr>
            <a:spLocks noGrp="1"/>
          </p:cNvSpPr>
          <p:nvPr>
            <p:ph type="ftr" sz="quarter" idx="11"/>
          </p:nvPr>
        </p:nvSpPr>
        <p:spPr/>
        <p:txBody>
          <a:bodyPr/>
          <a:lstStyle/>
          <a:p>
            <a:r>
              <a:rPr lang="en-US"/>
              <a:t>Alessandro Fuser</a:t>
            </a:r>
            <a:endParaRPr lang="en-US" dirty="0"/>
          </a:p>
        </p:txBody>
      </p:sp>
      <p:sp>
        <p:nvSpPr>
          <p:cNvPr id="4" name="Segnaposto numero diapositiva 3">
            <a:extLst>
              <a:ext uri="{FF2B5EF4-FFF2-40B4-BE49-F238E27FC236}">
                <a16:creationId xmlns:a16="http://schemas.microsoft.com/office/drawing/2014/main" id="{3E9257AC-E1AF-48D4-B22D-DE02BACA8803}"/>
              </a:ext>
            </a:extLst>
          </p:cNvPr>
          <p:cNvSpPr>
            <a:spLocks noGrp="1"/>
          </p:cNvSpPr>
          <p:nvPr>
            <p:ph type="sldNum" sz="quarter" idx="12"/>
          </p:nvPr>
        </p:nvSpPr>
        <p:spPr/>
        <p:txBody>
          <a:bodyPr/>
          <a:lstStyle/>
          <a:p>
            <a:fld id="{E97799C9-84D9-46D2-A11E-BCF8A720529D}" type="slidenum">
              <a:rPr lang="en-US" smtClean="0"/>
              <a:t>18</a:t>
            </a:fld>
            <a:endParaRPr lang="en-US" dirty="0"/>
          </a:p>
        </p:txBody>
      </p:sp>
    </p:spTree>
    <p:extLst>
      <p:ext uri="{BB962C8B-B14F-4D97-AF65-F5344CB8AC3E}">
        <p14:creationId xmlns:p14="http://schemas.microsoft.com/office/powerpoint/2010/main" val="118801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9BC26-7562-489E-B750-153DBB301461}"/>
              </a:ext>
            </a:extLst>
          </p:cNvPr>
          <p:cNvSpPr>
            <a:spLocks noGrp="1"/>
          </p:cNvSpPr>
          <p:nvPr>
            <p:ph type="title"/>
          </p:nvPr>
        </p:nvSpPr>
        <p:spPr/>
        <p:txBody>
          <a:bodyPr/>
          <a:lstStyle/>
          <a:p>
            <a:r>
              <a:rPr lang="it-IT" dirty="0"/>
              <a:t>Caso 1</a:t>
            </a:r>
          </a:p>
        </p:txBody>
      </p:sp>
      <p:graphicFrame>
        <p:nvGraphicFramePr>
          <p:cNvPr id="5" name="Segnaposto contenuto 4">
            <a:extLst>
              <a:ext uri="{FF2B5EF4-FFF2-40B4-BE49-F238E27FC236}">
                <a16:creationId xmlns:a16="http://schemas.microsoft.com/office/drawing/2014/main" id="{86901EFE-483A-47DB-84AE-8945A69706DE}"/>
              </a:ext>
            </a:extLst>
          </p:cNvPr>
          <p:cNvGraphicFramePr>
            <a:graphicFrameLocks noGrp="1"/>
          </p:cNvGraphicFramePr>
          <p:nvPr>
            <p:ph idx="1"/>
            <p:extLst>
              <p:ext uri="{D42A27DB-BD31-4B8C-83A1-F6EECF244321}">
                <p14:modId xmlns:p14="http://schemas.microsoft.com/office/powerpoint/2010/main" val="20203123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C3A04A1B-DFC5-4931-BE35-34F1CB7406E1}"/>
              </a:ext>
            </a:extLst>
          </p:cNvPr>
          <p:cNvSpPr>
            <a:spLocks noGrp="1"/>
          </p:cNvSpPr>
          <p:nvPr>
            <p:ph type="ftr" sz="quarter" idx="11"/>
          </p:nvPr>
        </p:nvSpPr>
        <p:spPr/>
        <p:txBody>
          <a:bodyPr/>
          <a:lstStyle/>
          <a:p>
            <a:r>
              <a:rPr lang="en-US"/>
              <a:t>Alessandro Fuser</a:t>
            </a:r>
            <a:endParaRPr lang="en-US" dirty="0"/>
          </a:p>
        </p:txBody>
      </p:sp>
      <p:sp>
        <p:nvSpPr>
          <p:cNvPr id="4" name="Segnaposto numero diapositiva 3">
            <a:extLst>
              <a:ext uri="{FF2B5EF4-FFF2-40B4-BE49-F238E27FC236}">
                <a16:creationId xmlns:a16="http://schemas.microsoft.com/office/drawing/2014/main" id="{B1423AA2-3CD1-48A3-B7B3-C6F67B881A30}"/>
              </a:ext>
            </a:extLst>
          </p:cNvPr>
          <p:cNvSpPr>
            <a:spLocks noGrp="1"/>
          </p:cNvSpPr>
          <p:nvPr>
            <p:ph type="sldNum" sz="quarter" idx="12"/>
          </p:nvPr>
        </p:nvSpPr>
        <p:spPr/>
        <p:txBody>
          <a:bodyPr/>
          <a:lstStyle/>
          <a:p>
            <a:fld id="{E97799C9-84D9-46D2-A11E-BCF8A720529D}" type="slidenum">
              <a:rPr lang="en-US" smtClean="0"/>
              <a:t>19</a:t>
            </a:fld>
            <a:endParaRPr lang="en-US" dirty="0"/>
          </a:p>
        </p:txBody>
      </p:sp>
    </p:spTree>
    <p:extLst>
      <p:ext uri="{BB962C8B-B14F-4D97-AF65-F5344CB8AC3E}">
        <p14:creationId xmlns:p14="http://schemas.microsoft.com/office/powerpoint/2010/main" val="230314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568633-C268-4271-8BD5-E81DA77898E9}"/>
              </a:ext>
            </a:extLst>
          </p:cNvPr>
          <p:cNvSpPr>
            <a:spLocks noGrp="1"/>
          </p:cNvSpPr>
          <p:nvPr>
            <p:ph type="title"/>
          </p:nvPr>
        </p:nvSpPr>
        <p:spPr/>
        <p:txBody>
          <a:bodyPr/>
          <a:lstStyle/>
          <a:p>
            <a:r>
              <a:rPr lang="it-IT" dirty="0"/>
              <a:t>Obiettivi</a:t>
            </a:r>
          </a:p>
        </p:txBody>
      </p:sp>
      <p:graphicFrame>
        <p:nvGraphicFramePr>
          <p:cNvPr id="4" name="Segnaposto contenuto 3">
            <a:extLst>
              <a:ext uri="{FF2B5EF4-FFF2-40B4-BE49-F238E27FC236}">
                <a16:creationId xmlns:a16="http://schemas.microsoft.com/office/drawing/2014/main" id="{CE22347B-9207-4FA4-8A92-3AE1E1B2890C}"/>
              </a:ext>
            </a:extLst>
          </p:cNvPr>
          <p:cNvGraphicFramePr>
            <a:graphicFrameLocks noGrp="1"/>
          </p:cNvGraphicFramePr>
          <p:nvPr>
            <p:ph idx="1"/>
            <p:extLst>
              <p:ext uri="{D42A27DB-BD31-4B8C-83A1-F6EECF244321}">
                <p14:modId xmlns:p14="http://schemas.microsoft.com/office/powerpoint/2010/main" val="218030317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2108A8C8-EC0E-449C-9FDA-9B3983700290}"/>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F3D6AB0B-83EE-4F9D-B022-3D41179A18B4}"/>
              </a:ext>
            </a:extLst>
          </p:cNvPr>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241418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F2E91E-D30A-4B1D-AFE0-878947F8297E}"/>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69472DD3-3185-43AB-93FD-718A903BED5C}"/>
              </a:ext>
            </a:extLst>
          </p:cNvPr>
          <p:cNvGraphicFramePr>
            <a:graphicFrameLocks noGrp="1"/>
          </p:cNvGraphicFramePr>
          <p:nvPr>
            <p:ph idx="1"/>
            <p:extLst>
              <p:ext uri="{D42A27DB-BD31-4B8C-83A1-F6EECF244321}">
                <p14:modId xmlns:p14="http://schemas.microsoft.com/office/powerpoint/2010/main" val="309113165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3341F106-5386-495F-897A-C48E14D478DD}"/>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7DCBFFB7-9369-42DF-A94C-767DD5D60C96}"/>
              </a:ext>
            </a:extLst>
          </p:cNvPr>
          <p:cNvSpPr>
            <a:spLocks noGrp="1"/>
          </p:cNvSpPr>
          <p:nvPr>
            <p:ph type="sldNum" sz="quarter" idx="12"/>
          </p:nvPr>
        </p:nvSpPr>
        <p:spPr/>
        <p:txBody>
          <a:bodyPr/>
          <a:lstStyle/>
          <a:p>
            <a:fld id="{E97799C9-84D9-46D2-A11E-BCF8A720529D}" type="slidenum">
              <a:rPr lang="en-US" smtClean="0"/>
              <a:t>20</a:t>
            </a:fld>
            <a:endParaRPr lang="en-US" dirty="0"/>
          </a:p>
        </p:txBody>
      </p:sp>
    </p:spTree>
    <p:extLst>
      <p:ext uri="{BB962C8B-B14F-4D97-AF65-F5344CB8AC3E}">
        <p14:creationId xmlns:p14="http://schemas.microsoft.com/office/powerpoint/2010/main" val="27869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04B9B-C886-47CA-B283-3513ACCD202E}"/>
              </a:ext>
            </a:extLst>
          </p:cNvPr>
          <p:cNvSpPr>
            <a:spLocks noGrp="1"/>
          </p:cNvSpPr>
          <p:nvPr>
            <p:ph type="title"/>
          </p:nvPr>
        </p:nvSpPr>
        <p:spPr/>
        <p:txBody>
          <a:bodyPr>
            <a:normAutofit/>
          </a:bodyPr>
          <a:lstStyle/>
          <a:p>
            <a:r>
              <a:rPr lang="it-IT" dirty="0"/>
              <a:t>Cosa avresti potuto consigliare a Claudio per evitarlo?</a:t>
            </a:r>
          </a:p>
        </p:txBody>
      </p:sp>
      <p:sp>
        <p:nvSpPr>
          <p:cNvPr id="3" name="Segnaposto piè di pagina 2">
            <a:extLst>
              <a:ext uri="{FF2B5EF4-FFF2-40B4-BE49-F238E27FC236}">
                <a16:creationId xmlns:a16="http://schemas.microsoft.com/office/drawing/2014/main" id="{E0146ECE-74F9-47A3-8FDE-FCCE3DFBDEC8}"/>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AB304503-D3B1-4B71-A27A-A6811703BBE7}"/>
              </a:ext>
            </a:extLst>
          </p:cNvPr>
          <p:cNvSpPr>
            <a:spLocks noGrp="1"/>
          </p:cNvSpPr>
          <p:nvPr>
            <p:ph type="sldNum" sz="quarter" idx="12"/>
          </p:nvPr>
        </p:nvSpPr>
        <p:spPr/>
        <p:txBody>
          <a:bodyPr/>
          <a:lstStyle/>
          <a:p>
            <a:fld id="{E97799C9-84D9-46D2-A11E-BCF8A720529D}" type="slidenum">
              <a:rPr lang="en-US" smtClean="0"/>
              <a:t>21</a:t>
            </a:fld>
            <a:endParaRPr lang="en-US" dirty="0"/>
          </a:p>
        </p:txBody>
      </p:sp>
      <p:graphicFrame>
        <p:nvGraphicFramePr>
          <p:cNvPr id="8" name="Segnaposto contenuto 7">
            <a:extLst>
              <a:ext uri="{FF2B5EF4-FFF2-40B4-BE49-F238E27FC236}">
                <a16:creationId xmlns:a16="http://schemas.microsoft.com/office/drawing/2014/main" id="{41AB395F-1D45-4CE8-BB79-15D6BA70D94F}"/>
              </a:ext>
            </a:extLst>
          </p:cNvPr>
          <p:cNvGraphicFramePr>
            <a:graphicFrameLocks noGrp="1"/>
          </p:cNvGraphicFramePr>
          <p:nvPr>
            <p:ph idx="1"/>
            <p:extLst>
              <p:ext uri="{D42A27DB-BD31-4B8C-83A1-F6EECF244321}">
                <p14:modId xmlns:p14="http://schemas.microsoft.com/office/powerpoint/2010/main" val="3500092832"/>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6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6A1C4C7-E9A4-4C6F-B97A-A2A01902036A}"/>
              </a:ext>
            </a:extLst>
          </p:cNvPr>
          <p:cNvSpPr>
            <a:spLocks noGrp="1"/>
          </p:cNvSpPr>
          <p:nvPr>
            <p:ph type="title"/>
          </p:nvPr>
        </p:nvSpPr>
        <p:spPr/>
        <p:txBody>
          <a:bodyPr/>
          <a:lstStyle/>
          <a:p>
            <a:r>
              <a:rPr lang="it-IT" dirty="0"/>
              <a:t>Tutela della privacy</a:t>
            </a:r>
          </a:p>
        </p:txBody>
      </p:sp>
      <p:sp>
        <p:nvSpPr>
          <p:cNvPr id="5" name="Segnaposto testo 4">
            <a:extLst>
              <a:ext uri="{FF2B5EF4-FFF2-40B4-BE49-F238E27FC236}">
                <a16:creationId xmlns:a16="http://schemas.microsoft.com/office/drawing/2014/main" id="{69DB0F6A-3075-4FE8-8FF5-C0F336822167}"/>
              </a:ext>
            </a:extLst>
          </p:cNvPr>
          <p:cNvSpPr>
            <a:spLocks noGrp="1"/>
          </p:cNvSpPr>
          <p:nvPr>
            <p:ph type="body" idx="1"/>
          </p:nvPr>
        </p:nvSpPr>
        <p:spPr/>
        <p:txBody>
          <a:bodyPr/>
          <a:lstStyle/>
          <a:p>
            <a:endParaRPr lang="it-IT"/>
          </a:p>
        </p:txBody>
      </p:sp>
      <p:sp>
        <p:nvSpPr>
          <p:cNvPr id="2" name="Segnaposto piè di pagina 1">
            <a:extLst>
              <a:ext uri="{FF2B5EF4-FFF2-40B4-BE49-F238E27FC236}">
                <a16:creationId xmlns:a16="http://schemas.microsoft.com/office/drawing/2014/main" id="{48EEFAB4-EBAE-4A47-81CF-C6C0FEE13AB3}"/>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2F45C430-FB3A-4B65-8CAE-0DCB415BDC43}"/>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94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4BE43B6-44C6-4E3E-8581-68450E17432C}"/>
              </a:ext>
            </a:extLst>
          </p:cNvPr>
          <p:cNvSpPr>
            <a:spLocks noGrp="1"/>
          </p:cNvSpPr>
          <p:nvPr>
            <p:ph type="title"/>
          </p:nvPr>
        </p:nvSpPr>
        <p:spPr/>
        <p:txBody>
          <a:bodyPr/>
          <a:lstStyle/>
          <a:p>
            <a:r>
              <a:rPr lang="it-IT" dirty="0"/>
              <a:t>La privacy è sacra</a:t>
            </a:r>
          </a:p>
        </p:txBody>
      </p:sp>
      <p:graphicFrame>
        <p:nvGraphicFramePr>
          <p:cNvPr id="6" name="Segnaposto contenuto 5">
            <a:extLst>
              <a:ext uri="{FF2B5EF4-FFF2-40B4-BE49-F238E27FC236}">
                <a16:creationId xmlns:a16="http://schemas.microsoft.com/office/drawing/2014/main" id="{1A622C22-67DF-46A6-B982-FE888BD2F706}"/>
              </a:ext>
            </a:extLst>
          </p:cNvPr>
          <p:cNvGraphicFramePr>
            <a:graphicFrameLocks noGrp="1"/>
          </p:cNvGraphicFramePr>
          <p:nvPr>
            <p:ph idx="1"/>
            <p:extLst>
              <p:ext uri="{D42A27DB-BD31-4B8C-83A1-F6EECF244321}">
                <p14:modId xmlns:p14="http://schemas.microsoft.com/office/powerpoint/2010/main" val="410417295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egnaposto piè di pagina 1">
            <a:extLst>
              <a:ext uri="{FF2B5EF4-FFF2-40B4-BE49-F238E27FC236}">
                <a16:creationId xmlns:a16="http://schemas.microsoft.com/office/drawing/2014/main" id="{4312F914-3C01-4B74-8E79-6E6FA4F27A6B}"/>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885BB605-EDBE-4EEA-ACD1-09780DB95931}"/>
              </a:ext>
            </a:extLst>
          </p:cNvPr>
          <p:cNvSpPr>
            <a:spLocks noGrp="1"/>
          </p:cNvSpPr>
          <p:nvPr>
            <p:ph type="sldNum" sz="quarter" idx="12"/>
          </p:nvPr>
        </p:nvSpPr>
        <p:spPr/>
        <p:txBody>
          <a:bodyPr/>
          <a:lstStyle/>
          <a:p>
            <a:fld id="{E97799C9-84D9-46D2-A11E-BCF8A720529D}" type="slidenum">
              <a:rPr lang="en-US" smtClean="0"/>
              <a:t>23</a:t>
            </a:fld>
            <a:endParaRPr lang="en-US" dirty="0"/>
          </a:p>
        </p:txBody>
      </p:sp>
    </p:spTree>
    <p:extLst>
      <p:ext uri="{BB962C8B-B14F-4D97-AF65-F5344CB8AC3E}">
        <p14:creationId xmlns:p14="http://schemas.microsoft.com/office/powerpoint/2010/main" val="3021825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CD6024-1C4B-424F-A246-088FCCD4B2C2}"/>
              </a:ext>
            </a:extLst>
          </p:cNvPr>
          <p:cNvSpPr>
            <a:spLocks noGrp="1"/>
          </p:cNvSpPr>
          <p:nvPr>
            <p:ph type="title"/>
          </p:nvPr>
        </p:nvSpPr>
        <p:spPr/>
        <p:txBody>
          <a:bodyPr/>
          <a:lstStyle/>
          <a:p>
            <a:r>
              <a:rPr lang="it-IT" dirty="0"/>
              <a:t>La privacy è sacra</a:t>
            </a:r>
          </a:p>
        </p:txBody>
      </p:sp>
      <p:graphicFrame>
        <p:nvGraphicFramePr>
          <p:cNvPr id="4" name="Segnaposto contenuto 3">
            <a:extLst>
              <a:ext uri="{FF2B5EF4-FFF2-40B4-BE49-F238E27FC236}">
                <a16:creationId xmlns:a16="http://schemas.microsoft.com/office/drawing/2014/main" id="{3E120EF1-6522-44BE-B5D1-6A1FC7C6E640}"/>
              </a:ext>
            </a:extLst>
          </p:cNvPr>
          <p:cNvGraphicFramePr>
            <a:graphicFrameLocks noGrp="1"/>
          </p:cNvGraphicFramePr>
          <p:nvPr>
            <p:ph idx="1"/>
            <p:extLst>
              <p:ext uri="{D42A27DB-BD31-4B8C-83A1-F6EECF244321}">
                <p14:modId xmlns:p14="http://schemas.microsoft.com/office/powerpoint/2010/main" val="342633165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287827E3-9EB5-49A4-B822-FE4803358E55}"/>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9C277FCF-5661-4CB9-874B-E2D9A89438FE}"/>
              </a:ext>
            </a:extLst>
          </p:cNvPr>
          <p:cNvSpPr>
            <a:spLocks noGrp="1"/>
          </p:cNvSpPr>
          <p:nvPr>
            <p:ph type="sldNum" sz="quarter" idx="12"/>
          </p:nvPr>
        </p:nvSpPr>
        <p:spPr/>
        <p:txBody>
          <a:bodyPr/>
          <a:lstStyle/>
          <a:p>
            <a:fld id="{E97799C9-84D9-46D2-A11E-BCF8A720529D}" type="slidenum">
              <a:rPr lang="en-US" smtClean="0"/>
              <a:t>24</a:t>
            </a:fld>
            <a:endParaRPr lang="en-US" dirty="0"/>
          </a:p>
        </p:txBody>
      </p:sp>
    </p:spTree>
    <p:extLst>
      <p:ext uri="{BB962C8B-B14F-4D97-AF65-F5344CB8AC3E}">
        <p14:creationId xmlns:p14="http://schemas.microsoft.com/office/powerpoint/2010/main" val="266702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C483DB-44BC-4361-8D85-F2E2E57A3EB8}"/>
              </a:ext>
            </a:extLst>
          </p:cNvPr>
          <p:cNvSpPr>
            <a:spLocks noGrp="1"/>
          </p:cNvSpPr>
          <p:nvPr>
            <p:ph type="title"/>
          </p:nvPr>
        </p:nvSpPr>
        <p:spPr/>
        <p:txBody>
          <a:bodyPr/>
          <a:lstStyle/>
          <a:p>
            <a:r>
              <a:rPr lang="it-IT" dirty="0"/>
              <a:t>Fidarsi è bene, ma non fidarsi è meglio</a:t>
            </a:r>
          </a:p>
        </p:txBody>
      </p:sp>
      <p:graphicFrame>
        <p:nvGraphicFramePr>
          <p:cNvPr id="4" name="Segnaposto contenuto 3">
            <a:extLst>
              <a:ext uri="{FF2B5EF4-FFF2-40B4-BE49-F238E27FC236}">
                <a16:creationId xmlns:a16="http://schemas.microsoft.com/office/drawing/2014/main" id="{2A5F70FC-5F54-49E4-A5DB-C689B535C97C}"/>
              </a:ext>
            </a:extLst>
          </p:cNvPr>
          <p:cNvGraphicFramePr>
            <a:graphicFrameLocks noGrp="1"/>
          </p:cNvGraphicFramePr>
          <p:nvPr>
            <p:ph idx="1"/>
            <p:extLst>
              <p:ext uri="{D42A27DB-BD31-4B8C-83A1-F6EECF244321}">
                <p14:modId xmlns:p14="http://schemas.microsoft.com/office/powerpoint/2010/main" val="12097652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03CCDA73-CA8B-4A15-9261-404838E4BC9C}"/>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840D1A76-751E-4FF5-8823-FB9C1793532D}"/>
              </a:ext>
            </a:extLst>
          </p:cNvPr>
          <p:cNvSpPr>
            <a:spLocks noGrp="1"/>
          </p:cNvSpPr>
          <p:nvPr>
            <p:ph type="sldNum" sz="quarter" idx="12"/>
          </p:nvPr>
        </p:nvSpPr>
        <p:spPr/>
        <p:txBody>
          <a:bodyPr/>
          <a:lstStyle/>
          <a:p>
            <a:fld id="{E97799C9-84D9-46D2-A11E-BCF8A720529D}" type="slidenum">
              <a:rPr lang="en-US" smtClean="0"/>
              <a:t>25</a:t>
            </a:fld>
            <a:endParaRPr lang="en-US" dirty="0"/>
          </a:p>
        </p:txBody>
      </p:sp>
    </p:spTree>
    <p:extLst>
      <p:ext uri="{BB962C8B-B14F-4D97-AF65-F5344CB8AC3E}">
        <p14:creationId xmlns:p14="http://schemas.microsoft.com/office/powerpoint/2010/main" val="4221675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A4E7AF-017F-410C-AF4D-CC185D811310}"/>
              </a:ext>
            </a:extLst>
          </p:cNvPr>
          <p:cNvSpPr>
            <a:spLocks noGrp="1"/>
          </p:cNvSpPr>
          <p:nvPr>
            <p:ph type="title"/>
          </p:nvPr>
        </p:nvSpPr>
        <p:spPr/>
        <p:txBody>
          <a:bodyPr/>
          <a:lstStyle/>
          <a:p>
            <a:r>
              <a:rPr lang="it-IT" dirty="0"/>
              <a:t>Caso</a:t>
            </a:r>
          </a:p>
        </p:txBody>
      </p:sp>
      <p:graphicFrame>
        <p:nvGraphicFramePr>
          <p:cNvPr id="4" name="Segnaposto contenuto 3">
            <a:extLst>
              <a:ext uri="{FF2B5EF4-FFF2-40B4-BE49-F238E27FC236}">
                <a16:creationId xmlns:a16="http://schemas.microsoft.com/office/drawing/2014/main" id="{97167C8E-B6DC-4347-A182-2F5211BE0D5C}"/>
              </a:ext>
            </a:extLst>
          </p:cNvPr>
          <p:cNvGraphicFramePr>
            <a:graphicFrameLocks noGrp="1"/>
          </p:cNvGraphicFramePr>
          <p:nvPr>
            <p:ph idx="1"/>
            <p:extLst>
              <p:ext uri="{D42A27DB-BD31-4B8C-83A1-F6EECF244321}">
                <p14:modId xmlns:p14="http://schemas.microsoft.com/office/powerpoint/2010/main" val="37118896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1DE3F640-6A18-4DE4-825B-F097558C85DB}"/>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501BEABE-EF6D-4221-BD9C-2702F7DA19E3}"/>
              </a:ext>
            </a:extLst>
          </p:cNvPr>
          <p:cNvSpPr>
            <a:spLocks noGrp="1"/>
          </p:cNvSpPr>
          <p:nvPr>
            <p:ph type="sldNum" sz="quarter" idx="12"/>
          </p:nvPr>
        </p:nvSpPr>
        <p:spPr/>
        <p:txBody>
          <a:bodyPr/>
          <a:lstStyle/>
          <a:p>
            <a:fld id="{E97799C9-84D9-46D2-A11E-BCF8A720529D}" type="slidenum">
              <a:rPr lang="en-US" smtClean="0"/>
              <a:t>26</a:t>
            </a:fld>
            <a:endParaRPr lang="en-US" dirty="0"/>
          </a:p>
        </p:txBody>
      </p:sp>
    </p:spTree>
    <p:extLst>
      <p:ext uri="{BB962C8B-B14F-4D97-AF65-F5344CB8AC3E}">
        <p14:creationId xmlns:p14="http://schemas.microsoft.com/office/powerpoint/2010/main" val="3986668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B5EAF-8C3A-4F7B-A4C3-1BE951D66227}"/>
              </a:ext>
            </a:extLst>
          </p:cNvPr>
          <p:cNvSpPr>
            <a:spLocks noGrp="1"/>
          </p:cNvSpPr>
          <p:nvPr>
            <p:ph type="title"/>
          </p:nvPr>
        </p:nvSpPr>
        <p:spPr/>
        <p:txBody>
          <a:bodyPr>
            <a:normAutofit/>
          </a:bodyPr>
          <a:lstStyle/>
          <a:p>
            <a:r>
              <a:rPr lang="it-IT" dirty="0"/>
              <a:t>Cosa avrebbe potuto evitare questa situazione a Simona e i suoi genitori?</a:t>
            </a:r>
          </a:p>
        </p:txBody>
      </p:sp>
      <p:sp>
        <p:nvSpPr>
          <p:cNvPr id="3" name="Segnaposto piè di pagina 2">
            <a:extLst>
              <a:ext uri="{FF2B5EF4-FFF2-40B4-BE49-F238E27FC236}">
                <a16:creationId xmlns:a16="http://schemas.microsoft.com/office/drawing/2014/main" id="{C667D61F-2195-4814-8729-A37E21D17986}"/>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4FC117D9-2DB1-4CA1-A308-116065326EC5}"/>
              </a:ext>
            </a:extLst>
          </p:cNvPr>
          <p:cNvSpPr>
            <a:spLocks noGrp="1"/>
          </p:cNvSpPr>
          <p:nvPr>
            <p:ph type="sldNum" sz="quarter" idx="12"/>
          </p:nvPr>
        </p:nvSpPr>
        <p:spPr/>
        <p:txBody>
          <a:bodyPr/>
          <a:lstStyle/>
          <a:p>
            <a:fld id="{E97799C9-84D9-46D2-A11E-BCF8A720529D}" type="slidenum">
              <a:rPr lang="en-US" smtClean="0"/>
              <a:t>27</a:t>
            </a:fld>
            <a:endParaRPr lang="en-US" dirty="0"/>
          </a:p>
        </p:txBody>
      </p:sp>
      <p:graphicFrame>
        <p:nvGraphicFramePr>
          <p:cNvPr id="8" name="Segnaposto contenuto 7">
            <a:extLst>
              <a:ext uri="{FF2B5EF4-FFF2-40B4-BE49-F238E27FC236}">
                <a16:creationId xmlns:a16="http://schemas.microsoft.com/office/drawing/2014/main" id="{5B5D0D0B-EC9E-4A3B-9B7C-0DE83B770A1B}"/>
              </a:ext>
            </a:extLst>
          </p:cNvPr>
          <p:cNvGraphicFramePr>
            <a:graphicFrameLocks noGrp="1"/>
          </p:cNvGraphicFramePr>
          <p:nvPr>
            <p:ph idx="1"/>
            <p:extLst>
              <p:ext uri="{D42A27DB-BD31-4B8C-83A1-F6EECF244321}">
                <p14:modId xmlns:p14="http://schemas.microsoft.com/office/powerpoint/2010/main" val="1376024660"/>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111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E9903B-08B7-4EE1-B288-19B5F20DA448}"/>
              </a:ext>
            </a:extLst>
          </p:cNvPr>
          <p:cNvSpPr>
            <a:spLocks noGrp="1"/>
          </p:cNvSpPr>
          <p:nvPr>
            <p:ph type="title"/>
          </p:nvPr>
        </p:nvSpPr>
        <p:spPr/>
        <p:txBody>
          <a:bodyPr/>
          <a:lstStyle/>
          <a:p>
            <a:r>
              <a:rPr lang="it-IT" dirty="0"/>
              <a:t>Rischi per la privacy</a:t>
            </a:r>
          </a:p>
        </p:txBody>
      </p:sp>
      <p:graphicFrame>
        <p:nvGraphicFramePr>
          <p:cNvPr id="4" name="Segnaposto contenuto 3">
            <a:extLst>
              <a:ext uri="{FF2B5EF4-FFF2-40B4-BE49-F238E27FC236}">
                <a16:creationId xmlns:a16="http://schemas.microsoft.com/office/drawing/2014/main" id="{1787B690-F280-402F-8386-9D60E6352A3C}"/>
              </a:ext>
            </a:extLst>
          </p:cNvPr>
          <p:cNvGraphicFramePr>
            <a:graphicFrameLocks noGrp="1"/>
          </p:cNvGraphicFramePr>
          <p:nvPr>
            <p:ph idx="1"/>
            <p:extLst>
              <p:ext uri="{D42A27DB-BD31-4B8C-83A1-F6EECF244321}">
                <p14:modId xmlns:p14="http://schemas.microsoft.com/office/powerpoint/2010/main" val="10656576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6258982C-CE5F-4F59-B06F-CA1C0DD1DE1F}"/>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E6762A28-DF43-44E9-8E6E-C60B6B54178F}"/>
              </a:ext>
            </a:extLst>
          </p:cNvPr>
          <p:cNvSpPr>
            <a:spLocks noGrp="1"/>
          </p:cNvSpPr>
          <p:nvPr>
            <p:ph type="sldNum" sz="quarter" idx="12"/>
          </p:nvPr>
        </p:nvSpPr>
        <p:spPr/>
        <p:txBody>
          <a:bodyPr/>
          <a:lstStyle/>
          <a:p>
            <a:fld id="{E97799C9-84D9-46D2-A11E-BCF8A720529D}" type="slidenum">
              <a:rPr lang="en-US" smtClean="0"/>
              <a:t>28</a:t>
            </a:fld>
            <a:endParaRPr lang="en-US" dirty="0"/>
          </a:p>
        </p:txBody>
      </p:sp>
    </p:spTree>
    <p:extLst>
      <p:ext uri="{BB962C8B-B14F-4D97-AF65-F5344CB8AC3E}">
        <p14:creationId xmlns:p14="http://schemas.microsoft.com/office/powerpoint/2010/main" val="314523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3EDB1-9712-4C40-BC16-D0EDEA3F4449}"/>
              </a:ext>
            </a:extLst>
          </p:cNvPr>
          <p:cNvSpPr>
            <a:spLocks noGrp="1"/>
          </p:cNvSpPr>
          <p:nvPr>
            <p:ph type="title"/>
          </p:nvPr>
        </p:nvSpPr>
        <p:spPr/>
        <p:txBody>
          <a:bodyPr/>
          <a:lstStyle/>
          <a:p>
            <a:r>
              <a:rPr lang="it-IT" dirty="0"/>
              <a:t>Caso 3</a:t>
            </a:r>
          </a:p>
        </p:txBody>
      </p:sp>
      <p:graphicFrame>
        <p:nvGraphicFramePr>
          <p:cNvPr id="4" name="Segnaposto contenuto 3">
            <a:extLst>
              <a:ext uri="{FF2B5EF4-FFF2-40B4-BE49-F238E27FC236}">
                <a16:creationId xmlns:a16="http://schemas.microsoft.com/office/drawing/2014/main" id="{F5DF0AF6-6D1E-4A8F-98F7-8344E058B7D7}"/>
              </a:ext>
            </a:extLst>
          </p:cNvPr>
          <p:cNvGraphicFramePr>
            <a:graphicFrameLocks noGrp="1"/>
          </p:cNvGraphicFramePr>
          <p:nvPr>
            <p:ph idx="1"/>
            <p:extLst>
              <p:ext uri="{D42A27DB-BD31-4B8C-83A1-F6EECF244321}">
                <p14:modId xmlns:p14="http://schemas.microsoft.com/office/powerpoint/2010/main" val="15609571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62FECE6C-252A-44BC-8E39-7F0EF3F8361E}"/>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408E0441-2FE4-4D4D-A796-173D441E89F3}"/>
              </a:ext>
            </a:extLst>
          </p:cNvPr>
          <p:cNvSpPr>
            <a:spLocks noGrp="1"/>
          </p:cNvSpPr>
          <p:nvPr>
            <p:ph type="sldNum" sz="quarter" idx="12"/>
          </p:nvPr>
        </p:nvSpPr>
        <p:spPr/>
        <p:txBody>
          <a:bodyPr/>
          <a:lstStyle/>
          <a:p>
            <a:fld id="{E97799C9-84D9-46D2-A11E-BCF8A720529D}" type="slidenum">
              <a:rPr lang="en-US" smtClean="0"/>
              <a:t>29</a:t>
            </a:fld>
            <a:endParaRPr lang="en-US" dirty="0"/>
          </a:p>
        </p:txBody>
      </p:sp>
    </p:spTree>
    <p:extLst>
      <p:ext uri="{BB962C8B-B14F-4D97-AF65-F5344CB8AC3E}">
        <p14:creationId xmlns:p14="http://schemas.microsoft.com/office/powerpoint/2010/main" val="223373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2398F49-38F2-4E43-9051-3BD8CD3A42A7}"/>
              </a:ext>
            </a:extLst>
          </p:cNvPr>
          <p:cNvSpPr>
            <a:spLocks noGrp="1"/>
          </p:cNvSpPr>
          <p:nvPr>
            <p:ph type="title"/>
          </p:nvPr>
        </p:nvSpPr>
        <p:spPr/>
        <p:txBody>
          <a:bodyPr/>
          <a:lstStyle/>
          <a:p>
            <a:r>
              <a:rPr lang="it-IT" dirty="0"/>
              <a:t>L'ombra digitale</a:t>
            </a:r>
          </a:p>
        </p:txBody>
      </p:sp>
      <p:sp>
        <p:nvSpPr>
          <p:cNvPr id="5" name="Segnaposto testo 4">
            <a:extLst>
              <a:ext uri="{FF2B5EF4-FFF2-40B4-BE49-F238E27FC236}">
                <a16:creationId xmlns:a16="http://schemas.microsoft.com/office/drawing/2014/main" id="{4ED28552-7C19-44D9-BE66-6E0878311833}"/>
              </a:ext>
            </a:extLst>
          </p:cNvPr>
          <p:cNvSpPr>
            <a:spLocks noGrp="1"/>
          </p:cNvSpPr>
          <p:nvPr>
            <p:ph type="body" idx="1"/>
          </p:nvPr>
        </p:nvSpPr>
        <p:spPr/>
        <p:txBody>
          <a:bodyPr/>
          <a:lstStyle/>
          <a:p>
            <a:endParaRPr lang="it-IT"/>
          </a:p>
        </p:txBody>
      </p:sp>
      <p:sp>
        <p:nvSpPr>
          <p:cNvPr id="2" name="Segnaposto piè di pagina 1">
            <a:extLst>
              <a:ext uri="{FF2B5EF4-FFF2-40B4-BE49-F238E27FC236}">
                <a16:creationId xmlns:a16="http://schemas.microsoft.com/office/drawing/2014/main" id="{895A1C7F-E575-40E4-A331-7A12A13F3BC8}"/>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64618AF8-6B90-4E24-8B4A-B9E6E4872B6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5795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88DCC-92B6-48F6-A5D8-8D72D57EECD6}"/>
              </a:ext>
            </a:extLst>
          </p:cNvPr>
          <p:cNvSpPr>
            <a:spLocks noGrp="1"/>
          </p:cNvSpPr>
          <p:nvPr>
            <p:ph type="title"/>
          </p:nvPr>
        </p:nvSpPr>
        <p:spPr/>
        <p:txBody>
          <a:bodyPr/>
          <a:lstStyle/>
          <a:p>
            <a:r>
              <a:rPr lang="it-IT" dirty="0"/>
              <a:t>Caso 3</a:t>
            </a:r>
          </a:p>
        </p:txBody>
      </p:sp>
      <p:graphicFrame>
        <p:nvGraphicFramePr>
          <p:cNvPr id="4" name="Segnaposto contenuto 3">
            <a:extLst>
              <a:ext uri="{FF2B5EF4-FFF2-40B4-BE49-F238E27FC236}">
                <a16:creationId xmlns:a16="http://schemas.microsoft.com/office/drawing/2014/main" id="{39F29108-C189-4860-815A-FDC16F7A83AD}"/>
              </a:ext>
            </a:extLst>
          </p:cNvPr>
          <p:cNvGraphicFramePr>
            <a:graphicFrameLocks noGrp="1"/>
          </p:cNvGraphicFramePr>
          <p:nvPr>
            <p:ph idx="1"/>
            <p:extLst>
              <p:ext uri="{D42A27DB-BD31-4B8C-83A1-F6EECF244321}">
                <p14:modId xmlns:p14="http://schemas.microsoft.com/office/powerpoint/2010/main" val="178553050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C8FEAC2A-325F-41BC-B86B-7BCB71A11BBD}"/>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BE374F49-0E28-49E4-82DF-800457AFC56F}"/>
              </a:ext>
            </a:extLst>
          </p:cNvPr>
          <p:cNvSpPr>
            <a:spLocks noGrp="1"/>
          </p:cNvSpPr>
          <p:nvPr>
            <p:ph type="sldNum" sz="quarter" idx="12"/>
          </p:nvPr>
        </p:nvSpPr>
        <p:spPr/>
        <p:txBody>
          <a:bodyPr/>
          <a:lstStyle/>
          <a:p>
            <a:fld id="{E97799C9-84D9-46D2-A11E-BCF8A720529D}" type="slidenum">
              <a:rPr lang="en-US" smtClean="0"/>
              <a:t>30</a:t>
            </a:fld>
            <a:endParaRPr lang="en-US" dirty="0"/>
          </a:p>
        </p:txBody>
      </p:sp>
    </p:spTree>
    <p:extLst>
      <p:ext uri="{BB962C8B-B14F-4D97-AF65-F5344CB8AC3E}">
        <p14:creationId xmlns:p14="http://schemas.microsoft.com/office/powerpoint/2010/main" val="284939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F4028A-B3BA-47A5-A1C0-A79FF952E10E}"/>
              </a:ext>
            </a:extLst>
          </p:cNvPr>
          <p:cNvSpPr>
            <a:spLocks noGrp="1"/>
          </p:cNvSpPr>
          <p:nvPr>
            <p:ph type="title"/>
          </p:nvPr>
        </p:nvSpPr>
        <p:spPr/>
        <p:txBody>
          <a:bodyPr/>
          <a:lstStyle/>
          <a:p>
            <a:r>
              <a:rPr lang="it-IT" dirty="0"/>
              <a:t>Caso 3</a:t>
            </a:r>
          </a:p>
        </p:txBody>
      </p:sp>
      <p:graphicFrame>
        <p:nvGraphicFramePr>
          <p:cNvPr id="4" name="Segnaposto contenuto 3">
            <a:extLst>
              <a:ext uri="{FF2B5EF4-FFF2-40B4-BE49-F238E27FC236}">
                <a16:creationId xmlns:a16="http://schemas.microsoft.com/office/drawing/2014/main" id="{3B745C09-41B1-4A3E-A351-7539F1F79D77}"/>
              </a:ext>
            </a:extLst>
          </p:cNvPr>
          <p:cNvGraphicFramePr>
            <a:graphicFrameLocks noGrp="1"/>
          </p:cNvGraphicFramePr>
          <p:nvPr>
            <p:ph idx="1"/>
            <p:extLst>
              <p:ext uri="{D42A27DB-BD31-4B8C-83A1-F6EECF244321}">
                <p14:modId xmlns:p14="http://schemas.microsoft.com/office/powerpoint/2010/main" val="168803428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C0B7595E-0EF6-4D94-BD05-7C2757C3DAA1}"/>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5C76041C-0951-4CCE-8588-0467D1F7C910}"/>
              </a:ext>
            </a:extLst>
          </p:cNvPr>
          <p:cNvSpPr>
            <a:spLocks noGrp="1"/>
          </p:cNvSpPr>
          <p:nvPr>
            <p:ph type="sldNum" sz="quarter" idx="12"/>
          </p:nvPr>
        </p:nvSpPr>
        <p:spPr/>
        <p:txBody>
          <a:bodyPr/>
          <a:lstStyle/>
          <a:p>
            <a:fld id="{E97799C9-84D9-46D2-A11E-BCF8A720529D}" type="slidenum">
              <a:rPr lang="en-US" smtClean="0"/>
              <a:t>31</a:t>
            </a:fld>
            <a:endParaRPr lang="en-US" dirty="0"/>
          </a:p>
        </p:txBody>
      </p:sp>
    </p:spTree>
    <p:extLst>
      <p:ext uri="{BB962C8B-B14F-4D97-AF65-F5344CB8AC3E}">
        <p14:creationId xmlns:p14="http://schemas.microsoft.com/office/powerpoint/2010/main" val="525838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AF24BF-20C7-41DE-B352-533B59745947}"/>
              </a:ext>
            </a:extLst>
          </p:cNvPr>
          <p:cNvSpPr>
            <a:spLocks noGrp="1"/>
          </p:cNvSpPr>
          <p:nvPr>
            <p:ph type="title"/>
          </p:nvPr>
        </p:nvSpPr>
        <p:spPr/>
        <p:txBody>
          <a:bodyPr/>
          <a:lstStyle/>
          <a:p>
            <a:r>
              <a:rPr lang="it-IT" dirty="0"/>
              <a:t>Cosa avrebbe dovuto fare per evitarli?</a:t>
            </a:r>
          </a:p>
        </p:txBody>
      </p:sp>
      <p:graphicFrame>
        <p:nvGraphicFramePr>
          <p:cNvPr id="6" name="Segnaposto contenuto 5">
            <a:extLst>
              <a:ext uri="{FF2B5EF4-FFF2-40B4-BE49-F238E27FC236}">
                <a16:creationId xmlns:a16="http://schemas.microsoft.com/office/drawing/2014/main" id="{212BD0D7-C857-4813-A780-9EC759536F9B}"/>
              </a:ext>
            </a:extLst>
          </p:cNvPr>
          <p:cNvGraphicFramePr>
            <a:graphicFrameLocks noGrp="1"/>
          </p:cNvGraphicFramePr>
          <p:nvPr>
            <p:ph idx="1"/>
            <p:extLst>
              <p:ext uri="{D42A27DB-BD31-4B8C-83A1-F6EECF244321}">
                <p14:modId xmlns:p14="http://schemas.microsoft.com/office/powerpoint/2010/main" val="1710830011"/>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87704C39-D8B0-42D0-B784-9B20D4D811C0}"/>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5F20F2EF-BB0A-450C-AD95-5D3079E1FBB8}"/>
              </a:ext>
            </a:extLst>
          </p:cNvPr>
          <p:cNvSpPr>
            <a:spLocks noGrp="1"/>
          </p:cNvSpPr>
          <p:nvPr>
            <p:ph type="sldNum" sz="quarter" idx="12"/>
          </p:nvPr>
        </p:nvSpPr>
        <p:spPr/>
        <p:txBody>
          <a:bodyPr/>
          <a:lstStyle/>
          <a:p>
            <a:fld id="{E97799C9-84D9-46D2-A11E-BCF8A720529D}" type="slidenum">
              <a:rPr lang="en-US" smtClean="0"/>
              <a:t>32</a:t>
            </a:fld>
            <a:endParaRPr lang="en-US" dirty="0"/>
          </a:p>
        </p:txBody>
      </p:sp>
    </p:spTree>
    <p:extLst>
      <p:ext uri="{BB962C8B-B14F-4D97-AF65-F5344CB8AC3E}">
        <p14:creationId xmlns:p14="http://schemas.microsoft.com/office/powerpoint/2010/main" val="2979495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44C8DF-FD80-48BB-B209-38C6612A56D5}"/>
              </a:ext>
            </a:extLst>
          </p:cNvPr>
          <p:cNvSpPr>
            <a:spLocks noGrp="1"/>
          </p:cNvSpPr>
          <p:nvPr>
            <p:ph type="title"/>
          </p:nvPr>
        </p:nvSpPr>
        <p:spPr/>
        <p:txBody>
          <a:bodyPr/>
          <a:lstStyle/>
          <a:p>
            <a:r>
              <a:rPr lang="it-IT" dirty="0"/>
              <a:t>Codici personali</a:t>
            </a:r>
          </a:p>
        </p:txBody>
      </p:sp>
      <p:graphicFrame>
        <p:nvGraphicFramePr>
          <p:cNvPr id="4" name="Segnaposto contenuto 3">
            <a:extLst>
              <a:ext uri="{FF2B5EF4-FFF2-40B4-BE49-F238E27FC236}">
                <a16:creationId xmlns:a16="http://schemas.microsoft.com/office/drawing/2014/main" id="{032B9BA3-2417-420E-99F0-6C9593F45D38}"/>
              </a:ext>
            </a:extLst>
          </p:cNvPr>
          <p:cNvGraphicFramePr>
            <a:graphicFrameLocks noGrp="1"/>
          </p:cNvGraphicFramePr>
          <p:nvPr>
            <p:ph idx="1"/>
            <p:extLst>
              <p:ext uri="{D42A27DB-BD31-4B8C-83A1-F6EECF244321}">
                <p14:modId xmlns:p14="http://schemas.microsoft.com/office/powerpoint/2010/main" val="104958299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1F37BF04-8F19-4B92-BFD6-FE8819086814}"/>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9F7D53B0-137A-49E4-B7DD-29E426B76C63}"/>
              </a:ext>
            </a:extLst>
          </p:cNvPr>
          <p:cNvSpPr>
            <a:spLocks noGrp="1"/>
          </p:cNvSpPr>
          <p:nvPr>
            <p:ph type="sldNum" sz="quarter" idx="12"/>
          </p:nvPr>
        </p:nvSpPr>
        <p:spPr/>
        <p:txBody>
          <a:bodyPr/>
          <a:lstStyle/>
          <a:p>
            <a:fld id="{E97799C9-84D9-46D2-A11E-BCF8A720529D}" type="slidenum">
              <a:rPr lang="en-US" smtClean="0"/>
              <a:t>33</a:t>
            </a:fld>
            <a:endParaRPr lang="en-US" dirty="0"/>
          </a:p>
        </p:txBody>
      </p:sp>
    </p:spTree>
    <p:extLst>
      <p:ext uri="{BB962C8B-B14F-4D97-AF65-F5344CB8AC3E}">
        <p14:creationId xmlns:p14="http://schemas.microsoft.com/office/powerpoint/2010/main" val="1858593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DA27DD-3DD2-4B07-8ABB-3EF6B6901D47}"/>
              </a:ext>
            </a:extLst>
          </p:cNvPr>
          <p:cNvSpPr>
            <a:spLocks noGrp="1"/>
          </p:cNvSpPr>
          <p:nvPr>
            <p:ph type="title"/>
          </p:nvPr>
        </p:nvSpPr>
        <p:spPr/>
        <p:txBody>
          <a:bodyPr/>
          <a:lstStyle/>
          <a:p>
            <a:r>
              <a:rPr lang="it-IT" dirty="0"/>
              <a:t>Codici personali</a:t>
            </a:r>
          </a:p>
        </p:txBody>
      </p:sp>
      <p:graphicFrame>
        <p:nvGraphicFramePr>
          <p:cNvPr id="4" name="Segnaposto contenuto 3">
            <a:extLst>
              <a:ext uri="{FF2B5EF4-FFF2-40B4-BE49-F238E27FC236}">
                <a16:creationId xmlns:a16="http://schemas.microsoft.com/office/drawing/2014/main" id="{183FE51A-9200-4B1A-80B3-76B5A0BE3A41}"/>
              </a:ext>
            </a:extLst>
          </p:cNvPr>
          <p:cNvGraphicFramePr>
            <a:graphicFrameLocks noGrp="1"/>
          </p:cNvGraphicFramePr>
          <p:nvPr>
            <p:ph idx="1"/>
            <p:extLst>
              <p:ext uri="{D42A27DB-BD31-4B8C-83A1-F6EECF244321}">
                <p14:modId xmlns:p14="http://schemas.microsoft.com/office/powerpoint/2010/main" val="121334161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1F821F32-4225-4FE1-BA38-713C99FB5259}"/>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492957F3-6A87-4B75-A94F-732C865360CB}"/>
              </a:ext>
            </a:extLst>
          </p:cNvPr>
          <p:cNvSpPr>
            <a:spLocks noGrp="1"/>
          </p:cNvSpPr>
          <p:nvPr>
            <p:ph type="sldNum" sz="quarter" idx="12"/>
          </p:nvPr>
        </p:nvSpPr>
        <p:spPr/>
        <p:txBody>
          <a:bodyPr/>
          <a:lstStyle/>
          <a:p>
            <a:fld id="{E97799C9-84D9-46D2-A11E-BCF8A720529D}" type="slidenum">
              <a:rPr lang="en-US" smtClean="0"/>
              <a:t>34</a:t>
            </a:fld>
            <a:endParaRPr lang="en-US" dirty="0"/>
          </a:p>
        </p:txBody>
      </p:sp>
    </p:spTree>
    <p:extLst>
      <p:ext uri="{BB962C8B-B14F-4D97-AF65-F5344CB8AC3E}">
        <p14:creationId xmlns:p14="http://schemas.microsoft.com/office/powerpoint/2010/main" val="677306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B9D39-9EDC-4F5F-8D66-F57DE5EE692D}"/>
              </a:ext>
            </a:extLst>
          </p:cNvPr>
          <p:cNvSpPr>
            <a:spLocks noGrp="1"/>
          </p:cNvSpPr>
          <p:nvPr>
            <p:ph type="title"/>
          </p:nvPr>
        </p:nvSpPr>
        <p:spPr/>
        <p:txBody>
          <a:bodyPr/>
          <a:lstStyle/>
          <a:p>
            <a:r>
              <a:rPr lang="it-IT" dirty="0"/>
              <a:t>Esempi di violazione delle privacy altrui</a:t>
            </a:r>
          </a:p>
        </p:txBody>
      </p:sp>
      <p:graphicFrame>
        <p:nvGraphicFramePr>
          <p:cNvPr id="4" name="Segnaposto contenuto 3">
            <a:extLst>
              <a:ext uri="{FF2B5EF4-FFF2-40B4-BE49-F238E27FC236}">
                <a16:creationId xmlns:a16="http://schemas.microsoft.com/office/drawing/2014/main" id="{4D40F9AA-1361-459D-AA9E-AEC5FAEC4280}"/>
              </a:ext>
            </a:extLst>
          </p:cNvPr>
          <p:cNvGraphicFramePr>
            <a:graphicFrameLocks noGrp="1"/>
          </p:cNvGraphicFramePr>
          <p:nvPr>
            <p:ph idx="1"/>
            <p:extLst>
              <p:ext uri="{D42A27DB-BD31-4B8C-83A1-F6EECF244321}">
                <p14:modId xmlns:p14="http://schemas.microsoft.com/office/powerpoint/2010/main" val="267785872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571C4170-05F7-4736-86B4-C888536EC9F1}"/>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37551925-EFD3-4533-A628-E1416E8E4255}"/>
              </a:ext>
            </a:extLst>
          </p:cNvPr>
          <p:cNvSpPr>
            <a:spLocks noGrp="1"/>
          </p:cNvSpPr>
          <p:nvPr>
            <p:ph type="sldNum" sz="quarter" idx="12"/>
          </p:nvPr>
        </p:nvSpPr>
        <p:spPr/>
        <p:txBody>
          <a:bodyPr/>
          <a:lstStyle/>
          <a:p>
            <a:fld id="{E97799C9-84D9-46D2-A11E-BCF8A720529D}" type="slidenum">
              <a:rPr lang="en-US" smtClean="0"/>
              <a:t>35</a:t>
            </a:fld>
            <a:endParaRPr lang="en-US" dirty="0"/>
          </a:p>
        </p:txBody>
      </p:sp>
    </p:spTree>
    <p:extLst>
      <p:ext uri="{BB962C8B-B14F-4D97-AF65-F5344CB8AC3E}">
        <p14:creationId xmlns:p14="http://schemas.microsoft.com/office/powerpoint/2010/main" val="428813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F1E3A-50E3-4577-9102-98E6E72AB59F}"/>
              </a:ext>
            </a:extLst>
          </p:cNvPr>
          <p:cNvSpPr>
            <a:spLocks noGrp="1"/>
          </p:cNvSpPr>
          <p:nvPr>
            <p:ph type="title"/>
          </p:nvPr>
        </p:nvSpPr>
        <p:spPr/>
        <p:txBody>
          <a:bodyPr/>
          <a:lstStyle/>
          <a:p>
            <a:r>
              <a:rPr lang="it-IT" dirty="0"/>
              <a:t>Esempi di violazione delle privacy altrui</a:t>
            </a:r>
          </a:p>
        </p:txBody>
      </p:sp>
      <p:graphicFrame>
        <p:nvGraphicFramePr>
          <p:cNvPr id="4" name="Segnaposto contenuto 3">
            <a:extLst>
              <a:ext uri="{FF2B5EF4-FFF2-40B4-BE49-F238E27FC236}">
                <a16:creationId xmlns:a16="http://schemas.microsoft.com/office/drawing/2014/main" id="{68C4F61F-4B65-4DC6-B8DE-AA4A4318EF9E}"/>
              </a:ext>
            </a:extLst>
          </p:cNvPr>
          <p:cNvGraphicFramePr>
            <a:graphicFrameLocks noGrp="1"/>
          </p:cNvGraphicFramePr>
          <p:nvPr>
            <p:ph idx="1"/>
            <p:extLst>
              <p:ext uri="{D42A27DB-BD31-4B8C-83A1-F6EECF244321}">
                <p14:modId xmlns:p14="http://schemas.microsoft.com/office/powerpoint/2010/main" val="27326366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E61A53B5-EF94-4291-9A37-735A9F776067}"/>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EFB4117C-7856-46B4-B49A-379D7D1F04D8}"/>
              </a:ext>
            </a:extLst>
          </p:cNvPr>
          <p:cNvSpPr>
            <a:spLocks noGrp="1"/>
          </p:cNvSpPr>
          <p:nvPr>
            <p:ph type="sldNum" sz="quarter" idx="12"/>
          </p:nvPr>
        </p:nvSpPr>
        <p:spPr/>
        <p:txBody>
          <a:bodyPr/>
          <a:lstStyle/>
          <a:p>
            <a:fld id="{E97799C9-84D9-46D2-A11E-BCF8A720529D}" type="slidenum">
              <a:rPr lang="en-US" smtClean="0"/>
              <a:t>36</a:t>
            </a:fld>
            <a:endParaRPr lang="en-US" dirty="0"/>
          </a:p>
        </p:txBody>
      </p:sp>
    </p:spTree>
    <p:extLst>
      <p:ext uri="{BB962C8B-B14F-4D97-AF65-F5344CB8AC3E}">
        <p14:creationId xmlns:p14="http://schemas.microsoft.com/office/powerpoint/2010/main" val="4148325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160CC79-C214-4FE3-AA26-6713687DE16F}"/>
              </a:ext>
            </a:extLst>
          </p:cNvPr>
          <p:cNvSpPr>
            <a:spLocks noGrp="1"/>
          </p:cNvSpPr>
          <p:nvPr>
            <p:ph type="title"/>
          </p:nvPr>
        </p:nvSpPr>
        <p:spPr/>
        <p:txBody>
          <a:bodyPr/>
          <a:lstStyle/>
          <a:p>
            <a:r>
              <a:rPr lang="it-IT" dirty="0"/>
              <a:t>Sanzioni per violazione della privacy</a:t>
            </a:r>
          </a:p>
        </p:txBody>
      </p:sp>
      <p:sp>
        <p:nvSpPr>
          <p:cNvPr id="7" name="Segnaposto testo 6">
            <a:extLst>
              <a:ext uri="{FF2B5EF4-FFF2-40B4-BE49-F238E27FC236}">
                <a16:creationId xmlns:a16="http://schemas.microsoft.com/office/drawing/2014/main" id="{B4D9EEA2-2F35-40F5-A594-846619AFDD5D}"/>
              </a:ext>
            </a:extLst>
          </p:cNvPr>
          <p:cNvSpPr>
            <a:spLocks noGrp="1"/>
          </p:cNvSpPr>
          <p:nvPr>
            <p:ph type="body" idx="1"/>
          </p:nvPr>
        </p:nvSpPr>
        <p:spPr/>
        <p:txBody>
          <a:bodyPr/>
          <a:lstStyle/>
          <a:p>
            <a:endParaRPr lang="it-IT"/>
          </a:p>
        </p:txBody>
      </p:sp>
      <p:sp>
        <p:nvSpPr>
          <p:cNvPr id="4" name="Segnaposto piè di pagina 3">
            <a:extLst>
              <a:ext uri="{FF2B5EF4-FFF2-40B4-BE49-F238E27FC236}">
                <a16:creationId xmlns:a16="http://schemas.microsoft.com/office/drawing/2014/main" id="{8D541DC5-0C0F-418A-AD70-842891B35059}"/>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EA4DEE11-88C1-4971-A395-7A788B2F3161}"/>
              </a:ext>
            </a:extLst>
          </p:cNvPr>
          <p:cNvSpPr>
            <a:spLocks noGrp="1"/>
          </p:cNvSpPr>
          <p:nvPr>
            <p:ph type="sldNum" sz="quarter" idx="12"/>
          </p:nvPr>
        </p:nvSpPr>
        <p:spPr/>
        <p:txBody>
          <a:bodyPr/>
          <a:lstStyle/>
          <a:p>
            <a:fld id="{E97799C9-84D9-46D2-A11E-BCF8A720529D}" type="slidenum">
              <a:rPr lang="en-US" smtClean="0"/>
              <a:t>37</a:t>
            </a:fld>
            <a:endParaRPr lang="en-US" dirty="0"/>
          </a:p>
        </p:txBody>
      </p:sp>
    </p:spTree>
    <p:extLst>
      <p:ext uri="{BB962C8B-B14F-4D97-AF65-F5344CB8AC3E}">
        <p14:creationId xmlns:p14="http://schemas.microsoft.com/office/powerpoint/2010/main" val="508994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81D84F-9C0E-4EAD-9A2F-7FC085BDC162}"/>
              </a:ext>
            </a:extLst>
          </p:cNvPr>
          <p:cNvSpPr>
            <a:spLocks noGrp="1"/>
          </p:cNvSpPr>
          <p:nvPr>
            <p:ph type="title"/>
          </p:nvPr>
        </p:nvSpPr>
        <p:spPr/>
        <p:txBody>
          <a:bodyPr/>
          <a:lstStyle/>
          <a:p>
            <a:r>
              <a:rPr lang="it-IT" dirty="0"/>
              <a:t>4 tipi di dati personali</a:t>
            </a:r>
          </a:p>
        </p:txBody>
      </p:sp>
      <p:graphicFrame>
        <p:nvGraphicFramePr>
          <p:cNvPr id="6" name="Segnaposto contenuto 5">
            <a:extLst>
              <a:ext uri="{FF2B5EF4-FFF2-40B4-BE49-F238E27FC236}">
                <a16:creationId xmlns:a16="http://schemas.microsoft.com/office/drawing/2014/main" id="{9F54C5E8-F010-40ED-8F0B-4809F77454BF}"/>
              </a:ext>
            </a:extLst>
          </p:cNvPr>
          <p:cNvGraphicFramePr>
            <a:graphicFrameLocks noGrp="1"/>
          </p:cNvGraphicFramePr>
          <p:nvPr>
            <p:ph idx="1"/>
            <p:extLst>
              <p:ext uri="{D42A27DB-BD31-4B8C-83A1-F6EECF244321}">
                <p14:modId xmlns:p14="http://schemas.microsoft.com/office/powerpoint/2010/main" val="2381300290"/>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5E800819-B159-41DD-B2D0-9E05E02FDA9D}"/>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A1948569-840A-4F38-A142-D6747DBAABCB}"/>
              </a:ext>
            </a:extLst>
          </p:cNvPr>
          <p:cNvSpPr>
            <a:spLocks noGrp="1"/>
          </p:cNvSpPr>
          <p:nvPr>
            <p:ph type="sldNum" sz="quarter" idx="12"/>
          </p:nvPr>
        </p:nvSpPr>
        <p:spPr/>
        <p:txBody>
          <a:bodyPr/>
          <a:lstStyle/>
          <a:p>
            <a:fld id="{E97799C9-84D9-46D2-A11E-BCF8A720529D}" type="slidenum">
              <a:rPr lang="en-US" smtClean="0"/>
              <a:t>38</a:t>
            </a:fld>
            <a:endParaRPr lang="en-US" dirty="0"/>
          </a:p>
        </p:txBody>
      </p:sp>
    </p:spTree>
    <p:extLst>
      <p:ext uri="{BB962C8B-B14F-4D97-AF65-F5344CB8AC3E}">
        <p14:creationId xmlns:p14="http://schemas.microsoft.com/office/powerpoint/2010/main" val="3738941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5F0B7-04FA-4BB6-8341-E3244117DC6E}"/>
              </a:ext>
            </a:extLst>
          </p:cNvPr>
          <p:cNvSpPr>
            <a:spLocks noGrp="1"/>
          </p:cNvSpPr>
          <p:nvPr>
            <p:ph type="title"/>
          </p:nvPr>
        </p:nvSpPr>
        <p:spPr/>
        <p:txBody>
          <a:bodyPr/>
          <a:lstStyle/>
          <a:p>
            <a:r>
              <a:rPr lang="it-IT" dirty="0"/>
              <a:t>Dati sensibili</a:t>
            </a:r>
          </a:p>
        </p:txBody>
      </p:sp>
      <p:graphicFrame>
        <p:nvGraphicFramePr>
          <p:cNvPr id="6" name="Segnaposto contenuto 5">
            <a:extLst>
              <a:ext uri="{FF2B5EF4-FFF2-40B4-BE49-F238E27FC236}">
                <a16:creationId xmlns:a16="http://schemas.microsoft.com/office/drawing/2014/main" id="{CDE09E53-A400-4CE0-B669-383F4661A794}"/>
              </a:ext>
            </a:extLst>
          </p:cNvPr>
          <p:cNvGraphicFramePr>
            <a:graphicFrameLocks noGrp="1"/>
          </p:cNvGraphicFramePr>
          <p:nvPr>
            <p:ph idx="1"/>
            <p:extLst>
              <p:ext uri="{D42A27DB-BD31-4B8C-83A1-F6EECF244321}">
                <p14:modId xmlns:p14="http://schemas.microsoft.com/office/powerpoint/2010/main" val="1773705002"/>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6A3CEB50-BCF6-4651-B825-668829DEC15A}"/>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752E3D93-7BA5-4FFA-B8B8-31A4F923EB44}"/>
              </a:ext>
            </a:extLst>
          </p:cNvPr>
          <p:cNvSpPr>
            <a:spLocks noGrp="1"/>
          </p:cNvSpPr>
          <p:nvPr>
            <p:ph type="sldNum" sz="quarter" idx="12"/>
          </p:nvPr>
        </p:nvSpPr>
        <p:spPr/>
        <p:txBody>
          <a:bodyPr/>
          <a:lstStyle/>
          <a:p>
            <a:fld id="{E97799C9-84D9-46D2-A11E-BCF8A720529D}" type="slidenum">
              <a:rPr lang="en-US" smtClean="0"/>
              <a:t>39</a:t>
            </a:fld>
            <a:endParaRPr lang="en-US" dirty="0"/>
          </a:p>
        </p:txBody>
      </p:sp>
    </p:spTree>
    <p:extLst>
      <p:ext uri="{BB962C8B-B14F-4D97-AF65-F5344CB8AC3E}">
        <p14:creationId xmlns:p14="http://schemas.microsoft.com/office/powerpoint/2010/main" val="422952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414892-E1A2-4CAF-9C14-6FEBD8FD8A1D}"/>
              </a:ext>
            </a:extLst>
          </p:cNvPr>
          <p:cNvSpPr>
            <a:spLocks noGrp="1"/>
          </p:cNvSpPr>
          <p:nvPr>
            <p:ph type="title"/>
          </p:nvPr>
        </p:nvSpPr>
        <p:spPr/>
        <p:txBody>
          <a:bodyPr/>
          <a:lstStyle/>
          <a:p>
            <a:r>
              <a:rPr lang="it-IT" dirty="0"/>
              <a:t>L'ombra digitale</a:t>
            </a:r>
          </a:p>
        </p:txBody>
      </p:sp>
      <p:graphicFrame>
        <p:nvGraphicFramePr>
          <p:cNvPr id="6" name="Segnaposto contenuto 5">
            <a:extLst>
              <a:ext uri="{FF2B5EF4-FFF2-40B4-BE49-F238E27FC236}">
                <a16:creationId xmlns:a16="http://schemas.microsoft.com/office/drawing/2014/main" id="{7AB05F97-1D6E-4313-9302-F8A1E45E9C41}"/>
              </a:ext>
            </a:extLst>
          </p:cNvPr>
          <p:cNvGraphicFramePr>
            <a:graphicFrameLocks noGrp="1"/>
          </p:cNvGraphicFramePr>
          <p:nvPr>
            <p:ph idx="1"/>
            <p:extLst>
              <p:ext uri="{D42A27DB-BD31-4B8C-83A1-F6EECF244321}">
                <p14:modId xmlns:p14="http://schemas.microsoft.com/office/powerpoint/2010/main" val="416259685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egnaposto piè di pagina 1">
            <a:extLst>
              <a:ext uri="{FF2B5EF4-FFF2-40B4-BE49-F238E27FC236}">
                <a16:creationId xmlns:a16="http://schemas.microsoft.com/office/drawing/2014/main" id="{13203860-0409-4689-A694-0F3CF7F0261E}"/>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5DF9B157-A9D0-4B55-A1C8-DE309B2865F1}"/>
              </a:ext>
            </a:extLst>
          </p:cNvPr>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1421002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42DFC-4AD4-4132-837D-2E5F5C67F8DD}"/>
              </a:ext>
            </a:extLst>
          </p:cNvPr>
          <p:cNvSpPr>
            <a:spLocks noGrp="1"/>
          </p:cNvSpPr>
          <p:nvPr>
            <p:ph type="title"/>
          </p:nvPr>
        </p:nvSpPr>
        <p:spPr/>
        <p:txBody>
          <a:bodyPr/>
          <a:lstStyle/>
          <a:p>
            <a:r>
              <a:rPr lang="it-IT" dirty="0"/>
              <a:t>Dati </a:t>
            </a:r>
            <a:r>
              <a:rPr lang="it-IT" dirty="0" err="1"/>
              <a:t>semisensibili</a:t>
            </a:r>
            <a:endParaRPr lang="it-IT" dirty="0"/>
          </a:p>
        </p:txBody>
      </p:sp>
      <p:graphicFrame>
        <p:nvGraphicFramePr>
          <p:cNvPr id="6" name="Segnaposto contenuto 5">
            <a:extLst>
              <a:ext uri="{FF2B5EF4-FFF2-40B4-BE49-F238E27FC236}">
                <a16:creationId xmlns:a16="http://schemas.microsoft.com/office/drawing/2014/main" id="{5A58C7DA-A3A6-4027-9499-390676E92237}"/>
              </a:ext>
            </a:extLst>
          </p:cNvPr>
          <p:cNvGraphicFramePr>
            <a:graphicFrameLocks noGrp="1"/>
          </p:cNvGraphicFramePr>
          <p:nvPr>
            <p:ph idx="1"/>
            <p:extLst>
              <p:ext uri="{D42A27DB-BD31-4B8C-83A1-F6EECF244321}">
                <p14:modId xmlns:p14="http://schemas.microsoft.com/office/powerpoint/2010/main" val="3827453418"/>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29D0B8F9-7C4D-4D51-B695-6BF96E696E87}"/>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D14AA1A0-BCA4-4141-9908-92CF4CD2241D}"/>
              </a:ext>
            </a:extLst>
          </p:cNvPr>
          <p:cNvSpPr>
            <a:spLocks noGrp="1"/>
          </p:cNvSpPr>
          <p:nvPr>
            <p:ph type="sldNum" sz="quarter" idx="12"/>
          </p:nvPr>
        </p:nvSpPr>
        <p:spPr/>
        <p:txBody>
          <a:bodyPr/>
          <a:lstStyle/>
          <a:p>
            <a:fld id="{E97799C9-84D9-46D2-A11E-BCF8A720529D}" type="slidenum">
              <a:rPr lang="en-US" smtClean="0"/>
              <a:t>40</a:t>
            </a:fld>
            <a:endParaRPr lang="en-US" dirty="0"/>
          </a:p>
        </p:txBody>
      </p:sp>
    </p:spTree>
    <p:extLst>
      <p:ext uri="{BB962C8B-B14F-4D97-AF65-F5344CB8AC3E}">
        <p14:creationId xmlns:p14="http://schemas.microsoft.com/office/powerpoint/2010/main" val="36608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952A2-1D2F-43CE-8B49-36F117385E95}"/>
              </a:ext>
            </a:extLst>
          </p:cNvPr>
          <p:cNvSpPr>
            <a:spLocks noGrp="1"/>
          </p:cNvSpPr>
          <p:nvPr>
            <p:ph type="title"/>
          </p:nvPr>
        </p:nvSpPr>
        <p:spPr/>
        <p:txBody>
          <a:bodyPr/>
          <a:lstStyle/>
          <a:p>
            <a:r>
              <a:rPr lang="it-IT" dirty="0"/>
              <a:t>Dati comuni</a:t>
            </a:r>
          </a:p>
        </p:txBody>
      </p:sp>
      <p:graphicFrame>
        <p:nvGraphicFramePr>
          <p:cNvPr id="6" name="Segnaposto contenuto 5">
            <a:extLst>
              <a:ext uri="{FF2B5EF4-FFF2-40B4-BE49-F238E27FC236}">
                <a16:creationId xmlns:a16="http://schemas.microsoft.com/office/drawing/2014/main" id="{7662D014-2135-4FEA-8BD3-EDDD29A26F77}"/>
              </a:ext>
            </a:extLst>
          </p:cNvPr>
          <p:cNvGraphicFramePr>
            <a:graphicFrameLocks noGrp="1"/>
          </p:cNvGraphicFramePr>
          <p:nvPr>
            <p:ph idx="1"/>
            <p:extLst>
              <p:ext uri="{D42A27DB-BD31-4B8C-83A1-F6EECF244321}">
                <p14:modId xmlns:p14="http://schemas.microsoft.com/office/powerpoint/2010/main" val="356006516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7261600E-F787-4B93-BC9C-0D64EA64C043}"/>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932FFBB6-4C60-43AC-A437-0530AD22BA61}"/>
              </a:ext>
            </a:extLst>
          </p:cNvPr>
          <p:cNvSpPr>
            <a:spLocks noGrp="1"/>
          </p:cNvSpPr>
          <p:nvPr>
            <p:ph type="sldNum" sz="quarter" idx="12"/>
          </p:nvPr>
        </p:nvSpPr>
        <p:spPr/>
        <p:txBody>
          <a:bodyPr/>
          <a:lstStyle/>
          <a:p>
            <a:fld id="{E97799C9-84D9-46D2-A11E-BCF8A720529D}" type="slidenum">
              <a:rPr lang="en-US" smtClean="0"/>
              <a:t>41</a:t>
            </a:fld>
            <a:endParaRPr lang="en-US" dirty="0"/>
          </a:p>
        </p:txBody>
      </p:sp>
    </p:spTree>
    <p:extLst>
      <p:ext uri="{BB962C8B-B14F-4D97-AF65-F5344CB8AC3E}">
        <p14:creationId xmlns:p14="http://schemas.microsoft.com/office/powerpoint/2010/main" val="1222998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D4CAAE-9129-4AFE-ADB5-343688C24D63}"/>
              </a:ext>
            </a:extLst>
          </p:cNvPr>
          <p:cNvSpPr>
            <a:spLocks noGrp="1"/>
          </p:cNvSpPr>
          <p:nvPr>
            <p:ph type="title"/>
          </p:nvPr>
        </p:nvSpPr>
        <p:spPr/>
        <p:txBody>
          <a:bodyPr/>
          <a:lstStyle/>
          <a:p>
            <a:r>
              <a:rPr lang="it-IT" dirty="0"/>
              <a:t>Dati giudiziari</a:t>
            </a:r>
          </a:p>
        </p:txBody>
      </p:sp>
      <p:graphicFrame>
        <p:nvGraphicFramePr>
          <p:cNvPr id="6" name="Segnaposto contenuto 5">
            <a:extLst>
              <a:ext uri="{FF2B5EF4-FFF2-40B4-BE49-F238E27FC236}">
                <a16:creationId xmlns:a16="http://schemas.microsoft.com/office/drawing/2014/main" id="{74A067D6-DF46-4FED-8D21-9137988AF752}"/>
              </a:ext>
            </a:extLst>
          </p:cNvPr>
          <p:cNvGraphicFramePr>
            <a:graphicFrameLocks noGrp="1"/>
          </p:cNvGraphicFramePr>
          <p:nvPr>
            <p:ph idx="1"/>
            <p:extLst>
              <p:ext uri="{D42A27DB-BD31-4B8C-83A1-F6EECF244321}">
                <p14:modId xmlns:p14="http://schemas.microsoft.com/office/powerpoint/2010/main" val="2017899778"/>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6ED36644-8CCB-4262-9A19-9333604B8ED9}"/>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734CD60F-2D3B-472F-8A0D-595B92723365}"/>
              </a:ext>
            </a:extLst>
          </p:cNvPr>
          <p:cNvSpPr>
            <a:spLocks noGrp="1"/>
          </p:cNvSpPr>
          <p:nvPr>
            <p:ph type="sldNum" sz="quarter" idx="12"/>
          </p:nvPr>
        </p:nvSpPr>
        <p:spPr/>
        <p:txBody>
          <a:bodyPr/>
          <a:lstStyle/>
          <a:p>
            <a:fld id="{E97799C9-84D9-46D2-A11E-BCF8A720529D}" type="slidenum">
              <a:rPr lang="en-US" smtClean="0"/>
              <a:t>42</a:t>
            </a:fld>
            <a:endParaRPr lang="en-US" dirty="0"/>
          </a:p>
        </p:txBody>
      </p:sp>
    </p:spTree>
    <p:extLst>
      <p:ext uri="{BB962C8B-B14F-4D97-AF65-F5344CB8AC3E}">
        <p14:creationId xmlns:p14="http://schemas.microsoft.com/office/powerpoint/2010/main" val="1830435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75A206AB-F152-4CDE-9341-869AA07F29B9}"/>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24483F15-E003-49D6-B211-0623ACEF39E9}"/>
              </a:ext>
            </a:extLst>
          </p:cNvPr>
          <p:cNvSpPr>
            <a:spLocks noGrp="1"/>
          </p:cNvSpPr>
          <p:nvPr>
            <p:ph type="sldNum" sz="quarter" idx="12"/>
          </p:nvPr>
        </p:nvSpPr>
        <p:spPr/>
        <p:txBody>
          <a:bodyPr/>
          <a:lstStyle/>
          <a:p>
            <a:fld id="{E97799C9-84D9-46D2-A11E-BCF8A720529D}" type="slidenum">
              <a:rPr lang="en-US" smtClean="0"/>
              <a:t>43</a:t>
            </a:fld>
            <a:endParaRPr lang="en-US" dirty="0"/>
          </a:p>
        </p:txBody>
      </p:sp>
      <p:graphicFrame>
        <p:nvGraphicFramePr>
          <p:cNvPr id="7" name="Diagramma 6">
            <a:extLst>
              <a:ext uri="{FF2B5EF4-FFF2-40B4-BE49-F238E27FC236}">
                <a16:creationId xmlns:a16="http://schemas.microsoft.com/office/drawing/2014/main" id="{C1D771DA-EEC8-47B9-913F-3BDC887AFB37}"/>
              </a:ext>
            </a:extLst>
          </p:cNvPr>
          <p:cNvGraphicFramePr/>
          <p:nvPr>
            <p:extLst>
              <p:ext uri="{D42A27DB-BD31-4B8C-83A1-F6EECF244321}">
                <p14:modId xmlns:p14="http://schemas.microsoft.com/office/powerpoint/2010/main" val="2875557392"/>
              </p:ext>
            </p:extLst>
          </p:nvPr>
        </p:nvGraphicFramePr>
        <p:xfrm>
          <a:off x="931333" y="897467"/>
          <a:ext cx="9906000" cy="4792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76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3354FCDA-C813-4646-947C-430BB89DE959}"/>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358EF809-BAAB-4ACE-8553-3E2B6A61393F}"/>
              </a:ext>
            </a:extLst>
          </p:cNvPr>
          <p:cNvSpPr>
            <a:spLocks noGrp="1"/>
          </p:cNvSpPr>
          <p:nvPr>
            <p:ph type="sldNum" sz="quarter" idx="12"/>
          </p:nvPr>
        </p:nvSpPr>
        <p:spPr/>
        <p:txBody>
          <a:bodyPr/>
          <a:lstStyle/>
          <a:p>
            <a:fld id="{D57F1E4F-1CFF-5643-939E-217C01CDF565}" type="slidenum">
              <a:rPr lang="en-US" smtClean="0"/>
              <a:pPr/>
              <a:t>44</a:t>
            </a:fld>
            <a:endParaRPr lang="en-US" dirty="0"/>
          </a:p>
        </p:txBody>
      </p:sp>
      <p:graphicFrame>
        <p:nvGraphicFramePr>
          <p:cNvPr id="5" name="Diagramma 4">
            <a:extLst>
              <a:ext uri="{FF2B5EF4-FFF2-40B4-BE49-F238E27FC236}">
                <a16:creationId xmlns:a16="http://schemas.microsoft.com/office/drawing/2014/main" id="{AB100293-C439-477D-B54A-AFBC5FF245B8}"/>
              </a:ext>
            </a:extLst>
          </p:cNvPr>
          <p:cNvGraphicFramePr/>
          <p:nvPr>
            <p:extLst>
              <p:ext uri="{D42A27DB-BD31-4B8C-83A1-F6EECF244321}">
                <p14:modId xmlns:p14="http://schemas.microsoft.com/office/powerpoint/2010/main" val="1671316562"/>
              </p:ext>
            </p:extLst>
          </p:nvPr>
        </p:nvGraphicFramePr>
        <p:xfrm>
          <a:off x="626533" y="745067"/>
          <a:ext cx="10922000" cy="5266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709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CAB0763-E264-4952-8176-51363AD24679}"/>
              </a:ext>
            </a:extLst>
          </p:cNvPr>
          <p:cNvSpPr>
            <a:spLocks noGrp="1"/>
          </p:cNvSpPr>
          <p:nvPr>
            <p:ph type="title"/>
          </p:nvPr>
        </p:nvSpPr>
        <p:spPr/>
        <p:txBody>
          <a:bodyPr/>
          <a:lstStyle/>
          <a:p>
            <a:r>
              <a:rPr lang="it-IT" dirty="0"/>
              <a:t>Violazione su internet</a:t>
            </a:r>
          </a:p>
        </p:txBody>
      </p:sp>
      <p:graphicFrame>
        <p:nvGraphicFramePr>
          <p:cNvPr id="6" name="Segnaposto contenuto 5">
            <a:extLst>
              <a:ext uri="{FF2B5EF4-FFF2-40B4-BE49-F238E27FC236}">
                <a16:creationId xmlns:a16="http://schemas.microsoft.com/office/drawing/2014/main" id="{B080156D-4821-4A2E-B7D2-4D37AEAF42D4}"/>
              </a:ext>
            </a:extLst>
          </p:cNvPr>
          <p:cNvGraphicFramePr>
            <a:graphicFrameLocks noGrp="1"/>
          </p:cNvGraphicFramePr>
          <p:nvPr>
            <p:ph idx="1"/>
            <p:extLst>
              <p:ext uri="{D42A27DB-BD31-4B8C-83A1-F6EECF244321}">
                <p14:modId xmlns:p14="http://schemas.microsoft.com/office/powerpoint/2010/main" val="177846243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egnaposto piè di pagina 1">
            <a:extLst>
              <a:ext uri="{FF2B5EF4-FFF2-40B4-BE49-F238E27FC236}">
                <a16:creationId xmlns:a16="http://schemas.microsoft.com/office/drawing/2014/main" id="{0EF9468A-8A8B-45BB-BE29-96CE135167F4}"/>
              </a:ext>
            </a:extLst>
          </p:cNvPr>
          <p:cNvSpPr>
            <a:spLocks noGrp="1"/>
          </p:cNvSpPr>
          <p:nvPr>
            <p:ph type="ftr" sz="quarter" idx="11"/>
          </p:nvPr>
        </p:nvSpPr>
        <p:spPr/>
        <p:txBody>
          <a:bodyPr/>
          <a:lstStyle/>
          <a:p>
            <a:r>
              <a:rPr lang="en-US"/>
              <a:t>Alessandro Fuser</a:t>
            </a:r>
            <a:endParaRPr lang="en-US" dirty="0"/>
          </a:p>
        </p:txBody>
      </p:sp>
      <p:sp>
        <p:nvSpPr>
          <p:cNvPr id="3" name="Segnaposto numero diapositiva 2">
            <a:extLst>
              <a:ext uri="{FF2B5EF4-FFF2-40B4-BE49-F238E27FC236}">
                <a16:creationId xmlns:a16="http://schemas.microsoft.com/office/drawing/2014/main" id="{45BCE044-78BA-4857-BF27-DE906075F754}"/>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850338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B2FBC-5F8F-45FE-BB57-912FF949F632}"/>
              </a:ext>
            </a:extLst>
          </p:cNvPr>
          <p:cNvSpPr>
            <a:spLocks noGrp="1"/>
          </p:cNvSpPr>
          <p:nvPr>
            <p:ph type="title"/>
          </p:nvPr>
        </p:nvSpPr>
        <p:spPr/>
        <p:txBody>
          <a:bodyPr/>
          <a:lstStyle/>
          <a:p>
            <a:r>
              <a:rPr lang="it-IT" dirty="0"/>
              <a:t>sanzioni</a:t>
            </a:r>
          </a:p>
        </p:txBody>
      </p:sp>
      <p:graphicFrame>
        <p:nvGraphicFramePr>
          <p:cNvPr id="6" name="Segnaposto contenuto 5">
            <a:extLst>
              <a:ext uri="{FF2B5EF4-FFF2-40B4-BE49-F238E27FC236}">
                <a16:creationId xmlns:a16="http://schemas.microsoft.com/office/drawing/2014/main" id="{3D2A42A5-45BF-4FB0-8ABA-FFFFA6FC53E8}"/>
              </a:ext>
            </a:extLst>
          </p:cNvPr>
          <p:cNvGraphicFramePr>
            <a:graphicFrameLocks noGrp="1"/>
          </p:cNvGraphicFramePr>
          <p:nvPr>
            <p:ph idx="1"/>
            <p:extLst>
              <p:ext uri="{D42A27DB-BD31-4B8C-83A1-F6EECF244321}">
                <p14:modId xmlns:p14="http://schemas.microsoft.com/office/powerpoint/2010/main" val="3089222102"/>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8FA4B654-1D09-445C-B2F2-7401DC06D257}"/>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4C2F2AE9-F120-4EAD-A0C9-11E2DD763E7E}"/>
              </a:ext>
            </a:extLst>
          </p:cNvPr>
          <p:cNvSpPr>
            <a:spLocks noGrp="1"/>
          </p:cNvSpPr>
          <p:nvPr>
            <p:ph type="sldNum" sz="quarter" idx="12"/>
          </p:nvPr>
        </p:nvSpPr>
        <p:spPr/>
        <p:txBody>
          <a:bodyPr/>
          <a:lstStyle/>
          <a:p>
            <a:fld id="{E97799C9-84D9-46D2-A11E-BCF8A720529D}" type="slidenum">
              <a:rPr lang="en-US" smtClean="0"/>
              <a:t>46</a:t>
            </a:fld>
            <a:endParaRPr lang="en-US" dirty="0"/>
          </a:p>
        </p:txBody>
      </p:sp>
    </p:spTree>
    <p:extLst>
      <p:ext uri="{BB962C8B-B14F-4D97-AF65-F5344CB8AC3E}">
        <p14:creationId xmlns:p14="http://schemas.microsoft.com/office/powerpoint/2010/main" val="4079885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A18BD6-EFF6-4B45-B468-B634FC5CB3CC}"/>
              </a:ext>
            </a:extLst>
          </p:cNvPr>
          <p:cNvSpPr>
            <a:spLocks noGrp="1"/>
          </p:cNvSpPr>
          <p:nvPr>
            <p:ph type="title"/>
          </p:nvPr>
        </p:nvSpPr>
        <p:spPr/>
        <p:txBody>
          <a:bodyPr/>
          <a:lstStyle/>
          <a:p>
            <a:r>
              <a:rPr lang="it-IT" dirty="0"/>
              <a:t>risarcimento</a:t>
            </a:r>
          </a:p>
        </p:txBody>
      </p:sp>
      <p:graphicFrame>
        <p:nvGraphicFramePr>
          <p:cNvPr id="6" name="Segnaposto contenuto 5">
            <a:extLst>
              <a:ext uri="{FF2B5EF4-FFF2-40B4-BE49-F238E27FC236}">
                <a16:creationId xmlns:a16="http://schemas.microsoft.com/office/drawing/2014/main" id="{74E4C4B6-1398-4A2D-91BA-00BEB04CEF96}"/>
              </a:ext>
            </a:extLst>
          </p:cNvPr>
          <p:cNvGraphicFramePr>
            <a:graphicFrameLocks noGrp="1"/>
          </p:cNvGraphicFramePr>
          <p:nvPr>
            <p:ph idx="1"/>
            <p:extLst>
              <p:ext uri="{D42A27DB-BD31-4B8C-83A1-F6EECF244321}">
                <p14:modId xmlns:p14="http://schemas.microsoft.com/office/powerpoint/2010/main" val="997971650"/>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8B5B7A82-C7F3-4A0F-B92A-4313BD9D3860}"/>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E0D5AAD8-74BE-4CCA-A9DE-8BC5501DCFED}"/>
              </a:ext>
            </a:extLst>
          </p:cNvPr>
          <p:cNvSpPr>
            <a:spLocks noGrp="1"/>
          </p:cNvSpPr>
          <p:nvPr>
            <p:ph type="sldNum" sz="quarter" idx="12"/>
          </p:nvPr>
        </p:nvSpPr>
        <p:spPr/>
        <p:txBody>
          <a:bodyPr/>
          <a:lstStyle/>
          <a:p>
            <a:fld id="{E97799C9-84D9-46D2-A11E-BCF8A720529D}" type="slidenum">
              <a:rPr lang="en-US" smtClean="0"/>
              <a:t>47</a:t>
            </a:fld>
            <a:endParaRPr lang="en-US" dirty="0"/>
          </a:p>
        </p:txBody>
      </p:sp>
    </p:spTree>
    <p:extLst>
      <p:ext uri="{BB962C8B-B14F-4D97-AF65-F5344CB8AC3E}">
        <p14:creationId xmlns:p14="http://schemas.microsoft.com/office/powerpoint/2010/main" val="1933809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6F03290B-BF19-408D-B58C-AB594E983789}"/>
              </a:ext>
            </a:extLst>
          </p:cNvPr>
          <p:cNvPicPr>
            <a:picLocks noChangeAspect="1"/>
          </p:cNvPicPr>
          <p:nvPr/>
        </p:nvPicPr>
        <p:blipFill>
          <a:blip r:embed="rId2"/>
          <a:stretch>
            <a:fillRect/>
          </a:stretch>
        </p:blipFill>
        <p:spPr>
          <a:xfrm>
            <a:off x="3175415" y="804333"/>
            <a:ext cx="5841166" cy="5249331"/>
          </a:xfrm>
          <a:prstGeom prst="rect">
            <a:avLst/>
          </a:prstGeom>
        </p:spPr>
      </p:pic>
      <p:sp>
        <p:nvSpPr>
          <p:cNvPr id="4" name="Segnaposto piè di pagina 3">
            <a:extLst>
              <a:ext uri="{FF2B5EF4-FFF2-40B4-BE49-F238E27FC236}">
                <a16:creationId xmlns:a16="http://schemas.microsoft.com/office/drawing/2014/main" id="{4C254520-707B-427A-80CA-565EE9C5EBB4}"/>
              </a:ext>
            </a:extLst>
          </p:cNvPr>
          <p:cNvSpPr>
            <a:spLocks noGrp="1"/>
          </p:cNvSpPr>
          <p:nvPr>
            <p:ph type="ftr" sz="quarter" idx="11"/>
          </p:nvPr>
        </p:nvSpPr>
        <p:spPr>
          <a:xfrm>
            <a:off x="4842932" y="6470704"/>
            <a:ext cx="5901459" cy="274320"/>
          </a:xfrm>
        </p:spPr>
        <p:txBody>
          <a:bodyPr>
            <a:normAutofit/>
          </a:bodyPr>
          <a:lstStyle/>
          <a:p>
            <a:pPr>
              <a:spcAft>
                <a:spcPts val="600"/>
              </a:spcAft>
            </a:pPr>
            <a:r>
              <a:rPr lang="en-US"/>
              <a:t>Alessandro Fuser</a:t>
            </a:r>
          </a:p>
        </p:txBody>
      </p:sp>
      <p:sp>
        <p:nvSpPr>
          <p:cNvPr id="5" name="Segnaposto numero diapositiva 4">
            <a:extLst>
              <a:ext uri="{FF2B5EF4-FFF2-40B4-BE49-F238E27FC236}">
                <a16:creationId xmlns:a16="http://schemas.microsoft.com/office/drawing/2014/main" id="{0DE6A49E-F74F-46C5-80EE-F4AE1D8B5E02}"/>
              </a:ext>
            </a:extLst>
          </p:cNvPr>
          <p:cNvSpPr>
            <a:spLocks noGrp="1"/>
          </p:cNvSpPr>
          <p:nvPr>
            <p:ph type="sldNum" sz="quarter" idx="12"/>
          </p:nvPr>
        </p:nvSpPr>
        <p:spPr>
          <a:xfrm>
            <a:off x="10837333" y="6470704"/>
            <a:ext cx="973667" cy="274320"/>
          </a:xfrm>
        </p:spPr>
        <p:txBody>
          <a:bodyPr>
            <a:normAutofit/>
          </a:bodyPr>
          <a:lstStyle/>
          <a:p>
            <a:pPr>
              <a:spcAft>
                <a:spcPts val="600"/>
              </a:spcAft>
            </a:pPr>
            <a:fld id="{E97799C9-84D9-46D2-A11E-BCF8A720529D}" type="slidenum">
              <a:rPr lang="en-US" smtClean="0"/>
              <a:pPr>
                <a:spcAft>
                  <a:spcPts val="600"/>
                </a:spcAft>
              </a:pPr>
              <a:t>48</a:t>
            </a:fld>
            <a:endParaRPr lang="en-US"/>
          </a:p>
        </p:txBody>
      </p:sp>
    </p:spTree>
    <p:extLst>
      <p:ext uri="{BB962C8B-B14F-4D97-AF65-F5344CB8AC3E}">
        <p14:creationId xmlns:p14="http://schemas.microsoft.com/office/powerpoint/2010/main" val="2383757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D3562-9A29-4A29-B1D7-9D093FD283B6}"/>
              </a:ext>
            </a:extLst>
          </p:cNvPr>
          <p:cNvSpPr>
            <a:spLocks noGrp="1"/>
          </p:cNvSpPr>
          <p:nvPr>
            <p:ph type="title"/>
          </p:nvPr>
        </p:nvSpPr>
        <p:spPr/>
        <p:txBody>
          <a:bodyPr/>
          <a:lstStyle/>
          <a:p>
            <a:r>
              <a:rPr lang="it-IT" dirty="0"/>
              <a:t>Condividi usando il buon senso!</a:t>
            </a:r>
          </a:p>
        </p:txBody>
      </p:sp>
      <p:pic>
        <p:nvPicPr>
          <p:cNvPr id="3074" name="Picture 2" descr="https://vivinternet.azzurro.it./images/deck/1/logo.png">
            <a:extLst>
              <a:ext uri="{FF2B5EF4-FFF2-40B4-BE49-F238E27FC236}">
                <a16:creationId xmlns:a16="http://schemas.microsoft.com/office/drawing/2014/main" id="{958FAD63-1A7D-4931-AA93-43511E09E4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93294" y="2892425"/>
            <a:ext cx="4781550" cy="2809875"/>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D99EFCD-FD87-4E78-94D0-7550584A49A6}"/>
              </a:ext>
            </a:extLst>
          </p:cNvPr>
          <p:cNvSpPr>
            <a:spLocks noGrp="1"/>
          </p:cNvSpPr>
          <p:nvPr>
            <p:ph type="ftr" sz="quarter" idx="11"/>
          </p:nvPr>
        </p:nvSpPr>
        <p:spPr/>
        <p:txBody>
          <a:bodyPr/>
          <a:lstStyle/>
          <a:p>
            <a:r>
              <a:rPr lang="en-US"/>
              <a:t>Alessandro Fuser</a:t>
            </a:r>
            <a:endParaRPr lang="en-US" dirty="0"/>
          </a:p>
        </p:txBody>
      </p:sp>
      <p:sp>
        <p:nvSpPr>
          <p:cNvPr id="4" name="Segnaposto numero diapositiva 3">
            <a:extLst>
              <a:ext uri="{FF2B5EF4-FFF2-40B4-BE49-F238E27FC236}">
                <a16:creationId xmlns:a16="http://schemas.microsoft.com/office/drawing/2014/main" id="{4EDA051D-1552-45B8-9E19-C3319B3F7A7C}"/>
              </a:ext>
            </a:extLst>
          </p:cNvPr>
          <p:cNvSpPr>
            <a:spLocks noGrp="1"/>
          </p:cNvSpPr>
          <p:nvPr>
            <p:ph type="sldNum" sz="quarter" idx="12"/>
          </p:nvPr>
        </p:nvSpPr>
        <p:spPr/>
        <p:txBody>
          <a:bodyPr/>
          <a:lstStyle/>
          <a:p>
            <a:fld id="{E97799C9-84D9-46D2-A11E-BCF8A720529D}" type="slidenum">
              <a:rPr lang="en-US" smtClean="0"/>
              <a:t>49</a:t>
            </a:fld>
            <a:endParaRPr lang="en-US" dirty="0"/>
          </a:p>
        </p:txBody>
      </p:sp>
    </p:spTree>
    <p:extLst>
      <p:ext uri="{BB962C8B-B14F-4D97-AF65-F5344CB8AC3E}">
        <p14:creationId xmlns:p14="http://schemas.microsoft.com/office/powerpoint/2010/main" val="362570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DB93F-7274-46AE-A24C-938962740256}"/>
              </a:ext>
            </a:extLst>
          </p:cNvPr>
          <p:cNvSpPr>
            <a:spLocks noGrp="1"/>
          </p:cNvSpPr>
          <p:nvPr>
            <p:ph type="title"/>
          </p:nvPr>
        </p:nvSpPr>
        <p:spPr/>
        <p:txBody>
          <a:bodyPr/>
          <a:lstStyle/>
          <a:p>
            <a:r>
              <a:rPr lang="it-IT" dirty="0"/>
              <a:t>L'ombra digitale</a:t>
            </a:r>
          </a:p>
        </p:txBody>
      </p:sp>
      <p:graphicFrame>
        <p:nvGraphicFramePr>
          <p:cNvPr id="4" name="Segnaposto contenuto 3">
            <a:extLst>
              <a:ext uri="{FF2B5EF4-FFF2-40B4-BE49-F238E27FC236}">
                <a16:creationId xmlns:a16="http://schemas.microsoft.com/office/drawing/2014/main" id="{E0FBA3AA-818A-4065-B04D-5D21A76606BA}"/>
              </a:ext>
            </a:extLst>
          </p:cNvPr>
          <p:cNvGraphicFramePr>
            <a:graphicFrameLocks noGrp="1"/>
          </p:cNvGraphicFramePr>
          <p:nvPr>
            <p:ph idx="1"/>
            <p:extLst>
              <p:ext uri="{D42A27DB-BD31-4B8C-83A1-F6EECF244321}">
                <p14:modId xmlns:p14="http://schemas.microsoft.com/office/powerpoint/2010/main" val="297400709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F3002D17-D26C-44C6-8CC4-B2829FFB33DC}"/>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4A0F3CB6-9395-49F3-9326-92D3CD27CBFA}"/>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317677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AB79ED-69AC-4729-BB8D-25FDDA21C33F}"/>
              </a:ext>
            </a:extLst>
          </p:cNvPr>
          <p:cNvSpPr>
            <a:spLocks noGrp="1"/>
          </p:cNvSpPr>
          <p:nvPr>
            <p:ph type="title"/>
          </p:nvPr>
        </p:nvSpPr>
        <p:spPr/>
        <p:txBody>
          <a:bodyPr/>
          <a:lstStyle/>
          <a:p>
            <a:r>
              <a:rPr lang="it-IT" dirty="0"/>
              <a:t>L'ombra digitale</a:t>
            </a:r>
          </a:p>
        </p:txBody>
      </p:sp>
      <p:graphicFrame>
        <p:nvGraphicFramePr>
          <p:cNvPr id="4" name="Segnaposto contenuto 3">
            <a:extLst>
              <a:ext uri="{FF2B5EF4-FFF2-40B4-BE49-F238E27FC236}">
                <a16:creationId xmlns:a16="http://schemas.microsoft.com/office/drawing/2014/main" id="{CFE147B1-63A6-49B4-826B-E337591E4DD4}"/>
              </a:ext>
            </a:extLst>
          </p:cNvPr>
          <p:cNvGraphicFramePr>
            <a:graphicFrameLocks noGrp="1"/>
          </p:cNvGraphicFramePr>
          <p:nvPr>
            <p:ph idx="1"/>
            <p:extLst>
              <p:ext uri="{D42A27DB-BD31-4B8C-83A1-F6EECF244321}">
                <p14:modId xmlns:p14="http://schemas.microsoft.com/office/powerpoint/2010/main" val="218546284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16E279E1-8B3A-4E35-A2AC-B1EEA98A0A9D}"/>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C98DEAE4-3F34-4EA5-83B6-6C660E125087}"/>
              </a:ext>
            </a:extLst>
          </p:cNvPr>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211804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C484D-BD31-4980-B283-DCDBF01B60AC}"/>
              </a:ext>
            </a:extLst>
          </p:cNvPr>
          <p:cNvSpPr>
            <a:spLocks noGrp="1"/>
          </p:cNvSpPr>
          <p:nvPr>
            <p:ph type="title"/>
          </p:nvPr>
        </p:nvSpPr>
        <p:spPr>
          <a:xfrm>
            <a:off x="1024128" y="585216"/>
            <a:ext cx="8018272" cy="1499616"/>
          </a:xfrm>
        </p:spPr>
        <p:txBody>
          <a:bodyPr>
            <a:normAutofit/>
          </a:bodyPr>
          <a:lstStyle/>
          <a:p>
            <a:r>
              <a:rPr lang="it-IT" dirty="0"/>
              <a:t>L'ombra digitale</a:t>
            </a:r>
          </a:p>
        </p:txBody>
      </p:sp>
      <p:graphicFrame>
        <p:nvGraphicFramePr>
          <p:cNvPr id="6" name="Segnaposto contenuto 5">
            <a:extLst>
              <a:ext uri="{FF2B5EF4-FFF2-40B4-BE49-F238E27FC236}">
                <a16:creationId xmlns:a16="http://schemas.microsoft.com/office/drawing/2014/main" id="{F2CA47F2-CF64-4FCA-9AA8-AAF36B189F42}"/>
              </a:ext>
            </a:extLst>
          </p:cNvPr>
          <p:cNvGraphicFramePr>
            <a:graphicFrameLocks noGrp="1"/>
          </p:cNvGraphicFramePr>
          <p:nvPr>
            <p:ph idx="1"/>
            <p:extLst>
              <p:ext uri="{D42A27DB-BD31-4B8C-83A1-F6EECF244321}">
                <p14:modId xmlns:p14="http://schemas.microsoft.com/office/powerpoint/2010/main" val="2338914410"/>
              </p:ext>
            </p:extLst>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piè di pagina 3">
            <a:extLst>
              <a:ext uri="{FF2B5EF4-FFF2-40B4-BE49-F238E27FC236}">
                <a16:creationId xmlns:a16="http://schemas.microsoft.com/office/drawing/2014/main" id="{F35FC256-90A0-4BA5-9EF5-61D1910B97AD}"/>
              </a:ext>
            </a:extLst>
          </p:cNvPr>
          <p:cNvSpPr>
            <a:spLocks noGrp="1"/>
          </p:cNvSpPr>
          <p:nvPr>
            <p:ph type="ftr" sz="quarter" idx="11"/>
          </p:nvPr>
        </p:nvSpPr>
        <p:spPr/>
        <p:txBody>
          <a:bodyPr/>
          <a:lstStyle/>
          <a:p>
            <a:r>
              <a:rPr lang="en-US"/>
              <a:t>Alessandro Fuser</a:t>
            </a:r>
            <a:endParaRPr lang="en-US" dirty="0"/>
          </a:p>
        </p:txBody>
      </p:sp>
      <p:sp>
        <p:nvSpPr>
          <p:cNvPr id="5" name="Segnaposto numero diapositiva 4">
            <a:extLst>
              <a:ext uri="{FF2B5EF4-FFF2-40B4-BE49-F238E27FC236}">
                <a16:creationId xmlns:a16="http://schemas.microsoft.com/office/drawing/2014/main" id="{6EF71858-15D1-4658-BF95-E202D9943E1A}"/>
              </a:ext>
            </a:extLst>
          </p:cNvPr>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393429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9F3EFA-1698-44B7-85DC-4773942692D1}"/>
              </a:ext>
            </a:extLst>
          </p:cNvPr>
          <p:cNvSpPr>
            <a:spLocks noGrp="1"/>
          </p:cNvSpPr>
          <p:nvPr>
            <p:ph type="title"/>
          </p:nvPr>
        </p:nvSpPr>
        <p:spPr/>
        <p:txBody>
          <a:bodyPr/>
          <a:lstStyle/>
          <a:p>
            <a:r>
              <a:rPr lang="it-IT" dirty="0"/>
              <a:t>L'ombra digitale e privacy</a:t>
            </a:r>
          </a:p>
        </p:txBody>
      </p:sp>
      <p:graphicFrame>
        <p:nvGraphicFramePr>
          <p:cNvPr id="6" name="Segnaposto contenuto 5">
            <a:extLst>
              <a:ext uri="{FF2B5EF4-FFF2-40B4-BE49-F238E27FC236}">
                <a16:creationId xmlns:a16="http://schemas.microsoft.com/office/drawing/2014/main" id="{C8157FAF-A28E-4646-8383-31A5BAD6E4BF}"/>
              </a:ext>
            </a:extLst>
          </p:cNvPr>
          <p:cNvGraphicFramePr>
            <a:graphicFrameLocks noGrp="1"/>
          </p:cNvGraphicFramePr>
          <p:nvPr>
            <p:ph sz="half" idx="1"/>
            <p:extLst>
              <p:ext uri="{D42A27DB-BD31-4B8C-83A1-F6EECF244321}">
                <p14:modId xmlns:p14="http://schemas.microsoft.com/office/powerpoint/2010/main" val="3280157969"/>
              </p:ext>
            </p:extLst>
          </p:nvPr>
        </p:nvGraphicFramePr>
        <p:xfrm>
          <a:off x="1023938" y="2286000"/>
          <a:ext cx="47545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s://vivinternet.azzurro.it./images/deck/1/step-3.png">
            <a:extLst>
              <a:ext uri="{FF2B5EF4-FFF2-40B4-BE49-F238E27FC236}">
                <a16:creationId xmlns:a16="http://schemas.microsoft.com/office/drawing/2014/main" id="{01F09B5C-2DB8-4642-8114-92ECA78E8BB0}"/>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tretch>
            <a:fillRect/>
          </a:stretch>
        </p:blipFill>
        <p:spPr bwMode="auto">
          <a:xfrm>
            <a:off x="6658808" y="2286000"/>
            <a:ext cx="3416221" cy="4022725"/>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343EE72F-05BE-454F-A2FE-AAC02759B022}"/>
              </a:ext>
            </a:extLst>
          </p:cNvPr>
          <p:cNvSpPr>
            <a:spLocks noGrp="1"/>
          </p:cNvSpPr>
          <p:nvPr>
            <p:ph type="ftr" sz="quarter" idx="11"/>
          </p:nvPr>
        </p:nvSpPr>
        <p:spPr/>
        <p:txBody>
          <a:bodyPr/>
          <a:lstStyle/>
          <a:p>
            <a:r>
              <a:rPr lang="en-US"/>
              <a:t>Alessandro Fuser</a:t>
            </a:r>
            <a:endParaRPr lang="en-US" dirty="0"/>
          </a:p>
        </p:txBody>
      </p:sp>
      <p:sp>
        <p:nvSpPr>
          <p:cNvPr id="4" name="Segnaposto numero diapositiva 3">
            <a:extLst>
              <a:ext uri="{FF2B5EF4-FFF2-40B4-BE49-F238E27FC236}">
                <a16:creationId xmlns:a16="http://schemas.microsoft.com/office/drawing/2014/main" id="{D875EB75-F1E1-40F0-92BD-86F3291CF95F}"/>
              </a:ext>
            </a:extLst>
          </p:cNvPr>
          <p:cNvSpPr>
            <a:spLocks noGrp="1"/>
          </p:cNvSpPr>
          <p:nvPr>
            <p:ph type="sldNum" sz="quarter" idx="12"/>
          </p:nvPr>
        </p:nvSpPr>
        <p:spPr/>
        <p:txBody>
          <a:bodyPr/>
          <a:lstStyle/>
          <a:p>
            <a:fld id="{5D84065D-F351-4B03-BD91-D8A6B8D4B362}" type="slidenum">
              <a:rPr lang="en-US" smtClean="0"/>
              <a:t>8</a:t>
            </a:fld>
            <a:endParaRPr lang="en-US" dirty="0"/>
          </a:p>
        </p:txBody>
      </p:sp>
    </p:spTree>
    <p:extLst>
      <p:ext uri="{BB962C8B-B14F-4D97-AF65-F5344CB8AC3E}">
        <p14:creationId xmlns:p14="http://schemas.microsoft.com/office/powerpoint/2010/main" val="304686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794B8-1ED9-41B6-A3A4-730E8C90D28A}"/>
              </a:ext>
            </a:extLst>
          </p:cNvPr>
          <p:cNvSpPr>
            <a:spLocks noGrp="1"/>
          </p:cNvSpPr>
          <p:nvPr>
            <p:ph type="title"/>
          </p:nvPr>
        </p:nvSpPr>
        <p:spPr/>
        <p:txBody>
          <a:bodyPr/>
          <a:lstStyle/>
          <a:p>
            <a:r>
              <a:rPr lang="it-IT" dirty="0"/>
              <a:t>La condivisione</a:t>
            </a:r>
          </a:p>
        </p:txBody>
      </p:sp>
      <p:graphicFrame>
        <p:nvGraphicFramePr>
          <p:cNvPr id="6" name="Segnaposto contenuto 5">
            <a:extLst>
              <a:ext uri="{FF2B5EF4-FFF2-40B4-BE49-F238E27FC236}">
                <a16:creationId xmlns:a16="http://schemas.microsoft.com/office/drawing/2014/main" id="{EFC876C3-62A4-48A2-BABC-F96AC173F282}"/>
              </a:ext>
            </a:extLst>
          </p:cNvPr>
          <p:cNvGraphicFramePr>
            <a:graphicFrameLocks noGrp="1"/>
          </p:cNvGraphicFramePr>
          <p:nvPr>
            <p:ph idx="1"/>
            <p:extLst>
              <p:ext uri="{D42A27DB-BD31-4B8C-83A1-F6EECF244321}">
                <p14:modId xmlns:p14="http://schemas.microsoft.com/office/powerpoint/2010/main" val="198370042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piè di pagina 2">
            <a:extLst>
              <a:ext uri="{FF2B5EF4-FFF2-40B4-BE49-F238E27FC236}">
                <a16:creationId xmlns:a16="http://schemas.microsoft.com/office/drawing/2014/main" id="{7D5EBB14-E586-47AC-8423-F2F4D254A22B}"/>
              </a:ext>
            </a:extLst>
          </p:cNvPr>
          <p:cNvSpPr>
            <a:spLocks noGrp="1"/>
          </p:cNvSpPr>
          <p:nvPr>
            <p:ph type="ftr" sz="quarter" idx="11"/>
          </p:nvPr>
        </p:nvSpPr>
        <p:spPr/>
        <p:txBody>
          <a:bodyPr/>
          <a:lstStyle/>
          <a:p>
            <a:r>
              <a:rPr lang="en-US"/>
              <a:t>Alessandro Fuser</a:t>
            </a:r>
            <a:endParaRPr lang="en-US" dirty="0"/>
          </a:p>
        </p:txBody>
      </p:sp>
      <p:sp>
        <p:nvSpPr>
          <p:cNvPr id="4" name="Segnaposto numero diapositiva 3">
            <a:extLst>
              <a:ext uri="{FF2B5EF4-FFF2-40B4-BE49-F238E27FC236}">
                <a16:creationId xmlns:a16="http://schemas.microsoft.com/office/drawing/2014/main" id="{A7ED792C-EBCB-43D8-A4E5-EAAF97E67E95}"/>
              </a:ext>
            </a:extLst>
          </p:cNvPr>
          <p:cNvSpPr>
            <a:spLocks noGrp="1"/>
          </p:cNvSpPr>
          <p:nvPr>
            <p:ph type="sldNum" sz="quarter" idx="12"/>
          </p:nvPr>
        </p:nvSpPr>
        <p:spPr/>
        <p:txBody>
          <a:bodyPr/>
          <a:lstStyle/>
          <a:p>
            <a:fld id="{E97799C9-84D9-46D2-A11E-BCF8A720529D}" type="slidenum">
              <a:rPr lang="en-US" smtClean="0"/>
              <a:t>9</a:t>
            </a:fld>
            <a:endParaRPr lang="en-US" dirty="0"/>
          </a:p>
        </p:txBody>
      </p:sp>
    </p:spTree>
    <p:extLst>
      <p:ext uri="{BB962C8B-B14F-4D97-AF65-F5344CB8AC3E}">
        <p14:creationId xmlns:p14="http://schemas.microsoft.com/office/powerpoint/2010/main" val="3990416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1379</Words>
  <Application>Microsoft Office PowerPoint</Application>
  <PresentationFormat>Widescreen</PresentationFormat>
  <Paragraphs>234</Paragraphs>
  <Slides>49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49</vt:i4>
      </vt:variant>
    </vt:vector>
  </HeadingPairs>
  <TitlesOfParts>
    <vt:vector size="54" baseType="lpstr">
      <vt:lpstr>Calibri</vt:lpstr>
      <vt:lpstr>Tw Cen MT</vt:lpstr>
      <vt:lpstr>Tw Cen MT Condensed</vt:lpstr>
      <vt:lpstr>Wingdings 3</vt:lpstr>
      <vt:lpstr>Integrale</vt:lpstr>
      <vt:lpstr>Condividi usando il buon senso</vt:lpstr>
      <vt:lpstr>Obiettivi</vt:lpstr>
      <vt:lpstr>L'ombra digitale</vt:lpstr>
      <vt:lpstr>L'ombra digitale</vt:lpstr>
      <vt:lpstr>L'ombra digitale</vt:lpstr>
      <vt:lpstr>L'ombra digitale</vt:lpstr>
      <vt:lpstr>L'ombra digitale</vt:lpstr>
      <vt:lpstr>L'ombra digitale e privacy</vt:lpstr>
      <vt:lpstr>La condivisione</vt:lpstr>
      <vt:lpstr>Capire gli impatti</vt:lpstr>
      <vt:lpstr>Caso 1</vt:lpstr>
      <vt:lpstr>Cosa si potrebbe pensare di Lorenzo e dei suoi amici, non conoscendoli e guardando quel video?</vt:lpstr>
      <vt:lpstr>Il peso delle nostre azioni nel tempo</vt:lpstr>
      <vt:lpstr>Valutiamo cosa condividiamo</vt:lpstr>
      <vt:lpstr>Esempi</vt:lpstr>
      <vt:lpstr>Esempi</vt:lpstr>
      <vt:lpstr>Esempi</vt:lpstr>
      <vt:lpstr>Esempi</vt:lpstr>
      <vt:lpstr>Caso 1</vt:lpstr>
      <vt:lpstr>Caso 1</vt:lpstr>
      <vt:lpstr>Cosa avresti potuto consigliare a Claudio per evitarlo?</vt:lpstr>
      <vt:lpstr>Tutela della privacy</vt:lpstr>
      <vt:lpstr>La privacy è sacra</vt:lpstr>
      <vt:lpstr>La privacy è sacra</vt:lpstr>
      <vt:lpstr>Fidarsi è bene, ma non fidarsi è meglio</vt:lpstr>
      <vt:lpstr>Caso</vt:lpstr>
      <vt:lpstr>Cosa avrebbe potuto evitare questa situazione a Simona e i suoi genitori?</vt:lpstr>
      <vt:lpstr>Rischi per la privacy</vt:lpstr>
      <vt:lpstr>Caso 3</vt:lpstr>
      <vt:lpstr>Caso 3</vt:lpstr>
      <vt:lpstr>Caso 3</vt:lpstr>
      <vt:lpstr>Cosa avrebbe dovuto fare per evitarli?</vt:lpstr>
      <vt:lpstr>Codici personali</vt:lpstr>
      <vt:lpstr>Codici personali</vt:lpstr>
      <vt:lpstr>Esempi di violazione delle privacy altrui</vt:lpstr>
      <vt:lpstr>Esempi di violazione delle privacy altrui</vt:lpstr>
      <vt:lpstr>Sanzioni per violazione della privacy</vt:lpstr>
      <vt:lpstr>4 tipi di dati personali</vt:lpstr>
      <vt:lpstr>Dati sensibili</vt:lpstr>
      <vt:lpstr>Dati semisensibili</vt:lpstr>
      <vt:lpstr>Dati comuni</vt:lpstr>
      <vt:lpstr>Dati giudiziari</vt:lpstr>
      <vt:lpstr>Presentazione standard di PowerPoint</vt:lpstr>
      <vt:lpstr>Presentazione standard di PowerPoint</vt:lpstr>
      <vt:lpstr>Violazione su internet</vt:lpstr>
      <vt:lpstr>sanzioni</vt:lpstr>
      <vt:lpstr>risarcimento</vt:lpstr>
      <vt:lpstr>Presentazione standard di PowerPoint</vt:lpstr>
      <vt:lpstr>Condividi usando il buon senso!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Condividi usando il buon senso</dc:title>
  <dc:creator>by250</dc:creator>
  <cp:lastModifiedBy> </cp:lastModifiedBy>
  <cp:revision>2</cp:revision>
  <dcterms:created xsi:type="dcterms:W3CDTF">2019-03-30T09:09:52Z</dcterms:created>
  <dcterms:modified xsi:type="dcterms:W3CDTF">2019-04-03T11:12:08Z</dcterms:modified>
</cp:coreProperties>
</file>