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56"/>
  </p:notesMasterIdLst>
  <p:sldIdLst>
    <p:sldId id="256" r:id="rId2"/>
    <p:sldId id="257" r:id="rId3"/>
    <p:sldId id="311" r:id="rId4"/>
    <p:sldId id="31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7" r:id="rId14"/>
    <p:sldId id="318" r:id="rId15"/>
    <p:sldId id="270" r:id="rId16"/>
    <p:sldId id="266" r:id="rId17"/>
    <p:sldId id="267" r:id="rId18"/>
    <p:sldId id="268" r:id="rId19"/>
    <p:sldId id="269" r:id="rId20"/>
    <p:sldId id="271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92" r:id="rId40"/>
    <p:sldId id="294" r:id="rId41"/>
    <p:sldId id="295" r:id="rId42"/>
    <p:sldId id="313" r:id="rId43"/>
    <p:sldId id="314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9" r:id="rId53"/>
    <p:sldId id="315" r:id="rId54"/>
    <p:sldId id="31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0CCA8-420F-4E11-BCA2-1352A3588003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C3172170-9DC4-4840-8BA3-F6860C1A7DCF}">
      <dgm:prSet/>
      <dgm:spPr/>
      <dgm:t>
        <a:bodyPr/>
        <a:lstStyle/>
        <a:p>
          <a:r>
            <a:rPr lang="it-IT"/>
            <a:t>Capire cos'è il pishing</a:t>
          </a:r>
        </a:p>
      </dgm:t>
    </dgm:pt>
    <dgm:pt modelId="{7B40A46D-753E-49D1-850C-E174B6F06DC2}" type="parTrans" cxnId="{30A181AD-482E-4F11-A990-5E0FBD51CC3C}">
      <dgm:prSet/>
      <dgm:spPr/>
      <dgm:t>
        <a:bodyPr/>
        <a:lstStyle/>
        <a:p>
          <a:endParaRPr lang="it-IT"/>
        </a:p>
      </dgm:t>
    </dgm:pt>
    <dgm:pt modelId="{B7A2EAFD-37E5-4F37-AEEE-208779E273F6}" type="sibTrans" cxnId="{30A181AD-482E-4F11-A990-5E0FBD51CC3C}">
      <dgm:prSet/>
      <dgm:spPr/>
      <dgm:t>
        <a:bodyPr/>
        <a:lstStyle/>
        <a:p>
          <a:endParaRPr lang="it-IT"/>
        </a:p>
      </dgm:t>
    </dgm:pt>
    <dgm:pt modelId="{3A4DDB2C-508C-41F2-8C09-90D1E8D35D9F}">
      <dgm:prSet/>
      <dgm:spPr/>
      <dgm:t>
        <a:bodyPr/>
        <a:lstStyle/>
        <a:p>
          <a:r>
            <a:rPr lang="it-IT"/>
            <a:t>Riconoscere i tentativi di frode</a:t>
          </a:r>
        </a:p>
      </dgm:t>
    </dgm:pt>
    <dgm:pt modelId="{F5CB2407-CAE7-459D-92CE-BD81ED27B92D}" type="parTrans" cxnId="{F20CF4B0-6668-47B3-8031-4029E5A2AF00}">
      <dgm:prSet/>
      <dgm:spPr/>
      <dgm:t>
        <a:bodyPr/>
        <a:lstStyle/>
        <a:p>
          <a:endParaRPr lang="it-IT"/>
        </a:p>
      </dgm:t>
    </dgm:pt>
    <dgm:pt modelId="{E989E981-3826-45A7-8FC3-6E732AD62DE7}" type="sibTrans" cxnId="{F20CF4B0-6668-47B3-8031-4029E5A2AF00}">
      <dgm:prSet/>
      <dgm:spPr/>
      <dgm:t>
        <a:bodyPr/>
        <a:lstStyle/>
        <a:p>
          <a:endParaRPr lang="it-IT"/>
        </a:p>
      </dgm:t>
    </dgm:pt>
    <dgm:pt modelId="{5C450F4B-6F96-4B3D-B5B0-6BA9F53DA9FE}">
      <dgm:prSet/>
      <dgm:spPr/>
      <dgm:t>
        <a:bodyPr/>
        <a:lstStyle/>
        <a:p>
          <a:r>
            <a:rPr lang="it-IT" dirty="0"/>
            <a:t>Affrontare Sconosciuti in rete</a:t>
          </a:r>
        </a:p>
      </dgm:t>
    </dgm:pt>
    <dgm:pt modelId="{3DF42E19-0093-4E1D-95AD-DE8653401F2E}" type="parTrans" cxnId="{0282D6C5-2C39-49D9-936D-48EC5F1B7AAA}">
      <dgm:prSet/>
      <dgm:spPr/>
      <dgm:t>
        <a:bodyPr/>
        <a:lstStyle/>
        <a:p>
          <a:endParaRPr lang="it-IT"/>
        </a:p>
      </dgm:t>
    </dgm:pt>
    <dgm:pt modelId="{8C53673D-D179-4185-B626-B163725B3C91}" type="sibTrans" cxnId="{0282D6C5-2C39-49D9-936D-48EC5F1B7AAA}">
      <dgm:prSet/>
      <dgm:spPr/>
      <dgm:t>
        <a:bodyPr/>
        <a:lstStyle/>
        <a:p>
          <a:endParaRPr lang="it-IT"/>
        </a:p>
      </dgm:t>
    </dgm:pt>
    <dgm:pt modelId="{FFC4D73C-FD65-4EAF-9F89-42D075423D8C}" type="pres">
      <dgm:prSet presAssocID="{6760CCA8-420F-4E11-BCA2-1352A3588003}" presName="diagram" presStyleCnt="0">
        <dgm:presLayoutVars>
          <dgm:dir/>
          <dgm:resizeHandles val="exact"/>
        </dgm:presLayoutVars>
      </dgm:prSet>
      <dgm:spPr/>
    </dgm:pt>
    <dgm:pt modelId="{6E931D05-4BD6-41C7-BE14-4993ED6A0F0F}" type="pres">
      <dgm:prSet presAssocID="{C3172170-9DC4-4840-8BA3-F6860C1A7DCF}" presName="node" presStyleLbl="node1" presStyleIdx="0" presStyleCnt="3">
        <dgm:presLayoutVars>
          <dgm:bulletEnabled val="1"/>
        </dgm:presLayoutVars>
      </dgm:prSet>
      <dgm:spPr/>
    </dgm:pt>
    <dgm:pt modelId="{3E200DA6-B3B8-43F0-B94A-B7487DB9215D}" type="pres">
      <dgm:prSet presAssocID="{B7A2EAFD-37E5-4F37-AEEE-208779E273F6}" presName="sibTrans" presStyleCnt="0"/>
      <dgm:spPr/>
    </dgm:pt>
    <dgm:pt modelId="{68D41506-7F31-45B9-BB80-E5455AECB607}" type="pres">
      <dgm:prSet presAssocID="{3A4DDB2C-508C-41F2-8C09-90D1E8D35D9F}" presName="node" presStyleLbl="node1" presStyleIdx="1" presStyleCnt="3">
        <dgm:presLayoutVars>
          <dgm:bulletEnabled val="1"/>
        </dgm:presLayoutVars>
      </dgm:prSet>
      <dgm:spPr/>
    </dgm:pt>
    <dgm:pt modelId="{EDF5B4BF-757A-4840-A54D-05A3B62E4996}" type="pres">
      <dgm:prSet presAssocID="{E989E981-3826-45A7-8FC3-6E732AD62DE7}" presName="sibTrans" presStyleCnt="0"/>
      <dgm:spPr/>
    </dgm:pt>
    <dgm:pt modelId="{DDA02B1A-E61B-4B43-B961-5995C2183793}" type="pres">
      <dgm:prSet presAssocID="{5C450F4B-6F96-4B3D-B5B0-6BA9F53DA9FE}" presName="node" presStyleLbl="node1" presStyleIdx="2" presStyleCnt="3">
        <dgm:presLayoutVars>
          <dgm:bulletEnabled val="1"/>
        </dgm:presLayoutVars>
      </dgm:prSet>
      <dgm:spPr/>
    </dgm:pt>
  </dgm:ptLst>
  <dgm:cxnLst>
    <dgm:cxn modelId="{50E17C03-8721-459B-9DD6-A5B33C9631EE}" type="presOf" srcId="{6760CCA8-420F-4E11-BCA2-1352A3588003}" destId="{FFC4D73C-FD65-4EAF-9F89-42D075423D8C}" srcOrd="0" destOrd="0" presId="urn:microsoft.com/office/officeart/2005/8/layout/default"/>
    <dgm:cxn modelId="{646A4554-AE3F-4AF9-BE85-84275A2C051B}" type="presOf" srcId="{3A4DDB2C-508C-41F2-8C09-90D1E8D35D9F}" destId="{68D41506-7F31-45B9-BB80-E5455AECB607}" srcOrd="0" destOrd="0" presId="urn:microsoft.com/office/officeart/2005/8/layout/default"/>
    <dgm:cxn modelId="{F43B9279-3566-4E25-92EE-70B01574B985}" type="presOf" srcId="{5C450F4B-6F96-4B3D-B5B0-6BA9F53DA9FE}" destId="{DDA02B1A-E61B-4B43-B961-5995C2183793}" srcOrd="0" destOrd="0" presId="urn:microsoft.com/office/officeart/2005/8/layout/default"/>
    <dgm:cxn modelId="{E3423284-4BF8-458A-A906-9DCA1DF8372C}" type="presOf" srcId="{C3172170-9DC4-4840-8BA3-F6860C1A7DCF}" destId="{6E931D05-4BD6-41C7-BE14-4993ED6A0F0F}" srcOrd="0" destOrd="0" presId="urn:microsoft.com/office/officeart/2005/8/layout/default"/>
    <dgm:cxn modelId="{30A181AD-482E-4F11-A990-5E0FBD51CC3C}" srcId="{6760CCA8-420F-4E11-BCA2-1352A3588003}" destId="{C3172170-9DC4-4840-8BA3-F6860C1A7DCF}" srcOrd="0" destOrd="0" parTransId="{7B40A46D-753E-49D1-850C-E174B6F06DC2}" sibTransId="{B7A2EAFD-37E5-4F37-AEEE-208779E273F6}"/>
    <dgm:cxn modelId="{F20CF4B0-6668-47B3-8031-4029E5A2AF00}" srcId="{6760CCA8-420F-4E11-BCA2-1352A3588003}" destId="{3A4DDB2C-508C-41F2-8C09-90D1E8D35D9F}" srcOrd="1" destOrd="0" parTransId="{F5CB2407-CAE7-459D-92CE-BD81ED27B92D}" sibTransId="{E989E981-3826-45A7-8FC3-6E732AD62DE7}"/>
    <dgm:cxn modelId="{0282D6C5-2C39-49D9-936D-48EC5F1B7AAA}" srcId="{6760CCA8-420F-4E11-BCA2-1352A3588003}" destId="{5C450F4B-6F96-4B3D-B5B0-6BA9F53DA9FE}" srcOrd="2" destOrd="0" parTransId="{3DF42E19-0093-4E1D-95AD-DE8653401F2E}" sibTransId="{8C53673D-D179-4185-B626-B163725B3C91}"/>
    <dgm:cxn modelId="{4F14EF63-3AED-44FC-BF3B-223A8E7C5452}" type="presParOf" srcId="{FFC4D73C-FD65-4EAF-9F89-42D075423D8C}" destId="{6E931D05-4BD6-41C7-BE14-4993ED6A0F0F}" srcOrd="0" destOrd="0" presId="urn:microsoft.com/office/officeart/2005/8/layout/default"/>
    <dgm:cxn modelId="{5455B8A9-69E8-4A70-B7C2-39621A80EC88}" type="presParOf" srcId="{FFC4D73C-FD65-4EAF-9F89-42D075423D8C}" destId="{3E200DA6-B3B8-43F0-B94A-B7487DB9215D}" srcOrd="1" destOrd="0" presId="urn:microsoft.com/office/officeart/2005/8/layout/default"/>
    <dgm:cxn modelId="{A811B439-A200-44AC-9680-D6209377B917}" type="presParOf" srcId="{FFC4D73C-FD65-4EAF-9F89-42D075423D8C}" destId="{68D41506-7F31-45B9-BB80-E5455AECB607}" srcOrd="2" destOrd="0" presId="urn:microsoft.com/office/officeart/2005/8/layout/default"/>
    <dgm:cxn modelId="{834A9839-670D-4497-901B-0E14524048B5}" type="presParOf" srcId="{FFC4D73C-FD65-4EAF-9F89-42D075423D8C}" destId="{EDF5B4BF-757A-4840-A54D-05A3B62E4996}" srcOrd="3" destOrd="0" presId="urn:microsoft.com/office/officeart/2005/8/layout/default"/>
    <dgm:cxn modelId="{EBCC0399-6E1B-4520-8AE3-D950DF0EDDD2}" type="presParOf" srcId="{FFC4D73C-FD65-4EAF-9F89-42D075423D8C}" destId="{DDA02B1A-E61B-4B43-B961-5995C218379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99A820-872C-4176-80C2-5ED068777506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17077C7-8F85-400D-940F-664F41D4F44D}">
      <dgm:prSet/>
      <dgm:spPr/>
      <dgm:t>
        <a:bodyPr/>
        <a:lstStyle/>
        <a:p>
          <a:pPr algn="ctr"/>
          <a:r>
            <a:rPr lang="it-IT" b="1"/>
            <a:t>Banche, enti pubblici, aziende e grandi catene di vendita non richiedono informazioni personali attraverso email, sms, social media o chat</a:t>
          </a:r>
          <a:endParaRPr lang="it-IT"/>
        </a:p>
      </dgm:t>
    </dgm:pt>
    <dgm:pt modelId="{6ACA7020-4156-47D2-830F-EEF474C28260}" type="parTrans" cxnId="{9CBC29C3-4A23-45FD-B2F9-ACBDDAF5FBDE}">
      <dgm:prSet/>
      <dgm:spPr/>
      <dgm:t>
        <a:bodyPr/>
        <a:lstStyle/>
        <a:p>
          <a:endParaRPr lang="it-IT"/>
        </a:p>
      </dgm:t>
    </dgm:pt>
    <dgm:pt modelId="{8E2C7F10-20AB-47C9-B23C-832AA910B5DB}" type="sibTrans" cxnId="{9CBC29C3-4A23-45FD-B2F9-ACBDDAF5FBDE}">
      <dgm:prSet/>
      <dgm:spPr/>
      <dgm:t>
        <a:bodyPr/>
        <a:lstStyle/>
        <a:p>
          <a:endParaRPr lang="it-IT"/>
        </a:p>
      </dgm:t>
    </dgm:pt>
    <dgm:pt modelId="{F1DEA84C-7CDD-46A5-BDBA-327EE446F67C}" type="pres">
      <dgm:prSet presAssocID="{D599A820-872C-4176-80C2-5ED068777506}" presName="linear" presStyleCnt="0">
        <dgm:presLayoutVars>
          <dgm:animLvl val="lvl"/>
          <dgm:resizeHandles val="exact"/>
        </dgm:presLayoutVars>
      </dgm:prSet>
      <dgm:spPr/>
    </dgm:pt>
    <dgm:pt modelId="{F0C03187-9CCC-4DD4-B6C5-DBBF0EF77778}" type="pres">
      <dgm:prSet presAssocID="{E17077C7-8F85-400D-940F-664F41D4F44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9A66A8A-82A3-42DA-9794-D1AD0FECC45F}" type="presOf" srcId="{E17077C7-8F85-400D-940F-664F41D4F44D}" destId="{F0C03187-9CCC-4DD4-B6C5-DBBF0EF77778}" srcOrd="0" destOrd="0" presId="urn:microsoft.com/office/officeart/2005/8/layout/vList2"/>
    <dgm:cxn modelId="{9CBC29C3-4A23-45FD-B2F9-ACBDDAF5FBDE}" srcId="{D599A820-872C-4176-80C2-5ED068777506}" destId="{E17077C7-8F85-400D-940F-664F41D4F44D}" srcOrd="0" destOrd="0" parTransId="{6ACA7020-4156-47D2-830F-EEF474C28260}" sibTransId="{8E2C7F10-20AB-47C9-B23C-832AA910B5DB}"/>
    <dgm:cxn modelId="{A6AF32D2-74FD-4D89-9F6F-2F4628733ABD}" type="presOf" srcId="{D599A820-872C-4176-80C2-5ED068777506}" destId="{F1DEA84C-7CDD-46A5-BDBA-327EE446F67C}" srcOrd="0" destOrd="0" presId="urn:microsoft.com/office/officeart/2005/8/layout/vList2"/>
    <dgm:cxn modelId="{2C480F06-DD9C-4951-BB10-2515DA15EFE7}" type="presParOf" srcId="{F1DEA84C-7CDD-46A5-BDBA-327EE446F67C}" destId="{F0C03187-9CCC-4DD4-B6C5-DBBF0EF777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E3731AA-E528-45D6-952F-625695DE010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7AA40BB6-BB9E-4D77-99C6-459955CBD213}">
      <dgm:prSet/>
      <dgm:spPr/>
      <dgm:t>
        <a:bodyPr/>
        <a:lstStyle/>
        <a:p>
          <a:r>
            <a:rPr lang="it-IT" dirty="0"/>
            <a:t>Uno di voi riceve questo messaggio sul cellulare in merito ad una notissima marca di abbigliamento "Buono di 150€. Ricevi un coupon di Adidas del valore di 150€ clicca su adidas.coupongratis.com. Io l'ho appena preso, sbrigati non perdere tempo! :D" Lo gira a tutta la classe e anche a te, pensando di fare una cosa gradita</a:t>
          </a:r>
        </a:p>
      </dgm:t>
    </dgm:pt>
    <dgm:pt modelId="{3C954E9C-D806-4745-8D9E-E08D1A666971}" type="parTrans" cxnId="{6C1022E0-B84E-4241-823D-69DC27645B3F}">
      <dgm:prSet/>
      <dgm:spPr/>
      <dgm:t>
        <a:bodyPr/>
        <a:lstStyle/>
        <a:p>
          <a:endParaRPr lang="it-IT"/>
        </a:p>
      </dgm:t>
    </dgm:pt>
    <dgm:pt modelId="{8369E051-2DC5-4A12-842F-686742C9E693}" type="sibTrans" cxnId="{6C1022E0-B84E-4241-823D-69DC27645B3F}">
      <dgm:prSet/>
      <dgm:spPr/>
      <dgm:t>
        <a:bodyPr/>
        <a:lstStyle/>
        <a:p>
          <a:endParaRPr lang="it-IT"/>
        </a:p>
      </dgm:t>
    </dgm:pt>
    <dgm:pt modelId="{4B348569-1F2C-4A78-9A39-AFA09F656162}" type="pres">
      <dgm:prSet presAssocID="{4E3731AA-E528-45D6-952F-625695DE0102}" presName="linear" presStyleCnt="0">
        <dgm:presLayoutVars>
          <dgm:animLvl val="lvl"/>
          <dgm:resizeHandles val="exact"/>
        </dgm:presLayoutVars>
      </dgm:prSet>
      <dgm:spPr/>
    </dgm:pt>
    <dgm:pt modelId="{6EC12732-6634-4EA1-82A1-B250DBE3F32A}" type="pres">
      <dgm:prSet presAssocID="{7AA40BB6-BB9E-4D77-99C6-459955CBD21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A83F469-DFC4-4A5D-B4DB-1B284771AF00}" type="presOf" srcId="{4E3731AA-E528-45D6-952F-625695DE0102}" destId="{4B348569-1F2C-4A78-9A39-AFA09F656162}" srcOrd="0" destOrd="0" presId="urn:microsoft.com/office/officeart/2005/8/layout/vList2"/>
    <dgm:cxn modelId="{A767A080-D7F7-4E97-8776-7C18B4A1510A}" type="presOf" srcId="{7AA40BB6-BB9E-4D77-99C6-459955CBD213}" destId="{6EC12732-6634-4EA1-82A1-B250DBE3F32A}" srcOrd="0" destOrd="0" presId="urn:microsoft.com/office/officeart/2005/8/layout/vList2"/>
    <dgm:cxn modelId="{6C1022E0-B84E-4241-823D-69DC27645B3F}" srcId="{4E3731AA-E528-45D6-952F-625695DE0102}" destId="{7AA40BB6-BB9E-4D77-99C6-459955CBD213}" srcOrd="0" destOrd="0" parTransId="{3C954E9C-D806-4745-8D9E-E08D1A666971}" sibTransId="{8369E051-2DC5-4A12-842F-686742C9E693}"/>
    <dgm:cxn modelId="{A2AAA9BD-9273-4FEA-810C-EDE7A4E9D207}" type="presParOf" srcId="{4B348569-1F2C-4A78-9A39-AFA09F656162}" destId="{6EC12732-6634-4EA1-82A1-B250DBE3F3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993D6B8-3CE3-4AD5-8FF4-1A270CF9C8B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7EF6A31-88A6-4054-BD96-641369338F41}">
      <dgm:prSet/>
      <dgm:spPr/>
      <dgm:t>
        <a:bodyPr/>
        <a:lstStyle/>
        <a:p>
          <a:r>
            <a:rPr lang="it-IT"/>
            <a:t>Ignorare il messaggio e non cliccare		</a:t>
          </a:r>
        </a:p>
      </dgm:t>
    </dgm:pt>
    <dgm:pt modelId="{47EACEDD-EBE1-4403-98E5-930A754B8602}" type="parTrans" cxnId="{BB7A8BDA-0A57-4987-9C5E-058BDCDC9F46}">
      <dgm:prSet/>
      <dgm:spPr/>
      <dgm:t>
        <a:bodyPr/>
        <a:lstStyle/>
        <a:p>
          <a:endParaRPr lang="it-IT"/>
        </a:p>
      </dgm:t>
    </dgm:pt>
    <dgm:pt modelId="{B87C92B6-AA8F-484C-BD82-91B9F2D5886C}" type="sibTrans" cxnId="{BB7A8BDA-0A57-4987-9C5E-058BDCDC9F46}">
      <dgm:prSet/>
      <dgm:spPr/>
      <dgm:t>
        <a:bodyPr/>
        <a:lstStyle/>
        <a:p>
          <a:endParaRPr lang="it-IT"/>
        </a:p>
      </dgm:t>
    </dgm:pt>
    <dgm:pt modelId="{135B14C4-83A8-4702-9870-3308596ABF3C}">
      <dgm:prSet/>
      <dgm:spPr/>
      <dgm:t>
        <a:bodyPr/>
        <a:lstStyle/>
        <a:p>
          <a:r>
            <a:rPr lang="it-IT"/>
            <a:t>Cliccare per capire di cosa si tratta		</a:t>
          </a:r>
        </a:p>
      </dgm:t>
    </dgm:pt>
    <dgm:pt modelId="{F4DAAEE2-7A3D-4F41-90B6-4B9E5F75B792}" type="parTrans" cxnId="{82ABB1A6-9822-4C35-B688-353F1BCE5F3D}">
      <dgm:prSet/>
      <dgm:spPr/>
      <dgm:t>
        <a:bodyPr/>
        <a:lstStyle/>
        <a:p>
          <a:endParaRPr lang="it-IT"/>
        </a:p>
      </dgm:t>
    </dgm:pt>
    <dgm:pt modelId="{0CB2891F-BE95-41B5-B3C1-B8EED092440F}" type="sibTrans" cxnId="{82ABB1A6-9822-4C35-B688-353F1BCE5F3D}">
      <dgm:prSet/>
      <dgm:spPr/>
      <dgm:t>
        <a:bodyPr/>
        <a:lstStyle/>
        <a:p>
          <a:endParaRPr lang="it-IT"/>
        </a:p>
      </dgm:t>
    </dgm:pt>
    <dgm:pt modelId="{03FBBE89-EFE9-4D5A-A0DF-8528A1E93842}">
      <dgm:prSet/>
      <dgm:spPr/>
      <dgm:t>
        <a:bodyPr/>
        <a:lstStyle/>
        <a:p>
          <a:r>
            <a:rPr lang="it-IT"/>
            <a:t>Inviarlo a quante più amiche possibili		</a:t>
          </a:r>
        </a:p>
      </dgm:t>
    </dgm:pt>
    <dgm:pt modelId="{E2591A2A-91E7-4AB8-83B5-56C3AFC43D80}" type="parTrans" cxnId="{6849BF12-9940-4434-B25F-13D9DCAA692A}">
      <dgm:prSet/>
      <dgm:spPr/>
      <dgm:t>
        <a:bodyPr/>
        <a:lstStyle/>
        <a:p>
          <a:endParaRPr lang="it-IT"/>
        </a:p>
      </dgm:t>
    </dgm:pt>
    <dgm:pt modelId="{78259E6C-32E3-4972-8092-23997F04AA6B}" type="sibTrans" cxnId="{6849BF12-9940-4434-B25F-13D9DCAA692A}">
      <dgm:prSet/>
      <dgm:spPr/>
      <dgm:t>
        <a:bodyPr/>
        <a:lstStyle/>
        <a:p>
          <a:endParaRPr lang="it-IT"/>
        </a:p>
      </dgm:t>
    </dgm:pt>
    <dgm:pt modelId="{F213E122-9232-44A2-A0B2-EF9F2BF16040}">
      <dgm:prSet/>
      <dgm:spPr/>
      <dgm:t>
        <a:bodyPr/>
        <a:lstStyle/>
        <a:p>
          <a:r>
            <a:rPr lang="it-IT"/>
            <a:t>Diffidare in futuro di questo tipo di messaggi e cancellarlo senza cliccare sul link</a:t>
          </a:r>
        </a:p>
      </dgm:t>
    </dgm:pt>
    <dgm:pt modelId="{09962F23-FB68-4137-9330-01EB1A5E6025}" type="parTrans" cxnId="{F8345384-9CDF-43AE-B4BC-8F226CCB9692}">
      <dgm:prSet/>
      <dgm:spPr/>
      <dgm:t>
        <a:bodyPr/>
        <a:lstStyle/>
        <a:p>
          <a:endParaRPr lang="it-IT"/>
        </a:p>
      </dgm:t>
    </dgm:pt>
    <dgm:pt modelId="{9D663F0C-0D58-4983-80D6-7FCE44F9346E}" type="sibTrans" cxnId="{F8345384-9CDF-43AE-B4BC-8F226CCB9692}">
      <dgm:prSet/>
      <dgm:spPr/>
      <dgm:t>
        <a:bodyPr/>
        <a:lstStyle/>
        <a:p>
          <a:endParaRPr lang="it-IT"/>
        </a:p>
      </dgm:t>
    </dgm:pt>
    <dgm:pt modelId="{ECF9C9FA-7757-465A-B3D5-151830BCC1A2}">
      <dgm:prSet/>
      <dgm:spPr/>
      <dgm:t>
        <a:bodyPr/>
        <a:lstStyle/>
        <a:p>
          <a:r>
            <a:rPr lang="it-IT"/>
            <a:t>Informare tutta la classe delle truffe che si nascondono dietro questo tipo di messaggi</a:t>
          </a:r>
        </a:p>
      </dgm:t>
    </dgm:pt>
    <dgm:pt modelId="{92D9ABB8-8C92-4610-9469-71DF953FCCA6}" type="parTrans" cxnId="{BA50E049-3854-4884-9B55-33F06AD694D9}">
      <dgm:prSet/>
      <dgm:spPr/>
      <dgm:t>
        <a:bodyPr/>
        <a:lstStyle/>
        <a:p>
          <a:endParaRPr lang="it-IT"/>
        </a:p>
      </dgm:t>
    </dgm:pt>
    <dgm:pt modelId="{98D1B948-640D-4B55-85EC-1F620B821A06}" type="sibTrans" cxnId="{BA50E049-3854-4884-9B55-33F06AD694D9}">
      <dgm:prSet/>
      <dgm:spPr/>
      <dgm:t>
        <a:bodyPr/>
        <a:lstStyle/>
        <a:p>
          <a:endParaRPr lang="it-IT"/>
        </a:p>
      </dgm:t>
    </dgm:pt>
    <dgm:pt modelId="{97CA0FAC-14EE-4FC5-A429-DDF3C283B1E7}" type="pres">
      <dgm:prSet presAssocID="{E993D6B8-3CE3-4AD5-8FF4-1A270CF9C8B1}" presName="vert0" presStyleCnt="0">
        <dgm:presLayoutVars>
          <dgm:dir/>
          <dgm:animOne val="branch"/>
          <dgm:animLvl val="lvl"/>
        </dgm:presLayoutVars>
      </dgm:prSet>
      <dgm:spPr/>
    </dgm:pt>
    <dgm:pt modelId="{8764A856-41A0-493B-9D6F-289AD7F55FE3}" type="pres">
      <dgm:prSet presAssocID="{D7EF6A31-88A6-4054-BD96-641369338F41}" presName="thickLine" presStyleLbl="alignNode1" presStyleIdx="0" presStyleCnt="5"/>
      <dgm:spPr/>
    </dgm:pt>
    <dgm:pt modelId="{F57C8921-08DC-46E0-9D1B-B63FFD702C1C}" type="pres">
      <dgm:prSet presAssocID="{D7EF6A31-88A6-4054-BD96-641369338F41}" presName="horz1" presStyleCnt="0"/>
      <dgm:spPr/>
    </dgm:pt>
    <dgm:pt modelId="{19BA3718-8989-40A0-8C24-CD857985B1D2}" type="pres">
      <dgm:prSet presAssocID="{D7EF6A31-88A6-4054-BD96-641369338F41}" presName="tx1" presStyleLbl="revTx" presStyleIdx="0" presStyleCnt="5"/>
      <dgm:spPr/>
    </dgm:pt>
    <dgm:pt modelId="{3858B372-86C6-4847-B013-42514D52F073}" type="pres">
      <dgm:prSet presAssocID="{D7EF6A31-88A6-4054-BD96-641369338F41}" presName="vert1" presStyleCnt="0"/>
      <dgm:spPr/>
    </dgm:pt>
    <dgm:pt modelId="{403992EC-0923-4BBF-A61C-70D7ADC7D2A7}" type="pres">
      <dgm:prSet presAssocID="{135B14C4-83A8-4702-9870-3308596ABF3C}" presName="thickLine" presStyleLbl="alignNode1" presStyleIdx="1" presStyleCnt="5"/>
      <dgm:spPr/>
    </dgm:pt>
    <dgm:pt modelId="{257F0F14-620B-478E-8647-53CE7CD2D4AA}" type="pres">
      <dgm:prSet presAssocID="{135B14C4-83A8-4702-9870-3308596ABF3C}" presName="horz1" presStyleCnt="0"/>
      <dgm:spPr/>
    </dgm:pt>
    <dgm:pt modelId="{ECCCA36D-44CA-4644-8A0F-C06AEF9E30E0}" type="pres">
      <dgm:prSet presAssocID="{135B14C4-83A8-4702-9870-3308596ABF3C}" presName="tx1" presStyleLbl="revTx" presStyleIdx="1" presStyleCnt="5"/>
      <dgm:spPr/>
    </dgm:pt>
    <dgm:pt modelId="{4A434EB0-D19E-40EC-8FF8-8B863FA6EBA9}" type="pres">
      <dgm:prSet presAssocID="{135B14C4-83A8-4702-9870-3308596ABF3C}" presName="vert1" presStyleCnt="0"/>
      <dgm:spPr/>
    </dgm:pt>
    <dgm:pt modelId="{C463251C-F3DA-40B0-9D2F-479B7DF3FBA6}" type="pres">
      <dgm:prSet presAssocID="{03FBBE89-EFE9-4D5A-A0DF-8528A1E93842}" presName="thickLine" presStyleLbl="alignNode1" presStyleIdx="2" presStyleCnt="5"/>
      <dgm:spPr/>
    </dgm:pt>
    <dgm:pt modelId="{759FC36C-B45A-4E7A-AAD3-1F1CFB26BF5E}" type="pres">
      <dgm:prSet presAssocID="{03FBBE89-EFE9-4D5A-A0DF-8528A1E93842}" presName="horz1" presStyleCnt="0"/>
      <dgm:spPr/>
    </dgm:pt>
    <dgm:pt modelId="{53CEC7AE-E1FC-44F0-A12B-3E419F263EE1}" type="pres">
      <dgm:prSet presAssocID="{03FBBE89-EFE9-4D5A-A0DF-8528A1E93842}" presName="tx1" presStyleLbl="revTx" presStyleIdx="2" presStyleCnt="5"/>
      <dgm:spPr/>
    </dgm:pt>
    <dgm:pt modelId="{A727E0E0-2CBB-4B9D-B761-0542056CCFCF}" type="pres">
      <dgm:prSet presAssocID="{03FBBE89-EFE9-4D5A-A0DF-8528A1E93842}" presName="vert1" presStyleCnt="0"/>
      <dgm:spPr/>
    </dgm:pt>
    <dgm:pt modelId="{39A67AB6-9DF1-4E97-8544-CCD9D7F0DD9C}" type="pres">
      <dgm:prSet presAssocID="{F213E122-9232-44A2-A0B2-EF9F2BF16040}" presName="thickLine" presStyleLbl="alignNode1" presStyleIdx="3" presStyleCnt="5"/>
      <dgm:spPr/>
    </dgm:pt>
    <dgm:pt modelId="{D31F1F5F-9DC6-4803-8F78-64F058AEF6AD}" type="pres">
      <dgm:prSet presAssocID="{F213E122-9232-44A2-A0B2-EF9F2BF16040}" presName="horz1" presStyleCnt="0"/>
      <dgm:spPr/>
    </dgm:pt>
    <dgm:pt modelId="{5DEFCC8B-0080-4A61-A1BB-E2A58FFD9918}" type="pres">
      <dgm:prSet presAssocID="{F213E122-9232-44A2-A0B2-EF9F2BF16040}" presName="tx1" presStyleLbl="revTx" presStyleIdx="3" presStyleCnt="5"/>
      <dgm:spPr/>
    </dgm:pt>
    <dgm:pt modelId="{7BCB14CC-AC13-4D6C-A1A1-082B84C4CA3F}" type="pres">
      <dgm:prSet presAssocID="{F213E122-9232-44A2-A0B2-EF9F2BF16040}" presName="vert1" presStyleCnt="0"/>
      <dgm:spPr/>
    </dgm:pt>
    <dgm:pt modelId="{B054F072-D959-49B4-99F8-F013A853A451}" type="pres">
      <dgm:prSet presAssocID="{ECF9C9FA-7757-465A-B3D5-151830BCC1A2}" presName="thickLine" presStyleLbl="alignNode1" presStyleIdx="4" presStyleCnt="5"/>
      <dgm:spPr/>
    </dgm:pt>
    <dgm:pt modelId="{A80772F9-C7DC-4860-91BB-5759F580FD72}" type="pres">
      <dgm:prSet presAssocID="{ECF9C9FA-7757-465A-B3D5-151830BCC1A2}" presName="horz1" presStyleCnt="0"/>
      <dgm:spPr/>
    </dgm:pt>
    <dgm:pt modelId="{AA51ED2F-1F98-4D73-AD1E-4BB24266FD16}" type="pres">
      <dgm:prSet presAssocID="{ECF9C9FA-7757-465A-B3D5-151830BCC1A2}" presName="tx1" presStyleLbl="revTx" presStyleIdx="4" presStyleCnt="5"/>
      <dgm:spPr/>
    </dgm:pt>
    <dgm:pt modelId="{4983DB76-0B33-4B26-B7C7-DB51D351F89C}" type="pres">
      <dgm:prSet presAssocID="{ECF9C9FA-7757-465A-B3D5-151830BCC1A2}" presName="vert1" presStyleCnt="0"/>
      <dgm:spPr/>
    </dgm:pt>
  </dgm:ptLst>
  <dgm:cxnLst>
    <dgm:cxn modelId="{6849BF12-9940-4434-B25F-13D9DCAA692A}" srcId="{E993D6B8-3CE3-4AD5-8FF4-1A270CF9C8B1}" destId="{03FBBE89-EFE9-4D5A-A0DF-8528A1E93842}" srcOrd="2" destOrd="0" parTransId="{E2591A2A-91E7-4AB8-83B5-56C3AFC43D80}" sibTransId="{78259E6C-32E3-4972-8092-23997F04AA6B}"/>
    <dgm:cxn modelId="{B14EC228-F2A5-4229-A89A-49DF7C85B6DA}" type="presOf" srcId="{F213E122-9232-44A2-A0B2-EF9F2BF16040}" destId="{5DEFCC8B-0080-4A61-A1BB-E2A58FFD9918}" srcOrd="0" destOrd="0" presId="urn:microsoft.com/office/officeart/2008/layout/LinedList"/>
    <dgm:cxn modelId="{09981936-D878-44C1-9A55-93B7A2E9871D}" type="presOf" srcId="{135B14C4-83A8-4702-9870-3308596ABF3C}" destId="{ECCCA36D-44CA-4644-8A0F-C06AEF9E30E0}" srcOrd="0" destOrd="0" presId="urn:microsoft.com/office/officeart/2008/layout/LinedList"/>
    <dgm:cxn modelId="{BA50E049-3854-4884-9B55-33F06AD694D9}" srcId="{E993D6B8-3CE3-4AD5-8FF4-1A270CF9C8B1}" destId="{ECF9C9FA-7757-465A-B3D5-151830BCC1A2}" srcOrd="4" destOrd="0" parTransId="{92D9ABB8-8C92-4610-9469-71DF953FCCA6}" sibTransId="{98D1B948-640D-4B55-85EC-1F620B821A06}"/>
    <dgm:cxn modelId="{9B948D4C-531D-43C4-A33F-7E5586E29446}" type="presOf" srcId="{D7EF6A31-88A6-4054-BD96-641369338F41}" destId="{19BA3718-8989-40A0-8C24-CD857985B1D2}" srcOrd="0" destOrd="0" presId="urn:microsoft.com/office/officeart/2008/layout/LinedList"/>
    <dgm:cxn modelId="{EE24B26F-1314-47F1-B8C8-1B76D25A47F6}" type="presOf" srcId="{03FBBE89-EFE9-4D5A-A0DF-8528A1E93842}" destId="{53CEC7AE-E1FC-44F0-A12B-3E419F263EE1}" srcOrd="0" destOrd="0" presId="urn:microsoft.com/office/officeart/2008/layout/LinedList"/>
    <dgm:cxn modelId="{F8345384-9CDF-43AE-B4BC-8F226CCB9692}" srcId="{E993D6B8-3CE3-4AD5-8FF4-1A270CF9C8B1}" destId="{F213E122-9232-44A2-A0B2-EF9F2BF16040}" srcOrd="3" destOrd="0" parTransId="{09962F23-FB68-4137-9330-01EB1A5E6025}" sibTransId="{9D663F0C-0D58-4983-80D6-7FCE44F9346E}"/>
    <dgm:cxn modelId="{D80FB2A1-D38E-4905-AB2B-6D840D501E83}" type="presOf" srcId="{ECF9C9FA-7757-465A-B3D5-151830BCC1A2}" destId="{AA51ED2F-1F98-4D73-AD1E-4BB24266FD16}" srcOrd="0" destOrd="0" presId="urn:microsoft.com/office/officeart/2008/layout/LinedList"/>
    <dgm:cxn modelId="{82ABB1A6-9822-4C35-B688-353F1BCE5F3D}" srcId="{E993D6B8-3CE3-4AD5-8FF4-1A270CF9C8B1}" destId="{135B14C4-83A8-4702-9870-3308596ABF3C}" srcOrd="1" destOrd="0" parTransId="{F4DAAEE2-7A3D-4F41-90B6-4B9E5F75B792}" sibTransId="{0CB2891F-BE95-41B5-B3C1-B8EED092440F}"/>
    <dgm:cxn modelId="{5FA24FC9-7A0D-4503-8D92-432C5B38FACF}" type="presOf" srcId="{E993D6B8-3CE3-4AD5-8FF4-1A270CF9C8B1}" destId="{97CA0FAC-14EE-4FC5-A429-DDF3C283B1E7}" srcOrd="0" destOrd="0" presId="urn:microsoft.com/office/officeart/2008/layout/LinedList"/>
    <dgm:cxn modelId="{BB7A8BDA-0A57-4987-9C5E-058BDCDC9F46}" srcId="{E993D6B8-3CE3-4AD5-8FF4-1A270CF9C8B1}" destId="{D7EF6A31-88A6-4054-BD96-641369338F41}" srcOrd="0" destOrd="0" parTransId="{47EACEDD-EBE1-4403-98E5-930A754B8602}" sibTransId="{B87C92B6-AA8F-484C-BD82-91B9F2D5886C}"/>
    <dgm:cxn modelId="{6634BA5F-94C7-46B6-AC8E-96FE72D663AA}" type="presParOf" srcId="{97CA0FAC-14EE-4FC5-A429-DDF3C283B1E7}" destId="{8764A856-41A0-493B-9D6F-289AD7F55FE3}" srcOrd="0" destOrd="0" presId="urn:microsoft.com/office/officeart/2008/layout/LinedList"/>
    <dgm:cxn modelId="{EA1B758A-31B7-4762-8738-AD6E59535D2E}" type="presParOf" srcId="{97CA0FAC-14EE-4FC5-A429-DDF3C283B1E7}" destId="{F57C8921-08DC-46E0-9D1B-B63FFD702C1C}" srcOrd="1" destOrd="0" presId="urn:microsoft.com/office/officeart/2008/layout/LinedList"/>
    <dgm:cxn modelId="{CBD9B68D-302F-498C-AF66-83F3F8FD1D6F}" type="presParOf" srcId="{F57C8921-08DC-46E0-9D1B-B63FFD702C1C}" destId="{19BA3718-8989-40A0-8C24-CD857985B1D2}" srcOrd="0" destOrd="0" presId="urn:microsoft.com/office/officeart/2008/layout/LinedList"/>
    <dgm:cxn modelId="{903840A8-BEEF-4E22-ACA3-3692F66BD7DE}" type="presParOf" srcId="{F57C8921-08DC-46E0-9D1B-B63FFD702C1C}" destId="{3858B372-86C6-4847-B013-42514D52F073}" srcOrd="1" destOrd="0" presId="urn:microsoft.com/office/officeart/2008/layout/LinedList"/>
    <dgm:cxn modelId="{62C820DA-3E72-4C09-ADA1-ED1EBD23F9A4}" type="presParOf" srcId="{97CA0FAC-14EE-4FC5-A429-DDF3C283B1E7}" destId="{403992EC-0923-4BBF-A61C-70D7ADC7D2A7}" srcOrd="2" destOrd="0" presId="urn:microsoft.com/office/officeart/2008/layout/LinedList"/>
    <dgm:cxn modelId="{3A17324E-E8F8-41DB-A66D-761638008DDF}" type="presParOf" srcId="{97CA0FAC-14EE-4FC5-A429-DDF3C283B1E7}" destId="{257F0F14-620B-478E-8647-53CE7CD2D4AA}" srcOrd="3" destOrd="0" presId="urn:microsoft.com/office/officeart/2008/layout/LinedList"/>
    <dgm:cxn modelId="{2B1B01CF-D1DB-4A6D-930E-92F353AA74BC}" type="presParOf" srcId="{257F0F14-620B-478E-8647-53CE7CD2D4AA}" destId="{ECCCA36D-44CA-4644-8A0F-C06AEF9E30E0}" srcOrd="0" destOrd="0" presId="urn:microsoft.com/office/officeart/2008/layout/LinedList"/>
    <dgm:cxn modelId="{5B910259-50F3-4E26-AC87-DA441AC2D35C}" type="presParOf" srcId="{257F0F14-620B-478E-8647-53CE7CD2D4AA}" destId="{4A434EB0-D19E-40EC-8FF8-8B863FA6EBA9}" srcOrd="1" destOrd="0" presId="urn:microsoft.com/office/officeart/2008/layout/LinedList"/>
    <dgm:cxn modelId="{48E020B0-C45A-49FA-AECA-4F3D73D44FF4}" type="presParOf" srcId="{97CA0FAC-14EE-4FC5-A429-DDF3C283B1E7}" destId="{C463251C-F3DA-40B0-9D2F-479B7DF3FBA6}" srcOrd="4" destOrd="0" presId="urn:microsoft.com/office/officeart/2008/layout/LinedList"/>
    <dgm:cxn modelId="{50011489-E3B8-47E5-8CF3-120C312B3C0D}" type="presParOf" srcId="{97CA0FAC-14EE-4FC5-A429-DDF3C283B1E7}" destId="{759FC36C-B45A-4E7A-AAD3-1F1CFB26BF5E}" srcOrd="5" destOrd="0" presId="urn:microsoft.com/office/officeart/2008/layout/LinedList"/>
    <dgm:cxn modelId="{9A929585-51C9-4EBC-9136-255973AA1C3E}" type="presParOf" srcId="{759FC36C-B45A-4E7A-AAD3-1F1CFB26BF5E}" destId="{53CEC7AE-E1FC-44F0-A12B-3E419F263EE1}" srcOrd="0" destOrd="0" presId="urn:microsoft.com/office/officeart/2008/layout/LinedList"/>
    <dgm:cxn modelId="{CD756A84-A057-42E6-A9C2-A2A271E8C0C0}" type="presParOf" srcId="{759FC36C-B45A-4E7A-AAD3-1F1CFB26BF5E}" destId="{A727E0E0-2CBB-4B9D-B761-0542056CCFCF}" srcOrd="1" destOrd="0" presId="urn:microsoft.com/office/officeart/2008/layout/LinedList"/>
    <dgm:cxn modelId="{43DF07E8-622B-4136-B829-0B4374FE50FF}" type="presParOf" srcId="{97CA0FAC-14EE-4FC5-A429-DDF3C283B1E7}" destId="{39A67AB6-9DF1-4E97-8544-CCD9D7F0DD9C}" srcOrd="6" destOrd="0" presId="urn:microsoft.com/office/officeart/2008/layout/LinedList"/>
    <dgm:cxn modelId="{5C9306E1-438F-4BD3-99B6-376942574BF0}" type="presParOf" srcId="{97CA0FAC-14EE-4FC5-A429-DDF3C283B1E7}" destId="{D31F1F5F-9DC6-4803-8F78-64F058AEF6AD}" srcOrd="7" destOrd="0" presId="urn:microsoft.com/office/officeart/2008/layout/LinedList"/>
    <dgm:cxn modelId="{CE3B0297-EFB6-43F1-9CE3-13D1FCDBA984}" type="presParOf" srcId="{D31F1F5F-9DC6-4803-8F78-64F058AEF6AD}" destId="{5DEFCC8B-0080-4A61-A1BB-E2A58FFD9918}" srcOrd="0" destOrd="0" presId="urn:microsoft.com/office/officeart/2008/layout/LinedList"/>
    <dgm:cxn modelId="{40C5653E-DA51-4013-8BCD-8F6B31EAA625}" type="presParOf" srcId="{D31F1F5F-9DC6-4803-8F78-64F058AEF6AD}" destId="{7BCB14CC-AC13-4D6C-A1A1-082B84C4CA3F}" srcOrd="1" destOrd="0" presId="urn:microsoft.com/office/officeart/2008/layout/LinedList"/>
    <dgm:cxn modelId="{E1B5C70A-0686-4D74-964F-6A05AC119A6E}" type="presParOf" srcId="{97CA0FAC-14EE-4FC5-A429-DDF3C283B1E7}" destId="{B054F072-D959-49B4-99F8-F013A853A451}" srcOrd="8" destOrd="0" presId="urn:microsoft.com/office/officeart/2008/layout/LinedList"/>
    <dgm:cxn modelId="{A66B5EF5-D7ED-4858-8221-FBF1F04F43BC}" type="presParOf" srcId="{97CA0FAC-14EE-4FC5-A429-DDF3C283B1E7}" destId="{A80772F9-C7DC-4860-91BB-5759F580FD72}" srcOrd="9" destOrd="0" presId="urn:microsoft.com/office/officeart/2008/layout/LinedList"/>
    <dgm:cxn modelId="{6D9193DB-E5F5-4379-8CAA-CC1CE9E10ADA}" type="presParOf" srcId="{A80772F9-C7DC-4860-91BB-5759F580FD72}" destId="{AA51ED2F-1F98-4D73-AD1E-4BB24266FD16}" srcOrd="0" destOrd="0" presId="urn:microsoft.com/office/officeart/2008/layout/LinedList"/>
    <dgm:cxn modelId="{F6C5A868-6213-43E2-ABC2-43048BDFC4EC}" type="presParOf" srcId="{A80772F9-C7DC-4860-91BB-5759F580FD72}" destId="{4983DB76-0B33-4B26-B7C7-DB51D351F8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D323CB4-E907-4272-8F51-B243C4D0D27E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F033A47F-A18A-4732-BCF5-99F82386BF50}">
      <dgm:prSet/>
      <dgm:spPr/>
      <dgm:t>
        <a:bodyPr/>
        <a:lstStyle/>
        <a:p>
          <a:r>
            <a:rPr lang="it-IT" dirty="0"/>
            <a:t>Indirizzo email associato al messaggio/commento</a:t>
          </a:r>
        </a:p>
      </dgm:t>
    </dgm:pt>
    <dgm:pt modelId="{B5D808E5-AD85-4633-A915-2F95E4123F2D}" type="parTrans" cxnId="{231D5A33-D883-4C0A-BEA8-452764700FFA}">
      <dgm:prSet/>
      <dgm:spPr/>
      <dgm:t>
        <a:bodyPr/>
        <a:lstStyle/>
        <a:p>
          <a:endParaRPr lang="it-IT"/>
        </a:p>
      </dgm:t>
    </dgm:pt>
    <dgm:pt modelId="{F7654083-9588-446F-96DC-990BC3909347}" type="sibTrans" cxnId="{231D5A33-D883-4C0A-BEA8-452764700FFA}">
      <dgm:prSet/>
      <dgm:spPr/>
      <dgm:t>
        <a:bodyPr/>
        <a:lstStyle/>
        <a:p>
          <a:endParaRPr lang="it-IT"/>
        </a:p>
      </dgm:t>
    </dgm:pt>
    <dgm:pt modelId="{2FE52FFF-AA66-4E87-8A68-718365046788}" type="pres">
      <dgm:prSet presAssocID="{8D323CB4-E907-4272-8F51-B243C4D0D27E}" presName="linear" presStyleCnt="0">
        <dgm:presLayoutVars>
          <dgm:animLvl val="lvl"/>
          <dgm:resizeHandles val="exact"/>
        </dgm:presLayoutVars>
      </dgm:prSet>
      <dgm:spPr/>
    </dgm:pt>
    <dgm:pt modelId="{44E724E9-21FD-458F-A90B-E9136C83BD4F}" type="pres">
      <dgm:prSet presAssocID="{F033A47F-A18A-4732-BCF5-99F82386BF5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31D5A33-D883-4C0A-BEA8-452764700FFA}" srcId="{8D323CB4-E907-4272-8F51-B243C4D0D27E}" destId="{F033A47F-A18A-4732-BCF5-99F82386BF50}" srcOrd="0" destOrd="0" parTransId="{B5D808E5-AD85-4633-A915-2F95E4123F2D}" sibTransId="{F7654083-9588-446F-96DC-990BC3909347}"/>
    <dgm:cxn modelId="{D38E0B85-2CF7-4B23-9222-FDB042666F33}" type="presOf" srcId="{8D323CB4-E907-4272-8F51-B243C4D0D27E}" destId="{2FE52FFF-AA66-4E87-8A68-718365046788}" srcOrd="0" destOrd="0" presId="urn:microsoft.com/office/officeart/2005/8/layout/vList2"/>
    <dgm:cxn modelId="{CC071EEB-29CB-47D9-9DDA-23BFE005F2EC}" type="presOf" srcId="{F033A47F-A18A-4732-BCF5-99F82386BF50}" destId="{44E724E9-21FD-458F-A90B-E9136C83BD4F}" srcOrd="0" destOrd="0" presId="urn:microsoft.com/office/officeart/2005/8/layout/vList2"/>
    <dgm:cxn modelId="{6689D8EE-BB7B-45C4-A4D6-599C099E7BAB}" type="presParOf" srcId="{2FE52FFF-AA66-4E87-8A68-718365046788}" destId="{44E724E9-21FD-458F-A90B-E9136C83BD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90CEDE1-409A-4DFA-A988-758A48180B8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F6B454E7-C819-477B-B527-4446F1BB25FB}">
      <dgm:prSet/>
      <dgm:spPr/>
      <dgm:t>
        <a:bodyPr/>
        <a:lstStyle/>
        <a:p>
          <a:r>
            <a:rPr lang="it-IT" dirty="0"/>
            <a:t>Il link contiene un dominio molto simile ma non completamente uguale a quello reale (ad esempio www.gooogle.it al posto di www.google.it)</a:t>
          </a:r>
        </a:p>
      </dgm:t>
    </dgm:pt>
    <dgm:pt modelId="{03587454-1E69-4F8C-B28A-04070A0C2DEE}" type="parTrans" cxnId="{D47A603C-A77E-4788-93B8-C2FFE27C67BC}">
      <dgm:prSet/>
      <dgm:spPr/>
      <dgm:t>
        <a:bodyPr/>
        <a:lstStyle/>
        <a:p>
          <a:endParaRPr lang="it-IT"/>
        </a:p>
      </dgm:t>
    </dgm:pt>
    <dgm:pt modelId="{65F7FB5E-0939-46E4-87AA-689A6235406C}" type="sibTrans" cxnId="{D47A603C-A77E-4788-93B8-C2FFE27C67BC}">
      <dgm:prSet/>
      <dgm:spPr/>
      <dgm:t>
        <a:bodyPr/>
        <a:lstStyle/>
        <a:p>
          <a:endParaRPr lang="it-IT"/>
        </a:p>
      </dgm:t>
    </dgm:pt>
    <dgm:pt modelId="{14F007D2-309C-4BAF-852C-6B759417507B}" type="pres">
      <dgm:prSet presAssocID="{990CEDE1-409A-4DFA-A988-758A48180B8C}" presName="linear" presStyleCnt="0">
        <dgm:presLayoutVars>
          <dgm:animLvl val="lvl"/>
          <dgm:resizeHandles val="exact"/>
        </dgm:presLayoutVars>
      </dgm:prSet>
      <dgm:spPr/>
    </dgm:pt>
    <dgm:pt modelId="{B9F5E6AA-64BB-4FE4-A926-E7260FFE5BF7}" type="pres">
      <dgm:prSet presAssocID="{F6B454E7-C819-477B-B527-4446F1BB25F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7A603C-A77E-4788-93B8-C2FFE27C67BC}" srcId="{990CEDE1-409A-4DFA-A988-758A48180B8C}" destId="{F6B454E7-C819-477B-B527-4446F1BB25FB}" srcOrd="0" destOrd="0" parTransId="{03587454-1E69-4F8C-B28A-04070A0C2DEE}" sibTransId="{65F7FB5E-0939-46E4-87AA-689A6235406C}"/>
    <dgm:cxn modelId="{DF2AABA8-D907-4F8C-BB34-71262CD20521}" type="presOf" srcId="{F6B454E7-C819-477B-B527-4446F1BB25FB}" destId="{B9F5E6AA-64BB-4FE4-A926-E7260FFE5BF7}" srcOrd="0" destOrd="0" presId="urn:microsoft.com/office/officeart/2005/8/layout/vList2"/>
    <dgm:cxn modelId="{F41B6CDF-37B9-4424-AE4E-4D6B5DEA127F}" type="presOf" srcId="{990CEDE1-409A-4DFA-A988-758A48180B8C}" destId="{14F007D2-309C-4BAF-852C-6B759417507B}" srcOrd="0" destOrd="0" presId="urn:microsoft.com/office/officeart/2005/8/layout/vList2"/>
    <dgm:cxn modelId="{60FF8114-5079-4699-8D66-4F797ACBE73F}" type="presParOf" srcId="{14F007D2-309C-4BAF-852C-6B759417507B}" destId="{B9F5E6AA-64BB-4FE4-A926-E7260FFE5B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CB6C862-BAC9-47CC-8520-BAE345937DFE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94B50524-B6D0-4C62-8EF3-1E95F971B5DD}">
      <dgm:prSet/>
      <dgm:spPr/>
      <dgm:t>
        <a:bodyPr/>
        <a:lstStyle/>
        <a:p>
          <a:r>
            <a:rPr lang="it-IT" dirty="0"/>
            <a:t>Il messaggio contenuto è in inglese o in un'altra lingua diversa dall’italiano</a:t>
          </a:r>
        </a:p>
      </dgm:t>
    </dgm:pt>
    <dgm:pt modelId="{BFE9F9EF-FC61-4F0B-A4F6-E01521C745EC}" type="parTrans" cxnId="{A434FFAE-9CA9-4EAD-9EF1-613E8A2C69D8}">
      <dgm:prSet/>
      <dgm:spPr/>
      <dgm:t>
        <a:bodyPr/>
        <a:lstStyle/>
        <a:p>
          <a:endParaRPr lang="it-IT"/>
        </a:p>
      </dgm:t>
    </dgm:pt>
    <dgm:pt modelId="{D46F436B-1D67-4A34-A147-6AE9C5234624}" type="sibTrans" cxnId="{A434FFAE-9CA9-4EAD-9EF1-613E8A2C69D8}">
      <dgm:prSet/>
      <dgm:spPr/>
      <dgm:t>
        <a:bodyPr/>
        <a:lstStyle/>
        <a:p>
          <a:endParaRPr lang="it-IT"/>
        </a:p>
      </dgm:t>
    </dgm:pt>
    <dgm:pt modelId="{FEB3EA83-AE5A-4B13-AD99-CB6882BD05B1}" type="pres">
      <dgm:prSet presAssocID="{CCB6C862-BAC9-47CC-8520-BAE345937DFE}" presName="linear" presStyleCnt="0">
        <dgm:presLayoutVars>
          <dgm:animLvl val="lvl"/>
          <dgm:resizeHandles val="exact"/>
        </dgm:presLayoutVars>
      </dgm:prSet>
      <dgm:spPr/>
    </dgm:pt>
    <dgm:pt modelId="{8E1F6AE5-9DC5-4B9E-A89E-C69C79AAEB22}" type="pres">
      <dgm:prSet presAssocID="{94B50524-B6D0-4C62-8EF3-1E95F971B5D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C98A912-8455-46BE-8D14-794A6FED34A1}" type="presOf" srcId="{94B50524-B6D0-4C62-8EF3-1E95F971B5DD}" destId="{8E1F6AE5-9DC5-4B9E-A89E-C69C79AAEB22}" srcOrd="0" destOrd="0" presId="urn:microsoft.com/office/officeart/2005/8/layout/vList2"/>
    <dgm:cxn modelId="{A434FFAE-9CA9-4EAD-9EF1-613E8A2C69D8}" srcId="{CCB6C862-BAC9-47CC-8520-BAE345937DFE}" destId="{94B50524-B6D0-4C62-8EF3-1E95F971B5DD}" srcOrd="0" destOrd="0" parTransId="{BFE9F9EF-FC61-4F0B-A4F6-E01521C745EC}" sibTransId="{D46F436B-1D67-4A34-A147-6AE9C5234624}"/>
    <dgm:cxn modelId="{E02710DB-B9B9-4F15-B718-BB7BCF61605F}" type="presOf" srcId="{CCB6C862-BAC9-47CC-8520-BAE345937DFE}" destId="{FEB3EA83-AE5A-4B13-AD99-CB6882BD05B1}" srcOrd="0" destOrd="0" presId="urn:microsoft.com/office/officeart/2005/8/layout/vList2"/>
    <dgm:cxn modelId="{2C218803-63E8-4E07-B76A-9A15BE3B34D6}" type="presParOf" srcId="{FEB3EA83-AE5A-4B13-AD99-CB6882BD05B1}" destId="{8E1F6AE5-9DC5-4B9E-A89E-C69C79AAEB2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6C1371B-569E-4F43-BA98-C84461B07BCE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F71A28A4-F7B5-4EEF-BCC1-D9BCC545BBCA}">
      <dgm:prSet/>
      <dgm:spPr/>
      <dgm:t>
        <a:bodyPr/>
        <a:lstStyle/>
        <a:p>
          <a:pPr algn="l"/>
          <a:r>
            <a:rPr lang="it-IT" dirty="0"/>
            <a:t>L'allegato contiene una doppia estensione: nome.pdf.exe, o un'estensione strana come .</a:t>
          </a:r>
          <a:r>
            <a:rPr lang="it-IT" dirty="0" err="1"/>
            <a:t>pif</a:t>
          </a:r>
          <a:r>
            <a:rPr lang="it-IT" dirty="0"/>
            <a:t> e cliccandovi due volte si esegue invece un file malevolo</a:t>
          </a:r>
        </a:p>
      </dgm:t>
    </dgm:pt>
    <dgm:pt modelId="{ADC02889-7072-4DA2-8EB6-3DB86765A87B}" type="parTrans" cxnId="{082057FC-D114-4DAF-B4C4-1B524A044BA0}">
      <dgm:prSet/>
      <dgm:spPr/>
      <dgm:t>
        <a:bodyPr/>
        <a:lstStyle/>
        <a:p>
          <a:endParaRPr lang="it-IT"/>
        </a:p>
      </dgm:t>
    </dgm:pt>
    <dgm:pt modelId="{7BEEC9A1-ABE0-43BD-A6AD-B94D5B860FE2}" type="sibTrans" cxnId="{082057FC-D114-4DAF-B4C4-1B524A044BA0}">
      <dgm:prSet/>
      <dgm:spPr/>
      <dgm:t>
        <a:bodyPr/>
        <a:lstStyle/>
        <a:p>
          <a:endParaRPr lang="it-IT"/>
        </a:p>
      </dgm:t>
    </dgm:pt>
    <dgm:pt modelId="{74EA0EA2-7FB0-47C4-A40F-770400B4B28C}" type="pres">
      <dgm:prSet presAssocID="{76C1371B-569E-4F43-BA98-C84461B07BCE}" presName="linear" presStyleCnt="0">
        <dgm:presLayoutVars>
          <dgm:animLvl val="lvl"/>
          <dgm:resizeHandles val="exact"/>
        </dgm:presLayoutVars>
      </dgm:prSet>
      <dgm:spPr/>
    </dgm:pt>
    <dgm:pt modelId="{2B445EE4-A61B-4DAA-BCAE-88C9FB455E2B}" type="pres">
      <dgm:prSet presAssocID="{F71A28A4-F7B5-4EEF-BCC1-D9BCC545BBC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E8FCC6F-4080-4085-9EF3-0CB6D8950B5E}" type="presOf" srcId="{F71A28A4-F7B5-4EEF-BCC1-D9BCC545BBCA}" destId="{2B445EE4-A61B-4DAA-BCAE-88C9FB455E2B}" srcOrd="0" destOrd="0" presId="urn:microsoft.com/office/officeart/2005/8/layout/vList2"/>
    <dgm:cxn modelId="{CBEAF4D7-C483-4AEB-810F-45CDAF8DD2D7}" type="presOf" srcId="{76C1371B-569E-4F43-BA98-C84461B07BCE}" destId="{74EA0EA2-7FB0-47C4-A40F-770400B4B28C}" srcOrd="0" destOrd="0" presId="urn:microsoft.com/office/officeart/2005/8/layout/vList2"/>
    <dgm:cxn modelId="{082057FC-D114-4DAF-B4C4-1B524A044BA0}" srcId="{76C1371B-569E-4F43-BA98-C84461B07BCE}" destId="{F71A28A4-F7B5-4EEF-BCC1-D9BCC545BBCA}" srcOrd="0" destOrd="0" parTransId="{ADC02889-7072-4DA2-8EB6-3DB86765A87B}" sibTransId="{7BEEC9A1-ABE0-43BD-A6AD-B94D5B860FE2}"/>
    <dgm:cxn modelId="{0A9EB2CA-57FD-4C98-99A2-CFDC1F96BB85}" type="presParOf" srcId="{74EA0EA2-7FB0-47C4-A40F-770400B4B28C}" destId="{2B445EE4-A61B-4DAA-BCAE-88C9FB455E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776F5D2-06C8-4D75-AD90-414762D45D0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57ED4F15-EED5-4F79-842D-DF26D060648E}">
      <dgm:prSet/>
      <dgm:spPr/>
      <dgm:t>
        <a:bodyPr/>
        <a:lstStyle/>
        <a:p>
          <a:r>
            <a:rPr lang="it-IT" dirty="0"/>
            <a:t>Immaginiamo una ipotetica piattaforma di musica in streaming, il cui dominio Internet (inesistente e ideato solo ai fini del game) è teenmusic.it.</a:t>
          </a:r>
        </a:p>
      </dgm:t>
    </dgm:pt>
    <dgm:pt modelId="{ADE29FE1-9AA0-47B3-9D62-DBBE19A09167}" type="parTrans" cxnId="{35E035A7-2FA8-478C-8097-B9C7FB28D0CF}">
      <dgm:prSet/>
      <dgm:spPr/>
      <dgm:t>
        <a:bodyPr/>
        <a:lstStyle/>
        <a:p>
          <a:endParaRPr lang="it-IT"/>
        </a:p>
      </dgm:t>
    </dgm:pt>
    <dgm:pt modelId="{C401EE18-63BF-4C8A-A8C9-88B7497DEFCC}" type="sibTrans" cxnId="{35E035A7-2FA8-478C-8097-B9C7FB28D0CF}">
      <dgm:prSet/>
      <dgm:spPr/>
      <dgm:t>
        <a:bodyPr/>
        <a:lstStyle/>
        <a:p>
          <a:endParaRPr lang="it-IT"/>
        </a:p>
      </dgm:t>
    </dgm:pt>
    <dgm:pt modelId="{41DDFD38-7579-4B5F-9BBC-1AA4D6945FF6}">
      <dgm:prSet/>
      <dgm:spPr/>
      <dgm:t>
        <a:bodyPr/>
        <a:lstStyle/>
        <a:p>
          <a:r>
            <a:rPr lang="it-IT" dirty="0"/>
            <a:t>Tutti gli indirizzi web (URL) e gli indirizzi email che troveremo nelle email provenienti da questa piattaforma dovranno essere quindi del tipo: teenmusic.it/login, xyz.teenmusic.it, xyz@teenmusic.it</a:t>
          </a:r>
        </a:p>
      </dgm:t>
    </dgm:pt>
    <dgm:pt modelId="{282417DA-1057-4BBE-9F60-61627C7FAED2}" type="parTrans" cxnId="{BE106E68-6B9F-44E0-A7FD-61FA4441E1B4}">
      <dgm:prSet/>
      <dgm:spPr/>
      <dgm:t>
        <a:bodyPr/>
        <a:lstStyle/>
        <a:p>
          <a:endParaRPr lang="it-IT"/>
        </a:p>
      </dgm:t>
    </dgm:pt>
    <dgm:pt modelId="{12105A66-D23C-43DC-9F81-FA56994EF8AA}" type="sibTrans" cxnId="{BE106E68-6B9F-44E0-A7FD-61FA4441E1B4}">
      <dgm:prSet/>
      <dgm:spPr/>
      <dgm:t>
        <a:bodyPr/>
        <a:lstStyle/>
        <a:p>
          <a:endParaRPr lang="it-IT"/>
        </a:p>
      </dgm:t>
    </dgm:pt>
    <dgm:pt modelId="{1FFABE15-6DF7-4F6C-8D4A-61114149AB55}" type="pres">
      <dgm:prSet presAssocID="{2776F5D2-06C8-4D75-AD90-414762D45D0A}" presName="linear" presStyleCnt="0">
        <dgm:presLayoutVars>
          <dgm:animLvl val="lvl"/>
          <dgm:resizeHandles val="exact"/>
        </dgm:presLayoutVars>
      </dgm:prSet>
      <dgm:spPr/>
    </dgm:pt>
    <dgm:pt modelId="{A954FF0F-5230-48BC-B3EA-82A447B4699A}" type="pres">
      <dgm:prSet presAssocID="{57ED4F15-EED5-4F79-842D-DF26D060648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475BB0-DFC6-433B-B201-5316DD8475C3}" type="pres">
      <dgm:prSet presAssocID="{C401EE18-63BF-4C8A-A8C9-88B7497DEFCC}" presName="spacer" presStyleCnt="0"/>
      <dgm:spPr/>
    </dgm:pt>
    <dgm:pt modelId="{B34C8170-3205-4F0E-961A-EAD1FC2E6AE7}" type="pres">
      <dgm:prSet presAssocID="{41DDFD38-7579-4B5F-9BBC-1AA4D6945FF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E106E68-6B9F-44E0-A7FD-61FA4441E1B4}" srcId="{2776F5D2-06C8-4D75-AD90-414762D45D0A}" destId="{41DDFD38-7579-4B5F-9BBC-1AA4D6945FF6}" srcOrd="1" destOrd="0" parTransId="{282417DA-1057-4BBE-9F60-61627C7FAED2}" sibTransId="{12105A66-D23C-43DC-9F81-FA56994EF8AA}"/>
    <dgm:cxn modelId="{8C50C192-8C73-4A87-B390-ABF1386986D3}" type="presOf" srcId="{41DDFD38-7579-4B5F-9BBC-1AA4D6945FF6}" destId="{B34C8170-3205-4F0E-961A-EAD1FC2E6AE7}" srcOrd="0" destOrd="0" presId="urn:microsoft.com/office/officeart/2005/8/layout/vList2"/>
    <dgm:cxn modelId="{35E035A7-2FA8-478C-8097-B9C7FB28D0CF}" srcId="{2776F5D2-06C8-4D75-AD90-414762D45D0A}" destId="{57ED4F15-EED5-4F79-842D-DF26D060648E}" srcOrd="0" destOrd="0" parTransId="{ADE29FE1-9AA0-47B3-9D62-DBBE19A09167}" sibTransId="{C401EE18-63BF-4C8A-A8C9-88B7497DEFCC}"/>
    <dgm:cxn modelId="{8869EBC0-6D31-4845-ADF3-095BBB2C6AB3}" type="presOf" srcId="{57ED4F15-EED5-4F79-842D-DF26D060648E}" destId="{A954FF0F-5230-48BC-B3EA-82A447B4699A}" srcOrd="0" destOrd="0" presId="urn:microsoft.com/office/officeart/2005/8/layout/vList2"/>
    <dgm:cxn modelId="{91F2B7EA-B638-4B6C-B178-AB17A519131F}" type="presOf" srcId="{2776F5D2-06C8-4D75-AD90-414762D45D0A}" destId="{1FFABE15-6DF7-4F6C-8D4A-61114149AB55}" srcOrd="0" destOrd="0" presId="urn:microsoft.com/office/officeart/2005/8/layout/vList2"/>
    <dgm:cxn modelId="{9F3759F4-CDB9-484E-AF8E-60A45EC0E4B9}" type="presParOf" srcId="{1FFABE15-6DF7-4F6C-8D4A-61114149AB55}" destId="{A954FF0F-5230-48BC-B3EA-82A447B4699A}" srcOrd="0" destOrd="0" presId="urn:microsoft.com/office/officeart/2005/8/layout/vList2"/>
    <dgm:cxn modelId="{06BF8A0A-AD71-4B53-BCE7-93689F52C8F8}" type="presParOf" srcId="{1FFABE15-6DF7-4F6C-8D4A-61114149AB55}" destId="{F8475BB0-DFC6-433B-B201-5316DD8475C3}" srcOrd="1" destOrd="0" presId="urn:microsoft.com/office/officeart/2005/8/layout/vList2"/>
    <dgm:cxn modelId="{4CB14993-3CFE-4811-A624-E8810936387F}" type="presParOf" srcId="{1FFABE15-6DF7-4F6C-8D4A-61114149AB55}" destId="{B34C8170-3205-4F0E-961A-EAD1FC2E6AE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5CD2966-0CDD-4ECA-8C0D-F34E9C55AFB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it-IT"/>
        </a:p>
      </dgm:t>
    </dgm:pt>
    <dgm:pt modelId="{34959BF0-CEF9-4A03-B967-BE85BE2B1C12}">
      <dgm:prSet/>
      <dgm:spPr/>
      <dgm:t>
        <a:bodyPr/>
        <a:lstStyle/>
        <a:p>
          <a:r>
            <a:rPr lang="it-IT"/>
            <a:t>1db3w0assistenza@teen-music.com</a:t>
          </a:r>
        </a:p>
      </dgm:t>
    </dgm:pt>
    <dgm:pt modelId="{F205245E-4B44-4FE0-BAD4-AF14D20C7F08}" type="parTrans" cxnId="{AF4102EE-0A6F-4768-87B7-3E001F96E875}">
      <dgm:prSet/>
      <dgm:spPr/>
      <dgm:t>
        <a:bodyPr/>
        <a:lstStyle/>
        <a:p>
          <a:endParaRPr lang="it-IT"/>
        </a:p>
      </dgm:t>
    </dgm:pt>
    <dgm:pt modelId="{E89734C9-6A3E-4650-933D-FFAF6271041B}" type="sibTrans" cxnId="{AF4102EE-0A6F-4768-87B7-3E001F96E875}">
      <dgm:prSet/>
      <dgm:spPr/>
      <dgm:t>
        <a:bodyPr/>
        <a:lstStyle/>
        <a:p>
          <a:endParaRPr lang="it-IT"/>
        </a:p>
      </dgm:t>
    </dgm:pt>
    <dgm:pt modelId="{DB873795-7F4F-445B-91AA-8DDE113FB1A9}" type="pres">
      <dgm:prSet presAssocID="{E5CD2966-0CDD-4ECA-8C0D-F34E9C55AFBB}" presName="linear" presStyleCnt="0">
        <dgm:presLayoutVars>
          <dgm:animLvl val="lvl"/>
          <dgm:resizeHandles val="exact"/>
        </dgm:presLayoutVars>
      </dgm:prSet>
      <dgm:spPr/>
    </dgm:pt>
    <dgm:pt modelId="{1D3BBACE-9E0D-4869-8CEE-0F0E65727974}" type="pres">
      <dgm:prSet presAssocID="{34959BF0-CEF9-4A03-B967-BE85BE2B1C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1BBF77F-CE94-443F-9FFB-E525BE65249C}" type="presOf" srcId="{E5CD2966-0CDD-4ECA-8C0D-F34E9C55AFBB}" destId="{DB873795-7F4F-445B-91AA-8DDE113FB1A9}" srcOrd="0" destOrd="0" presId="urn:microsoft.com/office/officeart/2005/8/layout/vList2"/>
    <dgm:cxn modelId="{02D6AA82-E11A-4113-A948-89979CC577A5}" type="presOf" srcId="{34959BF0-CEF9-4A03-B967-BE85BE2B1C12}" destId="{1D3BBACE-9E0D-4869-8CEE-0F0E65727974}" srcOrd="0" destOrd="0" presId="urn:microsoft.com/office/officeart/2005/8/layout/vList2"/>
    <dgm:cxn modelId="{AF4102EE-0A6F-4768-87B7-3E001F96E875}" srcId="{E5CD2966-0CDD-4ECA-8C0D-F34E9C55AFBB}" destId="{34959BF0-CEF9-4A03-B967-BE85BE2B1C12}" srcOrd="0" destOrd="0" parTransId="{F205245E-4B44-4FE0-BAD4-AF14D20C7F08}" sibTransId="{E89734C9-6A3E-4650-933D-FFAF6271041B}"/>
    <dgm:cxn modelId="{04328365-5A6F-4145-9DF6-3B9B8EE0AB57}" type="presParOf" srcId="{DB873795-7F4F-445B-91AA-8DDE113FB1A9}" destId="{1D3BBACE-9E0D-4869-8CEE-0F0E6572797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9775F45-1867-4AA4-B62B-327D97D0E90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it-IT"/>
        </a:p>
      </dgm:t>
    </dgm:pt>
    <dgm:pt modelId="{CCC4BB89-98B0-4C5B-B3C7-0C3F79F8D0F4}">
      <dgm:prSet/>
      <dgm:spPr/>
      <dgm:t>
        <a:bodyPr/>
        <a:lstStyle/>
        <a:p>
          <a:r>
            <a:rPr lang="it-IT"/>
            <a:t>http://online.da.teenmusic.da-it.update.com</a:t>
          </a:r>
        </a:p>
      </dgm:t>
    </dgm:pt>
    <dgm:pt modelId="{B8E0DA4A-1C90-414B-869B-EF46548DCE58}" type="parTrans" cxnId="{66E34AC7-53FE-4197-AD39-863BC9C121F9}">
      <dgm:prSet/>
      <dgm:spPr/>
      <dgm:t>
        <a:bodyPr/>
        <a:lstStyle/>
        <a:p>
          <a:endParaRPr lang="it-IT"/>
        </a:p>
      </dgm:t>
    </dgm:pt>
    <dgm:pt modelId="{AEA31733-4776-4003-9DA7-10D1F793B929}" type="sibTrans" cxnId="{66E34AC7-53FE-4197-AD39-863BC9C121F9}">
      <dgm:prSet/>
      <dgm:spPr/>
      <dgm:t>
        <a:bodyPr/>
        <a:lstStyle/>
        <a:p>
          <a:endParaRPr lang="it-IT"/>
        </a:p>
      </dgm:t>
    </dgm:pt>
    <dgm:pt modelId="{6B11DD24-454A-4B12-9063-A79FBFC71510}" type="pres">
      <dgm:prSet presAssocID="{19775F45-1867-4AA4-B62B-327D97D0E90B}" presName="linear" presStyleCnt="0">
        <dgm:presLayoutVars>
          <dgm:animLvl val="lvl"/>
          <dgm:resizeHandles val="exact"/>
        </dgm:presLayoutVars>
      </dgm:prSet>
      <dgm:spPr/>
    </dgm:pt>
    <dgm:pt modelId="{3D5CAE4E-00C5-4E35-8AE6-B5D363D54792}" type="pres">
      <dgm:prSet presAssocID="{CCC4BB89-98B0-4C5B-B3C7-0C3F79F8D0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2E175A7-D137-4F52-8DCA-22F200207BDA}" type="presOf" srcId="{CCC4BB89-98B0-4C5B-B3C7-0C3F79F8D0F4}" destId="{3D5CAE4E-00C5-4E35-8AE6-B5D363D54792}" srcOrd="0" destOrd="0" presId="urn:microsoft.com/office/officeart/2005/8/layout/vList2"/>
    <dgm:cxn modelId="{66E34AC7-53FE-4197-AD39-863BC9C121F9}" srcId="{19775F45-1867-4AA4-B62B-327D97D0E90B}" destId="{CCC4BB89-98B0-4C5B-B3C7-0C3F79F8D0F4}" srcOrd="0" destOrd="0" parTransId="{B8E0DA4A-1C90-414B-869B-EF46548DCE58}" sibTransId="{AEA31733-4776-4003-9DA7-10D1F793B929}"/>
    <dgm:cxn modelId="{830183E1-679D-4E5F-8A34-8D7400BFB14D}" type="presOf" srcId="{19775F45-1867-4AA4-B62B-327D97D0E90B}" destId="{6B11DD24-454A-4B12-9063-A79FBFC71510}" srcOrd="0" destOrd="0" presId="urn:microsoft.com/office/officeart/2005/8/layout/vList2"/>
    <dgm:cxn modelId="{B73CE62E-7FBF-4374-A830-715DE955EFE4}" type="presParOf" srcId="{6B11DD24-454A-4B12-9063-A79FBFC71510}" destId="{3D5CAE4E-00C5-4E35-8AE6-B5D363D5479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61FD6-6457-4639-BE86-3B459D46DF3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BED8974-B651-4F66-964A-5DF4CDFA19DC}">
      <dgm:prSet custT="1"/>
      <dgm:spPr/>
      <dgm:t>
        <a:bodyPr/>
        <a:lstStyle/>
        <a:p>
          <a:r>
            <a:rPr lang="it-IT" sz="19900" dirty="0"/>
            <a:t>Fishing</a:t>
          </a:r>
        </a:p>
      </dgm:t>
    </dgm:pt>
    <dgm:pt modelId="{D905FAD5-614F-4BB3-AF64-C8B33CD028DF}" type="parTrans" cxnId="{0EAA19A6-3237-4594-9DE1-B9AB950B6605}">
      <dgm:prSet/>
      <dgm:spPr/>
      <dgm:t>
        <a:bodyPr/>
        <a:lstStyle/>
        <a:p>
          <a:endParaRPr lang="it-IT"/>
        </a:p>
      </dgm:t>
    </dgm:pt>
    <dgm:pt modelId="{06788CD5-4FD9-414E-A86B-AC0C10C667BA}" type="sibTrans" cxnId="{0EAA19A6-3237-4594-9DE1-B9AB950B6605}">
      <dgm:prSet/>
      <dgm:spPr/>
      <dgm:t>
        <a:bodyPr/>
        <a:lstStyle/>
        <a:p>
          <a:endParaRPr lang="it-IT"/>
        </a:p>
      </dgm:t>
    </dgm:pt>
    <dgm:pt modelId="{6C9716D0-1DD7-4D99-BA45-F34D5F701F5C}" type="pres">
      <dgm:prSet presAssocID="{5D661FD6-6457-4639-BE86-3B459D46DF32}" presName="Name0" presStyleCnt="0">
        <dgm:presLayoutVars>
          <dgm:dir/>
          <dgm:resizeHandles val="exact"/>
        </dgm:presLayoutVars>
      </dgm:prSet>
      <dgm:spPr/>
    </dgm:pt>
    <dgm:pt modelId="{0784B0CB-4B54-4B95-B5BA-10802668821B}" type="pres">
      <dgm:prSet presAssocID="{5BED8974-B651-4F66-964A-5DF4CDFA19DC}" presName="node" presStyleLbl="node1" presStyleIdx="0" presStyleCnt="1">
        <dgm:presLayoutVars>
          <dgm:bulletEnabled val="1"/>
        </dgm:presLayoutVars>
      </dgm:prSet>
      <dgm:spPr/>
    </dgm:pt>
  </dgm:ptLst>
  <dgm:cxnLst>
    <dgm:cxn modelId="{99B3B81B-5E74-47EA-826C-DC21A0034029}" type="presOf" srcId="{5BED8974-B651-4F66-964A-5DF4CDFA19DC}" destId="{0784B0CB-4B54-4B95-B5BA-10802668821B}" srcOrd="0" destOrd="0" presId="urn:microsoft.com/office/officeart/2005/8/layout/process1"/>
    <dgm:cxn modelId="{D9506B8B-7D04-4008-8342-D2972547D07F}" type="presOf" srcId="{5D661FD6-6457-4639-BE86-3B459D46DF32}" destId="{6C9716D0-1DD7-4D99-BA45-F34D5F701F5C}" srcOrd="0" destOrd="0" presId="urn:microsoft.com/office/officeart/2005/8/layout/process1"/>
    <dgm:cxn modelId="{0EAA19A6-3237-4594-9DE1-B9AB950B6605}" srcId="{5D661FD6-6457-4639-BE86-3B459D46DF32}" destId="{5BED8974-B651-4F66-964A-5DF4CDFA19DC}" srcOrd="0" destOrd="0" parTransId="{D905FAD5-614F-4BB3-AF64-C8B33CD028DF}" sibTransId="{06788CD5-4FD9-414E-A86B-AC0C10C667BA}"/>
    <dgm:cxn modelId="{98C726EE-05A6-41D1-8AA4-AEEB7D0B6568}" type="presParOf" srcId="{6C9716D0-1DD7-4D99-BA45-F34D5F701F5C}" destId="{0784B0CB-4B54-4B95-B5BA-10802668821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0395504-A11D-4FF1-8F9A-73B7FDD3B34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2212CFA9-12EB-4EEA-AA4D-A7FD7689935F}">
      <dgm:prSet/>
      <dgm:spPr/>
      <dgm:t>
        <a:bodyPr/>
        <a:lstStyle/>
        <a:p>
          <a:r>
            <a:rPr lang="it-IT"/>
            <a:t>https://titolari.teenmusic.it/server.pt</a:t>
          </a:r>
        </a:p>
      </dgm:t>
    </dgm:pt>
    <dgm:pt modelId="{FF5693F0-8828-4087-97D4-59FF238AEE5C}" type="parTrans" cxnId="{756BF185-C865-47A8-98F0-DDD3BB9FCFFA}">
      <dgm:prSet/>
      <dgm:spPr/>
      <dgm:t>
        <a:bodyPr/>
        <a:lstStyle/>
        <a:p>
          <a:endParaRPr lang="it-IT"/>
        </a:p>
      </dgm:t>
    </dgm:pt>
    <dgm:pt modelId="{32B5398D-0A2B-4E0F-8393-029E3F889CFC}" type="sibTrans" cxnId="{756BF185-C865-47A8-98F0-DDD3BB9FCFFA}">
      <dgm:prSet/>
      <dgm:spPr/>
      <dgm:t>
        <a:bodyPr/>
        <a:lstStyle/>
        <a:p>
          <a:endParaRPr lang="it-IT"/>
        </a:p>
      </dgm:t>
    </dgm:pt>
    <dgm:pt modelId="{7518CC32-F567-48EF-A46E-CAEE9ADB8DF4}" type="pres">
      <dgm:prSet presAssocID="{90395504-A11D-4FF1-8F9A-73B7FDD3B34C}" presName="linear" presStyleCnt="0">
        <dgm:presLayoutVars>
          <dgm:animLvl val="lvl"/>
          <dgm:resizeHandles val="exact"/>
        </dgm:presLayoutVars>
      </dgm:prSet>
      <dgm:spPr/>
    </dgm:pt>
    <dgm:pt modelId="{C697F9C5-B852-47E1-9856-5ED8205196E9}" type="pres">
      <dgm:prSet presAssocID="{2212CFA9-12EB-4EEA-AA4D-A7FD7689935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EC52304-3954-4AF0-B2E1-6BD4A0D9DD2D}" type="presOf" srcId="{90395504-A11D-4FF1-8F9A-73B7FDD3B34C}" destId="{7518CC32-F567-48EF-A46E-CAEE9ADB8DF4}" srcOrd="0" destOrd="0" presId="urn:microsoft.com/office/officeart/2005/8/layout/vList2"/>
    <dgm:cxn modelId="{756BF185-C865-47A8-98F0-DDD3BB9FCFFA}" srcId="{90395504-A11D-4FF1-8F9A-73B7FDD3B34C}" destId="{2212CFA9-12EB-4EEA-AA4D-A7FD7689935F}" srcOrd="0" destOrd="0" parTransId="{FF5693F0-8828-4087-97D4-59FF238AEE5C}" sibTransId="{32B5398D-0A2B-4E0F-8393-029E3F889CFC}"/>
    <dgm:cxn modelId="{3A7154A9-287D-4F09-AD52-84789836F4F9}" type="presOf" srcId="{2212CFA9-12EB-4EEA-AA4D-A7FD7689935F}" destId="{C697F9C5-B852-47E1-9856-5ED8205196E9}" srcOrd="0" destOrd="0" presId="urn:microsoft.com/office/officeart/2005/8/layout/vList2"/>
    <dgm:cxn modelId="{C2D91EA5-75B4-45A6-A5CE-BD498FC8E635}" type="presParOf" srcId="{7518CC32-F567-48EF-A46E-CAEE9ADB8DF4}" destId="{C697F9C5-B852-47E1-9856-5ED8205196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FF79E25-6A6A-45FF-B52F-1DC80445540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it-IT"/>
        </a:p>
      </dgm:t>
    </dgm:pt>
    <dgm:pt modelId="{D9256297-19D6-4C10-902E-3889417961A2}">
      <dgm:prSet/>
      <dgm:spPr/>
      <dgm:t>
        <a:bodyPr/>
        <a:lstStyle/>
        <a:p>
          <a:r>
            <a:rPr lang="it-IT"/>
            <a:t>http://kolems.cz/teenmusic.it/st.php</a:t>
          </a:r>
        </a:p>
      </dgm:t>
    </dgm:pt>
    <dgm:pt modelId="{6D4EF595-8FC8-42AF-885F-5473F6BD9CCE}" type="parTrans" cxnId="{C8AC3A6B-3DF6-481E-8FF4-7507253C672F}">
      <dgm:prSet/>
      <dgm:spPr/>
      <dgm:t>
        <a:bodyPr/>
        <a:lstStyle/>
        <a:p>
          <a:endParaRPr lang="it-IT"/>
        </a:p>
      </dgm:t>
    </dgm:pt>
    <dgm:pt modelId="{D3FDDFB9-D03E-4FD4-8AFE-9C2E42F482C4}" type="sibTrans" cxnId="{C8AC3A6B-3DF6-481E-8FF4-7507253C672F}">
      <dgm:prSet/>
      <dgm:spPr/>
      <dgm:t>
        <a:bodyPr/>
        <a:lstStyle/>
        <a:p>
          <a:endParaRPr lang="it-IT"/>
        </a:p>
      </dgm:t>
    </dgm:pt>
    <dgm:pt modelId="{3863598A-FBF5-4A71-A4F1-BF52F5668ED0}" type="pres">
      <dgm:prSet presAssocID="{FFF79E25-6A6A-45FF-B52F-1DC804455404}" presName="linear" presStyleCnt="0">
        <dgm:presLayoutVars>
          <dgm:animLvl val="lvl"/>
          <dgm:resizeHandles val="exact"/>
        </dgm:presLayoutVars>
      </dgm:prSet>
      <dgm:spPr/>
    </dgm:pt>
    <dgm:pt modelId="{2DCA6085-2304-4A9F-9E70-040F0B6ECE80}" type="pres">
      <dgm:prSet presAssocID="{D9256297-19D6-4C10-902E-3889417961A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86ED136-B330-4687-897F-35F1754F86DF}" type="presOf" srcId="{FFF79E25-6A6A-45FF-B52F-1DC804455404}" destId="{3863598A-FBF5-4A71-A4F1-BF52F5668ED0}" srcOrd="0" destOrd="0" presId="urn:microsoft.com/office/officeart/2005/8/layout/vList2"/>
    <dgm:cxn modelId="{C8AC3A6B-3DF6-481E-8FF4-7507253C672F}" srcId="{FFF79E25-6A6A-45FF-B52F-1DC804455404}" destId="{D9256297-19D6-4C10-902E-3889417961A2}" srcOrd="0" destOrd="0" parTransId="{6D4EF595-8FC8-42AF-885F-5473F6BD9CCE}" sibTransId="{D3FDDFB9-D03E-4FD4-8AFE-9C2E42F482C4}"/>
    <dgm:cxn modelId="{0E163CDD-FEA0-4F96-BB81-9180C0B47F0E}" type="presOf" srcId="{D9256297-19D6-4C10-902E-3889417961A2}" destId="{2DCA6085-2304-4A9F-9E70-040F0B6ECE80}" srcOrd="0" destOrd="0" presId="urn:microsoft.com/office/officeart/2005/8/layout/vList2"/>
    <dgm:cxn modelId="{C84B7A7D-6D50-4316-8089-3BE365B94B0A}" type="presParOf" srcId="{3863598A-FBF5-4A71-A4F1-BF52F5668ED0}" destId="{2DCA6085-2304-4A9F-9E70-040F0B6ECE8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80E9513-277D-49C5-B8B6-3908AE6E7DD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it-IT"/>
        </a:p>
      </dgm:t>
    </dgm:pt>
    <dgm:pt modelId="{71E75CC6-FEE6-4124-8A8C-6BEA31AAF21B}">
      <dgm:prSet/>
      <dgm:spPr/>
      <dgm:t>
        <a:bodyPr/>
        <a:lstStyle/>
        <a:p>
          <a:r>
            <a:rPr lang="it-IT"/>
            <a:t>http://login.teenmusic.access.it</a:t>
          </a:r>
        </a:p>
      </dgm:t>
    </dgm:pt>
    <dgm:pt modelId="{ADE85A0A-53C2-433A-ADC2-2AA4957FEAD4}" type="parTrans" cxnId="{8159371C-2818-4540-BBCE-6351C46AC7F4}">
      <dgm:prSet/>
      <dgm:spPr/>
      <dgm:t>
        <a:bodyPr/>
        <a:lstStyle/>
        <a:p>
          <a:endParaRPr lang="it-IT"/>
        </a:p>
      </dgm:t>
    </dgm:pt>
    <dgm:pt modelId="{842B390B-3451-4429-9B24-12A87789B138}" type="sibTrans" cxnId="{8159371C-2818-4540-BBCE-6351C46AC7F4}">
      <dgm:prSet/>
      <dgm:spPr/>
      <dgm:t>
        <a:bodyPr/>
        <a:lstStyle/>
        <a:p>
          <a:endParaRPr lang="it-IT"/>
        </a:p>
      </dgm:t>
    </dgm:pt>
    <dgm:pt modelId="{AC6C7D45-C07E-475A-9FCD-82D1367D3A2E}" type="pres">
      <dgm:prSet presAssocID="{680E9513-277D-49C5-B8B6-3908AE6E7DD3}" presName="linear" presStyleCnt="0">
        <dgm:presLayoutVars>
          <dgm:animLvl val="lvl"/>
          <dgm:resizeHandles val="exact"/>
        </dgm:presLayoutVars>
      </dgm:prSet>
      <dgm:spPr/>
    </dgm:pt>
    <dgm:pt modelId="{3C32AFC2-B57E-4AAE-8F0F-990FAF970A70}" type="pres">
      <dgm:prSet presAssocID="{71E75CC6-FEE6-4124-8A8C-6BEA31AAF21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159371C-2818-4540-BBCE-6351C46AC7F4}" srcId="{680E9513-277D-49C5-B8B6-3908AE6E7DD3}" destId="{71E75CC6-FEE6-4124-8A8C-6BEA31AAF21B}" srcOrd="0" destOrd="0" parTransId="{ADE85A0A-53C2-433A-ADC2-2AA4957FEAD4}" sibTransId="{842B390B-3451-4429-9B24-12A87789B138}"/>
    <dgm:cxn modelId="{BC10754D-6D71-46FA-B644-D54D9B8129B0}" type="presOf" srcId="{71E75CC6-FEE6-4124-8A8C-6BEA31AAF21B}" destId="{3C32AFC2-B57E-4AAE-8F0F-990FAF970A70}" srcOrd="0" destOrd="0" presId="urn:microsoft.com/office/officeart/2005/8/layout/vList2"/>
    <dgm:cxn modelId="{62C992AF-D339-4E5F-BEDB-AC0DF2F573A1}" type="presOf" srcId="{680E9513-277D-49C5-B8B6-3908AE6E7DD3}" destId="{AC6C7D45-C07E-475A-9FCD-82D1367D3A2E}" srcOrd="0" destOrd="0" presId="urn:microsoft.com/office/officeart/2005/8/layout/vList2"/>
    <dgm:cxn modelId="{FE286FD2-0AD5-4629-AF11-3847231C79D8}" type="presParOf" srcId="{AC6C7D45-C07E-475A-9FCD-82D1367D3A2E}" destId="{3C32AFC2-B57E-4AAE-8F0F-990FAF970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7DC2427-0F12-4724-AAD9-D767F177F85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it-IT"/>
        </a:p>
      </dgm:t>
    </dgm:pt>
    <dgm:pt modelId="{7AE14C69-86A2-410D-BC6E-C1271A5B4401}">
      <dgm:prSet/>
      <dgm:spPr/>
      <dgm:t>
        <a:bodyPr/>
        <a:lstStyle/>
        <a:p>
          <a:r>
            <a:rPr lang="it-IT"/>
            <a:t>assistenza@teenmusic.ru</a:t>
          </a:r>
        </a:p>
      </dgm:t>
    </dgm:pt>
    <dgm:pt modelId="{01ED0EA1-746A-452A-8F00-BCF26F95B29B}" type="parTrans" cxnId="{1B5FEDBF-4706-4F34-B45D-B6F929C2F0B6}">
      <dgm:prSet/>
      <dgm:spPr/>
      <dgm:t>
        <a:bodyPr/>
        <a:lstStyle/>
        <a:p>
          <a:endParaRPr lang="it-IT"/>
        </a:p>
      </dgm:t>
    </dgm:pt>
    <dgm:pt modelId="{88B8D940-62EB-4EAC-84B2-4D6A4C11FB97}" type="sibTrans" cxnId="{1B5FEDBF-4706-4F34-B45D-B6F929C2F0B6}">
      <dgm:prSet/>
      <dgm:spPr/>
      <dgm:t>
        <a:bodyPr/>
        <a:lstStyle/>
        <a:p>
          <a:endParaRPr lang="it-IT"/>
        </a:p>
      </dgm:t>
    </dgm:pt>
    <dgm:pt modelId="{0B6BAC49-7606-4C91-8F24-742A73C0E626}" type="pres">
      <dgm:prSet presAssocID="{F7DC2427-0F12-4724-AAD9-D767F177F85B}" presName="linear" presStyleCnt="0">
        <dgm:presLayoutVars>
          <dgm:animLvl val="lvl"/>
          <dgm:resizeHandles val="exact"/>
        </dgm:presLayoutVars>
      </dgm:prSet>
      <dgm:spPr/>
    </dgm:pt>
    <dgm:pt modelId="{70D291AC-8ABF-431B-B2FA-EBFEE8A6D30B}" type="pres">
      <dgm:prSet presAssocID="{7AE14C69-86A2-410D-BC6E-C1271A5B440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36A961D-82AC-4D33-BB19-DE7E64C8EE9D}" type="presOf" srcId="{7AE14C69-86A2-410D-BC6E-C1271A5B4401}" destId="{70D291AC-8ABF-431B-B2FA-EBFEE8A6D30B}" srcOrd="0" destOrd="0" presId="urn:microsoft.com/office/officeart/2005/8/layout/vList2"/>
    <dgm:cxn modelId="{96AC9E29-A364-4548-9176-A7C5D02ADD5E}" type="presOf" srcId="{F7DC2427-0F12-4724-AAD9-D767F177F85B}" destId="{0B6BAC49-7606-4C91-8F24-742A73C0E626}" srcOrd="0" destOrd="0" presId="urn:microsoft.com/office/officeart/2005/8/layout/vList2"/>
    <dgm:cxn modelId="{1B5FEDBF-4706-4F34-B45D-B6F929C2F0B6}" srcId="{F7DC2427-0F12-4724-AAD9-D767F177F85B}" destId="{7AE14C69-86A2-410D-BC6E-C1271A5B4401}" srcOrd="0" destOrd="0" parTransId="{01ED0EA1-746A-452A-8F00-BCF26F95B29B}" sibTransId="{88B8D940-62EB-4EAC-84B2-4D6A4C11FB97}"/>
    <dgm:cxn modelId="{1B9EE4BE-70AF-4532-AC7F-7E90D27BB699}" type="presParOf" srcId="{0B6BAC49-7606-4C91-8F24-742A73C0E626}" destId="{70D291AC-8ABF-431B-B2FA-EBFEE8A6D3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A096EA3-6610-4930-A5E5-10F2C8795288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it-IT"/>
        </a:p>
      </dgm:t>
    </dgm:pt>
    <dgm:pt modelId="{84918402-AC01-47E6-B7F5-44D41CD134E2}">
      <dgm:prSet/>
      <dgm:spPr/>
      <dgm:t>
        <a:bodyPr/>
        <a:lstStyle/>
        <a:p>
          <a:r>
            <a:rPr lang="it-IT"/>
            <a:t>http://80.574.215.39.teenmusic-italia.it</a:t>
          </a:r>
        </a:p>
      </dgm:t>
    </dgm:pt>
    <dgm:pt modelId="{41F7ED86-3323-4E8D-90D6-C4A369AF7AAF}" type="parTrans" cxnId="{18108FAC-9065-438A-A8FC-721911459106}">
      <dgm:prSet/>
      <dgm:spPr/>
      <dgm:t>
        <a:bodyPr/>
        <a:lstStyle/>
        <a:p>
          <a:endParaRPr lang="it-IT"/>
        </a:p>
      </dgm:t>
    </dgm:pt>
    <dgm:pt modelId="{2BB2E150-B020-492A-85F6-57B618B54585}" type="sibTrans" cxnId="{18108FAC-9065-438A-A8FC-721911459106}">
      <dgm:prSet/>
      <dgm:spPr/>
      <dgm:t>
        <a:bodyPr/>
        <a:lstStyle/>
        <a:p>
          <a:endParaRPr lang="it-IT"/>
        </a:p>
      </dgm:t>
    </dgm:pt>
    <dgm:pt modelId="{2B28AB6E-C53C-469D-AF4C-5FC8A3659001}" type="pres">
      <dgm:prSet presAssocID="{8A096EA3-6610-4930-A5E5-10F2C8795288}" presName="linear" presStyleCnt="0">
        <dgm:presLayoutVars>
          <dgm:animLvl val="lvl"/>
          <dgm:resizeHandles val="exact"/>
        </dgm:presLayoutVars>
      </dgm:prSet>
      <dgm:spPr/>
    </dgm:pt>
    <dgm:pt modelId="{9DA0502B-4D14-451C-9281-9A0F7599CA30}" type="pres">
      <dgm:prSet presAssocID="{84918402-AC01-47E6-B7F5-44D41CD134E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D07B2E-06C5-4992-A56B-2536782DAA6D}" type="presOf" srcId="{84918402-AC01-47E6-B7F5-44D41CD134E2}" destId="{9DA0502B-4D14-451C-9281-9A0F7599CA30}" srcOrd="0" destOrd="0" presId="urn:microsoft.com/office/officeart/2005/8/layout/vList2"/>
    <dgm:cxn modelId="{18108FAC-9065-438A-A8FC-721911459106}" srcId="{8A096EA3-6610-4930-A5E5-10F2C8795288}" destId="{84918402-AC01-47E6-B7F5-44D41CD134E2}" srcOrd="0" destOrd="0" parTransId="{41F7ED86-3323-4E8D-90D6-C4A369AF7AAF}" sibTransId="{2BB2E150-B020-492A-85F6-57B618B54585}"/>
    <dgm:cxn modelId="{49025DBB-A768-4B39-8683-835E00E9FB25}" type="presOf" srcId="{8A096EA3-6610-4930-A5E5-10F2C8795288}" destId="{2B28AB6E-C53C-469D-AF4C-5FC8A3659001}" srcOrd="0" destOrd="0" presId="urn:microsoft.com/office/officeart/2005/8/layout/vList2"/>
    <dgm:cxn modelId="{07295693-A697-4FC2-BA2C-AB483EC884C9}" type="presParOf" srcId="{2B28AB6E-C53C-469D-AF4C-5FC8A3659001}" destId="{9DA0502B-4D14-451C-9281-9A0F7599CA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72F75E6-302E-4E2C-869C-5C17AC17F9A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E838497A-4E2A-4054-8772-17D276825258}">
      <dgm:prSet/>
      <dgm:spPr/>
      <dgm:t>
        <a:bodyPr/>
        <a:lstStyle/>
        <a:p>
          <a:r>
            <a:rPr lang="it-IT"/>
            <a:t>noreply@teenmusic.it</a:t>
          </a:r>
        </a:p>
      </dgm:t>
    </dgm:pt>
    <dgm:pt modelId="{17468A49-A4F4-4BFB-9364-307516DF7D5E}" type="parTrans" cxnId="{3BA42A14-2039-41F3-B57B-E6EEB377AC2C}">
      <dgm:prSet/>
      <dgm:spPr/>
      <dgm:t>
        <a:bodyPr/>
        <a:lstStyle/>
        <a:p>
          <a:endParaRPr lang="it-IT"/>
        </a:p>
      </dgm:t>
    </dgm:pt>
    <dgm:pt modelId="{E9E90510-86B4-4E10-BE04-1B45ED51BFEA}" type="sibTrans" cxnId="{3BA42A14-2039-41F3-B57B-E6EEB377AC2C}">
      <dgm:prSet/>
      <dgm:spPr/>
      <dgm:t>
        <a:bodyPr/>
        <a:lstStyle/>
        <a:p>
          <a:endParaRPr lang="it-IT"/>
        </a:p>
      </dgm:t>
    </dgm:pt>
    <dgm:pt modelId="{92B77FFB-E68A-4D1F-81C6-FE709F4CCE58}" type="pres">
      <dgm:prSet presAssocID="{672F75E6-302E-4E2C-869C-5C17AC17F9A5}" presName="linear" presStyleCnt="0">
        <dgm:presLayoutVars>
          <dgm:animLvl val="lvl"/>
          <dgm:resizeHandles val="exact"/>
        </dgm:presLayoutVars>
      </dgm:prSet>
      <dgm:spPr/>
    </dgm:pt>
    <dgm:pt modelId="{D65D54C8-59A0-4FDC-BE65-022039C47C32}" type="pres">
      <dgm:prSet presAssocID="{E838497A-4E2A-4054-8772-17D27682525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BA42A14-2039-41F3-B57B-E6EEB377AC2C}" srcId="{672F75E6-302E-4E2C-869C-5C17AC17F9A5}" destId="{E838497A-4E2A-4054-8772-17D276825258}" srcOrd="0" destOrd="0" parTransId="{17468A49-A4F4-4BFB-9364-307516DF7D5E}" sibTransId="{E9E90510-86B4-4E10-BE04-1B45ED51BFEA}"/>
    <dgm:cxn modelId="{517F8284-9000-4F7A-99C9-9C3447C149F2}" type="presOf" srcId="{672F75E6-302E-4E2C-869C-5C17AC17F9A5}" destId="{92B77FFB-E68A-4D1F-81C6-FE709F4CCE58}" srcOrd="0" destOrd="0" presId="urn:microsoft.com/office/officeart/2005/8/layout/vList2"/>
    <dgm:cxn modelId="{5F1902EE-271F-4CEF-BE94-710E5E99D3C7}" type="presOf" srcId="{E838497A-4E2A-4054-8772-17D276825258}" destId="{D65D54C8-59A0-4FDC-BE65-022039C47C32}" srcOrd="0" destOrd="0" presId="urn:microsoft.com/office/officeart/2005/8/layout/vList2"/>
    <dgm:cxn modelId="{BC30A7C2-25A9-40E1-8854-E2414DCE8D50}" type="presParOf" srcId="{92B77FFB-E68A-4D1F-81C6-FE709F4CCE58}" destId="{D65D54C8-59A0-4FDC-BE65-022039C47C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B186DD5-5CA0-4D9D-9C98-09906AA105A7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it-IT"/>
        </a:p>
      </dgm:t>
    </dgm:pt>
    <dgm:pt modelId="{F0DA1CB6-5D67-46CC-A7EB-99877DB1DC82}">
      <dgm:prSet/>
      <dgm:spPr/>
      <dgm:t>
        <a:bodyPr/>
        <a:lstStyle/>
        <a:p>
          <a:r>
            <a:rPr lang="it-IT"/>
            <a:t>www.teenmusic.com.personal.login.it</a:t>
          </a:r>
        </a:p>
      </dgm:t>
    </dgm:pt>
    <dgm:pt modelId="{9A9C5C45-8322-4616-A578-43B696609BC9}" type="parTrans" cxnId="{C6A8C8BB-46A2-40FF-8B43-21BCFDCFF24F}">
      <dgm:prSet/>
      <dgm:spPr/>
      <dgm:t>
        <a:bodyPr/>
        <a:lstStyle/>
        <a:p>
          <a:endParaRPr lang="it-IT"/>
        </a:p>
      </dgm:t>
    </dgm:pt>
    <dgm:pt modelId="{6854640B-3E72-4609-91CC-090CC0FAB06A}" type="sibTrans" cxnId="{C6A8C8BB-46A2-40FF-8B43-21BCFDCFF24F}">
      <dgm:prSet/>
      <dgm:spPr/>
      <dgm:t>
        <a:bodyPr/>
        <a:lstStyle/>
        <a:p>
          <a:endParaRPr lang="it-IT"/>
        </a:p>
      </dgm:t>
    </dgm:pt>
    <dgm:pt modelId="{8F0B2B9F-C989-4D71-96C3-123E024E88E1}" type="pres">
      <dgm:prSet presAssocID="{5B186DD5-5CA0-4D9D-9C98-09906AA105A7}" presName="linear" presStyleCnt="0">
        <dgm:presLayoutVars>
          <dgm:animLvl val="lvl"/>
          <dgm:resizeHandles val="exact"/>
        </dgm:presLayoutVars>
      </dgm:prSet>
      <dgm:spPr/>
    </dgm:pt>
    <dgm:pt modelId="{9E448D62-74D2-444A-B5A6-36FB9639C2F4}" type="pres">
      <dgm:prSet presAssocID="{F0DA1CB6-5D67-46CC-A7EB-99877DB1DC8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6A8C8BB-46A2-40FF-8B43-21BCFDCFF24F}" srcId="{5B186DD5-5CA0-4D9D-9C98-09906AA105A7}" destId="{F0DA1CB6-5D67-46CC-A7EB-99877DB1DC82}" srcOrd="0" destOrd="0" parTransId="{9A9C5C45-8322-4616-A578-43B696609BC9}" sibTransId="{6854640B-3E72-4609-91CC-090CC0FAB06A}"/>
    <dgm:cxn modelId="{0ED888CF-7B22-4DDE-AEE4-E0774802340A}" type="presOf" srcId="{F0DA1CB6-5D67-46CC-A7EB-99877DB1DC82}" destId="{9E448D62-74D2-444A-B5A6-36FB9639C2F4}" srcOrd="0" destOrd="0" presId="urn:microsoft.com/office/officeart/2005/8/layout/vList2"/>
    <dgm:cxn modelId="{A7F202D6-B179-4C7B-9CA0-0F2651BD6A43}" type="presOf" srcId="{5B186DD5-5CA0-4D9D-9C98-09906AA105A7}" destId="{8F0B2B9F-C989-4D71-96C3-123E024E88E1}" srcOrd="0" destOrd="0" presId="urn:microsoft.com/office/officeart/2005/8/layout/vList2"/>
    <dgm:cxn modelId="{41623E86-E1EE-44A4-A7D0-05B3861DB40E}" type="presParOf" srcId="{8F0B2B9F-C989-4D71-96C3-123E024E88E1}" destId="{9E448D62-74D2-444A-B5A6-36FB9639C2F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1BBA54B-9761-4D27-915B-F413C3F963EB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5308BF00-58C5-45E9-8007-77ED11E5A679}">
      <dgm:prSet/>
      <dgm:spPr/>
      <dgm:t>
        <a:bodyPr/>
        <a:lstStyle/>
        <a:p>
          <a:r>
            <a:rPr lang="it-IT"/>
            <a:t>Simona è in ufficio da suo padre e sta usando il suo pc. Controlla la posta e riceve un'email apparentemente inviata dalla sua piattaforma di streaming musicale (legale) preferita, che le promette due mesi di abbonamento gratuito, ma le chiede di scaricare un file allegato da compilare e inoltrare al mittente con i suoi dati.</a:t>
          </a:r>
        </a:p>
      </dgm:t>
    </dgm:pt>
    <dgm:pt modelId="{8153C393-82BB-480F-B356-3474B115C704}" type="parTrans" cxnId="{39F15FE8-C8C8-49E1-935A-BD4F73C969BF}">
      <dgm:prSet/>
      <dgm:spPr/>
      <dgm:t>
        <a:bodyPr/>
        <a:lstStyle/>
        <a:p>
          <a:endParaRPr lang="it-IT"/>
        </a:p>
      </dgm:t>
    </dgm:pt>
    <dgm:pt modelId="{697C0B07-790B-45D3-9998-8A43E308107A}" type="sibTrans" cxnId="{39F15FE8-C8C8-49E1-935A-BD4F73C969BF}">
      <dgm:prSet/>
      <dgm:spPr/>
      <dgm:t>
        <a:bodyPr/>
        <a:lstStyle/>
        <a:p>
          <a:endParaRPr lang="it-IT"/>
        </a:p>
      </dgm:t>
    </dgm:pt>
    <dgm:pt modelId="{9B92A3AF-D756-48F9-8619-7ECAF650A7D0}" type="pres">
      <dgm:prSet presAssocID="{51BBA54B-9761-4D27-915B-F413C3F963EB}" presName="linear" presStyleCnt="0">
        <dgm:presLayoutVars>
          <dgm:animLvl val="lvl"/>
          <dgm:resizeHandles val="exact"/>
        </dgm:presLayoutVars>
      </dgm:prSet>
      <dgm:spPr/>
    </dgm:pt>
    <dgm:pt modelId="{32C4486A-80BD-46AA-8955-36544374EE1C}" type="pres">
      <dgm:prSet presAssocID="{5308BF00-58C5-45E9-8007-77ED11E5A67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D6AC24-2799-42E6-960B-28FE29163E1F}" type="presOf" srcId="{51BBA54B-9761-4D27-915B-F413C3F963EB}" destId="{9B92A3AF-D756-48F9-8619-7ECAF650A7D0}" srcOrd="0" destOrd="0" presId="urn:microsoft.com/office/officeart/2005/8/layout/vList2"/>
    <dgm:cxn modelId="{58957780-4D96-42F9-B792-90A30A21591C}" type="presOf" srcId="{5308BF00-58C5-45E9-8007-77ED11E5A679}" destId="{32C4486A-80BD-46AA-8955-36544374EE1C}" srcOrd="0" destOrd="0" presId="urn:microsoft.com/office/officeart/2005/8/layout/vList2"/>
    <dgm:cxn modelId="{39F15FE8-C8C8-49E1-935A-BD4F73C969BF}" srcId="{51BBA54B-9761-4D27-915B-F413C3F963EB}" destId="{5308BF00-58C5-45E9-8007-77ED11E5A679}" srcOrd="0" destOrd="0" parTransId="{8153C393-82BB-480F-B356-3474B115C704}" sibTransId="{697C0B07-790B-45D3-9998-8A43E308107A}"/>
    <dgm:cxn modelId="{2D6A4387-FE35-436A-870C-5BC0C55C26D9}" type="presParOf" srcId="{9B92A3AF-D756-48F9-8619-7ECAF650A7D0}" destId="{32C4486A-80BD-46AA-8955-36544374EE1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2BAED41-1357-481D-BB8D-EABEBE81D89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48C3B5F-694A-4D98-A7E1-CC8193C48A3A}">
      <dgm:prSet/>
      <dgm:spPr/>
      <dgm:t>
        <a:bodyPr/>
        <a:lstStyle/>
        <a:p>
          <a:r>
            <a:rPr lang="it-IT"/>
            <a:t>Simona scarica l'allegato e improvvisamente il computer comincia a non rispondere più ai suoi comandi e le si apre una finestra che richiede l'inserimento di una password per sbloccarlo e poter continuare a usare il pc e accedere ai dati e ai file. La password si può ottenere effettuando il pagamento di 500 euro. Simona è terrorizzata, è il pc che suo padre usa per lavorare e su cui ha tantissimo materiale riservato</a:t>
          </a:r>
        </a:p>
      </dgm:t>
    </dgm:pt>
    <dgm:pt modelId="{212B5048-B9D9-4C02-A34A-C2BDF9C97C01}" type="parTrans" cxnId="{5D56A24C-0F88-4506-A16E-C35D971463A2}">
      <dgm:prSet/>
      <dgm:spPr/>
      <dgm:t>
        <a:bodyPr/>
        <a:lstStyle/>
        <a:p>
          <a:endParaRPr lang="it-IT"/>
        </a:p>
      </dgm:t>
    </dgm:pt>
    <dgm:pt modelId="{DC2DD429-B5DB-439A-92B4-9CFEFDDB50C9}" type="sibTrans" cxnId="{5D56A24C-0F88-4506-A16E-C35D971463A2}">
      <dgm:prSet/>
      <dgm:spPr/>
      <dgm:t>
        <a:bodyPr/>
        <a:lstStyle/>
        <a:p>
          <a:endParaRPr lang="it-IT"/>
        </a:p>
      </dgm:t>
    </dgm:pt>
    <dgm:pt modelId="{934F1168-1F21-447A-B405-2542D1E6E00F}" type="pres">
      <dgm:prSet presAssocID="{42BAED41-1357-481D-BB8D-EABEBE81D89C}" presName="linear" presStyleCnt="0">
        <dgm:presLayoutVars>
          <dgm:animLvl val="lvl"/>
          <dgm:resizeHandles val="exact"/>
        </dgm:presLayoutVars>
      </dgm:prSet>
      <dgm:spPr/>
    </dgm:pt>
    <dgm:pt modelId="{E0BE606E-8AE0-4B5A-B273-1B0AE89BBAC7}" type="pres">
      <dgm:prSet presAssocID="{B48C3B5F-694A-4D98-A7E1-CC8193C48A3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FABEF3A-A6C3-4ADD-A5C4-A4B97A5EC4F1}" type="presOf" srcId="{42BAED41-1357-481D-BB8D-EABEBE81D89C}" destId="{934F1168-1F21-447A-B405-2542D1E6E00F}" srcOrd="0" destOrd="0" presId="urn:microsoft.com/office/officeart/2005/8/layout/vList2"/>
    <dgm:cxn modelId="{15E7C43C-C0CB-4B5C-B45C-F589262ED0C9}" type="presOf" srcId="{B48C3B5F-694A-4D98-A7E1-CC8193C48A3A}" destId="{E0BE606E-8AE0-4B5A-B273-1B0AE89BBAC7}" srcOrd="0" destOrd="0" presId="urn:microsoft.com/office/officeart/2005/8/layout/vList2"/>
    <dgm:cxn modelId="{5D56A24C-0F88-4506-A16E-C35D971463A2}" srcId="{42BAED41-1357-481D-BB8D-EABEBE81D89C}" destId="{B48C3B5F-694A-4D98-A7E1-CC8193C48A3A}" srcOrd="0" destOrd="0" parTransId="{212B5048-B9D9-4C02-A34A-C2BDF9C97C01}" sibTransId="{DC2DD429-B5DB-439A-92B4-9CFEFDDB50C9}"/>
    <dgm:cxn modelId="{206CF056-752D-49A7-AF81-EA8DAA98734E}" type="presParOf" srcId="{934F1168-1F21-447A-B405-2542D1E6E00F}" destId="{E0BE606E-8AE0-4B5A-B273-1B0AE89BBA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00B82F3-4078-4A2B-8CB8-22B0C9B2579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C202E70-64F6-47F0-9EB5-CC91DCD04A4F}">
      <dgm:prSet/>
      <dgm:spPr/>
      <dgm:t>
        <a:bodyPr/>
        <a:lstStyle/>
        <a:p>
          <a:r>
            <a:rPr lang="it-IT"/>
            <a:t>Controllare l'indirizzo email del mittente		</a:t>
          </a:r>
        </a:p>
      </dgm:t>
    </dgm:pt>
    <dgm:pt modelId="{27ACDBDB-A22E-4655-9AB7-21D61EBFACD3}" type="parTrans" cxnId="{6A5B8D0B-44A8-4E0F-8A9B-272765B10B4B}">
      <dgm:prSet/>
      <dgm:spPr/>
      <dgm:t>
        <a:bodyPr/>
        <a:lstStyle/>
        <a:p>
          <a:endParaRPr lang="it-IT"/>
        </a:p>
      </dgm:t>
    </dgm:pt>
    <dgm:pt modelId="{4F04B56A-DB14-4CB4-80E2-E6F0689E6AF8}" type="sibTrans" cxnId="{6A5B8D0B-44A8-4E0F-8A9B-272765B10B4B}">
      <dgm:prSet/>
      <dgm:spPr/>
      <dgm:t>
        <a:bodyPr/>
        <a:lstStyle/>
        <a:p>
          <a:endParaRPr lang="it-IT"/>
        </a:p>
      </dgm:t>
    </dgm:pt>
    <dgm:pt modelId="{7C7B9DF0-7598-45BB-9F45-BB88E4622DF1}">
      <dgm:prSet/>
      <dgm:spPr/>
      <dgm:t>
        <a:bodyPr/>
        <a:lstStyle/>
        <a:p>
          <a:r>
            <a:rPr lang="it-IT"/>
            <a:t>Controllare se l’allegato ha un'estensione immediatamente eseguibile (es. .exe, .bat o ancora .msi)		</a:t>
          </a:r>
        </a:p>
      </dgm:t>
    </dgm:pt>
    <dgm:pt modelId="{F499AC0C-32CA-42ED-91A8-122780CD5B76}" type="parTrans" cxnId="{9E83211C-4C0C-4BB2-8A0E-E487BE3E540A}">
      <dgm:prSet/>
      <dgm:spPr/>
      <dgm:t>
        <a:bodyPr/>
        <a:lstStyle/>
        <a:p>
          <a:endParaRPr lang="it-IT"/>
        </a:p>
      </dgm:t>
    </dgm:pt>
    <dgm:pt modelId="{B0A05A6E-14D3-4232-BEBF-30AAE970337D}" type="sibTrans" cxnId="{9E83211C-4C0C-4BB2-8A0E-E487BE3E540A}">
      <dgm:prSet/>
      <dgm:spPr/>
      <dgm:t>
        <a:bodyPr/>
        <a:lstStyle/>
        <a:p>
          <a:endParaRPr lang="it-IT"/>
        </a:p>
      </dgm:t>
    </dgm:pt>
    <dgm:pt modelId="{E26512C5-AF31-4812-B22E-4C7F4BE14FAE}">
      <dgm:prSet/>
      <dgm:spPr/>
      <dgm:t>
        <a:bodyPr/>
        <a:lstStyle/>
        <a:p>
          <a:r>
            <a:rPr lang="it-IT"/>
            <a:t>Contattare la polizia postale		</a:t>
          </a:r>
        </a:p>
      </dgm:t>
    </dgm:pt>
    <dgm:pt modelId="{8E4DAD89-7301-4E62-8CB3-347A3DB065A4}" type="parTrans" cxnId="{711D3274-180A-4865-BEDE-35B09D15C41E}">
      <dgm:prSet/>
      <dgm:spPr/>
      <dgm:t>
        <a:bodyPr/>
        <a:lstStyle/>
        <a:p>
          <a:endParaRPr lang="it-IT"/>
        </a:p>
      </dgm:t>
    </dgm:pt>
    <dgm:pt modelId="{3BD72F10-A322-4031-9D0B-801298A01CE1}" type="sibTrans" cxnId="{711D3274-180A-4865-BEDE-35B09D15C41E}">
      <dgm:prSet/>
      <dgm:spPr/>
      <dgm:t>
        <a:bodyPr/>
        <a:lstStyle/>
        <a:p>
          <a:endParaRPr lang="it-IT"/>
        </a:p>
      </dgm:t>
    </dgm:pt>
    <dgm:pt modelId="{44E074A1-B848-489B-835A-C8D308A31C96}">
      <dgm:prSet/>
      <dgm:spPr/>
      <dgm:t>
        <a:bodyPr/>
        <a:lstStyle/>
        <a:p>
          <a:r>
            <a:rPr lang="it-IT"/>
            <a:t>Spegnere il PC nella speranza che si resetti		</a:t>
          </a:r>
        </a:p>
      </dgm:t>
    </dgm:pt>
    <dgm:pt modelId="{0AEBDEFA-C4CB-4796-8B32-D5F7E1E888CF}" type="parTrans" cxnId="{ADE5A96C-5C0D-4DB2-8C4A-AE3DF3C5DC4A}">
      <dgm:prSet/>
      <dgm:spPr/>
      <dgm:t>
        <a:bodyPr/>
        <a:lstStyle/>
        <a:p>
          <a:endParaRPr lang="it-IT"/>
        </a:p>
      </dgm:t>
    </dgm:pt>
    <dgm:pt modelId="{71CF2BA8-91A3-4F3B-BE08-4BA3DED7992B}" type="sibTrans" cxnId="{ADE5A96C-5C0D-4DB2-8C4A-AE3DF3C5DC4A}">
      <dgm:prSet/>
      <dgm:spPr/>
      <dgm:t>
        <a:bodyPr/>
        <a:lstStyle/>
        <a:p>
          <a:endParaRPr lang="it-IT"/>
        </a:p>
      </dgm:t>
    </dgm:pt>
    <dgm:pt modelId="{8DCFE820-5C99-4559-96F6-08DE0F85D81A}">
      <dgm:prSet/>
      <dgm:spPr/>
      <dgm:t>
        <a:bodyPr/>
        <a:lstStyle/>
        <a:p>
          <a:r>
            <a:rPr lang="it-IT"/>
            <a:t>Staccare la corrente elettrica e non accendere il PC per 7 giorni consecutivi</a:t>
          </a:r>
        </a:p>
      </dgm:t>
    </dgm:pt>
    <dgm:pt modelId="{3689EF8A-7BA7-43E9-BF81-D3DE3163E93E}" type="parTrans" cxnId="{8F34BC5D-7521-469B-9937-1437A05FFE11}">
      <dgm:prSet/>
      <dgm:spPr/>
      <dgm:t>
        <a:bodyPr/>
        <a:lstStyle/>
        <a:p>
          <a:endParaRPr lang="it-IT"/>
        </a:p>
      </dgm:t>
    </dgm:pt>
    <dgm:pt modelId="{676468C6-7443-474F-9E76-BE7A26BB08ED}" type="sibTrans" cxnId="{8F34BC5D-7521-469B-9937-1437A05FFE11}">
      <dgm:prSet/>
      <dgm:spPr/>
      <dgm:t>
        <a:bodyPr/>
        <a:lstStyle/>
        <a:p>
          <a:endParaRPr lang="it-IT"/>
        </a:p>
      </dgm:t>
    </dgm:pt>
    <dgm:pt modelId="{5AB7CB71-3D02-431C-BF9F-3644EA8BA69C}">
      <dgm:prSet/>
      <dgm:spPr/>
      <dgm:t>
        <a:bodyPr/>
        <a:lstStyle/>
        <a:p>
          <a:r>
            <a:rPr lang="it-IT"/>
            <a:t>Scaricare un Antivirus</a:t>
          </a:r>
        </a:p>
      </dgm:t>
    </dgm:pt>
    <dgm:pt modelId="{959B97C1-0F7A-4868-A683-D4973D574DCB}" type="parTrans" cxnId="{E06B0D6A-D2E3-465F-8B25-F697C1CFDC6D}">
      <dgm:prSet/>
      <dgm:spPr/>
      <dgm:t>
        <a:bodyPr/>
        <a:lstStyle/>
        <a:p>
          <a:endParaRPr lang="it-IT"/>
        </a:p>
      </dgm:t>
    </dgm:pt>
    <dgm:pt modelId="{8406B948-7F7E-4E81-AF79-F98E0608BA43}" type="sibTrans" cxnId="{E06B0D6A-D2E3-465F-8B25-F697C1CFDC6D}">
      <dgm:prSet/>
      <dgm:spPr/>
      <dgm:t>
        <a:bodyPr/>
        <a:lstStyle/>
        <a:p>
          <a:endParaRPr lang="it-IT"/>
        </a:p>
      </dgm:t>
    </dgm:pt>
    <dgm:pt modelId="{BE2A4937-3DF8-4BB3-9816-BFE1FA4E4E0A}" type="pres">
      <dgm:prSet presAssocID="{300B82F3-4078-4A2B-8CB8-22B0C9B25797}" presName="vert0" presStyleCnt="0">
        <dgm:presLayoutVars>
          <dgm:dir/>
          <dgm:animOne val="branch"/>
          <dgm:animLvl val="lvl"/>
        </dgm:presLayoutVars>
      </dgm:prSet>
      <dgm:spPr/>
    </dgm:pt>
    <dgm:pt modelId="{0F12BE92-324D-4B1F-AC77-8DCA49828964}" type="pres">
      <dgm:prSet presAssocID="{0C202E70-64F6-47F0-9EB5-CC91DCD04A4F}" presName="thickLine" presStyleLbl="alignNode1" presStyleIdx="0" presStyleCnt="6"/>
      <dgm:spPr/>
    </dgm:pt>
    <dgm:pt modelId="{D84966B6-2B3E-4FF8-8283-8CB41B0C8FC8}" type="pres">
      <dgm:prSet presAssocID="{0C202E70-64F6-47F0-9EB5-CC91DCD04A4F}" presName="horz1" presStyleCnt="0"/>
      <dgm:spPr/>
    </dgm:pt>
    <dgm:pt modelId="{F52B89CD-8D7B-4298-B9A5-34594CADCD0E}" type="pres">
      <dgm:prSet presAssocID="{0C202E70-64F6-47F0-9EB5-CC91DCD04A4F}" presName="tx1" presStyleLbl="revTx" presStyleIdx="0" presStyleCnt="6"/>
      <dgm:spPr/>
    </dgm:pt>
    <dgm:pt modelId="{4295E12D-69A0-453F-AF25-D710A1ED4096}" type="pres">
      <dgm:prSet presAssocID="{0C202E70-64F6-47F0-9EB5-CC91DCD04A4F}" presName="vert1" presStyleCnt="0"/>
      <dgm:spPr/>
    </dgm:pt>
    <dgm:pt modelId="{0A5C137F-C880-4E0F-9721-BDE1AA467DD3}" type="pres">
      <dgm:prSet presAssocID="{7C7B9DF0-7598-45BB-9F45-BB88E4622DF1}" presName="thickLine" presStyleLbl="alignNode1" presStyleIdx="1" presStyleCnt="6"/>
      <dgm:spPr/>
    </dgm:pt>
    <dgm:pt modelId="{5D05C624-A2A5-4F9B-9862-DC22D9D6C03D}" type="pres">
      <dgm:prSet presAssocID="{7C7B9DF0-7598-45BB-9F45-BB88E4622DF1}" presName="horz1" presStyleCnt="0"/>
      <dgm:spPr/>
    </dgm:pt>
    <dgm:pt modelId="{E40FE4C2-193D-4F79-B225-9E9F13683D81}" type="pres">
      <dgm:prSet presAssocID="{7C7B9DF0-7598-45BB-9F45-BB88E4622DF1}" presName="tx1" presStyleLbl="revTx" presStyleIdx="1" presStyleCnt="6"/>
      <dgm:spPr/>
    </dgm:pt>
    <dgm:pt modelId="{37235B96-ADF4-4A82-99DE-2D8CA9246E93}" type="pres">
      <dgm:prSet presAssocID="{7C7B9DF0-7598-45BB-9F45-BB88E4622DF1}" presName="vert1" presStyleCnt="0"/>
      <dgm:spPr/>
    </dgm:pt>
    <dgm:pt modelId="{37EE78B4-0257-475F-AE1F-E5FADB33524A}" type="pres">
      <dgm:prSet presAssocID="{E26512C5-AF31-4812-B22E-4C7F4BE14FAE}" presName="thickLine" presStyleLbl="alignNode1" presStyleIdx="2" presStyleCnt="6"/>
      <dgm:spPr/>
    </dgm:pt>
    <dgm:pt modelId="{6C43814B-D042-4F58-A17F-31FA237DD9E0}" type="pres">
      <dgm:prSet presAssocID="{E26512C5-AF31-4812-B22E-4C7F4BE14FAE}" presName="horz1" presStyleCnt="0"/>
      <dgm:spPr/>
    </dgm:pt>
    <dgm:pt modelId="{29016CA4-4005-4E21-96B0-85C0BA336FAE}" type="pres">
      <dgm:prSet presAssocID="{E26512C5-AF31-4812-B22E-4C7F4BE14FAE}" presName="tx1" presStyleLbl="revTx" presStyleIdx="2" presStyleCnt="6"/>
      <dgm:spPr/>
    </dgm:pt>
    <dgm:pt modelId="{04BEB838-DC52-45AC-BDE3-C0AAA678844E}" type="pres">
      <dgm:prSet presAssocID="{E26512C5-AF31-4812-B22E-4C7F4BE14FAE}" presName="vert1" presStyleCnt="0"/>
      <dgm:spPr/>
    </dgm:pt>
    <dgm:pt modelId="{5038B078-95BF-4D6E-B93C-34FBAA09D110}" type="pres">
      <dgm:prSet presAssocID="{44E074A1-B848-489B-835A-C8D308A31C96}" presName="thickLine" presStyleLbl="alignNode1" presStyleIdx="3" presStyleCnt="6"/>
      <dgm:spPr/>
    </dgm:pt>
    <dgm:pt modelId="{DE622626-101A-4350-AF92-3CEB34334D2A}" type="pres">
      <dgm:prSet presAssocID="{44E074A1-B848-489B-835A-C8D308A31C96}" presName="horz1" presStyleCnt="0"/>
      <dgm:spPr/>
    </dgm:pt>
    <dgm:pt modelId="{493E4594-3D50-4407-AB5E-F6AF23D85D1A}" type="pres">
      <dgm:prSet presAssocID="{44E074A1-B848-489B-835A-C8D308A31C96}" presName="tx1" presStyleLbl="revTx" presStyleIdx="3" presStyleCnt="6"/>
      <dgm:spPr/>
    </dgm:pt>
    <dgm:pt modelId="{AC4339A2-84B0-4E08-83BE-75F5D15ED297}" type="pres">
      <dgm:prSet presAssocID="{44E074A1-B848-489B-835A-C8D308A31C96}" presName="vert1" presStyleCnt="0"/>
      <dgm:spPr/>
    </dgm:pt>
    <dgm:pt modelId="{723763EA-4E20-4D3C-9333-49C97A569E30}" type="pres">
      <dgm:prSet presAssocID="{8DCFE820-5C99-4559-96F6-08DE0F85D81A}" presName="thickLine" presStyleLbl="alignNode1" presStyleIdx="4" presStyleCnt="6"/>
      <dgm:spPr/>
    </dgm:pt>
    <dgm:pt modelId="{731403BF-F6D8-4E01-86EE-C235313C56F9}" type="pres">
      <dgm:prSet presAssocID="{8DCFE820-5C99-4559-96F6-08DE0F85D81A}" presName="horz1" presStyleCnt="0"/>
      <dgm:spPr/>
    </dgm:pt>
    <dgm:pt modelId="{A8EDBE75-62D9-4329-860B-A322632A38B5}" type="pres">
      <dgm:prSet presAssocID="{8DCFE820-5C99-4559-96F6-08DE0F85D81A}" presName="tx1" presStyleLbl="revTx" presStyleIdx="4" presStyleCnt="6"/>
      <dgm:spPr/>
    </dgm:pt>
    <dgm:pt modelId="{358A3CF7-9826-471C-A6EF-AEAA8A67C9F5}" type="pres">
      <dgm:prSet presAssocID="{8DCFE820-5C99-4559-96F6-08DE0F85D81A}" presName="vert1" presStyleCnt="0"/>
      <dgm:spPr/>
    </dgm:pt>
    <dgm:pt modelId="{FB95E028-1512-4636-BCEB-6943368888B6}" type="pres">
      <dgm:prSet presAssocID="{5AB7CB71-3D02-431C-BF9F-3644EA8BA69C}" presName="thickLine" presStyleLbl="alignNode1" presStyleIdx="5" presStyleCnt="6"/>
      <dgm:spPr/>
    </dgm:pt>
    <dgm:pt modelId="{450D9EC2-F2E0-4370-8AFD-48C6DA3B3700}" type="pres">
      <dgm:prSet presAssocID="{5AB7CB71-3D02-431C-BF9F-3644EA8BA69C}" presName="horz1" presStyleCnt="0"/>
      <dgm:spPr/>
    </dgm:pt>
    <dgm:pt modelId="{8A2A572E-3763-4DC8-8099-5977270E4225}" type="pres">
      <dgm:prSet presAssocID="{5AB7CB71-3D02-431C-BF9F-3644EA8BA69C}" presName="tx1" presStyleLbl="revTx" presStyleIdx="5" presStyleCnt="6"/>
      <dgm:spPr/>
    </dgm:pt>
    <dgm:pt modelId="{6BE7E4AF-88BC-4799-91CB-A906E4A228BC}" type="pres">
      <dgm:prSet presAssocID="{5AB7CB71-3D02-431C-BF9F-3644EA8BA69C}" presName="vert1" presStyleCnt="0"/>
      <dgm:spPr/>
    </dgm:pt>
  </dgm:ptLst>
  <dgm:cxnLst>
    <dgm:cxn modelId="{6A5B8D0B-44A8-4E0F-8A9B-272765B10B4B}" srcId="{300B82F3-4078-4A2B-8CB8-22B0C9B25797}" destId="{0C202E70-64F6-47F0-9EB5-CC91DCD04A4F}" srcOrd="0" destOrd="0" parTransId="{27ACDBDB-A22E-4655-9AB7-21D61EBFACD3}" sibTransId="{4F04B56A-DB14-4CB4-80E2-E6F0689E6AF8}"/>
    <dgm:cxn modelId="{9E83211C-4C0C-4BB2-8A0E-E487BE3E540A}" srcId="{300B82F3-4078-4A2B-8CB8-22B0C9B25797}" destId="{7C7B9DF0-7598-45BB-9F45-BB88E4622DF1}" srcOrd="1" destOrd="0" parTransId="{F499AC0C-32CA-42ED-91A8-122780CD5B76}" sibTransId="{B0A05A6E-14D3-4232-BEBF-30AAE970337D}"/>
    <dgm:cxn modelId="{4AB1BF1E-9C98-4F9B-8291-28408A554633}" type="presOf" srcId="{5AB7CB71-3D02-431C-BF9F-3644EA8BA69C}" destId="{8A2A572E-3763-4DC8-8099-5977270E4225}" srcOrd="0" destOrd="0" presId="urn:microsoft.com/office/officeart/2008/layout/LinedList"/>
    <dgm:cxn modelId="{DFFEB12B-B8FA-4F04-AC52-4A6C6E97DD4C}" type="presOf" srcId="{44E074A1-B848-489B-835A-C8D308A31C96}" destId="{493E4594-3D50-4407-AB5E-F6AF23D85D1A}" srcOrd="0" destOrd="0" presId="urn:microsoft.com/office/officeart/2008/layout/LinedList"/>
    <dgm:cxn modelId="{CA129C3E-B0F5-435B-8393-603EA8D8D138}" type="presOf" srcId="{7C7B9DF0-7598-45BB-9F45-BB88E4622DF1}" destId="{E40FE4C2-193D-4F79-B225-9E9F13683D81}" srcOrd="0" destOrd="0" presId="urn:microsoft.com/office/officeart/2008/layout/LinedList"/>
    <dgm:cxn modelId="{8F34BC5D-7521-469B-9937-1437A05FFE11}" srcId="{300B82F3-4078-4A2B-8CB8-22B0C9B25797}" destId="{8DCFE820-5C99-4559-96F6-08DE0F85D81A}" srcOrd="4" destOrd="0" parTransId="{3689EF8A-7BA7-43E9-BF81-D3DE3163E93E}" sibTransId="{676468C6-7443-474F-9E76-BE7A26BB08ED}"/>
    <dgm:cxn modelId="{0FE4D449-7462-43FE-84A9-3A7D440B03C8}" type="presOf" srcId="{300B82F3-4078-4A2B-8CB8-22B0C9B25797}" destId="{BE2A4937-3DF8-4BB3-9816-BFE1FA4E4E0A}" srcOrd="0" destOrd="0" presId="urn:microsoft.com/office/officeart/2008/layout/LinedList"/>
    <dgm:cxn modelId="{E06B0D6A-D2E3-465F-8B25-F697C1CFDC6D}" srcId="{300B82F3-4078-4A2B-8CB8-22B0C9B25797}" destId="{5AB7CB71-3D02-431C-BF9F-3644EA8BA69C}" srcOrd="5" destOrd="0" parTransId="{959B97C1-0F7A-4868-A683-D4973D574DCB}" sibTransId="{8406B948-7F7E-4E81-AF79-F98E0608BA43}"/>
    <dgm:cxn modelId="{ADE5A96C-5C0D-4DB2-8C4A-AE3DF3C5DC4A}" srcId="{300B82F3-4078-4A2B-8CB8-22B0C9B25797}" destId="{44E074A1-B848-489B-835A-C8D308A31C96}" srcOrd="3" destOrd="0" parTransId="{0AEBDEFA-C4CB-4796-8B32-D5F7E1E888CF}" sibTransId="{71CF2BA8-91A3-4F3B-BE08-4BA3DED7992B}"/>
    <dgm:cxn modelId="{711D3274-180A-4865-BEDE-35B09D15C41E}" srcId="{300B82F3-4078-4A2B-8CB8-22B0C9B25797}" destId="{E26512C5-AF31-4812-B22E-4C7F4BE14FAE}" srcOrd="2" destOrd="0" parTransId="{8E4DAD89-7301-4E62-8CB3-347A3DB065A4}" sibTransId="{3BD72F10-A322-4031-9D0B-801298A01CE1}"/>
    <dgm:cxn modelId="{0C527675-1534-4A2B-AE51-44793106584E}" type="presOf" srcId="{8DCFE820-5C99-4559-96F6-08DE0F85D81A}" destId="{A8EDBE75-62D9-4329-860B-A322632A38B5}" srcOrd="0" destOrd="0" presId="urn:microsoft.com/office/officeart/2008/layout/LinedList"/>
    <dgm:cxn modelId="{67CFDFB3-9D89-425A-8A78-A394A14B93C3}" type="presOf" srcId="{0C202E70-64F6-47F0-9EB5-CC91DCD04A4F}" destId="{F52B89CD-8D7B-4298-B9A5-34594CADCD0E}" srcOrd="0" destOrd="0" presId="urn:microsoft.com/office/officeart/2008/layout/LinedList"/>
    <dgm:cxn modelId="{E51B43CB-CBA4-4091-8146-119C2DAA4C13}" type="presOf" srcId="{E26512C5-AF31-4812-B22E-4C7F4BE14FAE}" destId="{29016CA4-4005-4E21-96B0-85C0BA336FAE}" srcOrd="0" destOrd="0" presId="urn:microsoft.com/office/officeart/2008/layout/LinedList"/>
    <dgm:cxn modelId="{021E5BC6-B15B-4827-9CA2-55335F92C74F}" type="presParOf" srcId="{BE2A4937-3DF8-4BB3-9816-BFE1FA4E4E0A}" destId="{0F12BE92-324D-4B1F-AC77-8DCA49828964}" srcOrd="0" destOrd="0" presId="urn:microsoft.com/office/officeart/2008/layout/LinedList"/>
    <dgm:cxn modelId="{0D298B50-5197-4BF1-9AF9-553A7817C7D9}" type="presParOf" srcId="{BE2A4937-3DF8-4BB3-9816-BFE1FA4E4E0A}" destId="{D84966B6-2B3E-4FF8-8283-8CB41B0C8FC8}" srcOrd="1" destOrd="0" presId="urn:microsoft.com/office/officeart/2008/layout/LinedList"/>
    <dgm:cxn modelId="{F1756461-12A3-4CB7-8CBE-A83CB556443E}" type="presParOf" srcId="{D84966B6-2B3E-4FF8-8283-8CB41B0C8FC8}" destId="{F52B89CD-8D7B-4298-B9A5-34594CADCD0E}" srcOrd="0" destOrd="0" presId="urn:microsoft.com/office/officeart/2008/layout/LinedList"/>
    <dgm:cxn modelId="{4076B33A-7BF3-452B-9779-1572DE795D36}" type="presParOf" srcId="{D84966B6-2B3E-4FF8-8283-8CB41B0C8FC8}" destId="{4295E12D-69A0-453F-AF25-D710A1ED4096}" srcOrd="1" destOrd="0" presId="urn:microsoft.com/office/officeart/2008/layout/LinedList"/>
    <dgm:cxn modelId="{84DD177C-3F33-4FB4-A0C2-B861C1EB6C29}" type="presParOf" srcId="{BE2A4937-3DF8-4BB3-9816-BFE1FA4E4E0A}" destId="{0A5C137F-C880-4E0F-9721-BDE1AA467DD3}" srcOrd="2" destOrd="0" presId="urn:microsoft.com/office/officeart/2008/layout/LinedList"/>
    <dgm:cxn modelId="{4FD9F7E9-47A6-4CB3-B3A0-BFF535168CE2}" type="presParOf" srcId="{BE2A4937-3DF8-4BB3-9816-BFE1FA4E4E0A}" destId="{5D05C624-A2A5-4F9B-9862-DC22D9D6C03D}" srcOrd="3" destOrd="0" presId="urn:microsoft.com/office/officeart/2008/layout/LinedList"/>
    <dgm:cxn modelId="{4A7830EB-D7FD-4236-91D5-68DEABE0D9A4}" type="presParOf" srcId="{5D05C624-A2A5-4F9B-9862-DC22D9D6C03D}" destId="{E40FE4C2-193D-4F79-B225-9E9F13683D81}" srcOrd="0" destOrd="0" presId="urn:microsoft.com/office/officeart/2008/layout/LinedList"/>
    <dgm:cxn modelId="{5A7172E8-EB20-4A5C-96D5-D056E19B4DA7}" type="presParOf" srcId="{5D05C624-A2A5-4F9B-9862-DC22D9D6C03D}" destId="{37235B96-ADF4-4A82-99DE-2D8CA9246E93}" srcOrd="1" destOrd="0" presId="urn:microsoft.com/office/officeart/2008/layout/LinedList"/>
    <dgm:cxn modelId="{ECDB4127-C78C-4084-9201-FE5CBD8C7795}" type="presParOf" srcId="{BE2A4937-3DF8-4BB3-9816-BFE1FA4E4E0A}" destId="{37EE78B4-0257-475F-AE1F-E5FADB33524A}" srcOrd="4" destOrd="0" presId="urn:microsoft.com/office/officeart/2008/layout/LinedList"/>
    <dgm:cxn modelId="{F6CE3A62-D660-430C-ADA8-D57237E907B1}" type="presParOf" srcId="{BE2A4937-3DF8-4BB3-9816-BFE1FA4E4E0A}" destId="{6C43814B-D042-4F58-A17F-31FA237DD9E0}" srcOrd="5" destOrd="0" presId="urn:microsoft.com/office/officeart/2008/layout/LinedList"/>
    <dgm:cxn modelId="{88A31803-046E-4D61-BD9C-B36F91C6AD05}" type="presParOf" srcId="{6C43814B-D042-4F58-A17F-31FA237DD9E0}" destId="{29016CA4-4005-4E21-96B0-85C0BA336FAE}" srcOrd="0" destOrd="0" presId="urn:microsoft.com/office/officeart/2008/layout/LinedList"/>
    <dgm:cxn modelId="{EB51C981-C676-4632-94A7-8437F55016C6}" type="presParOf" srcId="{6C43814B-D042-4F58-A17F-31FA237DD9E0}" destId="{04BEB838-DC52-45AC-BDE3-C0AAA678844E}" srcOrd="1" destOrd="0" presId="urn:microsoft.com/office/officeart/2008/layout/LinedList"/>
    <dgm:cxn modelId="{AC5A72E6-27F8-487B-A410-B5A829E068F7}" type="presParOf" srcId="{BE2A4937-3DF8-4BB3-9816-BFE1FA4E4E0A}" destId="{5038B078-95BF-4D6E-B93C-34FBAA09D110}" srcOrd="6" destOrd="0" presId="urn:microsoft.com/office/officeart/2008/layout/LinedList"/>
    <dgm:cxn modelId="{1CD1092A-64B0-4B16-8CE9-18BEDA55A4DA}" type="presParOf" srcId="{BE2A4937-3DF8-4BB3-9816-BFE1FA4E4E0A}" destId="{DE622626-101A-4350-AF92-3CEB34334D2A}" srcOrd="7" destOrd="0" presId="urn:microsoft.com/office/officeart/2008/layout/LinedList"/>
    <dgm:cxn modelId="{294322F1-954A-4005-A7F6-A926916AF8AB}" type="presParOf" srcId="{DE622626-101A-4350-AF92-3CEB34334D2A}" destId="{493E4594-3D50-4407-AB5E-F6AF23D85D1A}" srcOrd="0" destOrd="0" presId="urn:microsoft.com/office/officeart/2008/layout/LinedList"/>
    <dgm:cxn modelId="{BBCC92C1-262E-4301-AAB7-4C24FD984034}" type="presParOf" srcId="{DE622626-101A-4350-AF92-3CEB34334D2A}" destId="{AC4339A2-84B0-4E08-83BE-75F5D15ED297}" srcOrd="1" destOrd="0" presId="urn:microsoft.com/office/officeart/2008/layout/LinedList"/>
    <dgm:cxn modelId="{2C98F212-3A97-4442-961F-AC87B89BF99E}" type="presParOf" srcId="{BE2A4937-3DF8-4BB3-9816-BFE1FA4E4E0A}" destId="{723763EA-4E20-4D3C-9333-49C97A569E30}" srcOrd="8" destOrd="0" presId="urn:microsoft.com/office/officeart/2008/layout/LinedList"/>
    <dgm:cxn modelId="{5F748719-2258-4320-BC0A-318E9A9B2DD1}" type="presParOf" srcId="{BE2A4937-3DF8-4BB3-9816-BFE1FA4E4E0A}" destId="{731403BF-F6D8-4E01-86EE-C235313C56F9}" srcOrd="9" destOrd="0" presId="urn:microsoft.com/office/officeart/2008/layout/LinedList"/>
    <dgm:cxn modelId="{328BDCD2-A117-49C5-9C5C-38BDA28B3BDF}" type="presParOf" srcId="{731403BF-F6D8-4E01-86EE-C235313C56F9}" destId="{A8EDBE75-62D9-4329-860B-A322632A38B5}" srcOrd="0" destOrd="0" presId="urn:microsoft.com/office/officeart/2008/layout/LinedList"/>
    <dgm:cxn modelId="{2F62659B-183C-467B-BB56-21D0FE7C1BF8}" type="presParOf" srcId="{731403BF-F6D8-4E01-86EE-C235313C56F9}" destId="{358A3CF7-9826-471C-A6EF-AEAA8A67C9F5}" srcOrd="1" destOrd="0" presId="urn:microsoft.com/office/officeart/2008/layout/LinedList"/>
    <dgm:cxn modelId="{00CFB620-389A-4F97-B79C-B33C1BE554C8}" type="presParOf" srcId="{BE2A4937-3DF8-4BB3-9816-BFE1FA4E4E0A}" destId="{FB95E028-1512-4636-BCEB-6943368888B6}" srcOrd="10" destOrd="0" presId="urn:microsoft.com/office/officeart/2008/layout/LinedList"/>
    <dgm:cxn modelId="{32CD65CE-F2BD-4BB2-BC39-C9EE0460290C}" type="presParOf" srcId="{BE2A4937-3DF8-4BB3-9816-BFE1FA4E4E0A}" destId="{450D9EC2-F2E0-4370-8AFD-48C6DA3B3700}" srcOrd="11" destOrd="0" presId="urn:microsoft.com/office/officeart/2008/layout/LinedList"/>
    <dgm:cxn modelId="{63D6EB9E-251D-4767-9963-124E816F100D}" type="presParOf" srcId="{450D9EC2-F2E0-4370-8AFD-48C6DA3B3700}" destId="{8A2A572E-3763-4DC8-8099-5977270E4225}" srcOrd="0" destOrd="0" presId="urn:microsoft.com/office/officeart/2008/layout/LinedList"/>
    <dgm:cxn modelId="{68D2EBC9-1184-4853-A530-0C1EDB923B6E}" type="presParOf" srcId="{450D9EC2-F2E0-4370-8AFD-48C6DA3B3700}" destId="{6BE7E4AF-88BC-4799-91CB-A906E4A228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9CFC7E-0A6B-4E0F-AD14-A09FCF5E878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ACF9D161-523E-4ED3-9027-AB8647212E27}">
      <dgm:prSet/>
      <dgm:spPr/>
      <dgm:t>
        <a:bodyPr/>
        <a:lstStyle/>
        <a:p>
          <a:pPr algn="ctr"/>
          <a:r>
            <a:rPr lang="it-IT" dirty="0"/>
            <a:t>Truffa per rubare password, credenziali o informazioni rilevanti</a:t>
          </a:r>
        </a:p>
      </dgm:t>
    </dgm:pt>
    <dgm:pt modelId="{A20E8DF0-315F-41CD-B3F5-71AF334A72C0}" type="parTrans" cxnId="{A9068788-3C38-45E3-B0A7-88D493327284}">
      <dgm:prSet/>
      <dgm:spPr/>
      <dgm:t>
        <a:bodyPr/>
        <a:lstStyle/>
        <a:p>
          <a:endParaRPr lang="it-IT"/>
        </a:p>
      </dgm:t>
    </dgm:pt>
    <dgm:pt modelId="{D4CE9D04-D831-428D-8206-EC8FCAC7CE2F}" type="sibTrans" cxnId="{A9068788-3C38-45E3-B0A7-88D493327284}">
      <dgm:prSet/>
      <dgm:spPr/>
      <dgm:t>
        <a:bodyPr/>
        <a:lstStyle/>
        <a:p>
          <a:endParaRPr lang="it-IT"/>
        </a:p>
      </dgm:t>
    </dgm:pt>
    <dgm:pt modelId="{DD44D41C-C24F-4C2E-B3C3-75EDA60F4D2C}" type="pres">
      <dgm:prSet presAssocID="{1D9CFC7E-0A6B-4E0F-AD14-A09FCF5E8783}" presName="linear" presStyleCnt="0">
        <dgm:presLayoutVars>
          <dgm:animLvl val="lvl"/>
          <dgm:resizeHandles val="exact"/>
        </dgm:presLayoutVars>
      </dgm:prSet>
      <dgm:spPr/>
    </dgm:pt>
    <dgm:pt modelId="{E38BEFBF-9AFC-40D4-ABB7-7C89E980AC1E}" type="pres">
      <dgm:prSet presAssocID="{ACF9D161-523E-4ED3-9027-AB8647212E2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CDE7178-368F-48B3-9950-8A08F5154391}" type="presOf" srcId="{1D9CFC7E-0A6B-4E0F-AD14-A09FCF5E8783}" destId="{DD44D41C-C24F-4C2E-B3C3-75EDA60F4D2C}" srcOrd="0" destOrd="0" presId="urn:microsoft.com/office/officeart/2005/8/layout/vList2"/>
    <dgm:cxn modelId="{A9068788-3C38-45E3-B0A7-88D493327284}" srcId="{1D9CFC7E-0A6B-4E0F-AD14-A09FCF5E8783}" destId="{ACF9D161-523E-4ED3-9027-AB8647212E27}" srcOrd="0" destOrd="0" parTransId="{A20E8DF0-315F-41CD-B3F5-71AF334A72C0}" sibTransId="{D4CE9D04-D831-428D-8206-EC8FCAC7CE2F}"/>
    <dgm:cxn modelId="{134DFBFA-AD3B-4DB9-98C4-215793DE7090}" type="presOf" srcId="{ACF9D161-523E-4ED3-9027-AB8647212E27}" destId="{E38BEFBF-9AFC-40D4-ABB7-7C89E980AC1E}" srcOrd="0" destOrd="0" presId="urn:microsoft.com/office/officeart/2005/8/layout/vList2"/>
    <dgm:cxn modelId="{7879BA3D-58A9-4E71-BC32-CD3F054867CC}" type="presParOf" srcId="{DD44D41C-C24F-4C2E-B3C3-75EDA60F4D2C}" destId="{E38BEFBF-9AFC-40D4-ABB7-7C89E980AC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6763626D-99E9-4770-9159-E21C42C8611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507B9EDA-7A91-4AA2-8F7B-E820778CB48A}">
      <dgm:prSet/>
      <dgm:spPr/>
      <dgm:t>
        <a:bodyPr/>
        <a:lstStyle/>
        <a:p>
          <a:r>
            <a:rPr lang="it-IT" dirty="0"/>
            <a:t>Lorenzo è registrato sulla popolare piattaforma di musica in streaming, www.teenmusic.it. Il rinnovo è automatico e per questo utilizza una carta prepagata ricaricabile che suo padre ha attivato per lui e che ha registrato sul sito. Lorenzo riceve un'email inviata dal centro clienti della piattaforma in cui gli viene richiesto di aggiornare i dati personali (vedi immagine)</a:t>
          </a:r>
        </a:p>
      </dgm:t>
    </dgm:pt>
    <dgm:pt modelId="{E86BC224-CEB8-4BEC-BC16-33695821D9B9}" type="parTrans" cxnId="{16BFAAAA-4A19-46CD-84FA-329DCC6CCE35}">
      <dgm:prSet/>
      <dgm:spPr/>
      <dgm:t>
        <a:bodyPr/>
        <a:lstStyle/>
        <a:p>
          <a:endParaRPr lang="it-IT"/>
        </a:p>
      </dgm:t>
    </dgm:pt>
    <dgm:pt modelId="{3CBDB20D-5938-49C6-B8ED-50E66D499B9C}" type="sibTrans" cxnId="{16BFAAAA-4A19-46CD-84FA-329DCC6CCE35}">
      <dgm:prSet/>
      <dgm:spPr/>
      <dgm:t>
        <a:bodyPr/>
        <a:lstStyle/>
        <a:p>
          <a:endParaRPr lang="it-IT"/>
        </a:p>
      </dgm:t>
    </dgm:pt>
    <dgm:pt modelId="{1CADA1E0-24F8-475D-8ABC-49C81CFA1E2D}" type="pres">
      <dgm:prSet presAssocID="{6763626D-99E9-4770-9159-E21C42C86113}" presName="linear" presStyleCnt="0">
        <dgm:presLayoutVars>
          <dgm:animLvl val="lvl"/>
          <dgm:resizeHandles val="exact"/>
        </dgm:presLayoutVars>
      </dgm:prSet>
      <dgm:spPr/>
    </dgm:pt>
    <dgm:pt modelId="{029F23AB-117E-4D42-84DE-81A695811D4E}" type="pres">
      <dgm:prSet presAssocID="{507B9EDA-7A91-4AA2-8F7B-E820778CB48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585C765-7A3D-45E7-B36C-C18B10F63C74}" type="presOf" srcId="{6763626D-99E9-4770-9159-E21C42C86113}" destId="{1CADA1E0-24F8-475D-8ABC-49C81CFA1E2D}" srcOrd="0" destOrd="0" presId="urn:microsoft.com/office/officeart/2005/8/layout/vList2"/>
    <dgm:cxn modelId="{B2530882-80C4-4D9B-9853-C585C1F9FA15}" type="presOf" srcId="{507B9EDA-7A91-4AA2-8F7B-E820778CB48A}" destId="{029F23AB-117E-4D42-84DE-81A695811D4E}" srcOrd="0" destOrd="0" presId="urn:microsoft.com/office/officeart/2005/8/layout/vList2"/>
    <dgm:cxn modelId="{16BFAAAA-4A19-46CD-84FA-329DCC6CCE35}" srcId="{6763626D-99E9-4770-9159-E21C42C86113}" destId="{507B9EDA-7A91-4AA2-8F7B-E820778CB48A}" srcOrd="0" destOrd="0" parTransId="{E86BC224-CEB8-4BEC-BC16-33695821D9B9}" sibTransId="{3CBDB20D-5938-49C6-B8ED-50E66D499B9C}"/>
    <dgm:cxn modelId="{29D84055-7150-40CB-AAEA-4C373EA361EC}" type="presParOf" srcId="{1CADA1E0-24F8-475D-8ABC-49C81CFA1E2D}" destId="{029F23AB-117E-4D42-84DE-81A695811D4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50D582B-67D6-40A2-B810-0788D01AF72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8395A93-D50B-4516-9F4D-218D8F4B8887}">
      <dgm:prSet/>
      <dgm:spPr/>
      <dgm:t>
        <a:bodyPr/>
        <a:lstStyle/>
        <a:p>
          <a:r>
            <a:rPr lang="it-IT"/>
            <a:t>Il mittente è noreply@teen-music.it . Clicca su un link nel corpo della mail, ma si accorge che non finisce sulla solita pagina della piattaforma di musica, ma su una pagina che un po' le assomiglia e comunque ha il logo e i colori di quella di Teen Music. Gli viene chiesto di aggiornare i suoi dati e di reimpostare la password per motivi di sicurezza, chiedendogli però di inserire la password corrente unitamente al Codice Utente. La cosa lo insospettisce e si ferma.</a:t>
          </a:r>
        </a:p>
      </dgm:t>
    </dgm:pt>
    <dgm:pt modelId="{4F7FA325-ED72-47E2-B0BE-862B16387FCF}" type="parTrans" cxnId="{3C6F9C6F-C3DE-42AE-A28A-E17520BF1CF2}">
      <dgm:prSet/>
      <dgm:spPr/>
      <dgm:t>
        <a:bodyPr/>
        <a:lstStyle/>
        <a:p>
          <a:endParaRPr lang="it-IT"/>
        </a:p>
      </dgm:t>
    </dgm:pt>
    <dgm:pt modelId="{A900B141-7E33-4429-9F3D-488B49232B59}" type="sibTrans" cxnId="{3C6F9C6F-C3DE-42AE-A28A-E17520BF1CF2}">
      <dgm:prSet/>
      <dgm:spPr/>
      <dgm:t>
        <a:bodyPr/>
        <a:lstStyle/>
        <a:p>
          <a:endParaRPr lang="it-IT"/>
        </a:p>
      </dgm:t>
    </dgm:pt>
    <dgm:pt modelId="{26BB50E7-E421-4C4A-8DBD-A863DE07369B}" type="pres">
      <dgm:prSet presAssocID="{A50D582B-67D6-40A2-B810-0788D01AF720}" presName="linear" presStyleCnt="0">
        <dgm:presLayoutVars>
          <dgm:animLvl val="lvl"/>
          <dgm:resizeHandles val="exact"/>
        </dgm:presLayoutVars>
      </dgm:prSet>
      <dgm:spPr/>
    </dgm:pt>
    <dgm:pt modelId="{0FA214A4-CD88-4FB5-A755-354422705F3C}" type="pres">
      <dgm:prSet presAssocID="{78395A93-D50B-4516-9F4D-218D8F4B888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C6F9C6F-C3DE-42AE-A28A-E17520BF1CF2}" srcId="{A50D582B-67D6-40A2-B810-0788D01AF720}" destId="{78395A93-D50B-4516-9F4D-218D8F4B8887}" srcOrd="0" destOrd="0" parTransId="{4F7FA325-ED72-47E2-B0BE-862B16387FCF}" sibTransId="{A900B141-7E33-4429-9F3D-488B49232B59}"/>
    <dgm:cxn modelId="{0E2B62C5-DF83-4913-A1A8-F3EFE12FA5D6}" type="presOf" srcId="{A50D582B-67D6-40A2-B810-0788D01AF720}" destId="{26BB50E7-E421-4C4A-8DBD-A863DE07369B}" srcOrd="0" destOrd="0" presId="urn:microsoft.com/office/officeart/2005/8/layout/vList2"/>
    <dgm:cxn modelId="{FAC7F4D8-C136-429B-8A68-B5DFFA6CAA98}" type="presOf" srcId="{78395A93-D50B-4516-9F4D-218D8F4B8887}" destId="{0FA214A4-CD88-4FB5-A755-354422705F3C}" srcOrd="0" destOrd="0" presId="urn:microsoft.com/office/officeart/2005/8/layout/vList2"/>
    <dgm:cxn modelId="{01B80F47-5E9D-4B30-BD8F-5A201E82AB69}" type="presParOf" srcId="{26BB50E7-E421-4C4A-8DBD-A863DE07369B}" destId="{0FA214A4-CD88-4FB5-A755-354422705F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CF157EA-F37E-40A4-B865-8BE6D14BD59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64679D3-4ED0-48F1-8B66-68BD694AA03E}">
      <dgm:prSet/>
      <dgm:spPr/>
      <dgm:t>
        <a:bodyPr/>
        <a:lstStyle/>
        <a:p>
          <a:r>
            <a:rPr lang="it-IT"/>
            <a:t>Non disperate, può capitare a tutti</a:t>
          </a:r>
        </a:p>
      </dgm:t>
    </dgm:pt>
    <dgm:pt modelId="{9F99E415-285E-4572-8693-B1BCA356EE83}" type="parTrans" cxnId="{E04E31E8-469A-455C-953D-76CA9359445F}">
      <dgm:prSet/>
      <dgm:spPr/>
      <dgm:t>
        <a:bodyPr/>
        <a:lstStyle/>
        <a:p>
          <a:endParaRPr lang="it-IT"/>
        </a:p>
      </dgm:t>
    </dgm:pt>
    <dgm:pt modelId="{71D3033A-8616-4274-BB60-4CC406F0B005}" type="sibTrans" cxnId="{E04E31E8-469A-455C-953D-76CA9359445F}">
      <dgm:prSet/>
      <dgm:spPr/>
      <dgm:t>
        <a:bodyPr/>
        <a:lstStyle/>
        <a:p>
          <a:endParaRPr lang="it-IT"/>
        </a:p>
      </dgm:t>
    </dgm:pt>
    <dgm:pt modelId="{E8340718-EF69-4C2B-A897-5C3085C27805}">
      <dgm:prSet/>
      <dgm:spPr/>
      <dgm:t>
        <a:bodyPr/>
        <a:lstStyle/>
        <a:p>
          <a:r>
            <a:rPr lang="it-IT"/>
            <a:t>Parlarne subito con i genitori o con un adulto di cui ci si fida</a:t>
          </a:r>
        </a:p>
      </dgm:t>
    </dgm:pt>
    <dgm:pt modelId="{5F6093B1-E12C-47A1-8DD9-98A25FB2B0CA}" type="parTrans" cxnId="{621212D6-022B-4660-BE87-DE429AD5A493}">
      <dgm:prSet/>
      <dgm:spPr/>
      <dgm:t>
        <a:bodyPr/>
        <a:lstStyle/>
        <a:p>
          <a:endParaRPr lang="it-IT"/>
        </a:p>
      </dgm:t>
    </dgm:pt>
    <dgm:pt modelId="{85F1C42F-911C-4DCC-8198-653910B37DDF}" type="sibTrans" cxnId="{621212D6-022B-4660-BE87-DE429AD5A493}">
      <dgm:prSet/>
      <dgm:spPr/>
      <dgm:t>
        <a:bodyPr/>
        <a:lstStyle/>
        <a:p>
          <a:endParaRPr lang="it-IT"/>
        </a:p>
      </dgm:t>
    </dgm:pt>
    <dgm:pt modelId="{1DFB6365-8983-4433-BCD6-D39E0D629091}">
      <dgm:prSet/>
      <dgm:spPr/>
      <dgm:t>
        <a:bodyPr/>
        <a:lstStyle/>
        <a:p>
          <a:r>
            <a:rPr lang="it-IT"/>
            <a:t>Cambiare le password degli account dove ci sono dati sensibili</a:t>
          </a:r>
        </a:p>
      </dgm:t>
    </dgm:pt>
    <dgm:pt modelId="{30037761-E978-4D11-8920-D45FE509C124}" type="parTrans" cxnId="{FD5DB293-7E85-459D-8CCB-E306BE0A9971}">
      <dgm:prSet/>
      <dgm:spPr/>
      <dgm:t>
        <a:bodyPr/>
        <a:lstStyle/>
        <a:p>
          <a:endParaRPr lang="it-IT"/>
        </a:p>
      </dgm:t>
    </dgm:pt>
    <dgm:pt modelId="{14A2D4A4-CFD6-496F-9D8B-5E86B52FCA72}" type="sibTrans" cxnId="{FD5DB293-7E85-459D-8CCB-E306BE0A9971}">
      <dgm:prSet/>
      <dgm:spPr/>
      <dgm:t>
        <a:bodyPr/>
        <a:lstStyle/>
        <a:p>
          <a:endParaRPr lang="it-IT"/>
        </a:p>
      </dgm:t>
    </dgm:pt>
    <dgm:pt modelId="{8F176413-64A0-49B8-A67E-ACBA10F751BB}">
      <dgm:prSet/>
      <dgm:spPr/>
      <dgm:t>
        <a:bodyPr/>
        <a:lstStyle/>
        <a:p>
          <a:r>
            <a:rPr lang="it-IT"/>
            <a:t>Avvisare i contatti</a:t>
          </a:r>
        </a:p>
      </dgm:t>
    </dgm:pt>
    <dgm:pt modelId="{D939E11F-9303-459A-BE27-7E98D7F905B2}" type="parTrans" cxnId="{B1BC952E-D8AA-4DB5-BC51-7E9ABF6CA0F2}">
      <dgm:prSet/>
      <dgm:spPr/>
      <dgm:t>
        <a:bodyPr/>
        <a:lstStyle/>
        <a:p>
          <a:endParaRPr lang="it-IT"/>
        </a:p>
      </dgm:t>
    </dgm:pt>
    <dgm:pt modelId="{36061F55-DE64-4C2B-8796-D81AE894941E}" type="sibTrans" cxnId="{B1BC952E-D8AA-4DB5-BC51-7E9ABF6CA0F2}">
      <dgm:prSet/>
      <dgm:spPr/>
      <dgm:t>
        <a:bodyPr/>
        <a:lstStyle/>
        <a:p>
          <a:endParaRPr lang="it-IT"/>
        </a:p>
      </dgm:t>
    </dgm:pt>
    <dgm:pt modelId="{206D60A0-0E5F-46F1-A726-E6842F1D7CAE}">
      <dgm:prSet/>
      <dgm:spPr/>
      <dgm:t>
        <a:bodyPr/>
        <a:lstStyle/>
        <a:p>
          <a:r>
            <a:rPr lang="it-IT"/>
            <a:t>In caso di dubbio, chiedere supporto al Telefono Azzurro</a:t>
          </a:r>
        </a:p>
      </dgm:t>
    </dgm:pt>
    <dgm:pt modelId="{F1DABC98-F502-4368-98D1-A5544F0CB412}" type="parTrans" cxnId="{33580089-B3A4-42BC-BBA2-3DB8E26B29F4}">
      <dgm:prSet/>
      <dgm:spPr/>
      <dgm:t>
        <a:bodyPr/>
        <a:lstStyle/>
        <a:p>
          <a:endParaRPr lang="it-IT"/>
        </a:p>
      </dgm:t>
    </dgm:pt>
    <dgm:pt modelId="{C3F98300-7A49-46CC-9F49-172F0375FF08}" type="sibTrans" cxnId="{33580089-B3A4-42BC-BBA2-3DB8E26B29F4}">
      <dgm:prSet/>
      <dgm:spPr/>
      <dgm:t>
        <a:bodyPr/>
        <a:lstStyle/>
        <a:p>
          <a:endParaRPr lang="it-IT"/>
        </a:p>
      </dgm:t>
    </dgm:pt>
    <dgm:pt modelId="{63D182CB-4CD9-4804-BFFA-6A86B9D68CF5}" type="pres">
      <dgm:prSet presAssocID="{ACF157EA-F37E-40A4-B865-8BE6D14BD593}" presName="vert0" presStyleCnt="0">
        <dgm:presLayoutVars>
          <dgm:dir/>
          <dgm:animOne val="branch"/>
          <dgm:animLvl val="lvl"/>
        </dgm:presLayoutVars>
      </dgm:prSet>
      <dgm:spPr/>
    </dgm:pt>
    <dgm:pt modelId="{EFE451A6-73B2-4F63-9F64-2B3B31E34B2D}" type="pres">
      <dgm:prSet presAssocID="{C64679D3-4ED0-48F1-8B66-68BD694AA03E}" presName="thickLine" presStyleLbl="alignNode1" presStyleIdx="0" presStyleCnt="5"/>
      <dgm:spPr/>
    </dgm:pt>
    <dgm:pt modelId="{1A4E6D13-59DB-44EC-9F6A-7C3AF653C7FC}" type="pres">
      <dgm:prSet presAssocID="{C64679D3-4ED0-48F1-8B66-68BD694AA03E}" presName="horz1" presStyleCnt="0"/>
      <dgm:spPr/>
    </dgm:pt>
    <dgm:pt modelId="{9454F3AA-E401-4A03-868B-7C299F5E18C7}" type="pres">
      <dgm:prSet presAssocID="{C64679D3-4ED0-48F1-8B66-68BD694AA03E}" presName="tx1" presStyleLbl="revTx" presStyleIdx="0" presStyleCnt="5"/>
      <dgm:spPr/>
    </dgm:pt>
    <dgm:pt modelId="{29CF89C4-ACEB-459F-8088-3B42366FFC61}" type="pres">
      <dgm:prSet presAssocID="{C64679D3-4ED0-48F1-8B66-68BD694AA03E}" presName="vert1" presStyleCnt="0"/>
      <dgm:spPr/>
    </dgm:pt>
    <dgm:pt modelId="{DAD26BEF-F991-432F-A6AE-0813ACDB80C4}" type="pres">
      <dgm:prSet presAssocID="{E8340718-EF69-4C2B-A897-5C3085C27805}" presName="thickLine" presStyleLbl="alignNode1" presStyleIdx="1" presStyleCnt="5"/>
      <dgm:spPr/>
    </dgm:pt>
    <dgm:pt modelId="{64DD3E44-E9E5-45F4-B11A-CDB653E37FB5}" type="pres">
      <dgm:prSet presAssocID="{E8340718-EF69-4C2B-A897-5C3085C27805}" presName="horz1" presStyleCnt="0"/>
      <dgm:spPr/>
    </dgm:pt>
    <dgm:pt modelId="{73E01C7C-06EF-455D-A350-733EE9B4D44E}" type="pres">
      <dgm:prSet presAssocID="{E8340718-EF69-4C2B-A897-5C3085C27805}" presName="tx1" presStyleLbl="revTx" presStyleIdx="1" presStyleCnt="5"/>
      <dgm:spPr/>
    </dgm:pt>
    <dgm:pt modelId="{0C5BAE4F-F760-4627-AC87-D24E120CF760}" type="pres">
      <dgm:prSet presAssocID="{E8340718-EF69-4C2B-A897-5C3085C27805}" presName="vert1" presStyleCnt="0"/>
      <dgm:spPr/>
    </dgm:pt>
    <dgm:pt modelId="{E3A1B072-718F-4B60-8BF3-710FD8B2017F}" type="pres">
      <dgm:prSet presAssocID="{1DFB6365-8983-4433-BCD6-D39E0D629091}" presName="thickLine" presStyleLbl="alignNode1" presStyleIdx="2" presStyleCnt="5"/>
      <dgm:spPr/>
    </dgm:pt>
    <dgm:pt modelId="{4DF64EB3-EEE8-4767-8C47-B096B045992D}" type="pres">
      <dgm:prSet presAssocID="{1DFB6365-8983-4433-BCD6-D39E0D629091}" presName="horz1" presStyleCnt="0"/>
      <dgm:spPr/>
    </dgm:pt>
    <dgm:pt modelId="{FB0ADA05-1BC0-4A1E-A7D9-AAEB2355B2DE}" type="pres">
      <dgm:prSet presAssocID="{1DFB6365-8983-4433-BCD6-D39E0D629091}" presName="tx1" presStyleLbl="revTx" presStyleIdx="2" presStyleCnt="5"/>
      <dgm:spPr/>
    </dgm:pt>
    <dgm:pt modelId="{7B90C34F-1488-456A-9C0A-639F1EC0CDF8}" type="pres">
      <dgm:prSet presAssocID="{1DFB6365-8983-4433-BCD6-D39E0D629091}" presName="vert1" presStyleCnt="0"/>
      <dgm:spPr/>
    </dgm:pt>
    <dgm:pt modelId="{84D2AF3D-766A-4807-BF8C-36FDCDE329C7}" type="pres">
      <dgm:prSet presAssocID="{8F176413-64A0-49B8-A67E-ACBA10F751BB}" presName="thickLine" presStyleLbl="alignNode1" presStyleIdx="3" presStyleCnt="5"/>
      <dgm:spPr/>
    </dgm:pt>
    <dgm:pt modelId="{CC205D3F-6E71-4F7D-A025-E89E42BA5669}" type="pres">
      <dgm:prSet presAssocID="{8F176413-64A0-49B8-A67E-ACBA10F751BB}" presName="horz1" presStyleCnt="0"/>
      <dgm:spPr/>
    </dgm:pt>
    <dgm:pt modelId="{B097C20F-575D-4794-8610-CEA7C81673EC}" type="pres">
      <dgm:prSet presAssocID="{8F176413-64A0-49B8-A67E-ACBA10F751BB}" presName="tx1" presStyleLbl="revTx" presStyleIdx="3" presStyleCnt="5"/>
      <dgm:spPr/>
    </dgm:pt>
    <dgm:pt modelId="{869385CE-1B91-42D3-B4DD-4B24FCB9E8EA}" type="pres">
      <dgm:prSet presAssocID="{8F176413-64A0-49B8-A67E-ACBA10F751BB}" presName="vert1" presStyleCnt="0"/>
      <dgm:spPr/>
    </dgm:pt>
    <dgm:pt modelId="{36B650A8-A0B3-4EB2-AA5E-532701BC36AD}" type="pres">
      <dgm:prSet presAssocID="{206D60A0-0E5F-46F1-A726-E6842F1D7CAE}" presName="thickLine" presStyleLbl="alignNode1" presStyleIdx="4" presStyleCnt="5"/>
      <dgm:spPr/>
    </dgm:pt>
    <dgm:pt modelId="{82113F16-48E3-4955-B9BB-87B8C51DAAB5}" type="pres">
      <dgm:prSet presAssocID="{206D60A0-0E5F-46F1-A726-E6842F1D7CAE}" presName="horz1" presStyleCnt="0"/>
      <dgm:spPr/>
    </dgm:pt>
    <dgm:pt modelId="{6332DFB2-B3BF-4EAB-86B3-7BDE98FA35C8}" type="pres">
      <dgm:prSet presAssocID="{206D60A0-0E5F-46F1-A726-E6842F1D7CAE}" presName="tx1" presStyleLbl="revTx" presStyleIdx="4" presStyleCnt="5"/>
      <dgm:spPr/>
    </dgm:pt>
    <dgm:pt modelId="{5CECCD23-E45A-4FDE-AF69-10DB3E8BAAC1}" type="pres">
      <dgm:prSet presAssocID="{206D60A0-0E5F-46F1-A726-E6842F1D7CAE}" presName="vert1" presStyleCnt="0"/>
      <dgm:spPr/>
    </dgm:pt>
  </dgm:ptLst>
  <dgm:cxnLst>
    <dgm:cxn modelId="{0CA2740F-2B3D-442D-BBC4-344CC455AEDC}" type="presOf" srcId="{206D60A0-0E5F-46F1-A726-E6842F1D7CAE}" destId="{6332DFB2-B3BF-4EAB-86B3-7BDE98FA35C8}" srcOrd="0" destOrd="0" presId="urn:microsoft.com/office/officeart/2008/layout/LinedList"/>
    <dgm:cxn modelId="{B1BC952E-D8AA-4DB5-BC51-7E9ABF6CA0F2}" srcId="{ACF157EA-F37E-40A4-B865-8BE6D14BD593}" destId="{8F176413-64A0-49B8-A67E-ACBA10F751BB}" srcOrd="3" destOrd="0" parTransId="{D939E11F-9303-459A-BE27-7E98D7F905B2}" sibTransId="{36061F55-DE64-4C2B-8796-D81AE894941E}"/>
    <dgm:cxn modelId="{23A79647-3EA0-49C1-8997-22F2494F94AB}" type="presOf" srcId="{ACF157EA-F37E-40A4-B865-8BE6D14BD593}" destId="{63D182CB-4CD9-4804-BFFA-6A86B9D68CF5}" srcOrd="0" destOrd="0" presId="urn:microsoft.com/office/officeart/2008/layout/LinedList"/>
    <dgm:cxn modelId="{B313397D-6201-4107-9100-9C498602D1C8}" type="presOf" srcId="{E8340718-EF69-4C2B-A897-5C3085C27805}" destId="{73E01C7C-06EF-455D-A350-733EE9B4D44E}" srcOrd="0" destOrd="0" presId="urn:microsoft.com/office/officeart/2008/layout/LinedList"/>
    <dgm:cxn modelId="{CF724280-8E48-45FB-AACB-C57F720E2902}" type="presOf" srcId="{1DFB6365-8983-4433-BCD6-D39E0D629091}" destId="{FB0ADA05-1BC0-4A1E-A7D9-AAEB2355B2DE}" srcOrd="0" destOrd="0" presId="urn:microsoft.com/office/officeart/2008/layout/LinedList"/>
    <dgm:cxn modelId="{33580089-B3A4-42BC-BBA2-3DB8E26B29F4}" srcId="{ACF157EA-F37E-40A4-B865-8BE6D14BD593}" destId="{206D60A0-0E5F-46F1-A726-E6842F1D7CAE}" srcOrd="4" destOrd="0" parTransId="{F1DABC98-F502-4368-98D1-A5544F0CB412}" sibTransId="{C3F98300-7A49-46CC-9F49-172F0375FF08}"/>
    <dgm:cxn modelId="{FD5DB293-7E85-459D-8CCB-E306BE0A9971}" srcId="{ACF157EA-F37E-40A4-B865-8BE6D14BD593}" destId="{1DFB6365-8983-4433-BCD6-D39E0D629091}" srcOrd="2" destOrd="0" parTransId="{30037761-E978-4D11-8920-D45FE509C124}" sibTransId="{14A2D4A4-CFD6-496F-9D8B-5E86B52FCA72}"/>
    <dgm:cxn modelId="{16C090B6-ABC1-40D6-A70B-41C786066F42}" type="presOf" srcId="{C64679D3-4ED0-48F1-8B66-68BD694AA03E}" destId="{9454F3AA-E401-4A03-868B-7C299F5E18C7}" srcOrd="0" destOrd="0" presId="urn:microsoft.com/office/officeart/2008/layout/LinedList"/>
    <dgm:cxn modelId="{7C7429BD-50EA-4F07-AF3B-8A277D1266D9}" type="presOf" srcId="{8F176413-64A0-49B8-A67E-ACBA10F751BB}" destId="{B097C20F-575D-4794-8610-CEA7C81673EC}" srcOrd="0" destOrd="0" presId="urn:microsoft.com/office/officeart/2008/layout/LinedList"/>
    <dgm:cxn modelId="{621212D6-022B-4660-BE87-DE429AD5A493}" srcId="{ACF157EA-F37E-40A4-B865-8BE6D14BD593}" destId="{E8340718-EF69-4C2B-A897-5C3085C27805}" srcOrd="1" destOrd="0" parTransId="{5F6093B1-E12C-47A1-8DD9-98A25FB2B0CA}" sibTransId="{85F1C42F-911C-4DCC-8198-653910B37DDF}"/>
    <dgm:cxn modelId="{E04E31E8-469A-455C-953D-76CA9359445F}" srcId="{ACF157EA-F37E-40A4-B865-8BE6D14BD593}" destId="{C64679D3-4ED0-48F1-8B66-68BD694AA03E}" srcOrd="0" destOrd="0" parTransId="{9F99E415-285E-4572-8693-B1BCA356EE83}" sibTransId="{71D3033A-8616-4274-BB60-4CC406F0B005}"/>
    <dgm:cxn modelId="{1917E1EC-B2DD-4040-92D0-D5B7BEEF8C3B}" type="presParOf" srcId="{63D182CB-4CD9-4804-BFFA-6A86B9D68CF5}" destId="{EFE451A6-73B2-4F63-9F64-2B3B31E34B2D}" srcOrd="0" destOrd="0" presId="urn:microsoft.com/office/officeart/2008/layout/LinedList"/>
    <dgm:cxn modelId="{8FC44569-D42D-469F-B578-79FB6F5FA1B9}" type="presParOf" srcId="{63D182CB-4CD9-4804-BFFA-6A86B9D68CF5}" destId="{1A4E6D13-59DB-44EC-9F6A-7C3AF653C7FC}" srcOrd="1" destOrd="0" presId="urn:microsoft.com/office/officeart/2008/layout/LinedList"/>
    <dgm:cxn modelId="{C3DD79B8-5EFD-4F5D-B8B6-ED9EC3EFBFB1}" type="presParOf" srcId="{1A4E6D13-59DB-44EC-9F6A-7C3AF653C7FC}" destId="{9454F3AA-E401-4A03-868B-7C299F5E18C7}" srcOrd="0" destOrd="0" presId="urn:microsoft.com/office/officeart/2008/layout/LinedList"/>
    <dgm:cxn modelId="{486A168D-A038-40F9-B9CF-C8729B487538}" type="presParOf" srcId="{1A4E6D13-59DB-44EC-9F6A-7C3AF653C7FC}" destId="{29CF89C4-ACEB-459F-8088-3B42366FFC61}" srcOrd="1" destOrd="0" presId="urn:microsoft.com/office/officeart/2008/layout/LinedList"/>
    <dgm:cxn modelId="{D16C6A48-0241-42FB-B89D-8622DB8961EE}" type="presParOf" srcId="{63D182CB-4CD9-4804-BFFA-6A86B9D68CF5}" destId="{DAD26BEF-F991-432F-A6AE-0813ACDB80C4}" srcOrd="2" destOrd="0" presId="urn:microsoft.com/office/officeart/2008/layout/LinedList"/>
    <dgm:cxn modelId="{A66769DF-01B8-43D1-BBC9-641B908135D2}" type="presParOf" srcId="{63D182CB-4CD9-4804-BFFA-6A86B9D68CF5}" destId="{64DD3E44-E9E5-45F4-B11A-CDB653E37FB5}" srcOrd="3" destOrd="0" presId="urn:microsoft.com/office/officeart/2008/layout/LinedList"/>
    <dgm:cxn modelId="{2BA12B20-7CAB-44DF-874E-272B3ADCC361}" type="presParOf" srcId="{64DD3E44-E9E5-45F4-B11A-CDB653E37FB5}" destId="{73E01C7C-06EF-455D-A350-733EE9B4D44E}" srcOrd="0" destOrd="0" presId="urn:microsoft.com/office/officeart/2008/layout/LinedList"/>
    <dgm:cxn modelId="{994A1FE3-E676-4E64-88F0-483CA09D63A8}" type="presParOf" srcId="{64DD3E44-E9E5-45F4-B11A-CDB653E37FB5}" destId="{0C5BAE4F-F760-4627-AC87-D24E120CF760}" srcOrd="1" destOrd="0" presId="urn:microsoft.com/office/officeart/2008/layout/LinedList"/>
    <dgm:cxn modelId="{6D77C8AC-BE32-4AE0-941B-E7B3CC05914B}" type="presParOf" srcId="{63D182CB-4CD9-4804-BFFA-6A86B9D68CF5}" destId="{E3A1B072-718F-4B60-8BF3-710FD8B2017F}" srcOrd="4" destOrd="0" presId="urn:microsoft.com/office/officeart/2008/layout/LinedList"/>
    <dgm:cxn modelId="{DADFE873-4AFE-485F-9D9C-16C0742B98E7}" type="presParOf" srcId="{63D182CB-4CD9-4804-BFFA-6A86B9D68CF5}" destId="{4DF64EB3-EEE8-4767-8C47-B096B045992D}" srcOrd="5" destOrd="0" presId="urn:microsoft.com/office/officeart/2008/layout/LinedList"/>
    <dgm:cxn modelId="{98D5759D-4423-4970-AA8F-C6977AB1B935}" type="presParOf" srcId="{4DF64EB3-EEE8-4767-8C47-B096B045992D}" destId="{FB0ADA05-1BC0-4A1E-A7D9-AAEB2355B2DE}" srcOrd="0" destOrd="0" presId="urn:microsoft.com/office/officeart/2008/layout/LinedList"/>
    <dgm:cxn modelId="{47BFCC46-7082-4169-8960-F410CA86EAA3}" type="presParOf" srcId="{4DF64EB3-EEE8-4767-8C47-B096B045992D}" destId="{7B90C34F-1488-456A-9C0A-639F1EC0CDF8}" srcOrd="1" destOrd="0" presId="urn:microsoft.com/office/officeart/2008/layout/LinedList"/>
    <dgm:cxn modelId="{4263CDC7-865E-438E-A92C-F2E8C95101B3}" type="presParOf" srcId="{63D182CB-4CD9-4804-BFFA-6A86B9D68CF5}" destId="{84D2AF3D-766A-4807-BF8C-36FDCDE329C7}" srcOrd="6" destOrd="0" presId="urn:microsoft.com/office/officeart/2008/layout/LinedList"/>
    <dgm:cxn modelId="{BD1C80EB-57DF-4C8D-AE6D-406A42B03FDE}" type="presParOf" srcId="{63D182CB-4CD9-4804-BFFA-6A86B9D68CF5}" destId="{CC205D3F-6E71-4F7D-A025-E89E42BA5669}" srcOrd="7" destOrd="0" presId="urn:microsoft.com/office/officeart/2008/layout/LinedList"/>
    <dgm:cxn modelId="{6DEE36D7-4A2D-45E5-9E68-0E178D597AC6}" type="presParOf" srcId="{CC205D3F-6E71-4F7D-A025-E89E42BA5669}" destId="{B097C20F-575D-4794-8610-CEA7C81673EC}" srcOrd="0" destOrd="0" presId="urn:microsoft.com/office/officeart/2008/layout/LinedList"/>
    <dgm:cxn modelId="{A50F0A21-2622-4E80-89AC-D707D1641C13}" type="presParOf" srcId="{CC205D3F-6E71-4F7D-A025-E89E42BA5669}" destId="{869385CE-1B91-42D3-B4DD-4B24FCB9E8EA}" srcOrd="1" destOrd="0" presId="urn:microsoft.com/office/officeart/2008/layout/LinedList"/>
    <dgm:cxn modelId="{A98CD83A-DEF8-4C10-B7DF-F586C00CF8C2}" type="presParOf" srcId="{63D182CB-4CD9-4804-BFFA-6A86B9D68CF5}" destId="{36B650A8-A0B3-4EB2-AA5E-532701BC36AD}" srcOrd="8" destOrd="0" presId="urn:microsoft.com/office/officeart/2008/layout/LinedList"/>
    <dgm:cxn modelId="{1FE510EB-B35E-4CE3-83C3-E454CB99DE8F}" type="presParOf" srcId="{63D182CB-4CD9-4804-BFFA-6A86B9D68CF5}" destId="{82113F16-48E3-4955-B9BB-87B8C51DAAB5}" srcOrd="9" destOrd="0" presId="urn:microsoft.com/office/officeart/2008/layout/LinedList"/>
    <dgm:cxn modelId="{4A991FEA-6150-416A-92EF-6794243B13EB}" type="presParOf" srcId="{82113F16-48E3-4955-B9BB-87B8C51DAAB5}" destId="{6332DFB2-B3BF-4EAB-86B3-7BDE98FA35C8}" srcOrd="0" destOrd="0" presId="urn:microsoft.com/office/officeart/2008/layout/LinedList"/>
    <dgm:cxn modelId="{F566B7A6-AEB5-41DB-ADE2-C9EA0A978A55}" type="presParOf" srcId="{82113F16-48E3-4955-B9BB-87B8C51DAAB5}" destId="{5CECCD23-E45A-4FDE-AF69-10DB3E8BAA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6851F10-2FAE-41B2-AF97-02E5C4A080AB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D76EA61-8F5E-4042-9167-F622E090A85F}">
      <dgm:prSet/>
      <dgm:spPr/>
      <dgm:t>
        <a:bodyPr/>
        <a:lstStyle/>
        <a:p>
          <a:r>
            <a:rPr lang="it-IT"/>
            <a:t>A volte le persone fingono di essere qualcun altro online, in alcuni casi per fare degli scherzi, in altri allo scopo di rubare informazioni personali</a:t>
          </a:r>
        </a:p>
      </dgm:t>
    </dgm:pt>
    <dgm:pt modelId="{EB79C402-6172-4EDA-930B-8C31D4C9DB95}" type="parTrans" cxnId="{0D8253B3-0EC7-40EB-B42D-4BD60B5A93B6}">
      <dgm:prSet/>
      <dgm:spPr/>
      <dgm:t>
        <a:bodyPr/>
        <a:lstStyle/>
        <a:p>
          <a:endParaRPr lang="it-IT"/>
        </a:p>
      </dgm:t>
    </dgm:pt>
    <dgm:pt modelId="{51DB0267-D322-45D7-A6AA-009E81610316}" type="sibTrans" cxnId="{0D8253B3-0EC7-40EB-B42D-4BD60B5A93B6}">
      <dgm:prSet/>
      <dgm:spPr/>
      <dgm:t>
        <a:bodyPr/>
        <a:lstStyle/>
        <a:p>
          <a:endParaRPr lang="it-IT"/>
        </a:p>
      </dgm:t>
    </dgm:pt>
    <dgm:pt modelId="{85B67FB6-CB5A-4EEC-8E85-F364E2D878E4}">
      <dgm:prSet/>
      <dgm:spPr/>
      <dgm:t>
        <a:bodyPr/>
        <a:lstStyle/>
        <a:p>
          <a:r>
            <a:rPr lang="it-IT"/>
            <a:t>Fortunatamente, ci sono degli elementi a cui prestare attenzione per verificare l'identità delle persone che ci contattano e identificare potenziali truffatori</a:t>
          </a:r>
        </a:p>
      </dgm:t>
    </dgm:pt>
    <dgm:pt modelId="{A281DE7A-96F5-45C8-A3E8-6910DD5DF14F}" type="parTrans" cxnId="{82FA2E29-4601-45A4-AD32-67015797CF8F}">
      <dgm:prSet/>
      <dgm:spPr/>
      <dgm:t>
        <a:bodyPr/>
        <a:lstStyle/>
        <a:p>
          <a:endParaRPr lang="it-IT"/>
        </a:p>
      </dgm:t>
    </dgm:pt>
    <dgm:pt modelId="{E890285A-B487-4208-BD58-C23F7AFEAA3C}" type="sibTrans" cxnId="{82FA2E29-4601-45A4-AD32-67015797CF8F}">
      <dgm:prSet/>
      <dgm:spPr/>
      <dgm:t>
        <a:bodyPr/>
        <a:lstStyle/>
        <a:p>
          <a:endParaRPr lang="it-IT"/>
        </a:p>
      </dgm:t>
    </dgm:pt>
    <dgm:pt modelId="{9FBA0529-60E0-4380-97FB-8B6201385CF8}" type="pres">
      <dgm:prSet presAssocID="{A6851F10-2FAE-41B2-AF97-02E5C4A080AB}" presName="linear" presStyleCnt="0">
        <dgm:presLayoutVars>
          <dgm:animLvl val="lvl"/>
          <dgm:resizeHandles val="exact"/>
        </dgm:presLayoutVars>
      </dgm:prSet>
      <dgm:spPr/>
    </dgm:pt>
    <dgm:pt modelId="{35485011-D50F-466A-BA76-AC4613597B73}" type="pres">
      <dgm:prSet presAssocID="{BD76EA61-8F5E-4042-9167-F622E090A85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389004-26BF-41D8-9CE5-BE2160089051}" type="pres">
      <dgm:prSet presAssocID="{51DB0267-D322-45D7-A6AA-009E81610316}" presName="spacer" presStyleCnt="0"/>
      <dgm:spPr/>
    </dgm:pt>
    <dgm:pt modelId="{5B906B26-553F-4208-BFAC-7EB399E90472}" type="pres">
      <dgm:prSet presAssocID="{85B67FB6-CB5A-4EEC-8E85-F364E2D878E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2FA2E29-4601-45A4-AD32-67015797CF8F}" srcId="{A6851F10-2FAE-41B2-AF97-02E5C4A080AB}" destId="{85B67FB6-CB5A-4EEC-8E85-F364E2D878E4}" srcOrd="1" destOrd="0" parTransId="{A281DE7A-96F5-45C8-A3E8-6910DD5DF14F}" sibTransId="{E890285A-B487-4208-BD58-C23F7AFEAA3C}"/>
    <dgm:cxn modelId="{517742AC-27BA-4969-82F6-797FC0936C24}" type="presOf" srcId="{85B67FB6-CB5A-4EEC-8E85-F364E2D878E4}" destId="{5B906B26-553F-4208-BFAC-7EB399E90472}" srcOrd="0" destOrd="0" presId="urn:microsoft.com/office/officeart/2005/8/layout/vList2"/>
    <dgm:cxn modelId="{0D8253B3-0EC7-40EB-B42D-4BD60B5A93B6}" srcId="{A6851F10-2FAE-41B2-AF97-02E5C4A080AB}" destId="{BD76EA61-8F5E-4042-9167-F622E090A85F}" srcOrd="0" destOrd="0" parTransId="{EB79C402-6172-4EDA-930B-8C31D4C9DB95}" sibTransId="{51DB0267-D322-45D7-A6AA-009E81610316}"/>
    <dgm:cxn modelId="{3CA9EDC5-90BE-4158-B4FA-1213C63F4D6E}" type="presOf" srcId="{A6851F10-2FAE-41B2-AF97-02E5C4A080AB}" destId="{9FBA0529-60E0-4380-97FB-8B6201385CF8}" srcOrd="0" destOrd="0" presId="urn:microsoft.com/office/officeart/2005/8/layout/vList2"/>
    <dgm:cxn modelId="{83B065E7-22D4-4238-BACB-AE0EFFCD32AC}" type="presOf" srcId="{BD76EA61-8F5E-4042-9167-F622E090A85F}" destId="{35485011-D50F-466A-BA76-AC4613597B73}" srcOrd="0" destOrd="0" presId="urn:microsoft.com/office/officeart/2005/8/layout/vList2"/>
    <dgm:cxn modelId="{A388033F-1A62-4AA8-B861-7BF3708A63D7}" type="presParOf" srcId="{9FBA0529-60E0-4380-97FB-8B6201385CF8}" destId="{35485011-D50F-466A-BA76-AC4613597B73}" srcOrd="0" destOrd="0" presId="urn:microsoft.com/office/officeart/2005/8/layout/vList2"/>
    <dgm:cxn modelId="{D6C20297-F46D-4450-A107-20202BC5607F}" type="presParOf" srcId="{9FBA0529-60E0-4380-97FB-8B6201385CF8}" destId="{3E389004-26BF-41D8-9CE5-BE2160089051}" srcOrd="1" destOrd="0" presId="urn:microsoft.com/office/officeart/2005/8/layout/vList2"/>
    <dgm:cxn modelId="{D7533A6A-BC17-4E22-896A-43423CF88A46}" type="presParOf" srcId="{9FBA0529-60E0-4380-97FB-8B6201385CF8}" destId="{5B906B26-553F-4208-BFAC-7EB399E9047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DF1FCFC2-78C7-46F2-823E-E582FB64766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6F9BB50-A244-43D2-A0E8-B1E2EA57D79D}">
      <dgm:prSet/>
      <dgm:spPr/>
      <dgm:t>
        <a:bodyPr/>
        <a:lstStyle/>
        <a:p>
          <a:r>
            <a:rPr lang="it-IT"/>
            <a:t>In chat ti scrive qualcuno che non conosci: "Ti ho visto nei corridoi di scuola oggi. 6 adorabile! Qual è il tuo indirizzo? Potrei venire da te x fare 2 chiacchiere."</a:t>
          </a:r>
        </a:p>
      </dgm:t>
    </dgm:pt>
    <dgm:pt modelId="{1B79410F-1DBB-4F55-A480-58C2653B9531}" type="parTrans" cxnId="{EF17585F-CBE6-4474-BED1-0275E7B9519C}">
      <dgm:prSet/>
      <dgm:spPr/>
      <dgm:t>
        <a:bodyPr/>
        <a:lstStyle/>
        <a:p>
          <a:endParaRPr lang="it-IT"/>
        </a:p>
      </dgm:t>
    </dgm:pt>
    <dgm:pt modelId="{0A287D17-DC91-4C40-93DD-C4A395ED2E30}" type="sibTrans" cxnId="{EF17585F-CBE6-4474-BED1-0275E7B9519C}">
      <dgm:prSet/>
      <dgm:spPr/>
      <dgm:t>
        <a:bodyPr/>
        <a:lstStyle/>
        <a:p>
          <a:endParaRPr lang="it-IT"/>
        </a:p>
      </dgm:t>
    </dgm:pt>
    <dgm:pt modelId="{96B8013B-F9CD-4938-AAEB-86F18C44E0C5}" type="pres">
      <dgm:prSet presAssocID="{DF1FCFC2-78C7-46F2-823E-E582FB64766C}" presName="linear" presStyleCnt="0">
        <dgm:presLayoutVars>
          <dgm:animLvl val="lvl"/>
          <dgm:resizeHandles val="exact"/>
        </dgm:presLayoutVars>
      </dgm:prSet>
      <dgm:spPr/>
    </dgm:pt>
    <dgm:pt modelId="{A9A586A2-BBDE-4485-90FC-382D4E3DB153}" type="pres">
      <dgm:prSet presAssocID="{76F9BB50-A244-43D2-A0E8-B1E2EA57D79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F17585F-CBE6-4474-BED1-0275E7B9519C}" srcId="{DF1FCFC2-78C7-46F2-823E-E582FB64766C}" destId="{76F9BB50-A244-43D2-A0E8-B1E2EA57D79D}" srcOrd="0" destOrd="0" parTransId="{1B79410F-1DBB-4F55-A480-58C2653B9531}" sibTransId="{0A287D17-DC91-4C40-93DD-C4A395ED2E30}"/>
    <dgm:cxn modelId="{D18AF0C6-C095-4137-99A9-7B2A8772AEB9}" type="presOf" srcId="{76F9BB50-A244-43D2-A0E8-B1E2EA57D79D}" destId="{A9A586A2-BBDE-4485-90FC-382D4E3DB153}" srcOrd="0" destOrd="0" presId="urn:microsoft.com/office/officeart/2005/8/layout/vList2"/>
    <dgm:cxn modelId="{14F040CE-8EB3-4B3D-B08C-6B6BB6F15A54}" type="presOf" srcId="{DF1FCFC2-78C7-46F2-823E-E582FB64766C}" destId="{96B8013B-F9CD-4938-AAEB-86F18C44E0C5}" srcOrd="0" destOrd="0" presId="urn:microsoft.com/office/officeart/2005/8/layout/vList2"/>
    <dgm:cxn modelId="{CD2ED0A3-66C4-45D5-B3F4-5D080AA68848}" type="presParOf" srcId="{96B8013B-F9CD-4938-AAEB-86F18C44E0C5}" destId="{A9A586A2-BBDE-4485-90FC-382D4E3DB15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8E79CF4B-0FD7-46AF-8DEC-76282A777C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2481289-3676-48FE-A79E-A6796D90668C}">
      <dgm:prSet/>
      <dgm:spPr/>
      <dgm:t>
        <a:bodyPr/>
        <a:lstStyle/>
        <a:p>
          <a:r>
            <a:rPr lang="it-IT"/>
            <a:t>Ignorare il messaggio		</a:t>
          </a:r>
        </a:p>
      </dgm:t>
    </dgm:pt>
    <dgm:pt modelId="{77AC2E51-FFB4-4547-AF0C-E0BEA7461ADB}" type="parTrans" cxnId="{C7DA6BF4-D2D0-43E3-BB76-FE7270B53C45}">
      <dgm:prSet/>
      <dgm:spPr/>
      <dgm:t>
        <a:bodyPr/>
        <a:lstStyle/>
        <a:p>
          <a:endParaRPr lang="it-IT"/>
        </a:p>
      </dgm:t>
    </dgm:pt>
    <dgm:pt modelId="{ED75EAE2-D10D-449C-9213-E913C85E229E}" type="sibTrans" cxnId="{C7DA6BF4-D2D0-43E3-BB76-FE7270B53C45}">
      <dgm:prSet/>
      <dgm:spPr/>
      <dgm:t>
        <a:bodyPr/>
        <a:lstStyle/>
        <a:p>
          <a:endParaRPr lang="it-IT"/>
        </a:p>
      </dgm:t>
    </dgm:pt>
    <dgm:pt modelId="{69074EA1-6456-45D7-9828-E8398F8C6B55}">
      <dgm:prSet/>
      <dgm:spPr/>
      <dgm:t>
        <a:bodyPr/>
        <a:lstStyle/>
        <a:p>
          <a:r>
            <a:rPr lang="it-IT"/>
            <a:t>Bloccare questa persona		</a:t>
          </a:r>
        </a:p>
      </dgm:t>
    </dgm:pt>
    <dgm:pt modelId="{76AA775E-6EB0-4BB3-9232-62B5C2C80370}" type="parTrans" cxnId="{FB977289-3D78-4362-9511-0AEDBAF78F0E}">
      <dgm:prSet/>
      <dgm:spPr/>
      <dgm:t>
        <a:bodyPr/>
        <a:lstStyle/>
        <a:p>
          <a:endParaRPr lang="it-IT"/>
        </a:p>
      </dgm:t>
    </dgm:pt>
    <dgm:pt modelId="{8DB3EFA9-ABC0-4034-BE65-B83B43AFD574}" type="sibTrans" cxnId="{FB977289-3D78-4362-9511-0AEDBAF78F0E}">
      <dgm:prSet/>
      <dgm:spPr/>
      <dgm:t>
        <a:bodyPr/>
        <a:lstStyle/>
        <a:p>
          <a:endParaRPr lang="it-IT"/>
        </a:p>
      </dgm:t>
    </dgm:pt>
    <dgm:pt modelId="{F8802612-BB9C-4485-907D-D48AC141438F}">
      <dgm:prSet/>
      <dgm:spPr/>
      <dgm:t>
        <a:bodyPr/>
        <a:lstStyle/>
        <a:p>
          <a:r>
            <a:rPr lang="it-IT"/>
            <a:t>Avviare comunque la conversazione con un "Chi sei?"		</a:t>
          </a:r>
        </a:p>
      </dgm:t>
    </dgm:pt>
    <dgm:pt modelId="{ECBE1CCB-D56B-425A-87DF-0EAB4AD77621}" type="parTrans" cxnId="{EC09622C-7E77-4E90-861B-EAC39466AE31}">
      <dgm:prSet/>
      <dgm:spPr/>
      <dgm:t>
        <a:bodyPr/>
        <a:lstStyle/>
        <a:p>
          <a:endParaRPr lang="it-IT"/>
        </a:p>
      </dgm:t>
    </dgm:pt>
    <dgm:pt modelId="{DF22C4AB-A42E-411B-B403-FB17564D0B87}" type="sibTrans" cxnId="{EC09622C-7E77-4E90-861B-EAC39466AE31}">
      <dgm:prSet/>
      <dgm:spPr/>
      <dgm:t>
        <a:bodyPr/>
        <a:lstStyle/>
        <a:p>
          <a:endParaRPr lang="it-IT"/>
        </a:p>
      </dgm:t>
    </dgm:pt>
    <dgm:pt modelId="{0C685664-41F4-40F8-9BA7-3825613447B9}">
      <dgm:prSet/>
      <dgm:spPr/>
      <dgm:t>
        <a:bodyPr/>
        <a:lstStyle/>
        <a:p>
          <a:r>
            <a:rPr lang="it-IT"/>
            <a:t>"Vivo al numero 24 di via Roma, chi sei?"</a:t>
          </a:r>
        </a:p>
      </dgm:t>
    </dgm:pt>
    <dgm:pt modelId="{7D35AFAA-0C13-4C13-92F7-311B0C4CE177}" type="parTrans" cxnId="{4BEBEDFD-6C14-4DF8-BC15-08F0B16354A8}">
      <dgm:prSet/>
      <dgm:spPr/>
      <dgm:t>
        <a:bodyPr/>
        <a:lstStyle/>
        <a:p>
          <a:endParaRPr lang="it-IT"/>
        </a:p>
      </dgm:t>
    </dgm:pt>
    <dgm:pt modelId="{67DD4E4A-48F8-4E11-8983-8C9ACFA45E7E}" type="sibTrans" cxnId="{4BEBEDFD-6C14-4DF8-BC15-08F0B16354A8}">
      <dgm:prSet/>
      <dgm:spPr/>
      <dgm:t>
        <a:bodyPr/>
        <a:lstStyle/>
        <a:p>
          <a:endParaRPr lang="it-IT"/>
        </a:p>
      </dgm:t>
    </dgm:pt>
    <dgm:pt modelId="{EBFBDFAC-A85A-4051-BECB-8942F491D487}" type="pres">
      <dgm:prSet presAssocID="{8E79CF4B-0FD7-46AF-8DEC-76282A777CAA}" presName="vert0" presStyleCnt="0">
        <dgm:presLayoutVars>
          <dgm:dir/>
          <dgm:animOne val="branch"/>
          <dgm:animLvl val="lvl"/>
        </dgm:presLayoutVars>
      </dgm:prSet>
      <dgm:spPr/>
    </dgm:pt>
    <dgm:pt modelId="{EF622771-1D42-4D57-93CF-C2277E804668}" type="pres">
      <dgm:prSet presAssocID="{52481289-3676-48FE-A79E-A6796D90668C}" presName="thickLine" presStyleLbl="alignNode1" presStyleIdx="0" presStyleCnt="4"/>
      <dgm:spPr/>
    </dgm:pt>
    <dgm:pt modelId="{BD3D854D-6ACA-424F-B753-5A8B23A8266C}" type="pres">
      <dgm:prSet presAssocID="{52481289-3676-48FE-A79E-A6796D90668C}" presName="horz1" presStyleCnt="0"/>
      <dgm:spPr/>
    </dgm:pt>
    <dgm:pt modelId="{80847B9A-E9E0-4241-A7F9-1B61F7092D76}" type="pres">
      <dgm:prSet presAssocID="{52481289-3676-48FE-A79E-A6796D90668C}" presName="tx1" presStyleLbl="revTx" presStyleIdx="0" presStyleCnt="4"/>
      <dgm:spPr/>
    </dgm:pt>
    <dgm:pt modelId="{3AF006DB-6B2C-4B8C-A6C9-FAEDB277878B}" type="pres">
      <dgm:prSet presAssocID="{52481289-3676-48FE-A79E-A6796D90668C}" presName="vert1" presStyleCnt="0"/>
      <dgm:spPr/>
    </dgm:pt>
    <dgm:pt modelId="{375B1068-7E93-4131-AD57-EC453D612F85}" type="pres">
      <dgm:prSet presAssocID="{69074EA1-6456-45D7-9828-E8398F8C6B55}" presName="thickLine" presStyleLbl="alignNode1" presStyleIdx="1" presStyleCnt="4"/>
      <dgm:spPr/>
    </dgm:pt>
    <dgm:pt modelId="{D639E70C-2AE6-4065-B20A-2C9991C4B5C6}" type="pres">
      <dgm:prSet presAssocID="{69074EA1-6456-45D7-9828-E8398F8C6B55}" presName="horz1" presStyleCnt="0"/>
      <dgm:spPr/>
    </dgm:pt>
    <dgm:pt modelId="{2608C1D2-C18D-4F7C-BA5C-547D7755984D}" type="pres">
      <dgm:prSet presAssocID="{69074EA1-6456-45D7-9828-E8398F8C6B55}" presName="tx1" presStyleLbl="revTx" presStyleIdx="1" presStyleCnt="4"/>
      <dgm:spPr/>
    </dgm:pt>
    <dgm:pt modelId="{7A9679F8-6C5D-420B-AEF6-8FBC80D7BBE8}" type="pres">
      <dgm:prSet presAssocID="{69074EA1-6456-45D7-9828-E8398F8C6B55}" presName="vert1" presStyleCnt="0"/>
      <dgm:spPr/>
    </dgm:pt>
    <dgm:pt modelId="{6AC21498-0DEE-4216-BEF4-693AC3C08316}" type="pres">
      <dgm:prSet presAssocID="{F8802612-BB9C-4485-907D-D48AC141438F}" presName="thickLine" presStyleLbl="alignNode1" presStyleIdx="2" presStyleCnt="4"/>
      <dgm:spPr/>
    </dgm:pt>
    <dgm:pt modelId="{92ACFECD-B1CC-40C5-8A3A-22C190889572}" type="pres">
      <dgm:prSet presAssocID="{F8802612-BB9C-4485-907D-D48AC141438F}" presName="horz1" presStyleCnt="0"/>
      <dgm:spPr/>
    </dgm:pt>
    <dgm:pt modelId="{DA2DF532-BE3A-402E-98EA-2EA16729DFD7}" type="pres">
      <dgm:prSet presAssocID="{F8802612-BB9C-4485-907D-D48AC141438F}" presName="tx1" presStyleLbl="revTx" presStyleIdx="2" presStyleCnt="4"/>
      <dgm:spPr/>
    </dgm:pt>
    <dgm:pt modelId="{4F305B9F-C4C2-4ABE-934E-B234EE94D3F5}" type="pres">
      <dgm:prSet presAssocID="{F8802612-BB9C-4485-907D-D48AC141438F}" presName="vert1" presStyleCnt="0"/>
      <dgm:spPr/>
    </dgm:pt>
    <dgm:pt modelId="{2D396E31-0A86-48E9-B905-1C15778245D6}" type="pres">
      <dgm:prSet presAssocID="{0C685664-41F4-40F8-9BA7-3825613447B9}" presName="thickLine" presStyleLbl="alignNode1" presStyleIdx="3" presStyleCnt="4"/>
      <dgm:spPr/>
    </dgm:pt>
    <dgm:pt modelId="{F7949F8B-54D3-4B6F-B8EE-E48A15270051}" type="pres">
      <dgm:prSet presAssocID="{0C685664-41F4-40F8-9BA7-3825613447B9}" presName="horz1" presStyleCnt="0"/>
      <dgm:spPr/>
    </dgm:pt>
    <dgm:pt modelId="{D202F4A1-1E07-4405-BA49-33F378238E88}" type="pres">
      <dgm:prSet presAssocID="{0C685664-41F4-40F8-9BA7-3825613447B9}" presName="tx1" presStyleLbl="revTx" presStyleIdx="3" presStyleCnt="4"/>
      <dgm:spPr/>
    </dgm:pt>
    <dgm:pt modelId="{CC8B9163-81DF-496A-A192-AA17163D9C5D}" type="pres">
      <dgm:prSet presAssocID="{0C685664-41F4-40F8-9BA7-3825613447B9}" presName="vert1" presStyleCnt="0"/>
      <dgm:spPr/>
    </dgm:pt>
  </dgm:ptLst>
  <dgm:cxnLst>
    <dgm:cxn modelId="{29415D0A-4F52-46DC-BFA6-FD9DAB654369}" type="presOf" srcId="{8E79CF4B-0FD7-46AF-8DEC-76282A777CAA}" destId="{EBFBDFAC-A85A-4051-BECB-8942F491D487}" srcOrd="0" destOrd="0" presId="urn:microsoft.com/office/officeart/2008/layout/LinedList"/>
    <dgm:cxn modelId="{EC09622C-7E77-4E90-861B-EAC39466AE31}" srcId="{8E79CF4B-0FD7-46AF-8DEC-76282A777CAA}" destId="{F8802612-BB9C-4485-907D-D48AC141438F}" srcOrd="2" destOrd="0" parTransId="{ECBE1CCB-D56B-425A-87DF-0EAB4AD77621}" sibTransId="{DF22C4AB-A42E-411B-B403-FB17564D0B87}"/>
    <dgm:cxn modelId="{3D6B2F6D-8354-48C5-94DF-5D51A5939F13}" type="presOf" srcId="{52481289-3676-48FE-A79E-A6796D90668C}" destId="{80847B9A-E9E0-4241-A7F9-1B61F7092D76}" srcOrd="0" destOrd="0" presId="urn:microsoft.com/office/officeart/2008/layout/LinedList"/>
    <dgm:cxn modelId="{0C503854-C376-4C16-AE3A-F5F56BEA438F}" type="presOf" srcId="{0C685664-41F4-40F8-9BA7-3825613447B9}" destId="{D202F4A1-1E07-4405-BA49-33F378238E88}" srcOrd="0" destOrd="0" presId="urn:microsoft.com/office/officeart/2008/layout/LinedList"/>
    <dgm:cxn modelId="{FB977289-3D78-4362-9511-0AEDBAF78F0E}" srcId="{8E79CF4B-0FD7-46AF-8DEC-76282A777CAA}" destId="{69074EA1-6456-45D7-9828-E8398F8C6B55}" srcOrd="1" destOrd="0" parTransId="{76AA775E-6EB0-4BB3-9232-62B5C2C80370}" sibTransId="{8DB3EFA9-ABC0-4034-BE65-B83B43AFD574}"/>
    <dgm:cxn modelId="{19EA468B-8623-4DE2-80E2-1EAB421550D4}" type="presOf" srcId="{F8802612-BB9C-4485-907D-D48AC141438F}" destId="{DA2DF532-BE3A-402E-98EA-2EA16729DFD7}" srcOrd="0" destOrd="0" presId="urn:microsoft.com/office/officeart/2008/layout/LinedList"/>
    <dgm:cxn modelId="{DF4E70D5-8F65-45C3-B0C1-8BF7FA524950}" type="presOf" srcId="{69074EA1-6456-45D7-9828-E8398F8C6B55}" destId="{2608C1D2-C18D-4F7C-BA5C-547D7755984D}" srcOrd="0" destOrd="0" presId="urn:microsoft.com/office/officeart/2008/layout/LinedList"/>
    <dgm:cxn modelId="{C7DA6BF4-D2D0-43E3-BB76-FE7270B53C45}" srcId="{8E79CF4B-0FD7-46AF-8DEC-76282A777CAA}" destId="{52481289-3676-48FE-A79E-A6796D90668C}" srcOrd="0" destOrd="0" parTransId="{77AC2E51-FFB4-4547-AF0C-E0BEA7461ADB}" sibTransId="{ED75EAE2-D10D-449C-9213-E913C85E229E}"/>
    <dgm:cxn modelId="{4BEBEDFD-6C14-4DF8-BC15-08F0B16354A8}" srcId="{8E79CF4B-0FD7-46AF-8DEC-76282A777CAA}" destId="{0C685664-41F4-40F8-9BA7-3825613447B9}" srcOrd="3" destOrd="0" parTransId="{7D35AFAA-0C13-4C13-92F7-311B0C4CE177}" sibTransId="{67DD4E4A-48F8-4E11-8983-8C9ACFA45E7E}"/>
    <dgm:cxn modelId="{1C9F1C64-DD34-4167-A132-AFFAAAC683DC}" type="presParOf" srcId="{EBFBDFAC-A85A-4051-BECB-8942F491D487}" destId="{EF622771-1D42-4D57-93CF-C2277E804668}" srcOrd="0" destOrd="0" presId="urn:microsoft.com/office/officeart/2008/layout/LinedList"/>
    <dgm:cxn modelId="{608DF1C4-B339-4887-A670-D7E374747022}" type="presParOf" srcId="{EBFBDFAC-A85A-4051-BECB-8942F491D487}" destId="{BD3D854D-6ACA-424F-B753-5A8B23A8266C}" srcOrd="1" destOrd="0" presId="urn:microsoft.com/office/officeart/2008/layout/LinedList"/>
    <dgm:cxn modelId="{7C9F302F-6A4A-40B6-8C3C-0D8990743C0A}" type="presParOf" srcId="{BD3D854D-6ACA-424F-B753-5A8B23A8266C}" destId="{80847B9A-E9E0-4241-A7F9-1B61F7092D76}" srcOrd="0" destOrd="0" presId="urn:microsoft.com/office/officeart/2008/layout/LinedList"/>
    <dgm:cxn modelId="{DF57BE38-BF63-4E8E-81E6-D78C71DC58B2}" type="presParOf" srcId="{BD3D854D-6ACA-424F-B753-5A8B23A8266C}" destId="{3AF006DB-6B2C-4B8C-A6C9-FAEDB277878B}" srcOrd="1" destOrd="0" presId="urn:microsoft.com/office/officeart/2008/layout/LinedList"/>
    <dgm:cxn modelId="{64C06D65-4B7D-4CEA-AD21-ABC4F7311AA1}" type="presParOf" srcId="{EBFBDFAC-A85A-4051-BECB-8942F491D487}" destId="{375B1068-7E93-4131-AD57-EC453D612F85}" srcOrd="2" destOrd="0" presId="urn:microsoft.com/office/officeart/2008/layout/LinedList"/>
    <dgm:cxn modelId="{5D62637E-36B5-4F10-9C81-463BB23C23BD}" type="presParOf" srcId="{EBFBDFAC-A85A-4051-BECB-8942F491D487}" destId="{D639E70C-2AE6-4065-B20A-2C9991C4B5C6}" srcOrd="3" destOrd="0" presId="urn:microsoft.com/office/officeart/2008/layout/LinedList"/>
    <dgm:cxn modelId="{7C7EE0F2-FA77-4AFD-A5D2-9F443ED40007}" type="presParOf" srcId="{D639E70C-2AE6-4065-B20A-2C9991C4B5C6}" destId="{2608C1D2-C18D-4F7C-BA5C-547D7755984D}" srcOrd="0" destOrd="0" presId="urn:microsoft.com/office/officeart/2008/layout/LinedList"/>
    <dgm:cxn modelId="{AB6A6A97-ED2A-450D-819E-C7B53A322836}" type="presParOf" srcId="{D639E70C-2AE6-4065-B20A-2C9991C4B5C6}" destId="{7A9679F8-6C5D-420B-AEF6-8FBC80D7BBE8}" srcOrd="1" destOrd="0" presId="urn:microsoft.com/office/officeart/2008/layout/LinedList"/>
    <dgm:cxn modelId="{C0CE04AA-BBD4-440B-902C-E51F9053ED23}" type="presParOf" srcId="{EBFBDFAC-A85A-4051-BECB-8942F491D487}" destId="{6AC21498-0DEE-4216-BEF4-693AC3C08316}" srcOrd="4" destOrd="0" presId="urn:microsoft.com/office/officeart/2008/layout/LinedList"/>
    <dgm:cxn modelId="{9FC73020-FA7B-40F6-A437-949738A62E41}" type="presParOf" srcId="{EBFBDFAC-A85A-4051-BECB-8942F491D487}" destId="{92ACFECD-B1CC-40C5-8A3A-22C190889572}" srcOrd="5" destOrd="0" presId="urn:microsoft.com/office/officeart/2008/layout/LinedList"/>
    <dgm:cxn modelId="{893E08FD-FB6D-480E-A54F-616703E71376}" type="presParOf" srcId="{92ACFECD-B1CC-40C5-8A3A-22C190889572}" destId="{DA2DF532-BE3A-402E-98EA-2EA16729DFD7}" srcOrd="0" destOrd="0" presId="urn:microsoft.com/office/officeart/2008/layout/LinedList"/>
    <dgm:cxn modelId="{38F36929-984E-41AB-B5CC-F25ADA93255A}" type="presParOf" srcId="{92ACFECD-B1CC-40C5-8A3A-22C190889572}" destId="{4F305B9F-C4C2-4ABE-934E-B234EE94D3F5}" srcOrd="1" destOrd="0" presId="urn:microsoft.com/office/officeart/2008/layout/LinedList"/>
    <dgm:cxn modelId="{48C64D36-230F-4A1F-BCC6-1D8888F94560}" type="presParOf" srcId="{EBFBDFAC-A85A-4051-BECB-8942F491D487}" destId="{2D396E31-0A86-48E9-B905-1C15778245D6}" srcOrd="6" destOrd="0" presId="urn:microsoft.com/office/officeart/2008/layout/LinedList"/>
    <dgm:cxn modelId="{5E517767-E6CD-48E3-B558-912BC29706D0}" type="presParOf" srcId="{EBFBDFAC-A85A-4051-BECB-8942F491D487}" destId="{F7949F8B-54D3-4B6F-B8EE-E48A15270051}" srcOrd="7" destOrd="0" presId="urn:microsoft.com/office/officeart/2008/layout/LinedList"/>
    <dgm:cxn modelId="{86A8AEAC-362B-4855-884A-F58BA3BA9D51}" type="presParOf" srcId="{F7949F8B-54D3-4B6F-B8EE-E48A15270051}" destId="{D202F4A1-1E07-4405-BA49-33F378238E88}" srcOrd="0" destOrd="0" presId="urn:microsoft.com/office/officeart/2008/layout/LinedList"/>
    <dgm:cxn modelId="{90AF2033-7FB0-42A5-ABEB-7D1939DFE9E8}" type="presParOf" srcId="{F7949F8B-54D3-4B6F-B8EE-E48A15270051}" destId="{CC8B9163-81DF-496A-A192-AA17163D9C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183A016C-023D-4B3F-B576-98D24A36358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7E80D84-95E0-4B6C-88FD-5F6A72C202F6}">
      <dgm:prSet/>
      <dgm:spPr/>
      <dgm:t>
        <a:bodyPr/>
        <a:lstStyle/>
        <a:p>
          <a:r>
            <a:rPr lang="it-IT"/>
            <a:t>Ricevi un messaggio da parte di qualcuno che non segui. "Ehi! Adoro i tuoi post, sei troppo divertente! Dammi il tuo numero di telefono, così possiamo parlare un po' e conoscerci meglio"</a:t>
          </a:r>
        </a:p>
      </dgm:t>
    </dgm:pt>
    <dgm:pt modelId="{D95935F5-3AD5-439F-9E6B-D2F4CA2BEBC4}" type="parTrans" cxnId="{F4A41F69-7969-44BB-9D9F-CD626E53DF1B}">
      <dgm:prSet/>
      <dgm:spPr/>
      <dgm:t>
        <a:bodyPr/>
        <a:lstStyle/>
        <a:p>
          <a:endParaRPr lang="it-IT"/>
        </a:p>
      </dgm:t>
    </dgm:pt>
    <dgm:pt modelId="{8495FFF3-14DE-45C4-8342-2B15920EA382}" type="sibTrans" cxnId="{F4A41F69-7969-44BB-9D9F-CD626E53DF1B}">
      <dgm:prSet/>
      <dgm:spPr/>
      <dgm:t>
        <a:bodyPr/>
        <a:lstStyle/>
        <a:p>
          <a:endParaRPr lang="it-IT"/>
        </a:p>
      </dgm:t>
    </dgm:pt>
    <dgm:pt modelId="{7B29CD7A-9A7E-472E-86C5-FECCA3CB98A5}" type="pres">
      <dgm:prSet presAssocID="{183A016C-023D-4B3F-B576-98D24A36358F}" presName="linear" presStyleCnt="0">
        <dgm:presLayoutVars>
          <dgm:animLvl val="lvl"/>
          <dgm:resizeHandles val="exact"/>
        </dgm:presLayoutVars>
      </dgm:prSet>
      <dgm:spPr/>
    </dgm:pt>
    <dgm:pt modelId="{D1FD0831-63F8-4143-AF2D-DE4A92F13F15}" type="pres">
      <dgm:prSet presAssocID="{17E80D84-95E0-4B6C-88FD-5F6A72C202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4A41F69-7969-44BB-9D9F-CD626E53DF1B}" srcId="{183A016C-023D-4B3F-B576-98D24A36358F}" destId="{17E80D84-95E0-4B6C-88FD-5F6A72C202F6}" srcOrd="0" destOrd="0" parTransId="{D95935F5-3AD5-439F-9E6B-D2F4CA2BEBC4}" sibTransId="{8495FFF3-14DE-45C4-8342-2B15920EA382}"/>
    <dgm:cxn modelId="{D704A2B1-1A63-439D-9C92-B93A95EF2056}" type="presOf" srcId="{183A016C-023D-4B3F-B576-98D24A36358F}" destId="{7B29CD7A-9A7E-472E-86C5-FECCA3CB98A5}" srcOrd="0" destOrd="0" presId="urn:microsoft.com/office/officeart/2005/8/layout/vList2"/>
    <dgm:cxn modelId="{C76A7BD1-F232-4D0B-9844-7A95C9CAA996}" type="presOf" srcId="{17E80D84-95E0-4B6C-88FD-5F6A72C202F6}" destId="{D1FD0831-63F8-4143-AF2D-DE4A92F13F15}" srcOrd="0" destOrd="0" presId="urn:microsoft.com/office/officeart/2005/8/layout/vList2"/>
    <dgm:cxn modelId="{2729776D-4003-4B5D-B4CA-710A9C157AC0}" type="presParOf" srcId="{7B29CD7A-9A7E-472E-86C5-FECCA3CB98A5}" destId="{D1FD0831-63F8-4143-AF2D-DE4A92F13F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E6275995-D858-432F-BCD3-B713BF187A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98D5C2B-251B-41BB-B6EC-42454CB7AC56}">
      <dgm:prSet/>
      <dgm:spPr/>
      <dgm:t>
        <a:bodyPr/>
        <a:lstStyle/>
        <a:p>
          <a:r>
            <a:rPr lang="it-IT"/>
            <a:t>Di ignorare il messaggio		</a:t>
          </a:r>
        </a:p>
      </dgm:t>
    </dgm:pt>
    <dgm:pt modelId="{5F6524AD-FCF6-4312-B54F-6EA1A1B13CA9}" type="parTrans" cxnId="{4214773C-1012-4D00-BA3E-E6EF76D0F719}">
      <dgm:prSet/>
      <dgm:spPr/>
      <dgm:t>
        <a:bodyPr/>
        <a:lstStyle/>
        <a:p>
          <a:endParaRPr lang="it-IT"/>
        </a:p>
      </dgm:t>
    </dgm:pt>
    <dgm:pt modelId="{F8181293-85EA-4D3A-973A-84C513F42325}" type="sibTrans" cxnId="{4214773C-1012-4D00-BA3E-E6EF76D0F719}">
      <dgm:prSet/>
      <dgm:spPr/>
      <dgm:t>
        <a:bodyPr/>
        <a:lstStyle/>
        <a:p>
          <a:endParaRPr lang="it-IT"/>
        </a:p>
      </dgm:t>
    </dgm:pt>
    <dgm:pt modelId="{8F6656FD-F8A7-4FC1-B6DA-0DD583254684}">
      <dgm:prSet/>
      <dgm:spPr/>
      <dgm:t>
        <a:bodyPr/>
        <a:lstStyle/>
        <a:p>
          <a:r>
            <a:rPr lang="it-IT"/>
            <a:t>Di bloccare il contatto		</a:t>
          </a:r>
        </a:p>
      </dgm:t>
    </dgm:pt>
    <dgm:pt modelId="{DD5649D4-AE29-4A46-A28A-5039045A9184}" type="parTrans" cxnId="{3142CBBC-F495-4B78-AFFA-2FD8DEE7DB62}">
      <dgm:prSet/>
      <dgm:spPr/>
      <dgm:t>
        <a:bodyPr/>
        <a:lstStyle/>
        <a:p>
          <a:endParaRPr lang="it-IT"/>
        </a:p>
      </dgm:t>
    </dgm:pt>
    <dgm:pt modelId="{C2A779B1-F1D1-454B-BF2A-D1D120DBB1B2}" type="sibTrans" cxnId="{3142CBBC-F495-4B78-AFFA-2FD8DEE7DB62}">
      <dgm:prSet/>
      <dgm:spPr/>
      <dgm:t>
        <a:bodyPr/>
        <a:lstStyle/>
        <a:p>
          <a:endParaRPr lang="it-IT"/>
        </a:p>
      </dgm:t>
    </dgm:pt>
    <dgm:pt modelId="{C41D11CC-9F39-401E-817C-1B6CCBE61BAB}">
      <dgm:prSet/>
      <dgm:spPr/>
      <dgm:t>
        <a:bodyPr/>
        <a:lstStyle/>
        <a:p>
          <a:r>
            <a:rPr lang="it-IT"/>
            <a:t>Di rispondere "Ciao, ci conosciamo?" o "Dove ci siamo conosciuti?"		</a:t>
          </a:r>
        </a:p>
      </dgm:t>
    </dgm:pt>
    <dgm:pt modelId="{E922F638-0BE3-418F-9FAE-7ED84F081451}" type="parTrans" cxnId="{F58E7237-3BE9-4907-9547-0005986BFB2B}">
      <dgm:prSet/>
      <dgm:spPr/>
      <dgm:t>
        <a:bodyPr/>
        <a:lstStyle/>
        <a:p>
          <a:endParaRPr lang="it-IT"/>
        </a:p>
      </dgm:t>
    </dgm:pt>
    <dgm:pt modelId="{7FD2D31F-ECBE-4A1F-AFD2-468D16F95464}" type="sibTrans" cxnId="{F58E7237-3BE9-4907-9547-0005986BFB2B}">
      <dgm:prSet/>
      <dgm:spPr/>
      <dgm:t>
        <a:bodyPr/>
        <a:lstStyle/>
        <a:p>
          <a:endParaRPr lang="it-IT"/>
        </a:p>
      </dgm:t>
    </dgm:pt>
    <dgm:pt modelId="{0BEBF5DB-008E-4110-8387-9741B7E4F16E}">
      <dgm:prSet/>
      <dgm:spPr/>
      <dgm:t>
        <a:bodyPr/>
        <a:lstStyle/>
        <a:p>
          <a:r>
            <a:rPr lang="it-IT"/>
            <a:t>Di scrivergli "Grazie! Il mio numero è..."</a:t>
          </a:r>
        </a:p>
      </dgm:t>
    </dgm:pt>
    <dgm:pt modelId="{B07F3053-E382-4515-B1B6-B580EC80D7D8}" type="parTrans" cxnId="{30683C50-4D9F-4293-88D5-98ABF6170F02}">
      <dgm:prSet/>
      <dgm:spPr/>
      <dgm:t>
        <a:bodyPr/>
        <a:lstStyle/>
        <a:p>
          <a:endParaRPr lang="it-IT"/>
        </a:p>
      </dgm:t>
    </dgm:pt>
    <dgm:pt modelId="{714BAAB3-B3A5-4623-BB3D-50FCB458A6E1}" type="sibTrans" cxnId="{30683C50-4D9F-4293-88D5-98ABF6170F02}">
      <dgm:prSet/>
      <dgm:spPr/>
      <dgm:t>
        <a:bodyPr/>
        <a:lstStyle/>
        <a:p>
          <a:endParaRPr lang="it-IT"/>
        </a:p>
      </dgm:t>
    </dgm:pt>
    <dgm:pt modelId="{9A47C908-DB50-463D-A347-F2049EAAABFA}" type="pres">
      <dgm:prSet presAssocID="{E6275995-D858-432F-BCD3-B713BF187A64}" presName="vert0" presStyleCnt="0">
        <dgm:presLayoutVars>
          <dgm:dir/>
          <dgm:animOne val="branch"/>
          <dgm:animLvl val="lvl"/>
        </dgm:presLayoutVars>
      </dgm:prSet>
      <dgm:spPr/>
    </dgm:pt>
    <dgm:pt modelId="{C0EFA549-2951-416F-8173-7BDF04810804}" type="pres">
      <dgm:prSet presAssocID="{798D5C2B-251B-41BB-B6EC-42454CB7AC56}" presName="thickLine" presStyleLbl="alignNode1" presStyleIdx="0" presStyleCnt="4"/>
      <dgm:spPr/>
    </dgm:pt>
    <dgm:pt modelId="{AD3E8653-A746-45CA-8F03-B4F9ECEC2924}" type="pres">
      <dgm:prSet presAssocID="{798D5C2B-251B-41BB-B6EC-42454CB7AC56}" presName="horz1" presStyleCnt="0"/>
      <dgm:spPr/>
    </dgm:pt>
    <dgm:pt modelId="{52A06B28-AC1D-4D8D-BFF0-8232602D4EB5}" type="pres">
      <dgm:prSet presAssocID="{798D5C2B-251B-41BB-B6EC-42454CB7AC56}" presName="tx1" presStyleLbl="revTx" presStyleIdx="0" presStyleCnt="4"/>
      <dgm:spPr/>
    </dgm:pt>
    <dgm:pt modelId="{2BAECFEA-5D88-459B-AA94-E939DA3875E6}" type="pres">
      <dgm:prSet presAssocID="{798D5C2B-251B-41BB-B6EC-42454CB7AC56}" presName="vert1" presStyleCnt="0"/>
      <dgm:spPr/>
    </dgm:pt>
    <dgm:pt modelId="{50A7F4DC-314B-478B-A364-7CC46989D0A8}" type="pres">
      <dgm:prSet presAssocID="{8F6656FD-F8A7-4FC1-B6DA-0DD583254684}" presName="thickLine" presStyleLbl="alignNode1" presStyleIdx="1" presStyleCnt="4"/>
      <dgm:spPr/>
    </dgm:pt>
    <dgm:pt modelId="{6D6BB9D4-0135-4511-A9FE-26B945DE8912}" type="pres">
      <dgm:prSet presAssocID="{8F6656FD-F8A7-4FC1-B6DA-0DD583254684}" presName="horz1" presStyleCnt="0"/>
      <dgm:spPr/>
    </dgm:pt>
    <dgm:pt modelId="{3441CDB4-EBC2-412F-9C67-D3A1211B1602}" type="pres">
      <dgm:prSet presAssocID="{8F6656FD-F8A7-4FC1-B6DA-0DD583254684}" presName="tx1" presStyleLbl="revTx" presStyleIdx="1" presStyleCnt="4"/>
      <dgm:spPr/>
    </dgm:pt>
    <dgm:pt modelId="{48A62287-7598-480C-9865-662DE7C03943}" type="pres">
      <dgm:prSet presAssocID="{8F6656FD-F8A7-4FC1-B6DA-0DD583254684}" presName="vert1" presStyleCnt="0"/>
      <dgm:spPr/>
    </dgm:pt>
    <dgm:pt modelId="{40BB8B14-CE2C-4248-894D-E13CD648E618}" type="pres">
      <dgm:prSet presAssocID="{C41D11CC-9F39-401E-817C-1B6CCBE61BAB}" presName="thickLine" presStyleLbl="alignNode1" presStyleIdx="2" presStyleCnt="4"/>
      <dgm:spPr/>
    </dgm:pt>
    <dgm:pt modelId="{18B5B8BA-54A1-4563-A3EC-B4B76FF36884}" type="pres">
      <dgm:prSet presAssocID="{C41D11CC-9F39-401E-817C-1B6CCBE61BAB}" presName="horz1" presStyleCnt="0"/>
      <dgm:spPr/>
    </dgm:pt>
    <dgm:pt modelId="{269BA7FC-8965-42A5-AD03-16A54A22E04C}" type="pres">
      <dgm:prSet presAssocID="{C41D11CC-9F39-401E-817C-1B6CCBE61BAB}" presName="tx1" presStyleLbl="revTx" presStyleIdx="2" presStyleCnt="4"/>
      <dgm:spPr/>
    </dgm:pt>
    <dgm:pt modelId="{8F1A55AE-5BB2-48EF-AE37-D1D3F11CA738}" type="pres">
      <dgm:prSet presAssocID="{C41D11CC-9F39-401E-817C-1B6CCBE61BAB}" presName="vert1" presStyleCnt="0"/>
      <dgm:spPr/>
    </dgm:pt>
    <dgm:pt modelId="{C06831F4-D57D-47A8-8F7A-5FF9E586CBCB}" type="pres">
      <dgm:prSet presAssocID="{0BEBF5DB-008E-4110-8387-9741B7E4F16E}" presName="thickLine" presStyleLbl="alignNode1" presStyleIdx="3" presStyleCnt="4"/>
      <dgm:spPr/>
    </dgm:pt>
    <dgm:pt modelId="{C09D0E91-AD95-44D9-A2D9-4D603C7E55E2}" type="pres">
      <dgm:prSet presAssocID="{0BEBF5DB-008E-4110-8387-9741B7E4F16E}" presName="horz1" presStyleCnt="0"/>
      <dgm:spPr/>
    </dgm:pt>
    <dgm:pt modelId="{BDC02975-4264-49ED-9260-54AD3E98E5AD}" type="pres">
      <dgm:prSet presAssocID="{0BEBF5DB-008E-4110-8387-9741B7E4F16E}" presName="tx1" presStyleLbl="revTx" presStyleIdx="3" presStyleCnt="4"/>
      <dgm:spPr/>
    </dgm:pt>
    <dgm:pt modelId="{50E4627F-6E26-4D19-A5C2-B65146747365}" type="pres">
      <dgm:prSet presAssocID="{0BEBF5DB-008E-4110-8387-9741B7E4F16E}" presName="vert1" presStyleCnt="0"/>
      <dgm:spPr/>
    </dgm:pt>
  </dgm:ptLst>
  <dgm:cxnLst>
    <dgm:cxn modelId="{2928F018-200F-4BE5-9091-A8F6551527B3}" type="presOf" srcId="{C41D11CC-9F39-401E-817C-1B6CCBE61BAB}" destId="{269BA7FC-8965-42A5-AD03-16A54A22E04C}" srcOrd="0" destOrd="0" presId="urn:microsoft.com/office/officeart/2008/layout/LinedList"/>
    <dgm:cxn modelId="{07F6512F-3FB7-4774-BFD4-79A602064AF4}" type="presOf" srcId="{8F6656FD-F8A7-4FC1-B6DA-0DD583254684}" destId="{3441CDB4-EBC2-412F-9C67-D3A1211B1602}" srcOrd="0" destOrd="0" presId="urn:microsoft.com/office/officeart/2008/layout/LinedList"/>
    <dgm:cxn modelId="{F58E7237-3BE9-4907-9547-0005986BFB2B}" srcId="{E6275995-D858-432F-BCD3-B713BF187A64}" destId="{C41D11CC-9F39-401E-817C-1B6CCBE61BAB}" srcOrd="2" destOrd="0" parTransId="{E922F638-0BE3-418F-9FAE-7ED84F081451}" sibTransId="{7FD2D31F-ECBE-4A1F-AFD2-468D16F95464}"/>
    <dgm:cxn modelId="{4214773C-1012-4D00-BA3E-E6EF76D0F719}" srcId="{E6275995-D858-432F-BCD3-B713BF187A64}" destId="{798D5C2B-251B-41BB-B6EC-42454CB7AC56}" srcOrd="0" destOrd="0" parTransId="{5F6524AD-FCF6-4312-B54F-6EA1A1B13CA9}" sibTransId="{F8181293-85EA-4D3A-973A-84C513F42325}"/>
    <dgm:cxn modelId="{2885F36F-AB7E-4A53-9CCF-20960F84506B}" type="presOf" srcId="{0BEBF5DB-008E-4110-8387-9741B7E4F16E}" destId="{BDC02975-4264-49ED-9260-54AD3E98E5AD}" srcOrd="0" destOrd="0" presId="urn:microsoft.com/office/officeart/2008/layout/LinedList"/>
    <dgm:cxn modelId="{30683C50-4D9F-4293-88D5-98ABF6170F02}" srcId="{E6275995-D858-432F-BCD3-B713BF187A64}" destId="{0BEBF5DB-008E-4110-8387-9741B7E4F16E}" srcOrd="3" destOrd="0" parTransId="{B07F3053-E382-4515-B1B6-B580EC80D7D8}" sibTransId="{714BAAB3-B3A5-4623-BB3D-50FCB458A6E1}"/>
    <dgm:cxn modelId="{C053D853-69D8-49F8-A012-01BB085FD793}" type="presOf" srcId="{E6275995-D858-432F-BCD3-B713BF187A64}" destId="{9A47C908-DB50-463D-A347-F2049EAAABFA}" srcOrd="0" destOrd="0" presId="urn:microsoft.com/office/officeart/2008/layout/LinedList"/>
    <dgm:cxn modelId="{E3A8C5A8-BEEF-474E-A01F-F9D70D16B455}" type="presOf" srcId="{798D5C2B-251B-41BB-B6EC-42454CB7AC56}" destId="{52A06B28-AC1D-4D8D-BFF0-8232602D4EB5}" srcOrd="0" destOrd="0" presId="urn:microsoft.com/office/officeart/2008/layout/LinedList"/>
    <dgm:cxn modelId="{3142CBBC-F495-4B78-AFFA-2FD8DEE7DB62}" srcId="{E6275995-D858-432F-BCD3-B713BF187A64}" destId="{8F6656FD-F8A7-4FC1-B6DA-0DD583254684}" srcOrd="1" destOrd="0" parTransId="{DD5649D4-AE29-4A46-A28A-5039045A9184}" sibTransId="{C2A779B1-F1D1-454B-BF2A-D1D120DBB1B2}"/>
    <dgm:cxn modelId="{21457A37-E9A6-4B2C-BEC1-A64C63BDDB66}" type="presParOf" srcId="{9A47C908-DB50-463D-A347-F2049EAAABFA}" destId="{C0EFA549-2951-416F-8173-7BDF04810804}" srcOrd="0" destOrd="0" presId="urn:microsoft.com/office/officeart/2008/layout/LinedList"/>
    <dgm:cxn modelId="{F3F6ADC3-2E55-4C88-BC19-B47FF79E7A91}" type="presParOf" srcId="{9A47C908-DB50-463D-A347-F2049EAAABFA}" destId="{AD3E8653-A746-45CA-8F03-B4F9ECEC2924}" srcOrd="1" destOrd="0" presId="urn:microsoft.com/office/officeart/2008/layout/LinedList"/>
    <dgm:cxn modelId="{5840B51B-7A23-4D54-8E46-1EA2BFEEFBD4}" type="presParOf" srcId="{AD3E8653-A746-45CA-8F03-B4F9ECEC2924}" destId="{52A06B28-AC1D-4D8D-BFF0-8232602D4EB5}" srcOrd="0" destOrd="0" presId="urn:microsoft.com/office/officeart/2008/layout/LinedList"/>
    <dgm:cxn modelId="{43406661-57C3-4F7B-B90C-36F245629988}" type="presParOf" srcId="{AD3E8653-A746-45CA-8F03-B4F9ECEC2924}" destId="{2BAECFEA-5D88-459B-AA94-E939DA3875E6}" srcOrd="1" destOrd="0" presId="urn:microsoft.com/office/officeart/2008/layout/LinedList"/>
    <dgm:cxn modelId="{39572EC4-9CAE-4D7F-A2A4-8391100C8481}" type="presParOf" srcId="{9A47C908-DB50-463D-A347-F2049EAAABFA}" destId="{50A7F4DC-314B-478B-A364-7CC46989D0A8}" srcOrd="2" destOrd="0" presId="urn:microsoft.com/office/officeart/2008/layout/LinedList"/>
    <dgm:cxn modelId="{9D7A2406-80BE-44EA-B3BC-575DB517D7D9}" type="presParOf" srcId="{9A47C908-DB50-463D-A347-F2049EAAABFA}" destId="{6D6BB9D4-0135-4511-A9FE-26B945DE8912}" srcOrd="3" destOrd="0" presId="urn:microsoft.com/office/officeart/2008/layout/LinedList"/>
    <dgm:cxn modelId="{FAE17626-ABFB-4100-820E-DFA5B99CB372}" type="presParOf" srcId="{6D6BB9D4-0135-4511-A9FE-26B945DE8912}" destId="{3441CDB4-EBC2-412F-9C67-D3A1211B1602}" srcOrd="0" destOrd="0" presId="urn:microsoft.com/office/officeart/2008/layout/LinedList"/>
    <dgm:cxn modelId="{EEC6B80F-9D24-4D39-B5F9-147ACD14ABF7}" type="presParOf" srcId="{6D6BB9D4-0135-4511-A9FE-26B945DE8912}" destId="{48A62287-7598-480C-9865-662DE7C03943}" srcOrd="1" destOrd="0" presId="urn:microsoft.com/office/officeart/2008/layout/LinedList"/>
    <dgm:cxn modelId="{B38DF3D0-2276-47E6-9361-8FC9CFAB6955}" type="presParOf" srcId="{9A47C908-DB50-463D-A347-F2049EAAABFA}" destId="{40BB8B14-CE2C-4248-894D-E13CD648E618}" srcOrd="4" destOrd="0" presId="urn:microsoft.com/office/officeart/2008/layout/LinedList"/>
    <dgm:cxn modelId="{13A9B0A0-7223-4F1F-B6D5-FD1AD1A7CB6A}" type="presParOf" srcId="{9A47C908-DB50-463D-A347-F2049EAAABFA}" destId="{18B5B8BA-54A1-4563-A3EC-B4B76FF36884}" srcOrd="5" destOrd="0" presId="urn:microsoft.com/office/officeart/2008/layout/LinedList"/>
    <dgm:cxn modelId="{A0F33728-CE9E-46FA-ACEA-FA81E4ED5461}" type="presParOf" srcId="{18B5B8BA-54A1-4563-A3EC-B4B76FF36884}" destId="{269BA7FC-8965-42A5-AD03-16A54A22E04C}" srcOrd="0" destOrd="0" presId="urn:microsoft.com/office/officeart/2008/layout/LinedList"/>
    <dgm:cxn modelId="{2A33B316-8AC1-47A3-92CD-19F6AC3BE4FF}" type="presParOf" srcId="{18B5B8BA-54A1-4563-A3EC-B4B76FF36884}" destId="{8F1A55AE-5BB2-48EF-AE37-D1D3F11CA738}" srcOrd="1" destOrd="0" presId="urn:microsoft.com/office/officeart/2008/layout/LinedList"/>
    <dgm:cxn modelId="{DE191CCF-6FB6-4468-8CE0-826D44E47F5B}" type="presParOf" srcId="{9A47C908-DB50-463D-A347-F2049EAAABFA}" destId="{C06831F4-D57D-47A8-8F7A-5FF9E586CBCB}" srcOrd="6" destOrd="0" presId="urn:microsoft.com/office/officeart/2008/layout/LinedList"/>
    <dgm:cxn modelId="{7A37FD49-9A54-47A4-B09E-2CD433B72A34}" type="presParOf" srcId="{9A47C908-DB50-463D-A347-F2049EAAABFA}" destId="{C09D0E91-AD95-44D9-A2D9-4D603C7E55E2}" srcOrd="7" destOrd="0" presId="urn:microsoft.com/office/officeart/2008/layout/LinedList"/>
    <dgm:cxn modelId="{7BF34322-3642-40DE-BE15-A945ADBC8437}" type="presParOf" srcId="{C09D0E91-AD95-44D9-A2D9-4D603C7E55E2}" destId="{BDC02975-4264-49ED-9260-54AD3E98E5AD}" srcOrd="0" destOrd="0" presId="urn:microsoft.com/office/officeart/2008/layout/LinedList"/>
    <dgm:cxn modelId="{4556E242-9D66-445A-89F3-948BAA717E15}" type="presParOf" srcId="{C09D0E91-AD95-44D9-A2D9-4D603C7E55E2}" destId="{50E4627F-6E26-4D19-A5C2-B651467473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459AF5-0C53-48BF-BF8B-D767DE5BA72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F54727CC-3C21-4486-8E55-CA0544C42F44}">
      <dgm:prSet/>
      <dgm:spPr/>
      <dgm:t>
        <a:bodyPr/>
        <a:lstStyle/>
        <a:p>
          <a:r>
            <a:rPr lang="it-IT" dirty="0"/>
            <a:t>Link per verificare account personali al fine di rafforzare la sicurezza o in cambio di benefici o servizi gratuiti</a:t>
          </a:r>
        </a:p>
      </dgm:t>
    </dgm:pt>
    <dgm:pt modelId="{E0F3C9D9-F911-4A9E-BF4F-DFDD74A610B0}" type="parTrans" cxnId="{600EBBE8-0CAD-42A2-8612-21ED8B501DA2}">
      <dgm:prSet/>
      <dgm:spPr/>
      <dgm:t>
        <a:bodyPr/>
        <a:lstStyle/>
        <a:p>
          <a:endParaRPr lang="it-IT"/>
        </a:p>
      </dgm:t>
    </dgm:pt>
    <dgm:pt modelId="{53AD6C75-A238-4A39-AA55-E3C2CBA974C8}" type="sibTrans" cxnId="{600EBBE8-0CAD-42A2-8612-21ED8B501DA2}">
      <dgm:prSet/>
      <dgm:spPr/>
      <dgm:t>
        <a:bodyPr/>
        <a:lstStyle/>
        <a:p>
          <a:endParaRPr lang="it-IT"/>
        </a:p>
      </dgm:t>
    </dgm:pt>
    <dgm:pt modelId="{76B2053F-0F8E-4A5D-A14C-2BE43EE42D16}" type="pres">
      <dgm:prSet presAssocID="{B0459AF5-0C53-48BF-BF8B-D767DE5BA72F}" presName="linear" presStyleCnt="0">
        <dgm:presLayoutVars>
          <dgm:animLvl val="lvl"/>
          <dgm:resizeHandles val="exact"/>
        </dgm:presLayoutVars>
      </dgm:prSet>
      <dgm:spPr/>
    </dgm:pt>
    <dgm:pt modelId="{BEDC21B2-6482-4B78-8383-D95CF0EF0A79}" type="pres">
      <dgm:prSet presAssocID="{F54727CC-3C21-4486-8E55-CA0544C42F4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01E4C88-453A-489C-91DF-A4517BFA0D8E}" type="presOf" srcId="{B0459AF5-0C53-48BF-BF8B-D767DE5BA72F}" destId="{76B2053F-0F8E-4A5D-A14C-2BE43EE42D16}" srcOrd="0" destOrd="0" presId="urn:microsoft.com/office/officeart/2005/8/layout/vList2"/>
    <dgm:cxn modelId="{600EBBE8-0CAD-42A2-8612-21ED8B501DA2}" srcId="{B0459AF5-0C53-48BF-BF8B-D767DE5BA72F}" destId="{F54727CC-3C21-4486-8E55-CA0544C42F44}" srcOrd="0" destOrd="0" parTransId="{E0F3C9D9-F911-4A9E-BF4F-DFDD74A610B0}" sibTransId="{53AD6C75-A238-4A39-AA55-E3C2CBA974C8}"/>
    <dgm:cxn modelId="{B88CE8F7-C66A-4838-B64C-632C85888DA1}" type="presOf" srcId="{F54727CC-3C21-4486-8E55-CA0544C42F44}" destId="{BEDC21B2-6482-4B78-8383-D95CF0EF0A79}" srcOrd="0" destOrd="0" presId="urn:microsoft.com/office/officeart/2005/8/layout/vList2"/>
    <dgm:cxn modelId="{06192C95-476A-4636-9BD5-1DB72E5899D9}" type="presParOf" srcId="{76B2053F-0F8E-4A5D-A14C-2BE43EE42D16}" destId="{BEDC21B2-6482-4B78-8383-D95CF0EF0A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723F41-6558-4590-AAC0-576886E1DCB4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C60EAF33-ACA7-40F2-8F8B-5747BCC3F571}">
      <dgm:prSet/>
      <dgm:spPr/>
      <dgm:t>
        <a:bodyPr/>
        <a:lstStyle/>
        <a:p>
          <a:pPr algn="ctr"/>
          <a:r>
            <a:rPr lang="it-IT" dirty="0"/>
            <a:t>Ottenere l'accesso da remoto</a:t>
          </a:r>
        </a:p>
      </dgm:t>
    </dgm:pt>
    <dgm:pt modelId="{ACC9722C-534B-490B-A8AB-57172BC1E585}" type="parTrans" cxnId="{02B89930-1718-452D-8F53-D0F07E9DAE62}">
      <dgm:prSet/>
      <dgm:spPr/>
      <dgm:t>
        <a:bodyPr/>
        <a:lstStyle/>
        <a:p>
          <a:endParaRPr lang="it-IT"/>
        </a:p>
      </dgm:t>
    </dgm:pt>
    <dgm:pt modelId="{3A7B6799-8407-4691-904E-60777EE9171B}" type="sibTrans" cxnId="{02B89930-1718-452D-8F53-D0F07E9DAE62}">
      <dgm:prSet/>
      <dgm:spPr/>
      <dgm:t>
        <a:bodyPr/>
        <a:lstStyle/>
        <a:p>
          <a:endParaRPr lang="it-IT"/>
        </a:p>
      </dgm:t>
    </dgm:pt>
    <dgm:pt modelId="{3157E7D2-668B-4BBD-9944-BFCC32A0A0EA}" type="pres">
      <dgm:prSet presAssocID="{0F723F41-6558-4590-AAC0-576886E1DCB4}" presName="linear" presStyleCnt="0">
        <dgm:presLayoutVars>
          <dgm:animLvl val="lvl"/>
          <dgm:resizeHandles val="exact"/>
        </dgm:presLayoutVars>
      </dgm:prSet>
      <dgm:spPr/>
    </dgm:pt>
    <dgm:pt modelId="{716F486F-D168-4545-B21E-5885760B5E8B}" type="pres">
      <dgm:prSet presAssocID="{C60EAF33-ACA7-40F2-8F8B-5747BCC3F57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2B89930-1718-452D-8F53-D0F07E9DAE62}" srcId="{0F723F41-6558-4590-AAC0-576886E1DCB4}" destId="{C60EAF33-ACA7-40F2-8F8B-5747BCC3F571}" srcOrd="0" destOrd="0" parTransId="{ACC9722C-534B-490B-A8AB-57172BC1E585}" sibTransId="{3A7B6799-8407-4691-904E-60777EE9171B}"/>
    <dgm:cxn modelId="{9B32B43C-A16F-4030-969E-C1D14282D658}" type="presOf" srcId="{C60EAF33-ACA7-40F2-8F8B-5747BCC3F571}" destId="{716F486F-D168-4545-B21E-5885760B5E8B}" srcOrd="0" destOrd="0" presId="urn:microsoft.com/office/officeart/2005/8/layout/vList2"/>
    <dgm:cxn modelId="{0934CE7A-F261-4E6F-911F-D8408A2970D0}" type="presOf" srcId="{0F723F41-6558-4590-AAC0-576886E1DCB4}" destId="{3157E7D2-668B-4BBD-9944-BFCC32A0A0EA}" srcOrd="0" destOrd="0" presId="urn:microsoft.com/office/officeart/2005/8/layout/vList2"/>
    <dgm:cxn modelId="{F8949613-230C-4F7A-B7AF-37F915DD0781}" type="presParOf" srcId="{3157E7D2-668B-4BBD-9944-BFCC32A0A0EA}" destId="{716F486F-D168-4545-B21E-5885760B5E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7DE633-28D7-4479-A5EA-0AFC39D6E0C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D8122838-4B8A-46D8-93F5-3C17C86E66FE}">
      <dgm:prSet/>
      <dgm:spPr/>
      <dgm:t>
        <a:bodyPr/>
        <a:lstStyle/>
        <a:p>
          <a:pPr algn="ctr"/>
          <a:r>
            <a:rPr lang="it-IT" dirty="0"/>
            <a:t>Mail</a:t>
          </a:r>
        </a:p>
        <a:p>
          <a:pPr algn="ctr"/>
          <a:r>
            <a:rPr lang="it-IT" dirty="0"/>
            <a:t>Catene</a:t>
          </a:r>
        </a:p>
        <a:p>
          <a:pPr algn="ctr"/>
          <a:r>
            <a:rPr lang="it-IT" dirty="0"/>
            <a:t>Link</a:t>
          </a:r>
        </a:p>
      </dgm:t>
    </dgm:pt>
    <dgm:pt modelId="{69D03497-8560-4306-BA9B-2C3D43BCBC43}" type="parTrans" cxnId="{D39F2893-22BC-40A2-A42C-636C911C1235}">
      <dgm:prSet/>
      <dgm:spPr/>
      <dgm:t>
        <a:bodyPr/>
        <a:lstStyle/>
        <a:p>
          <a:endParaRPr lang="it-IT"/>
        </a:p>
      </dgm:t>
    </dgm:pt>
    <dgm:pt modelId="{55CB7611-FE96-40F5-8306-281550F34699}" type="sibTrans" cxnId="{D39F2893-22BC-40A2-A42C-636C911C1235}">
      <dgm:prSet/>
      <dgm:spPr/>
      <dgm:t>
        <a:bodyPr/>
        <a:lstStyle/>
        <a:p>
          <a:endParaRPr lang="it-IT"/>
        </a:p>
      </dgm:t>
    </dgm:pt>
    <dgm:pt modelId="{7A7B4E12-FDCB-4476-BEE0-B6020738DE1B}" type="pres">
      <dgm:prSet presAssocID="{8B7DE633-28D7-4479-A5EA-0AFC39D6E0C0}" presName="linear" presStyleCnt="0">
        <dgm:presLayoutVars>
          <dgm:animLvl val="lvl"/>
          <dgm:resizeHandles val="exact"/>
        </dgm:presLayoutVars>
      </dgm:prSet>
      <dgm:spPr/>
    </dgm:pt>
    <dgm:pt modelId="{61C32E30-D20A-4DA6-B3D5-2CBBFDDC8144}" type="pres">
      <dgm:prSet presAssocID="{D8122838-4B8A-46D8-93F5-3C17C86E66F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C3F053E-973F-464A-A686-C91250E56409}" type="presOf" srcId="{D8122838-4B8A-46D8-93F5-3C17C86E66FE}" destId="{61C32E30-D20A-4DA6-B3D5-2CBBFDDC8144}" srcOrd="0" destOrd="0" presId="urn:microsoft.com/office/officeart/2005/8/layout/vList2"/>
    <dgm:cxn modelId="{39BA724B-5954-4452-A24F-4E9F2C49A526}" type="presOf" srcId="{8B7DE633-28D7-4479-A5EA-0AFC39D6E0C0}" destId="{7A7B4E12-FDCB-4476-BEE0-B6020738DE1B}" srcOrd="0" destOrd="0" presId="urn:microsoft.com/office/officeart/2005/8/layout/vList2"/>
    <dgm:cxn modelId="{D39F2893-22BC-40A2-A42C-636C911C1235}" srcId="{8B7DE633-28D7-4479-A5EA-0AFC39D6E0C0}" destId="{D8122838-4B8A-46D8-93F5-3C17C86E66FE}" srcOrd="0" destOrd="0" parTransId="{69D03497-8560-4306-BA9B-2C3D43BCBC43}" sibTransId="{55CB7611-FE96-40F5-8306-281550F34699}"/>
    <dgm:cxn modelId="{73454F14-F63E-4DAD-9938-1875C7D78E36}" type="presParOf" srcId="{7A7B4E12-FDCB-4476-BEE0-B6020738DE1B}" destId="{61C32E30-D20A-4DA6-B3D5-2CBBFDDC8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8BB8D1-BFAB-4B95-951C-53D513AF881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it-IT"/>
        </a:p>
      </dgm:t>
    </dgm:pt>
    <dgm:pt modelId="{DBE9C907-19DA-4AE1-8F3C-386E8CB11A8B}">
      <dgm:prSet/>
      <dgm:spPr/>
      <dgm:t>
        <a:bodyPr/>
        <a:lstStyle/>
        <a:p>
          <a:pPr algn="ctr"/>
          <a:r>
            <a:rPr lang="it-IT" dirty="0"/>
            <a:t>Per questo motivo è importantissimo prestare sempre la massima attenzione al controllo dei propri account sul web e attivare nella casella di posta i filtri antispam</a:t>
          </a:r>
        </a:p>
      </dgm:t>
    </dgm:pt>
    <dgm:pt modelId="{A1F09AF4-A186-4555-ACB7-72800914CB14}" type="parTrans" cxnId="{F7436B91-9E94-4893-B395-3BD4B015A037}">
      <dgm:prSet/>
      <dgm:spPr/>
      <dgm:t>
        <a:bodyPr/>
        <a:lstStyle/>
        <a:p>
          <a:endParaRPr lang="it-IT"/>
        </a:p>
      </dgm:t>
    </dgm:pt>
    <dgm:pt modelId="{4E5CC42A-E6A3-4462-ACC5-BBBD8F6B0D15}" type="sibTrans" cxnId="{F7436B91-9E94-4893-B395-3BD4B015A037}">
      <dgm:prSet/>
      <dgm:spPr/>
      <dgm:t>
        <a:bodyPr/>
        <a:lstStyle/>
        <a:p>
          <a:endParaRPr lang="it-IT"/>
        </a:p>
      </dgm:t>
    </dgm:pt>
    <dgm:pt modelId="{2C197767-B86B-4415-AFD2-19A262FEEEF6}" type="pres">
      <dgm:prSet presAssocID="{998BB8D1-BFAB-4B95-951C-53D513AF8817}" presName="linear" presStyleCnt="0">
        <dgm:presLayoutVars>
          <dgm:animLvl val="lvl"/>
          <dgm:resizeHandles val="exact"/>
        </dgm:presLayoutVars>
      </dgm:prSet>
      <dgm:spPr/>
    </dgm:pt>
    <dgm:pt modelId="{31A8C782-9C56-4007-BF69-EA4FE53A1E93}" type="pres">
      <dgm:prSet presAssocID="{DBE9C907-19DA-4AE1-8F3C-386E8CB11A8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849853-F2F3-496B-94D5-162CFF846642}" type="presOf" srcId="{DBE9C907-19DA-4AE1-8F3C-386E8CB11A8B}" destId="{31A8C782-9C56-4007-BF69-EA4FE53A1E93}" srcOrd="0" destOrd="0" presId="urn:microsoft.com/office/officeart/2005/8/layout/vList2"/>
    <dgm:cxn modelId="{F7436B91-9E94-4893-B395-3BD4B015A037}" srcId="{998BB8D1-BFAB-4B95-951C-53D513AF8817}" destId="{DBE9C907-19DA-4AE1-8F3C-386E8CB11A8B}" srcOrd="0" destOrd="0" parTransId="{A1F09AF4-A186-4555-ACB7-72800914CB14}" sibTransId="{4E5CC42A-E6A3-4462-ACC5-BBBD8F6B0D15}"/>
    <dgm:cxn modelId="{9CF306B3-0557-453C-9916-03A91A12C849}" type="presOf" srcId="{998BB8D1-BFAB-4B95-951C-53D513AF8817}" destId="{2C197767-B86B-4415-AFD2-19A262FEEEF6}" srcOrd="0" destOrd="0" presId="urn:microsoft.com/office/officeart/2005/8/layout/vList2"/>
    <dgm:cxn modelId="{CC10E646-9BD8-456F-91FE-8E950529F638}" type="presParOf" srcId="{2C197767-B86B-4415-AFD2-19A262FEEEF6}" destId="{31A8C782-9C56-4007-BF69-EA4FE53A1E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FF461F-A96E-47EA-BDA3-00D42E8D400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it-IT"/>
        </a:p>
      </dgm:t>
    </dgm:pt>
    <dgm:pt modelId="{0998F98C-A063-4A6A-8BF2-AD7FFBB4D9E6}">
      <dgm:prSet/>
      <dgm:spPr/>
      <dgm:t>
        <a:bodyPr/>
        <a:lstStyle/>
        <a:p>
          <a:r>
            <a:rPr lang="it-IT"/>
            <a:t>Bisogna sempre verificare con attenzione un messaggio che offre in modalità completamente gratuita qualcosa che ha un valore economico oggettivo</a:t>
          </a:r>
        </a:p>
      </dgm:t>
    </dgm:pt>
    <dgm:pt modelId="{6C74F193-2E71-4BD9-96BD-CE389827B17A}" type="parTrans" cxnId="{5B84401F-0DBF-45C4-8D3B-039082BE8C72}">
      <dgm:prSet/>
      <dgm:spPr/>
      <dgm:t>
        <a:bodyPr/>
        <a:lstStyle/>
        <a:p>
          <a:endParaRPr lang="it-IT"/>
        </a:p>
      </dgm:t>
    </dgm:pt>
    <dgm:pt modelId="{02CFEDC8-A9C8-465B-B9EB-C1643F6FA5A9}" type="sibTrans" cxnId="{5B84401F-0DBF-45C4-8D3B-039082BE8C72}">
      <dgm:prSet/>
      <dgm:spPr/>
      <dgm:t>
        <a:bodyPr/>
        <a:lstStyle/>
        <a:p>
          <a:endParaRPr lang="it-IT"/>
        </a:p>
      </dgm:t>
    </dgm:pt>
    <dgm:pt modelId="{F0D476D8-E931-416D-A1C5-0AD631E65744}" type="pres">
      <dgm:prSet presAssocID="{F8FF461F-A96E-47EA-BDA3-00D42E8D400F}" presName="linear" presStyleCnt="0">
        <dgm:presLayoutVars>
          <dgm:animLvl val="lvl"/>
          <dgm:resizeHandles val="exact"/>
        </dgm:presLayoutVars>
      </dgm:prSet>
      <dgm:spPr/>
    </dgm:pt>
    <dgm:pt modelId="{DB20ADC9-AEC3-4152-9CE0-424D6ADD6DDA}" type="pres">
      <dgm:prSet presAssocID="{0998F98C-A063-4A6A-8BF2-AD7FFBB4D9E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B84401F-0DBF-45C4-8D3B-039082BE8C72}" srcId="{F8FF461F-A96E-47EA-BDA3-00D42E8D400F}" destId="{0998F98C-A063-4A6A-8BF2-AD7FFBB4D9E6}" srcOrd="0" destOrd="0" parTransId="{6C74F193-2E71-4BD9-96BD-CE389827B17A}" sibTransId="{02CFEDC8-A9C8-465B-B9EB-C1643F6FA5A9}"/>
    <dgm:cxn modelId="{25CE584B-0257-45D7-837F-EB702043F5C1}" type="presOf" srcId="{F8FF461F-A96E-47EA-BDA3-00D42E8D400F}" destId="{F0D476D8-E931-416D-A1C5-0AD631E65744}" srcOrd="0" destOrd="0" presId="urn:microsoft.com/office/officeart/2005/8/layout/vList2"/>
    <dgm:cxn modelId="{A97D78CF-F8B6-40DE-BC99-E99BCC5EE53C}" type="presOf" srcId="{0998F98C-A063-4A6A-8BF2-AD7FFBB4D9E6}" destId="{DB20ADC9-AEC3-4152-9CE0-424D6ADD6DDA}" srcOrd="0" destOrd="0" presId="urn:microsoft.com/office/officeart/2005/8/layout/vList2"/>
    <dgm:cxn modelId="{153613D7-E407-486D-BDA4-290608C5AAB3}" type="presParOf" srcId="{F0D476D8-E931-416D-A1C5-0AD631E65744}" destId="{DB20ADC9-AEC3-4152-9CE0-424D6ADD6DD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57E440-3C48-441D-89A8-DDD10E29FCC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5FA8296C-ACD6-428A-8191-8D9121362CCD}">
      <dgm:prSet/>
      <dgm:spPr/>
      <dgm:t>
        <a:bodyPr/>
        <a:lstStyle/>
        <a:p>
          <a:pPr algn="ctr"/>
          <a:r>
            <a:rPr lang="it-IT" dirty="0"/>
            <a:t>E i social?</a:t>
          </a:r>
        </a:p>
      </dgm:t>
    </dgm:pt>
    <dgm:pt modelId="{E94AA0E6-A21A-4E65-A522-2F016F68A67D}" type="parTrans" cxnId="{51EC18EB-CE6A-4EDB-8B96-4CFEB180C135}">
      <dgm:prSet/>
      <dgm:spPr/>
      <dgm:t>
        <a:bodyPr/>
        <a:lstStyle/>
        <a:p>
          <a:endParaRPr lang="it-IT"/>
        </a:p>
      </dgm:t>
    </dgm:pt>
    <dgm:pt modelId="{03076A57-5423-442F-961B-003D85554516}" type="sibTrans" cxnId="{51EC18EB-CE6A-4EDB-8B96-4CFEB180C135}">
      <dgm:prSet/>
      <dgm:spPr/>
      <dgm:t>
        <a:bodyPr/>
        <a:lstStyle/>
        <a:p>
          <a:endParaRPr lang="it-IT"/>
        </a:p>
      </dgm:t>
    </dgm:pt>
    <dgm:pt modelId="{339CA3D9-92FC-4042-9CC4-4AB2FA32C7F0}" type="pres">
      <dgm:prSet presAssocID="{7657E440-3C48-441D-89A8-DDD10E29FCCD}" presName="linear" presStyleCnt="0">
        <dgm:presLayoutVars>
          <dgm:animLvl val="lvl"/>
          <dgm:resizeHandles val="exact"/>
        </dgm:presLayoutVars>
      </dgm:prSet>
      <dgm:spPr/>
    </dgm:pt>
    <dgm:pt modelId="{8C7DFC4E-7392-4DA3-AA03-F792CFFF0418}" type="pres">
      <dgm:prSet presAssocID="{5FA8296C-ACD6-428A-8191-8D9121362CC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C197BA8-69CF-4B08-81EB-0447242DEDF6}" type="presOf" srcId="{5FA8296C-ACD6-428A-8191-8D9121362CCD}" destId="{8C7DFC4E-7392-4DA3-AA03-F792CFFF0418}" srcOrd="0" destOrd="0" presId="urn:microsoft.com/office/officeart/2005/8/layout/vList2"/>
    <dgm:cxn modelId="{8E7D35A9-C5F8-4CD5-9CBE-0988C4DC644D}" type="presOf" srcId="{7657E440-3C48-441D-89A8-DDD10E29FCCD}" destId="{339CA3D9-92FC-4042-9CC4-4AB2FA32C7F0}" srcOrd="0" destOrd="0" presId="urn:microsoft.com/office/officeart/2005/8/layout/vList2"/>
    <dgm:cxn modelId="{51EC18EB-CE6A-4EDB-8B96-4CFEB180C135}" srcId="{7657E440-3C48-441D-89A8-DDD10E29FCCD}" destId="{5FA8296C-ACD6-428A-8191-8D9121362CCD}" srcOrd="0" destOrd="0" parTransId="{E94AA0E6-A21A-4E65-A522-2F016F68A67D}" sibTransId="{03076A57-5423-442F-961B-003D85554516}"/>
    <dgm:cxn modelId="{B9E37EAE-AA3F-4C2B-9638-6CF9D5678018}" type="presParOf" srcId="{339CA3D9-92FC-4042-9CC4-4AB2FA32C7F0}" destId="{8C7DFC4E-7392-4DA3-AA03-F792CFFF04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31D05-4BD6-41C7-BE14-4993ED6A0F0F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Capire cos'è il pishing</a:t>
          </a:r>
        </a:p>
      </dsp:txBody>
      <dsp:txXfrm>
        <a:off x="1615851" y="2998"/>
        <a:ext cx="3089790" cy="1853874"/>
      </dsp:txXfrm>
    </dsp:sp>
    <dsp:sp modelId="{68D41506-7F31-45B9-BB80-E5455AECB607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Riconoscere i tentativi di frode</a:t>
          </a:r>
        </a:p>
      </dsp:txBody>
      <dsp:txXfrm>
        <a:off x="5014620" y="2998"/>
        <a:ext cx="3089790" cy="1853874"/>
      </dsp:txXfrm>
    </dsp:sp>
    <dsp:sp modelId="{DDA02B1A-E61B-4B43-B961-5995C2183793}">
      <dsp:nvSpPr>
        <dsp:cNvPr id="0" name=""/>
        <dsp:cNvSpPr/>
      </dsp:nvSpPr>
      <dsp:spPr>
        <a:xfrm>
          <a:off x="3315235" y="2165852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Affrontare Sconosciuti in rete</a:t>
          </a:r>
        </a:p>
      </dsp:txBody>
      <dsp:txXfrm>
        <a:off x="3315235" y="2165852"/>
        <a:ext cx="3089790" cy="18538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03187-9CCC-4DD4-B6C5-DBBF0EF77778}">
      <dsp:nvSpPr>
        <dsp:cNvPr id="0" name=""/>
        <dsp:cNvSpPr/>
      </dsp:nvSpPr>
      <dsp:spPr>
        <a:xfrm>
          <a:off x="0" y="22362"/>
          <a:ext cx="9720262" cy="397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b="1" kern="1200"/>
            <a:t>Banche, enti pubblici, aziende e grandi catene di vendita non richiedono informazioni personali attraverso email, sms, social media o chat</a:t>
          </a:r>
          <a:endParaRPr lang="it-IT" sz="5000" kern="1200"/>
        </a:p>
      </dsp:txBody>
      <dsp:txXfrm>
        <a:off x="194190" y="216552"/>
        <a:ext cx="9331882" cy="35896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12732-6634-4EA1-82A1-B250DBE3F32A}">
      <dsp:nvSpPr>
        <dsp:cNvPr id="0" name=""/>
        <dsp:cNvSpPr/>
      </dsp:nvSpPr>
      <dsp:spPr>
        <a:xfrm>
          <a:off x="0" y="168612"/>
          <a:ext cx="9720262" cy="36854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Uno di voi riceve questo messaggio sul cellulare in merito ad una notissima marca di abbigliamento "Buono di 150€. Ricevi un coupon di Adidas del valore di 150€ clicca su adidas.coupongratis.com. Io l'ho appena preso, sbrigati non perdere tempo! :D" Lo gira a tutta la classe e anche a te, pensando di fare una cosa gradita</a:t>
          </a:r>
        </a:p>
      </dsp:txBody>
      <dsp:txXfrm>
        <a:off x="179911" y="348523"/>
        <a:ext cx="9360440" cy="332567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4A856-41A0-493B-9D6F-289AD7F55FE3}">
      <dsp:nvSpPr>
        <dsp:cNvPr id="0" name=""/>
        <dsp:cNvSpPr/>
      </dsp:nvSpPr>
      <dsp:spPr>
        <a:xfrm>
          <a:off x="0" y="491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A3718-8989-40A0-8C24-CD857985B1D2}">
      <dsp:nvSpPr>
        <dsp:cNvPr id="0" name=""/>
        <dsp:cNvSpPr/>
      </dsp:nvSpPr>
      <dsp:spPr>
        <a:xfrm>
          <a:off x="0" y="491"/>
          <a:ext cx="9720072" cy="80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Ignorare il messaggio e non cliccare		</a:t>
          </a:r>
        </a:p>
      </dsp:txBody>
      <dsp:txXfrm>
        <a:off x="0" y="491"/>
        <a:ext cx="9720072" cy="804475"/>
      </dsp:txXfrm>
    </dsp:sp>
    <dsp:sp modelId="{403992EC-0923-4BBF-A61C-70D7ADC7D2A7}">
      <dsp:nvSpPr>
        <dsp:cNvPr id="0" name=""/>
        <dsp:cNvSpPr/>
      </dsp:nvSpPr>
      <dsp:spPr>
        <a:xfrm>
          <a:off x="0" y="804966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CA36D-44CA-4644-8A0F-C06AEF9E30E0}">
      <dsp:nvSpPr>
        <dsp:cNvPr id="0" name=""/>
        <dsp:cNvSpPr/>
      </dsp:nvSpPr>
      <dsp:spPr>
        <a:xfrm>
          <a:off x="0" y="804966"/>
          <a:ext cx="9720072" cy="80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Cliccare per capire di cosa si tratta		</a:t>
          </a:r>
        </a:p>
      </dsp:txBody>
      <dsp:txXfrm>
        <a:off x="0" y="804966"/>
        <a:ext cx="9720072" cy="804475"/>
      </dsp:txXfrm>
    </dsp:sp>
    <dsp:sp modelId="{C463251C-F3DA-40B0-9D2F-479B7DF3FBA6}">
      <dsp:nvSpPr>
        <dsp:cNvPr id="0" name=""/>
        <dsp:cNvSpPr/>
      </dsp:nvSpPr>
      <dsp:spPr>
        <a:xfrm>
          <a:off x="0" y="1609442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EC7AE-E1FC-44F0-A12B-3E419F263EE1}">
      <dsp:nvSpPr>
        <dsp:cNvPr id="0" name=""/>
        <dsp:cNvSpPr/>
      </dsp:nvSpPr>
      <dsp:spPr>
        <a:xfrm>
          <a:off x="0" y="1609442"/>
          <a:ext cx="9720072" cy="80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Inviarlo a quante più amiche possibili		</a:t>
          </a:r>
        </a:p>
      </dsp:txBody>
      <dsp:txXfrm>
        <a:off x="0" y="1609442"/>
        <a:ext cx="9720072" cy="804475"/>
      </dsp:txXfrm>
    </dsp:sp>
    <dsp:sp modelId="{39A67AB6-9DF1-4E97-8544-CCD9D7F0DD9C}">
      <dsp:nvSpPr>
        <dsp:cNvPr id="0" name=""/>
        <dsp:cNvSpPr/>
      </dsp:nvSpPr>
      <dsp:spPr>
        <a:xfrm>
          <a:off x="0" y="2413917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FCC8B-0080-4A61-A1BB-E2A58FFD9918}">
      <dsp:nvSpPr>
        <dsp:cNvPr id="0" name=""/>
        <dsp:cNvSpPr/>
      </dsp:nvSpPr>
      <dsp:spPr>
        <a:xfrm>
          <a:off x="0" y="2413917"/>
          <a:ext cx="9720072" cy="80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Diffidare in futuro di questo tipo di messaggi e cancellarlo senza cliccare sul link</a:t>
          </a:r>
        </a:p>
      </dsp:txBody>
      <dsp:txXfrm>
        <a:off x="0" y="2413917"/>
        <a:ext cx="9720072" cy="804475"/>
      </dsp:txXfrm>
    </dsp:sp>
    <dsp:sp modelId="{B054F072-D959-49B4-99F8-F013A853A451}">
      <dsp:nvSpPr>
        <dsp:cNvPr id="0" name=""/>
        <dsp:cNvSpPr/>
      </dsp:nvSpPr>
      <dsp:spPr>
        <a:xfrm>
          <a:off x="0" y="3218393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1ED2F-1F98-4D73-AD1E-4BB24266FD16}">
      <dsp:nvSpPr>
        <dsp:cNvPr id="0" name=""/>
        <dsp:cNvSpPr/>
      </dsp:nvSpPr>
      <dsp:spPr>
        <a:xfrm>
          <a:off x="0" y="3218393"/>
          <a:ext cx="9720072" cy="80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Informare tutta la classe delle truffe che si nascondono dietro questo tipo di messaggi</a:t>
          </a:r>
        </a:p>
      </dsp:txBody>
      <dsp:txXfrm>
        <a:off x="0" y="3218393"/>
        <a:ext cx="9720072" cy="8044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724E9-21FD-458F-A90B-E9136C83BD4F}">
      <dsp:nvSpPr>
        <dsp:cNvPr id="0" name=""/>
        <dsp:cNvSpPr/>
      </dsp:nvSpPr>
      <dsp:spPr>
        <a:xfrm>
          <a:off x="0" y="832587"/>
          <a:ext cx="9720262" cy="2357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Indirizzo email associato al messaggio/commento</a:t>
          </a:r>
        </a:p>
      </dsp:txBody>
      <dsp:txXfrm>
        <a:off x="115086" y="947673"/>
        <a:ext cx="9490090" cy="212737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5E6AA-64BB-4FE4-A926-E7260FFE5BF7}">
      <dsp:nvSpPr>
        <dsp:cNvPr id="0" name=""/>
        <dsp:cNvSpPr/>
      </dsp:nvSpPr>
      <dsp:spPr>
        <a:xfrm>
          <a:off x="0" y="22362"/>
          <a:ext cx="9720262" cy="397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 dirty="0"/>
            <a:t>Il link contiene un dominio molto simile ma non completamente uguale a quello reale (ad esempio www.gooogle.it al posto di www.google.it)</a:t>
          </a:r>
        </a:p>
      </dsp:txBody>
      <dsp:txXfrm>
        <a:off x="194190" y="216552"/>
        <a:ext cx="9331882" cy="35896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F6AE5-9DC5-4B9E-A89E-C69C79AAEB22}">
      <dsp:nvSpPr>
        <dsp:cNvPr id="0" name=""/>
        <dsp:cNvSpPr/>
      </dsp:nvSpPr>
      <dsp:spPr>
        <a:xfrm>
          <a:off x="0" y="376287"/>
          <a:ext cx="9720262" cy="32701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Il messaggio contenuto è in inglese o in un'altra lingua diversa dall’italiano</a:t>
          </a:r>
        </a:p>
      </dsp:txBody>
      <dsp:txXfrm>
        <a:off x="159636" y="535923"/>
        <a:ext cx="9400990" cy="295087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45EE4-A61B-4DAA-BCAE-88C9FB455E2B}">
      <dsp:nvSpPr>
        <dsp:cNvPr id="0" name=""/>
        <dsp:cNvSpPr/>
      </dsp:nvSpPr>
      <dsp:spPr>
        <a:xfrm>
          <a:off x="0" y="22362"/>
          <a:ext cx="9720262" cy="397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 dirty="0"/>
            <a:t>L'allegato contiene una doppia estensione: nome.pdf.exe, o un'estensione strana come .</a:t>
          </a:r>
          <a:r>
            <a:rPr lang="it-IT" sz="5000" kern="1200" dirty="0" err="1"/>
            <a:t>pif</a:t>
          </a:r>
          <a:r>
            <a:rPr lang="it-IT" sz="5000" kern="1200" dirty="0"/>
            <a:t> e cliccandovi due volte si esegue invece un file malevolo</a:t>
          </a:r>
        </a:p>
      </dsp:txBody>
      <dsp:txXfrm>
        <a:off x="194190" y="216552"/>
        <a:ext cx="9331882" cy="35896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4FF0F-5230-48BC-B3EA-82A447B4699A}">
      <dsp:nvSpPr>
        <dsp:cNvPr id="0" name=""/>
        <dsp:cNvSpPr/>
      </dsp:nvSpPr>
      <dsp:spPr>
        <a:xfrm>
          <a:off x="0" y="34371"/>
          <a:ext cx="9720262" cy="1933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Immaginiamo una ipotetica piattaforma di musica in streaming, il cui dominio Internet (inesistente e ideato solo ai fini del game) è teenmusic.it.</a:t>
          </a:r>
        </a:p>
      </dsp:txBody>
      <dsp:txXfrm>
        <a:off x="94400" y="128771"/>
        <a:ext cx="9531462" cy="1744990"/>
      </dsp:txXfrm>
    </dsp:sp>
    <dsp:sp modelId="{B34C8170-3205-4F0E-961A-EAD1FC2E6AE7}">
      <dsp:nvSpPr>
        <dsp:cNvPr id="0" name=""/>
        <dsp:cNvSpPr/>
      </dsp:nvSpPr>
      <dsp:spPr>
        <a:xfrm>
          <a:off x="0" y="2054562"/>
          <a:ext cx="9720262" cy="1933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Tutti gli indirizzi web (URL) e gli indirizzi email che troveremo nelle email provenienti da questa piattaforma dovranno essere quindi del tipo: teenmusic.it/login, xyz.teenmusic.it, xyz@teenmusic.it</a:t>
          </a:r>
        </a:p>
      </dsp:txBody>
      <dsp:txXfrm>
        <a:off x="94400" y="2148962"/>
        <a:ext cx="9531462" cy="174499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BBACE-9E0D-4869-8CEE-0F0E65727974}">
      <dsp:nvSpPr>
        <dsp:cNvPr id="0" name=""/>
        <dsp:cNvSpPr/>
      </dsp:nvSpPr>
      <dsp:spPr>
        <a:xfrm>
          <a:off x="0" y="832587"/>
          <a:ext cx="9720262" cy="23575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1db3w0assistenza@teen-music.com</a:t>
          </a:r>
        </a:p>
      </dsp:txBody>
      <dsp:txXfrm>
        <a:off x="115086" y="947673"/>
        <a:ext cx="9490090" cy="212737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AE4E-00C5-4E35-8AE6-B5D363D54792}">
      <dsp:nvSpPr>
        <dsp:cNvPr id="0" name=""/>
        <dsp:cNvSpPr/>
      </dsp:nvSpPr>
      <dsp:spPr>
        <a:xfrm>
          <a:off x="0" y="941397"/>
          <a:ext cx="9720262" cy="21399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/>
            <a:t>http://online.da.teenmusic.da-it.update.com</a:t>
          </a:r>
        </a:p>
      </dsp:txBody>
      <dsp:txXfrm>
        <a:off x="104463" y="1045860"/>
        <a:ext cx="9511336" cy="1931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4B0CB-4B54-4B95-B5BA-10802668821B}">
      <dsp:nvSpPr>
        <dsp:cNvPr id="0" name=""/>
        <dsp:cNvSpPr/>
      </dsp:nvSpPr>
      <dsp:spPr>
        <a:xfrm>
          <a:off x="9487" y="0"/>
          <a:ext cx="9701097" cy="4023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190" tIns="758190" rIns="758190" bIns="758190" numCol="1" spcCol="1270" anchor="ctr" anchorCtr="0">
          <a:noAutofit/>
        </a:bodyPr>
        <a:lstStyle/>
        <a:p>
          <a:pPr marL="0" lvl="0" indent="0" algn="ctr" defTabSz="8845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900" kern="1200" dirty="0"/>
            <a:t>Fishing</a:t>
          </a:r>
        </a:p>
      </dsp:txBody>
      <dsp:txXfrm>
        <a:off x="127327" y="117840"/>
        <a:ext cx="9465417" cy="378768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7F9C5-B852-47E1-9856-5ED8205196E9}">
      <dsp:nvSpPr>
        <dsp:cNvPr id="0" name=""/>
        <dsp:cNvSpPr/>
      </dsp:nvSpPr>
      <dsp:spPr>
        <a:xfrm>
          <a:off x="0" y="1440987"/>
          <a:ext cx="9720262" cy="1140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/>
            <a:t>https://titolari.teenmusic.it/server.pt</a:t>
          </a:r>
        </a:p>
      </dsp:txBody>
      <dsp:txXfrm>
        <a:off x="55687" y="1496674"/>
        <a:ext cx="9608888" cy="102937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A6085-2304-4A9F-9E70-040F0B6ECE80}">
      <dsp:nvSpPr>
        <dsp:cNvPr id="0" name=""/>
        <dsp:cNvSpPr/>
      </dsp:nvSpPr>
      <dsp:spPr>
        <a:xfrm>
          <a:off x="0" y="1440987"/>
          <a:ext cx="9720262" cy="11407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/>
            <a:t>http://kolems.cz/teenmusic.it/st.php</a:t>
          </a:r>
        </a:p>
      </dsp:txBody>
      <dsp:txXfrm>
        <a:off x="55687" y="1496674"/>
        <a:ext cx="9608888" cy="102937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2AFC2-B57E-4AAE-8F0F-990FAF970A70}">
      <dsp:nvSpPr>
        <dsp:cNvPr id="0" name=""/>
        <dsp:cNvSpPr/>
      </dsp:nvSpPr>
      <dsp:spPr>
        <a:xfrm>
          <a:off x="0" y="1338320"/>
          <a:ext cx="9720262" cy="13460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/>
            <a:t>http://login.teenmusic.access.it</a:t>
          </a:r>
        </a:p>
      </dsp:txBody>
      <dsp:txXfrm>
        <a:off x="65710" y="1404030"/>
        <a:ext cx="9588842" cy="121466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291AC-8ABF-431B-B2FA-EBFEE8A6D30B}">
      <dsp:nvSpPr>
        <dsp:cNvPr id="0" name=""/>
        <dsp:cNvSpPr/>
      </dsp:nvSpPr>
      <dsp:spPr>
        <a:xfrm>
          <a:off x="0" y="1269875"/>
          <a:ext cx="9720262" cy="14829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assistenza@teenmusic.ru</a:t>
          </a:r>
        </a:p>
      </dsp:txBody>
      <dsp:txXfrm>
        <a:off x="72393" y="1342268"/>
        <a:ext cx="9575476" cy="133818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0502B-4D14-451C-9281-9A0F7599CA30}">
      <dsp:nvSpPr>
        <dsp:cNvPr id="0" name=""/>
        <dsp:cNvSpPr/>
      </dsp:nvSpPr>
      <dsp:spPr>
        <a:xfrm>
          <a:off x="0" y="1032072"/>
          <a:ext cx="9720262" cy="1958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http://80.574.215.39.teenmusic-italia.it</a:t>
          </a:r>
        </a:p>
      </dsp:txBody>
      <dsp:txXfrm>
        <a:off x="95610" y="1127682"/>
        <a:ext cx="9529042" cy="176736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D54C8-59A0-4FDC-BE65-022039C47C32}">
      <dsp:nvSpPr>
        <dsp:cNvPr id="0" name=""/>
        <dsp:cNvSpPr/>
      </dsp:nvSpPr>
      <dsp:spPr>
        <a:xfrm>
          <a:off x="0" y="1269875"/>
          <a:ext cx="9720262" cy="14829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noreply@teenmusic.it</a:t>
          </a:r>
        </a:p>
      </dsp:txBody>
      <dsp:txXfrm>
        <a:off x="72393" y="1342268"/>
        <a:ext cx="9575476" cy="133818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48D62-74D2-444A-B5A6-36FB9639C2F4}">
      <dsp:nvSpPr>
        <dsp:cNvPr id="0" name=""/>
        <dsp:cNvSpPr/>
      </dsp:nvSpPr>
      <dsp:spPr>
        <a:xfrm>
          <a:off x="0" y="1440987"/>
          <a:ext cx="9720262" cy="11407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/>
            <a:t>www.teenmusic.com.personal.login.it</a:t>
          </a:r>
        </a:p>
      </dsp:txBody>
      <dsp:txXfrm>
        <a:off x="55687" y="1496674"/>
        <a:ext cx="9608888" cy="102937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4486A-80BD-46AA-8955-36544374EE1C}">
      <dsp:nvSpPr>
        <dsp:cNvPr id="0" name=""/>
        <dsp:cNvSpPr/>
      </dsp:nvSpPr>
      <dsp:spPr>
        <a:xfrm>
          <a:off x="0" y="63312"/>
          <a:ext cx="9720262" cy="3896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Simona è in ufficio da suo padre e sta usando il suo pc. Controlla la posta e riceve un'email apparentemente inviata dalla sua piattaforma di streaming musicale (legale) preferita, che le promette due mesi di abbonamento gratuito, ma le chiede di scaricare un file allegato da compilare e inoltrare al mittente con i suoi dati.</a:t>
          </a:r>
        </a:p>
      </dsp:txBody>
      <dsp:txXfrm>
        <a:off x="190192" y="253504"/>
        <a:ext cx="9339878" cy="351571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E606E-8AE0-4B5A-B273-1B0AE89BBAC7}">
      <dsp:nvSpPr>
        <dsp:cNvPr id="0" name=""/>
        <dsp:cNvSpPr/>
      </dsp:nvSpPr>
      <dsp:spPr>
        <a:xfrm>
          <a:off x="0" y="101922"/>
          <a:ext cx="9720262" cy="3818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Simona scarica l'allegato e improvvisamente il computer comincia a non rispondere più ai suoi comandi e le si apre una finestra che richiede l'inserimento di una password per sbloccarlo e poter continuare a usare il pc e accedere ai dati e ai file. La password si può ottenere effettuando il pagamento di 500 euro. Simona è terrorizzata, è il pc che suo padre usa per lavorare e su cui ha tantissimo materiale riservato</a:t>
          </a:r>
        </a:p>
      </dsp:txBody>
      <dsp:txXfrm>
        <a:off x="186422" y="288344"/>
        <a:ext cx="9347418" cy="344603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2BE92-324D-4B1F-AC77-8DCA49828964}">
      <dsp:nvSpPr>
        <dsp:cNvPr id="0" name=""/>
        <dsp:cNvSpPr/>
      </dsp:nvSpPr>
      <dsp:spPr>
        <a:xfrm>
          <a:off x="0" y="1964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B89CD-8D7B-4298-B9A5-34594CADCD0E}">
      <dsp:nvSpPr>
        <dsp:cNvPr id="0" name=""/>
        <dsp:cNvSpPr/>
      </dsp:nvSpPr>
      <dsp:spPr>
        <a:xfrm>
          <a:off x="0" y="1964"/>
          <a:ext cx="9720072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Controllare l'indirizzo email del mittente		</a:t>
          </a:r>
        </a:p>
      </dsp:txBody>
      <dsp:txXfrm>
        <a:off x="0" y="1964"/>
        <a:ext cx="9720072" cy="669905"/>
      </dsp:txXfrm>
    </dsp:sp>
    <dsp:sp modelId="{0A5C137F-C880-4E0F-9721-BDE1AA467DD3}">
      <dsp:nvSpPr>
        <dsp:cNvPr id="0" name=""/>
        <dsp:cNvSpPr/>
      </dsp:nvSpPr>
      <dsp:spPr>
        <a:xfrm>
          <a:off x="0" y="671869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FE4C2-193D-4F79-B225-9E9F13683D81}">
      <dsp:nvSpPr>
        <dsp:cNvPr id="0" name=""/>
        <dsp:cNvSpPr/>
      </dsp:nvSpPr>
      <dsp:spPr>
        <a:xfrm>
          <a:off x="0" y="671869"/>
          <a:ext cx="9720072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Controllare se l’allegato ha un'estensione immediatamente eseguibile (es. .exe, .bat o ancora .msi)		</a:t>
          </a:r>
        </a:p>
      </dsp:txBody>
      <dsp:txXfrm>
        <a:off x="0" y="671869"/>
        <a:ext cx="9720072" cy="669905"/>
      </dsp:txXfrm>
    </dsp:sp>
    <dsp:sp modelId="{37EE78B4-0257-475F-AE1F-E5FADB33524A}">
      <dsp:nvSpPr>
        <dsp:cNvPr id="0" name=""/>
        <dsp:cNvSpPr/>
      </dsp:nvSpPr>
      <dsp:spPr>
        <a:xfrm>
          <a:off x="0" y="1341774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16CA4-4005-4E21-96B0-85C0BA336FAE}">
      <dsp:nvSpPr>
        <dsp:cNvPr id="0" name=""/>
        <dsp:cNvSpPr/>
      </dsp:nvSpPr>
      <dsp:spPr>
        <a:xfrm>
          <a:off x="0" y="1341774"/>
          <a:ext cx="9720072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Contattare la polizia postale		</a:t>
          </a:r>
        </a:p>
      </dsp:txBody>
      <dsp:txXfrm>
        <a:off x="0" y="1341774"/>
        <a:ext cx="9720072" cy="669905"/>
      </dsp:txXfrm>
    </dsp:sp>
    <dsp:sp modelId="{5038B078-95BF-4D6E-B93C-34FBAA09D110}">
      <dsp:nvSpPr>
        <dsp:cNvPr id="0" name=""/>
        <dsp:cNvSpPr/>
      </dsp:nvSpPr>
      <dsp:spPr>
        <a:xfrm>
          <a:off x="0" y="2011679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E4594-3D50-4407-AB5E-F6AF23D85D1A}">
      <dsp:nvSpPr>
        <dsp:cNvPr id="0" name=""/>
        <dsp:cNvSpPr/>
      </dsp:nvSpPr>
      <dsp:spPr>
        <a:xfrm>
          <a:off x="0" y="2011680"/>
          <a:ext cx="9720072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Spegnere il PC nella speranza che si resetti		</a:t>
          </a:r>
        </a:p>
      </dsp:txBody>
      <dsp:txXfrm>
        <a:off x="0" y="2011680"/>
        <a:ext cx="9720072" cy="669905"/>
      </dsp:txXfrm>
    </dsp:sp>
    <dsp:sp modelId="{723763EA-4E20-4D3C-9333-49C97A569E30}">
      <dsp:nvSpPr>
        <dsp:cNvPr id="0" name=""/>
        <dsp:cNvSpPr/>
      </dsp:nvSpPr>
      <dsp:spPr>
        <a:xfrm>
          <a:off x="0" y="2681585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BE75-62D9-4329-860B-A322632A38B5}">
      <dsp:nvSpPr>
        <dsp:cNvPr id="0" name=""/>
        <dsp:cNvSpPr/>
      </dsp:nvSpPr>
      <dsp:spPr>
        <a:xfrm>
          <a:off x="0" y="2681585"/>
          <a:ext cx="9720072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Staccare la corrente elettrica e non accendere il PC per 7 giorni consecutivi</a:t>
          </a:r>
        </a:p>
      </dsp:txBody>
      <dsp:txXfrm>
        <a:off x="0" y="2681585"/>
        <a:ext cx="9720072" cy="669905"/>
      </dsp:txXfrm>
    </dsp:sp>
    <dsp:sp modelId="{FB95E028-1512-4636-BCEB-6943368888B6}">
      <dsp:nvSpPr>
        <dsp:cNvPr id="0" name=""/>
        <dsp:cNvSpPr/>
      </dsp:nvSpPr>
      <dsp:spPr>
        <a:xfrm>
          <a:off x="0" y="335149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A572E-3763-4DC8-8099-5977270E4225}">
      <dsp:nvSpPr>
        <dsp:cNvPr id="0" name=""/>
        <dsp:cNvSpPr/>
      </dsp:nvSpPr>
      <dsp:spPr>
        <a:xfrm>
          <a:off x="0" y="3351490"/>
          <a:ext cx="9720072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Scaricare un Antivirus</a:t>
          </a:r>
        </a:p>
      </dsp:txBody>
      <dsp:txXfrm>
        <a:off x="0" y="3351490"/>
        <a:ext cx="9720072" cy="669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BEFBF-9AFC-40D4-ABB7-7C89E980AC1E}">
      <dsp:nvSpPr>
        <dsp:cNvPr id="0" name=""/>
        <dsp:cNvSpPr/>
      </dsp:nvSpPr>
      <dsp:spPr>
        <a:xfrm>
          <a:off x="0" y="376287"/>
          <a:ext cx="9720262" cy="32701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Truffa per rubare password, credenziali o informazioni rilevanti</a:t>
          </a:r>
        </a:p>
      </dsp:txBody>
      <dsp:txXfrm>
        <a:off x="159636" y="535923"/>
        <a:ext cx="9400990" cy="295087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F23AB-117E-4D42-84DE-81A695811D4E}">
      <dsp:nvSpPr>
        <dsp:cNvPr id="0" name=""/>
        <dsp:cNvSpPr/>
      </dsp:nvSpPr>
      <dsp:spPr>
        <a:xfrm>
          <a:off x="0" y="127662"/>
          <a:ext cx="4754562" cy="3767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Lorenzo è registrato sulla popolare piattaforma di musica in streaming, www.teenmusic.it. Il rinnovo è automatico e per questo utilizza una carta prepagata ricaricabile che suo padre ha attivato per lui e che ha registrato sul sito. Lorenzo riceve un'email inviata dal centro clienti della piattaforma in cui gli viene richiesto di aggiornare i dati personali (vedi immagine)</a:t>
          </a:r>
        </a:p>
      </dsp:txBody>
      <dsp:txXfrm>
        <a:off x="183909" y="311571"/>
        <a:ext cx="4386744" cy="339958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214A4-CD88-4FB5-A755-354422705F3C}">
      <dsp:nvSpPr>
        <dsp:cNvPr id="0" name=""/>
        <dsp:cNvSpPr/>
      </dsp:nvSpPr>
      <dsp:spPr>
        <a:xfrm>
          <a:off x="0" y="10662"/>
          <a:ext cx="9720262" cy="4001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Il mittente è noreply@teen-music.it . Clicca su un link nel corpo della mail, ma si accorge che non finisce sulla solita pagina della piattaforma di musica, ma su una pagina che un po' le assomiglia e comunque ha il logo e i colori di quella di Teen Music. Gli viene chiesto di aggiornare i suoi dati e di reimpostare la password per motivi di sicurezza, chiedendogli però di inserire la password corrente unitamente al Codice Utente. La cosa lo insospettisce e si ferma.</a:t>
          </a:r>
        </a:p>
      </dsp:txBody>
      <dsp:txXfrm>
        <a:off x="195332" y="205994"/>
        <a:ext cx="9329598" cy="3610736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451A6-73B2-4F63-9F64-2B3B31E34B2D}">
      <dsp:nvSpPr>
        <dsp:cNvPr id="0" name=""/>
        <dsp:cNvSpPr/>
      </dsp:nvSpPr>
      <dsp:spPr>
        <a:xfrm>
          <a:off x="0" y="491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4F3AA-E401-4A03-868B-7C299F5E18C7}">
      <dsp:nvSpPr>
        <dsp:cNvPr id="0" name=""/>
        <dsp:cNvSpPr/>
      </dsp:nvSpPr>
      <dsp:spPr>
        <a:xfrm>
          <a:off x="0" y="491"/>
          <a:ext cx="9720072" cy="80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Non disperate, può capitare a tutti</a:t>
          </a:r>
        </a:p>
      </dsp:txBody>
      <dsp:txXfrm>
        <a:off x="0" y="491"/>
        <a:ext cx="9720072" cy="804475"/>
      </dsp:txXfrm>
    </dsp:sp>
    <dsp:sp modelId="{DAD26BEF-F991-432F-A6AE-0813ACDB80C4}">
      <dsp:nvSpPr>
        <dsp:cNvPr id="0" name=""/>
        <dsp:cNvSpPr/>
      </dsp:nvSpPr>
      <dsp:spPr>
        <a:xfrm>
          <a:off x="0" y="804966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01C7C-06EF-455D-A350-733EE9B4D44E}">
      <dsp:nvSpPr>
        <dsp:cNvPr id="0" name=""/>
        <dsp:cNvSpPr/>
      </dsp:nvSpPr>
      <dsp:spPr>
        <a:xfrm>
          <a:off x="0" y="804966"/>
          <a:ext cx="9720072" cy="80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Parlarne subito con i genitori o con un adulto di cui ci si fida</a:t>
          </a:r>
        </a:p>
      </dsp:txBody>
      <dsp:txXfrm>
        <a:off x="0" y="804966"/>
        <a:ext cx="9720072" cy="804475"/>
      </dsp:txXfrm>
    </dsp:sp>
    <dsp:sp modelId="{E3A1B072-718F-4B60-8BF3-710FD8B2017F}">
      <dsp:nvSpPr>
        <dsp:cNvPr id="0" name=""/>
        <dsp:cNvSpPr/>
      </dsp:nvSpPr>
      <dsp:spPr>
        <a:xfrm>
          <a:off x="0" y="1609442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ADA05-1BC0-4A1E-A7D9-AAEB2355B2DE}">
      <dsp:nvSpPr>
        <dsp:cNvPr id="0" name=""/>
        <dsp:cNvSpPr/>
      </dsp:nvSpPr>
      <dsp:spPr>
        <a:xfrm>
          <a:off x="0" y="1609442"/>
          <a:ext cx="9720072" cy="80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Cambiare le password degli account dove ci sono dati sensibili</a:t>
          </a:r>
        </a:p>
      </dsp:txBody>
      <dsp:txXfrm>
        <a:off x="0" y="1609442"/>
        <a:ext cx="9720072" cy="804475"/>
      </dsp:txXfrm>
    </dsp:sp>
    <dsp:sp modelId="{84D2AF3D-766A-4807-BF8C-36FDCDE329C7}">
      <dsp:nvSpPr>
        <dsp:cNvPr id="0" name=""/>
        <dsp:cNvSpPr/>
      </dsp:nvSpPr>
      <dsp:spPr>
        <a:xfrm>
          <a:off x="0" y="2413917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7C20F-575D-4794-8610-CEA7C81673EC}">
      <dsp:nvSpPr>
        <dsp:cNvPr id="0" name=""/>
        <dsp:cNvSpPr/>
      </dsp:nvSpPr>
      <dsp:spPr>
        <a:xfrm>
          <a:off x="0" y="2413917"/>
          <a:ext cx="9720072" cy="80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Avvisare i contatti</a:t>
          </a:r>
        </a:p>
      </dsp:txBody>
      <dsp:txXfrm>
        <a:off x="0" y="2413917"/>
        <a:ext cx="9720072" cy="804475"/>
      </dsp:txXfrm>
    </dsp:sp>
    <dsp:sp modelId="{36B650A8-A0B3-4EB2-AA5E-532701BC36AD}">
      <dsp:nvSpPr>
        <dsp:cNvPr id="0" name=""/>
        <dsp:cNvSpPr/>
      </dsp:nvSpPr>
      <dsp:spPr>
        <a:xfrm>
          <a:off x="0" y="3218393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2DFB2-B3BF-4EAB-86B3-7BDE98FA35C8}">
      <dsp:nvSpPr>
        <dsp:cNvPr id="0" name=""/>
        <dsp:cNvSpPr/>
      </dsp:nvSpPr>
      <dsp:spPr>
        <a:xfrm>
          <a:off x="0" y="3218393"/>
          <a:ext cx="9720072" cy="80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In caso di dubbio, chiedere supporto al Telefono Azzurro</a:t>
          </a:r>
        </a:p>
      </dsp:txBody>
      <dsp:txXfrm>
        <a:off x="0" y="3218393"/>
        <a:ext cx="9720072" cy="80447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85011-D50F-466A-BA76-AC4613597B73}">
      <dsp:nvSpPr>
        <dsp:cNvPr id="0" name=""/>
        <dsp:cNvSpPr/>
      </dsp:nvSpPr>
      <dsp:spPr>
        <a:xfrm>
          <a:off x="0" y="198408"/>
          <a:ext cx="9720262" cy="17639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A volte le persone fingono di essere qualcun altro online, in alcuni casi per fare degli scherzi, in altri allo scopo di rubare informazioni personali</a:t>
          </a:r>
        </a:p>
      </dsp:txBody>
      <dsp:txXfrm>
        <a:off x="86111" y="284519"/>
        <a:ext cx="9548040" cy="1591772"/>
      </dsp:txXfrm>
    </dsp:sp>
    <dsp:sp modelId="{5B906B26-553F-4208-BFAC-7EB399E90472}">
      <dsp:nvSpPr>
        <dsp:cNvPr id="0" name=""/>
        <dsp:cNvSpPr/>
      </dsp:nvSpPr>
      <dsp:spPr>
        <a:xfrm>
          <a:off x="0" y="2060322"/>
          <a:ext cx="9720262" cy="17639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Fortunatamente, ci sono degli elementi a cui prestare attenzione per verificare l'identità delle persone che ci contattano e identificare potenziali truffatori</a:t>
          </a:r>
        </a:p>
      </dsp:txBody>
      <dsp:txXfrm>
        <a:off x="86111" y="2146433"/>
        <a:ext cx="9548040" cy="159177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586A2-BBDE-4485-90FC-382D4E3DB153}">
      <dsp:nvSpPr>
        <dsp:cNvPr id="0" name=""/>
        <dsp:cNvSpPr/>
      </dsp:nvSpPr>
      <dsp:spPr>
        <a:xfrm>
          <a:off x="0" y="42252"/>
          <a:ext cx="4754562" cy="39382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In chat ti scrive qualcuno che non conosci: "Ti ho visto nei corridoi di scuola oggi. 6 adorabile! Qual è il tuo indirizzo? Potrei venire da te x fare 2 chiacchiere."</a:t>
          </a:r>
        </a:p>
      </dsp:txBody>
      <dsp:txXfrm>
        <a:off x="192248" y="234500"/>
        <a:ext cx="4370066" cy="3553724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22771-1D42-4D57-93CF-C2277E804668}">
      <dsp:nvSpPr>
        <dsp:cNvPr id="0" name=""/>
        <dsp:cNvSpPr/>
      </dsp:nvSpPr>
      <dsp:spPr>
        <a:xfrm>
          <a:off x="0" y="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47B9A-E9E0-4241-A7F9-1B61F7092D76}">
      <dsp:nvSpPr>
        <dsp:cNvPr id="0" name=""/>
        <dsp:cNvSpPr/>
      </dsp:nvSpPr>
      <dsp:spPr>
        <a:xfrm>
          <a:off x="0" y="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Ignorare il messaggio		</a:t>
          </a:r>
        </a:p>
      </dsp:txBody>
      <dsp:txXfrm>
        <a:off x="0" y="0"/>
        <a:ext cx="9720072" cy="1005840"/>
      </dsp:txXfrm>
    </dsp:sp>
    <dsp:sp modelId="{375B1068-7E93-4131-AD57-EC453D612F85}">
      <dsp:nvSpPr>
        <dsp:cNvPr id="0" name=""/>
        <dsp:cNvSpPr/>
      </dsp:nvSpPr>
      <dsp:spPr>
        <a:xfrm>
          <a:off x="0" y="100584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8C1D2-C18D-4F7C-BA5C-547D7755984D}">
      <dsp:nvSpPr>
        <dsp:cNvPr id="0" name=""/>
        <dsp:cNvSpPr/>
      </dsp:nvSpPr>
      <dsp:spPr>
        <a:xfrm>
          <a:off x="0" y="100584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Bloccare questa persona		</a:t>
          </a:r>
        </a:p>
      </dsp:txBody>
      <dsp:txXfrm>
        <a:off x="0" y="1005840"/>
        <a:ext cx="9720072" cy="1005840"/>
      </dsp:txXfrm>
    </dsp:sp>
    <dsp:sp modelId="{6AC21498-0DEE-4216-BEF4-693AC3C08316}">
      <dsp:nvSpPr>
        <dsp:cNvPr id="0" name=""/>
        <dsp:cNvSpPr/>
      </dsp:nvSpPr>
      <dsp:spPr>
        <a:xfrm>
          <a:off x="0" y="201168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DF532-BE3A-402E-98EA-2EA16729DFD7}">
      <dsp:nvSpPr>
        <dsp:cNvPr id="0" name=""/>
        <dsp:cNvSpPr/>
      </dsp:nvSpPr>
      <dsp:spPr>
        <a:xfrm>
          <a:off x="0" y="201168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Avviare comunque la conversazione con un "Chi sei?"		</a:t>
          </a:r>
        </a:p>
      </dsp:txBody>
      <dsp:txXfrm>
        <a:off x="0" y="2011680"/>
        <a:ext cx="9720072" cy="1005840"/>
      </dsp:txXfrm>
    </dsp:sp>
    <dsp:sp modelId="{2D396E31-0A86-48E9-B905-1C15778245D6}">
      <dsp:nvSpPr>
        <dsp:cNvPr id="0" name=""/>
        <dsp:cNvSpPr/>
      </dsp:nvSpPr>
      <dsp:spPr>
        <a:xfrm>
          <a:off x="0" y="301752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2F4A1-1E07-4405-BA49-33F378238E88}">
      <dsp:nvSpPr>
        <dsp:cNvPr id="0" name=""/>
        <dsp:cNvSpPr/>
      </dsp:nvSpPr>
      <dsp:spPr>
        <a:xfrm>
          <a:off x="0" y="301752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"Vivo al numero 24 di via Roma, chi sei?"</a:t>
          </a:r>
        </a:p>
      </dsp:txBody>
      <dsp:txXfrm>
        <a:off x="0" y="3017520"/>
        <a:ext cx="9720072" cy="1005840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D0831-63F8-4143-AF2D-DE4A92F13F15}">
      <dsp:nvSpPr>
        <dsp:cNvPr id="0" name=""/>
        <dsp:cNvSpPr/>
      </dsp:nvSpPr>
      <dsp:spPr>
        <a:xfrm>
          <a:off x="0" y="3642"/>
          <a:ext cx="4754562" cy="401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Ricevi un messaggio da parte di qualcuno che non segui. "Ehi! Adoro i tuoi post, sei troppo divertente! Dammi il tuo numero di telefono, così possiamo parlare un po' e conoscerci meglio"</a:t>
          </a:r>
        </a:p>
      </dsp:txBody>
      <dsp:txXfrm>
        <a:off x="196018" y="199660"/>
        <a:ext cx="4362526" cy="3623404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FA549-2951-416F-8173-7BDF04810804}">
      <dsp:nvSpPr>
        <dsp:cNvPr id="0" name=""/>
        <dsp:cNvSpPr/>
      </dsp:nvSpPr>
      <dsp:spPr>
        <a:xfrm>
          <a:off x="0" y="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06B28-AC1D-4D8D-BFF0-8232602D4EB5}">
      <dsp:nvSpPr>
        <dsp:cNvPr id="0" name=""/>
        <dsp:cNvSpPr/>
      </dsp:nvSpPr>
      <dsp:spPr>
        <a:xfrm>
          <a:off x="0" y="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Di ignorare il messaggio		</a:t>
          </a:r>
        </a:p>
      </dsp:txBody>
      <dsp:txXfrm>
        <a:off x="0" y="0"/>
        <a:ext cx="9720072" cy="1005840"/>
      </dsp:txXfrm>
    </dsp:sp>
    <dsp:sp modelId="{50A7F4DC-314B-478B-A364-7CC46989D0A8}">
      <dsp:nvSpPr>
        <dsp:cNvPr id="0" name=""/>
        <dsp:cNvSpPr/>
      </dsp:nvSpPr>
      <dsp:spPr>
        <a:xfrm>
          <a:off x="0" y="100584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1CDB4-EBC2-412F-9C67-D3A1211B1602}">
      <dsp:nvSpPr>
        <dsp:cNvPr id="0" name=""/>
        <dsp:cNvSpPr/>
      </dsp:nvSpPr>
      <dsp:spPr>
        <a:xfrm>
          <a:off x="0" y="100584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Di bloccare il contatto		</a:t>
          </a:r>
        </a:p>
      </dsp:txBody>
      <dsp:txXfrm>
        <a:off x="0" y="1005840"/>
        <a:ext cx="9720072" cy="1005840"/>
      </dsp:txXfrm>
    </dsp:sp>
    <dsp:sp modelId="{40BB8B14-CE2C-4248-894D-E13CD648E618}">
      <dsp:nvSpPr>
        <dsp:cNvPr id="0" name=""/>
        <dsp:cNvSpPr/>
      </dsp:nvSpPr>
      <dsp:spPr>
        <a:xfrm>
          <a:off x="0" y="201168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A7FC-8965-42A5-AD03-16A54A22E04C}">
      <dsp:nvSpPr>
        <dsp:cNvPr id="0" name=""/>
        <dsp:cNvSpPr/>
      </dsp:nvSpPr>
      <dsp:spPr>
        <a:xfrm>
          <a:off x="0" y="201168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Di rispondere "Ciao, ci conosciamo?" o "Dove ci siamo conosciuti?"		</a:t>
          </a:r>
        </a:p>
      </dsp:txBody>
      <dsp:txXfrm>
        <a:off x="0" y="2011680"/>
        <a:ext cx="9720072" cy="1005840"/>
      </dsp:txXfrm>
    </dsp:sp>
    <dsp:sp modelId="{C06831F4-D57D-47A8-8F7A-5FF9E586CBCB}">
      <dsp:nvSpPr>
        <dsp:cNvPr id="0" name=""/>
        <dsp:cNvSpPr/>
      </dsp:nvSpPr>
      <dsp:spPr>
        <a:xfrm>
          <a:off x="0" y="301752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02975-4264-49ED-9260-54AD3E98E5AD}">
      <dsp:nvSpPr>
        <dsp:cNvPr id="0" name=""/>
        <dsp:cNvSpPr/>
      </dsp:nvSpPr>
      <dsp:spPr>
        <a:xfrm>
          <a:off x="0" y="301752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Di scrivergli "Grazie! Il mio numero è..."</a:t>
          </a:r>
        </a:p>
      </dsp:txBody>
      <dsp:txXfrm>
        <a:off x="0" y="3017520"/>
        <a:ext cx="9720072" cy="1005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C21B2-6482-4B78-8383-D95CF0EF0A79}">
      <dsp:nvSpPr>
        <dsp:cNvPr id="0" name=""/>
        <dsp:cNvSpPr/>
      </dsp:nvSpPr>
      <dsp:spPr>
        <a:xfrm>
          <a:off x="0" y="145212"/>
          <a:ext cx="9720262" cy="37323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 dirty="0"/>
            <a:t>Link per verificare account personali al fine di rafforzare la sicurezza o in cambio di benefici o servizi gratuiti</a:t>
          </a:r>
        </a:p>
      </dsp:txBody>
      <dsp:txXfrm>
        <a:off x="182196" y="327408"/>
        <a:ext cx="9355870" cy="3367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F486F-D168-4545-B21E-5885760B5E8B}">
      <dsp:nvSpPr>
        <dsp:cNvPr id="0" name=""/>
        <dsp:cNvSpPr/>
      </dsp:nvSpPr>
      <dsp:spPr>
        <a:xfrm>
          <a:off x="0" y="832587"/>
          <a:ext cx="9720262" cy="2357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Ottenere l'accesso da remoto</a:t>
          </a:r>
        </a:p>
      </dsp:txBody>
      <dsp:txXfrm>
        <a:off x="115086" y="947673"/>
        <a:ext cx="9490090" cy="21273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32E30-D20A-4DA6-B3D5-2CBBFDDC8144}">
      <dsp:nvSpPr>
        <dsp:cNvPr id="0" name=""/>
        <dsp:cNvSpPr/>
      </dsp:nvSpPr>
      <dsp:spPr>
        <a:xfrm>
          <a:off x="0" y="34062"/>
          <a:ext cx="9720262" cy="395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Mail</a:t>
          </a:r>
        </a:p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Catene</a:t>
          </a:r>
        </a:p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Link</a:t>
          </a:r>
        </a:p>
      </dsp:txBody>
      <dsp:txXfrm>
        <a:off x="193048" y="227110"/>
        <a:ext cx="9334166" cy="35685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8C782-9C56-4007-BF69-EA4FE53A1E93}">
      <dsp:nvSpPr>
        <dsp:cNvPr id="0" name=""/>
        <dsp:cNvSpPr/>
      </dsp:nvSpPr>
      <dsp:spPr>
        <a:xfrm>
          <a:off x="0" y="62142"/>
          <a:ext cx="9720262" cy="38984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 dirty="0"/>
            <a:t>Per questo motivo è importantissimo prestare sempre la massima attenzione al controllo dei propri account sul web e attivare nella casella di posta i filtri antispam</a:t>
          </a:r>
        </a:p>
      </dsp:txBody>
      <dsp:txXfrm>
        <a:off x="190306" y="252448"/>
        <a:ext cx="9339650" cy="35178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0ADC9-AEC3-4152-9CE0-424D6ADD6DDA}">
      <dsp:nvSpPr>
        <dsp:cNvPr id="0" name=""/>
        <dsp:cNvSpPr/>
      </dsp:nvSpPr>
      <dsp:spPr>
        <a:xfrm>
          <a:off x="0" y="22362"/>
          <a:ext cx="9720262" cy="397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/>
            <a:t>Bisogna sempre verificare con attenzione un messaggio che offre in modalità completamente gratuita qualcosa che ha un valore economico oggettivo</a:t>
          </a:r>
        </a:p>
      </dsp:txBody>
      <dsp:txXfrm>
        <a:off x="194190" y="216552"/>
        <a:ext cx="9331882" cy="35896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DFC4E-7392-4DA3-AA03-F792CFFF0418}">
      <dsp:nvSpPr>
        <dsp:cNvPr id="0" name=""/>
        <dsp:cNvSpPr/>
      </dsp:nvSpPr>
      <dsp:spPr>
        <a:xfrm>
          <a:off x="0" y="1269875"/>
          <a:ext cx="9720262" cy="14829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E i social?</a:t>
          </a:r>
        </a:p>
      </dsp:txBody>
      <dsp:txXfrm>
        <a:off x="72393" y="1342268"/>
        <a:ext cx="9575476" cy="1338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4C042-E665-4CED-97D6-9E65304F2B99}" type="datetimeFigureOut">
              <a:rPr lang="it-IT" smtClean="0"/>
              <a:t>29/03/2019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7C4C-3C62-4C3F-9F1A-1D41C4DB7A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40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ECE9F9-CB31-4E57-BF07-6386417577D8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804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992F-3C1F-4BB7-81D6-177E79ECAAE9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489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992F-3C1F-4BB7-81D6-177E79ECAAE9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1503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992F-3C1F-4BB7-81D6-177E79ECAAE9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3074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C57-7D04-424F-8A2A-6F3DE8A0DA19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083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992F-3C1F-4BB7-81D6-177E79ECAAE9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1500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992F-3C1F-4BB7-81D6-177E79ECAAE9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0978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0ABA-9CBD-425D-8709-E757439B4C19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4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566E-523E-4E25-A082-0E5842D5579E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3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992F-3C1F-4BB7-81D6-177E79ECAAE9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044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ACA7-9470-4194-B7AE-FBAAE7A3BB58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5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B6992F-3C1F-4BB7-81D6-177E79ECAAE9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53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7" Type="http://schemas.openxmlformats.org/officeDocument/2006/relationships/image" Target="../media/image5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7" Type="http://schemas.openxmlformats.org/officeDocument/2006/relationships/image" Target="../media/image10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7" Type="http://schemas.openxmlformats.org/officeDocument/2006/relationships/image" Target="../media/image11.png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hishingquiz.withgoogle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38034D-7837-485F-879D-22561585C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Impara a distinguere il vero dal falso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0807DB-CD20-4689-9298-812FB5A60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4B5582-4C8F-4B35-B4C3-91B0583C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3F299E-6355-4F7C-B60A-4ACF56D9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2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460FBA-A3A3-4436-ACA2-E8B2D2A1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Attenzione!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1345EFC-FF16-4047-92B1-8F39B9F9C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27779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9E2FEE6-8665-4748-BA56-5B3C6CD8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038D12-B892-4351-9063-7CC77132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F1F9A1-4722-4DF5-B7C2-C0285F6E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Attenzione!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11481CB-7A8C-4970-890C-F2AC4E348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84204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7B9E8E5-BEAE-4026-BCAA-D4B64EF9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AB8B0FC-D6E6-4011-A51A-11EFD46E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6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2BB8E-9E43-44F2-A33D-A3C42EF0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Phishing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A2F65F35-5752-489C-8F8C-D4B7542F5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80247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0B1C7F-049F-4293-8F56-B542F7B8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85B1DF-859E-4C11-A012-C366AF00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isultati immagini per grafico phishing">
            <a:extLst>
              <a:ext uri="{FF2B5EF4-FFF2-40B4-BE49-F238E27FC236}">
                <a16:creationId xmlns:a16="http://schemas.microsoft.com/office/drawing/2014/main" id="{9309F739-5F60-4356-873F-FD39D487C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75" y="804333"/>
            <a:ext cx="8014247" cy="524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6750E71-8613-4EC9-A384-21AEAD05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Alessandro Fuser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114760-E86C-4435-82DC-44D5AE76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8BA90A1-6BEC-48B7-BBE0-88632622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950F2D-29CC-4F1C-8AFA-D6AE15BFA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isultati immagini per grafico phishing">
            <a:extLst>
              <a:ext uri="{FF2B5EF4-FFF2-40B4-BE49-F238E27FC236}">
                <a16:creationId xmlns:a16="http://schemas.microsoft.com/office/drawing/2014/main" id="{E7F04EB0-6DA3-45DF-9CB7-A2D212E28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84" y="643467"/>
            <a:ext cx="696383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433AD1-04E7-4B65-9667-4C8581C0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Alessandro Fuser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57C0ED3-B7CF-455D-B43C-06DE5444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4019992-96E6-447C-B36F-AB3C4BC5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Riconoscere i tentativi di frode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01C7C9-6255-4CF0-8806-919324DAD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A37249C-08FA-4B78-8920-9C41416C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B622D19-6741-43CE-A49D-5857C283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3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D6DD36-50FE-47C1-8D00-3D3C4187E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9ADC11-F6B8-4B69-8AC7-50377071A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21385C-8CCF-42BB-8EA8-3C0ABB51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spc="200">
                <a:solidFill>
                  <a:srgbClr val="FFFFFF"/>
                </a:solidFill>
              </a:rPr>
              <a:t>Nell'email o in chat ti viene offerto qualcosa gratuitamente?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D1D6B20-D423-4368-89A0-6509689C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t>Alessandro Fuser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898F2F-DB3F-4547-9EE2-499EF9A8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7799C9-84D9-46D2-A11E-BCF8A720529D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25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D6DD36-50FE-47C1-8D00-3D3C4187E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9ADC11-F6B8-4B69-8AC7-50377071A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CFBD71-038F-425C-A277-AAA00857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spc="200">
                <a:solidFill>
                  <a:srgbClr val="FFFFFF"/>
                </a:solidFill>
              </a:rPr>
              <a:t>Ti vengono richieste informazioni personali?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883B7B-5326-4611-AA2E-447CDD7B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t>Alessandro Fuser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1A4B38-D995-4F9E-B115-65B27C20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7799C9-84D9-46D2-A11E-BCF8A720529D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8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D6DD36-50FE-47C1-8D00-3D3C4187E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9ADC11-F6B8-4B69-8AC7-50377071A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1461390-F6C6-4C2D-A032-D6BD5716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spc="200">
                <a:solidFill>
                  <a:srgbClr val="FFFFFF"/>
                </a:solidFill>
              </a:rPr>
              <a:t>Si tratta di una catena o di qualcosa che le assomiglia?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240FEE-4938-4B06-895F-7417A49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t>Alessandro Fuser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F979B19-95AF-408F-85E7-EC3CC364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7799C9-84D9-46D2-A11E-BCF8A720529D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91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D6DD36-50FE-47C1-8D00-3D3C4187E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9ADC11-F6B8-4B69-8AC7-50377071A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BA83A3-9E9C-4798-8959-0F12B882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spc="200">
                <a:solidFill>
                  <a:srgbClr val="FFFFFF"/>
                </a:solidFill>
              </a:rPr>
              <a:t>Contiene porzioni di testo scritte in piccolo?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67E3E9-211C-42CF-8F56-64BB0D7B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t>Alessandro Fuser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BAD8E9-C4CA-4E1C-88AF-524D687E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7799C9-84D9-46D2-A11E-BCF8A720529D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91D9DC-535D-485B-9A54-8831F6AF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97F08B2-A836-4BCC-A3C8-0C002A48D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20273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D0AAADB-7976-43AD-8DCE-B4C83DC6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4A3D46-4A08-4C39-A6EA-3211246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0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C4816E-BA4E-4FEA-B0B3-D15E081C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1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C96BE53-06FD-453C-B53A-F234E4642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60867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0397E74-EC7B-4E46-8B66-B607657D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4057E1-5FA3-4CF8-A770-30E1ED1F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39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4C76B6-C8A3-496E-A222-54ED9ECA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le consigliereste di fare?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CD3FB9DB-15DB-4EC6-A8B4-3E5ADE9D6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76073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EFE8F6-B510-4979-870B-D1F5778E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6F5E438-624D-43A0-BA89-D33F7A3D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3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EFCCD-81CB-459D-9745-761846D7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Prestare attenzione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54DB8C5-2526-4A55-87A7-42BDE5D9F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51045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BF8C685-D082-4F3B-91A1-29AB1E94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570E99-64E2-4DF8-93B1-71E2F2A5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89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9474B-8830-4170-9F92-8D83C49F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Prestare attenzione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908F1DF-AAFC-4969-8A38-04A346F0C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50880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7028AC-8B00-4EE1-9CF8-48E86415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B25475-0EAC-4BC3-8C79-91C3D8DB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03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57179A-51A1-4B80-804A-00262823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Prestare attenzione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12E4B55-B542-4C3E-BC16-F9B1C02CC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29484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069780F-9651-420D-AE0D-A3343206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5A0E14-ABAF-4F24-AFD1-E49C6C3A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059E6-1F9C-4A49-8FD7-D61BE1B5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Prestare attenzione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B7F36E7-D162-48B9-848A-DA3C600EFE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61327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52B2FBD-008C-4465-90F8-FFFF3079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C700EA-09B4-46E9-8D2F-A9C3D6F3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30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84FBD3-2063-4124-80F5-7F5042EE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7638621-D5CC-4082-B8EB-B9E203541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91443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09016F-396D-4D9A-A23C-5FD41B32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BFD741-EF99-4CC8-9D96-5CC96064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68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62432-0D99-4CAE-87D0-F4222958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tentativi di frode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A88E966-8B32-44F4-A384-ABE6515BD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2644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C82B6A1-E2B5-4091-8B86-9EFF24D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F5F9F5-C89A-4FA8-A2B4-493FCA8E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14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8BF4D6-1EF8-4319-B0FB-E72A0E09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tentativi frode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C31864A-3D07-412A-959B-25342D98B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34141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079CA-D62D-48BE-8AFC-DAC7FCAA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1B4D32-F81E-4F1F-AB62-D6481216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0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B8D01B-F76A-4CA6-8018-CF5DBD32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tentativi frode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9AA9235D-8E89-4F2B-A024-5D31A11AA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08134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63A878-4D60-45C8-8C40-5D7F70C8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1F91F6-CFCB-4461-B3B0-635043A2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0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D30A0F9-2F44-4DE6-BD7B-772DCE35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PISHING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249BFD0-C898-4593-A698-3AF3A67DA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B49F9A-E818-4365-BCB6-B5DE82F8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6A507-ABD5-49E2-9F4E-73B9B53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33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B1B62-59C8-4D69-8D42-BEDC6984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tentativi frode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1A31F52-23B0-4F56-82B8-42F76F362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67059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EFF6C24-E7D0-4335-AF40-E1A1A171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4F1786-4E0D-4ACC-A898-0893A1D3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36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594BAA-46B4-4BDE-B79F-883043A3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tentativi frode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F0C99AA-EF2F-492E-B0D4-7A2FC5C69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68749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1FC893C-5905-4F83-9701-E1BB5D5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022AD1-4307-48A9-B07A-D70959E0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23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4FD32-F1E5-49A1-8095-03B2DE66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tentativi frode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7516C11-5626-4EFC-A785-893932BFA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11526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76E46D5-165D-4807-A137-38A7F3FF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3DECFD-19D8-4738-8588-5650BF75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60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73DC36-0974-4FA5-A044-FDF10B32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tentativi frode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02AAB1D-ECE7-4013-8EA0-A12189854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9729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D0A25B3-DBEF-47CA-9E76-7513FF3A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FAC052-8F24-4647-9B69-CE63C0DB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14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E43B3F-9B7C-445F-9F5E-18C17398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tentativi frode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4CADE83-CE22-4D8F-BAE9-05318C86B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5407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5F7B49-4362-47A1-AE79-FAFE0A04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FEA2F2-93ED-4C2D-8C09-C0C6BE91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18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3F525D-9211-433E-B1F0-16069EFF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tentativi frode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F9FBD913-758E-4EC4-8F05-3EC4A3EA0F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56612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B392543-774C-4A1B-B091-B451300A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9D2548-C3CE-4A16-A102-B5A13BC3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06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436E7-B091-4688-8B5E-3DE23959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Riesci a distinguere quelli veri da quelli falsi?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E0C34B-52D1-4450-952E-F5EDCBDC1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1db3w0assistenza@teen-music.com		</a:t>
            </a:r>
          </a:p>
          <a:p>
            <a:r>
              <a:rPr lang="it-IT" dirty="0"/>
              <a:t>http://online.da.teenmusic.da-it.upadate.com		</a:t>
            </a:r>
          </a:p>
          <a:p>
            <a:r>
              <a:rPr lang="it-IT" dirty="0"/>
              <a:t>https://titolari.teenmusic.it/portal/server.pt		</a:t>
            </a:r>
          </a:p>
          <a:p>
            <a:r>
              <a:rPr lang="it-IT" dirty="0"/>
              <a:t>http://kolemsveta.cz/www.teenmusic.it/index.php		</a:t>
            </a:r>
          </a:p>
          <a:p>
            <a:r>
              <a:rPr lang="it-IT" dirty="0"/>
              <a:t>http://login.teenmusic.access.it		</a:t>
            </a:r>
          </a:p>
          <a:p>
            <a:r>
              <a:rPr lang="it-IT" dirty="0"/>
              <a:t>assistenza@teenmusic.ru		</a:t>
            </a:r>
          </a:p>
          <a:p>
            <a:r>
              <a:rPr lang="it-IT" dirty="0"/>
              <a:t>http://80.574.215.39.teenmusic-italia.it		</a:t>
            </a:r>
          </a:p>
          <a:p>
            <a:r>
              <a:rPr lang="it-IT" dirty="0"/>
              <a:t>noreply@teenmusic.it		</a:t>
            </a:r>
          </a:p>
          <a:p>
            <a:r>
              <a:rPr lang="it-IT" dirty="0"/>
              <a:t>www.teenmusic.com.personal.login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73BE43-E010-4E89-9336-232C6264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EA43D-4837-4066-A6E0-7F58736D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49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D09ED1-DB40-43A5-91C5-C5594630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1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60F1A85-A78E-429D-BBBC-C169DE6F7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12941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D31C31-2870-4501-8CBD-A712592F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9BD4F7-67AE-4347-B2CE-5332C48F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90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A65654-AD0D-485F-9B2D-F67C1F52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1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5B40483-4831-41DB-9AC4-26FDA747A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58046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B6F27F6-32C0-4477-9BE7-D4CD9DF0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5650FBB-FDA7-42D4-BAF1-2975214B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81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9C118-6763-4273-A2B4-3FA869B7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avrebbe potuto fare Simona?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FBCD58C-2627-4A19-9AE1-1E0ACFA79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03717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E044E4-F781-4F13-9CB1-11E2D00B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364DB2B-147D-439C-A67E-C2C2D95F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6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7699F-8233-4972-9553-E0E462E9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PISHING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478FED6-EE79-4632-A5EC-929582202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75447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8539C0-A809-413C-9B33-BE162533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390C42-2E95-4DDF-8C5A-783ADFDE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55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45A63A-89DD-4957-9429-8CB67F9B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2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88BF81CC-F5BC-4DA8-8B4C-B4DF6937539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0693760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https://vivinternet.azzurro.it./images/deck/2/step-9.png">
            <a:extLst>
              <a:ext uri="{FF2B5EF4-FFF2-40B4-BE49-F238E27FC236}">
                <a16:creationId xmlns:a16="http://schemas.microsoft.com/office/drawing/2014/main" id="{DA565CD3-B8E6-4D08-89BA-696C452738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8808" y="2286000"/>
            <a:ext cx="34162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C3F1046-1F56-4327-99F9-6D7548FF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9148D5-E6D2-4377-A38A-B3113531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18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1D39D4BE-4B09-4530-94B7-C2FF286F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2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F18E7688-EDC9-4A9C-91BE-17E941DE7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34146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425C642-F217-4AE0-9296-B2B26C60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D9356F-09AE-437B-AA46-AD6E6DF7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83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3DEAEA-BFDB-410C-89E7-02514506C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AB671-E1B2-4834-B3F6-E0A2D3BE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9FFE7C-E583-49D7-B92E-1EC8D6D4F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D2945E-06BB-4ED7-B357-30CA7211C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45EB2B-0C91-4839-AC09-24B81639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 dirty="0">
                <a:solidFill>
                  <a:srgbClr val="FFFFFF"/>
                </a:solidFill>
              </a:rPr>
              <a:t>Ha </a:t>
            </a:r>
            <a:r>
              <a:rPr lang="en-US" sz="4400" spc="200" dirty="0" err="1">
                <a:solidFill>
                  <a:srgbClr val="FFFFFF"/>
                </a:solidFill>
              </a:rPr>
              <a:t>fatto</a:t>
            </a:r>
            <a:r>
              <a:rPr lang="en-US" sz="4400" spc="200" dirty="0">
                <a:solidFill>
                  <a:srgbClr val="FFFFFF"/>
                </a:solidFill>
              </a:rPr>
              <a:t> bene?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C9872C-B3B3-4A61-B20E-F79415F45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54566202-D795-4D08-9129-4DDD9C566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7477C3-8946-4573-9A9A-0E3431A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t>Alessandro Fuser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5E3715-B392-4C60-B742-F385FD1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F7BBC-84E6-4364-8307-A2B3B0E1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 cadete vittima di </a:t>
            </a:r>
            <a:r>
              <a:rPr lang="it-IT" dirty="0" err="1"/>
              <a:t>pishing</a:t>
            </a:r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27E30DD-B5D9-4D79-B4B8-EC7BD164D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40773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37A68A-D4C3-4A5D-9214-ADA720D6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30F6769-F5D7-4398-86A4-D805FD9C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6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4978154-4705-46DB-8968-755C31BA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Sconosciuti in rete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0509D02-76B7-45BF-9402-4AACB7988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A02EAC8-CE6F-473E-9607-8335DC05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8D2CB6-B0FF-4878-AFE2-DA99EA0F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19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0F47F45-C8D5-431C-BD99-19F48B2D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Sconosciuti in rete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74485793-C46E-41C0-BFC0-314E834EA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07785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D2373E3-795B-4581-A625-0A03D274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63D85C2-C67E-44C9-A984-7B8DA650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54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D6DD36-50FE-47C1-8D00-3D3C4187E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9ADC11-F6B8-4B69-8AC7-50377071A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D87A0-BA55-4A8B-9FD6-6109543D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6" y="620720"/>
            <a:ext cx="3366054" cy="5571069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31654F-E1FF-4F96-A484-F0CFF078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 err="1">
                <a:solidFill>
                  <a:srgbClr val="FFFFFF"/>
                </a:solidFill>
              </a:rPr>
              <a:t>L'immagine</a:t>
            </a:r>
            <a:r>
              <a:rPr lang="en-US" sz="4800" spc="200" dirty="0">
                <a:solidFill>
                  <a:srgbClr val="FFFFFF"/>
                </a:solidFill>
              </a:rPr>
              <a:t> del </a:t>
            </a:r>
            <a:r>
              <a:rPr lang="en-US" sz="4800" spc="200" dirty="0" err="1">
                <a:solidFill>
                  <a:srgbClr val="FFFFFF"/>
                </a:solidFill>
              </a:rPr>
              <a:t>profilo</a:t>
            </a:r>
            <a:r>
              <a:rPr lang="en-US" sz="4800" spc="200" dirty="0">
                <a:solidFill>
                  <a:srgbClr val="FFFFFF"/>
                </a:solidFill>
              </a:rPr>
              <a:t> è </a:t>
            </a:r>
            <a:r>
              <a:rPr lang="en-US" sz="4800" spc="200" dirty="0" err="1">
                <a:solidFill>
                  <a:srgbClr val="FFFFFF"/>
                </a:solidFill>
              </a:rPr>
              <a:t>reale</a:t>
            </a:r>
            <a:r>
              <a:rPr lang="en-US" sz="4800" spc="200" dirty="0">
                <a:solidFill>
                  <a:srgbClr val="FFFFFF"/>
                </a:solidFill>
              </a:rPr>
              <a:t> e se </a:t>
            </a:r>
            <a:r>
              <a:rPr lang="en-US" sz="4800" spc="200" dirty="0" err="1">
                <a:solidFill>
                  <a:srgbClr val="FFFFFF"/>
                </a:solidFill>
              </a:rPr>
              <a:t>reale</a:t>
            </a:r>
            <a:r>
              <a:rPr lang="en-US" sz="4800" spc="200" dirty="0">
                <a:solidFill>
                  <a:srgbClr val="FFFFFF"/>
                </a:solidFill>
              </a:rPr>
              <a:t> è </a:t>
            </a:r>
            <a:r>
              <a:rPr lang="en-US" sz="4800" spc="200" dirty="0" err="1">
                <a:solidFill>
                  <a:srgbClr val="FFFFFF"/>
                </a:solidFill>
              </a:rPr>
              <a:t>sfocata</a:t>
            </a:r>
            <a:r>
              <a:rPr lang="en-US" sz="4800" spc="200" dirty="0">
                <a:solidFill>
                  <a:srgbClr val="FFFFFF"/>
                </a:solidFill>
              </a:rPr>
              <a:t>?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6A45C33-BEE4-4865-A40E-BC2C2114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t>Alessandro Fuser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5F383D-85B0-4233-BA77-B1986A12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7799C9-84D9-46D2-A11E-BCF8A720529D}" type="slidenum">
              <a:rPr lang="en-US" b="0"/>
              <a:pPr>
                <a:spcAft>
                  <a:spcPts val="600"/>
                </a:spcAft>
              </a:pPr>
              <a:t>46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43646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3DEAEA-BFDB-410C-89E7-02514506C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EAAB671-E1B2-4834-B3F6-E0A2D3BE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EE7FF-9E9F-4A67-9F86-75151A96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1D58ED1-BFDF-426C-AFDF-6D435DAACA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200">
                <a:solidFill>
                  <a:schemeClr val="tx1">
                    <a:lumMod val="85000"/>
                    <a:lumOff val="15000"/>
                  </a:schemeClr>
                </a:solidFill>
              </a:rPr>
              <a:t>Sul profilo ci sono informazioni personali dettagliate?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6B8C0ED-2F1B-4F1F-B770-2189FC37E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A2B59D-5173-41AC-83C2-07213C35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B9AF853-E3DE-430C-BAF3-5ECA31D8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t>Alessandro Fuser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E6749F-ED03-46D6-ACB3-4D62B996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97799C9-84D9-46D2-A11E-BCF8A720529D}" type="slidenum">
              <a:rPr lang="en-US"/>
              <a:pPr defTabSz="914400">
                <a:spcAft>
                  <a:spcPts val="600"/>
                </a:spcAft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18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D6DD36-50FE-47C1-8D00-3D3C4187E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9ADC11-F6B8-4B69-8AC7-50377071A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C9ED97-31E7-4662-8C3F-61CBB89F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spc="200">
                <a:solidFill>
                  <a:srgbClr val="FFFFFF"/>
                </a:solidFill>
              </a:rPr>
              <a:t>Da quanto tempo esiste questo account?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6E536A-E9AF-4FDC-AE93-912C5452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t>Alessandro Fuser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4EEFA7-428E-419F-942B-D6C45378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7799C9-84D9-46D2-A11E-BCF8A720529D}" type="slidenum">
              <a:rPr lang="en-US" b="0" dirty="0"/>
              <a:pPr>
                <a:spcAft>
                  <a:spcPts val="600"/>
                </a:spcAft>
              </a:pPr>
              <a:t>48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07826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47C546-ABD4-41E3-8B48-C347DDA4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1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FCDE0B1-6BF3-402A-BC65-3FF225BA847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7698743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https://vivinternet.azzurro.it./images/deck/2/step-12.png">
            <a:extLst>
              <a:ext uri="{FF2B5EF4-FFF2-40B4-BE49-F238E27FC236}">
                <a16:creationId xmlns:a16="http://schemas.microsoft.com/office/drawing/2014/main" id="{C8538A88-8775-4856-A07C-14C75441CA0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8808" y="2286000"/>
            <a:ext cx="34162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685F722-89FD-43C2-AF01-F781695C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D9C4A4-439A-4EB4-B96D-3D789A76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1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F266AE-521A-44FD-AB35-A7AD5CF8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Phishing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38D8699-C9F4-458F-AA90-BE1DD7397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62437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6E1FE7E-26C9-4A9B-8661-47A19B99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191AA9-35CD-4F4C-B82D-1A7057F2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11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ED9B-F1EB-4E69-B766-F841C52E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è più opportuno fare?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557D64CE-D125-4CEF-92E7-4BECE8E67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162523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F88F004-A13E-4C50-8281-14E44EA6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54FEC1-4194-4149-A68A-950501C9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114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00B06A-BB4A-4022-830A-958D225D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2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2920602-CAA4-44C1-8FC0-B21E49AA8E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4752491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https://vivinternet.azzurro.it./images/deck/2/step-13.png">
            <a:extLst>
              <a:ext uri="{FF2B5EF4-FFF2-40B4-BE49-F238E27FC236}">
                <a16:creationId xmlns:a16="http://schemas.microsoft.com/office/drawing/2014/main" id="{FD9CE436-C6B7-4C30-B956-2C6CEAB9FD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8808" y="2286000"/>
            <a:ext cx="34162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ADA948B-98A4-4BB1-83E0-4D6CFE41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1B10BB-01A1-4D5D-A6FB-1EB98D58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3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F0BC8-EDEE-44F2-88FD-8A7D661F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gli consigliereste di fare?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FCBFF25D-F69C-4B72-A8E5-362C7CE24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3325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4A177D-6693-4D07-AC82-063557F6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DC3F4E-EF3C-475E-8EBA-19A354FC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07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8A901F-2380-409D-B12F-3A0FDAFAE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4CD50C8-2F85-4F12-A5B5-9336E254A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isultati immagini per attention">
            <a:extLst>
              <a:ext uri="{FF2B5EF4-FFF2-40B4-BE49-F238E27FC236}">
                <a16:creationId xmlns:a16="http://schemas.microsoft.com/office/drawing/2014/main" id="{291F40D4-F002-4B27-9563-7A1AB01DE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2" r="4940" b="-1"/>
          <a:stretch/>
        </p:blipFill>
        <p:spPr bwMode="auto">
          <a:xfrm>
            <a:off x="20" y="-1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9DE3F95-A67E-4857-A9A3-C44D03F2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spc="200">
                <a:solidFill>
                  <a:schemeClr val="tx1"/>
                </a:solidFill>
              </a:rPr>
              <a:t>Prestare attenzione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40B2C8-B489-49B2-8D28-43FBD55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Alessandro Fuser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8C3388-9A6F-4A65-87F5-9A43EF16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53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6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3DEAEA-BFDB-410C-89E7-02514506C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EAAB671-E1B2-4834-B3F6-E0A2D3BE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62EE7FF-9E9F-4A67-9F86-75151A96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25ABC3-EB32-471F-B88D-9253A5A9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spc="20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https://phishingquiz.withgoogle.com/</a:t>
            </a:r>
            <a:endParaRPr lang="en-US" sz="3100" spc="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A hand phishing">
            <a:extLst>
              <a:ext uri="{FF2B5EF4-FFF2-40B4-BE49-F238E27FC236}">
                <a16:creationId xmlns:a16="http://schemas.microsoft.com/office/drawing/2014/main" id="{D41F3784-5629-41B7-853D-7F046B2D7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1056504"/>
            <a:ext cx="3993942" cy="472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A2B59D-5173-41AC-83C2-07213C35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F0B5106-82DC-41DA-AD56-AF81461F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t>Alessandro Fuser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020A62-DB07-48A8-9032-484B8863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0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8BC2D-E7D8-4C18-B880-DC37E059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Phishing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181A1EE-06DD-4591-AEA3-D0DAF6C72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55409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7F58039-0B9A-4B9F-8BF3-7E92C87B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C69C486-2755-47D3-9715-D6402B18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5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D2FC0-CDBE-4666-AB64-9E216BA3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phishing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50307F6-A933-4B86-B2D6-AAD481122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20038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EB0580A-0BE8-4DB6-AE21-B516D9E6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2B9ED8-C712-4430-9582-15A8CAE0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3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43B8B7-6DD1-4957-ABBB-EA3434AD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Phishing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860CE8C-C633-4B9C-AF79-5CED5B0A0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0955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4D47211-61BE-405A-BD20-A3E9B155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F17384-04D8-4805-B97E-11C01253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CC1371-61F0-48BC-8147-C84B41B2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Phishing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F71E84F-2F4B-44E0-ACC0-B445AFD39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6638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A8C8CE2-23BD-49C1-85E5-AD5D5679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D03DB34-5076-4AED-8D22-082793F2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32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1418</Words>
  <Application>Microsoft Office PowerPoint</Application>
  <PresentationFormat>Widescreen</PresentationFormat>
  <Paragraphs>231</Paragraphs>
  <Slides>54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54</vt:i4>
      </vt:variant>
    </vt:vector>
  </HeadingPairs>
  <TitlesOfParts>
    <vt:vector size="60" baseType="lpstr">
      <vt:lpstr>Arial</vt:lpstr>
      <vt:lpstr>Calibri</vt:lpstr>
      <vt:lpstr>Tw Cen MT</vt:lpstr>
      <vt:lpstr>Tw Cen MT Condensed</vt:lpstr>
      <vt:lpstr>Wingdings 3</vt:lpstr>
      <vt:lpstr>Integrale</vt:lpstr>
      <vt:lpstr>Impara a distinguere il vero dal falso</vt:lpstr>
      <vt:lpstr>Obiettivi</vt:lpstr>
      <vt:lpstr>Il PISHING</vt:lpstr>
      <vt:lpstr>PISHING</vt:lpstr>
      <vt:lpstr>Il Phishing</vt:lpstr>
      <vt:lpstr>Il Phishing</vt:lpstr>
      <vt:lpstr>Il phishing</vt:lpstr>
      <vt:lpstr>Il Phishing</vt:lpstr>
      <vt:lpstr>Il Phishing</vt:lpstr>
      <vt:lpstr>Attenzione!</vt:lpstr>
      <vt:lpstr>Attenzione!</vt:lpstr>
      <vt:lpstr>Il Phishing</vt:lpstr>
      <vt:lpstr>Presentazione standard di PowerPoint</vt:lpstr>
      <vt:lpstr>Presentazione standard di PowerPoint</vt:lpstr>
      <vt:lpstr>Riconoscere i tentativi di frode</vt:lpstr>
      <vt:lpstr>Nell'email o in chat ti viene offerto qualcosa gratuitamente?</vt:lpstr>
      <vt:lpstr>Ti vengono richieste informazioni personali?</vt:lpstr>
      <vt:lpstr>Si tratta di una catena o di qualcosa che le assomiglia?</vt:lpstr>
      <vt:lpstr>Contiene porzioni di testo scritte in piccolo?</vt:lpstr>
      <vt:lpstr>Caso 1</vt:lpstr>
      <vt:lpstr>Cosa le consigliereste di fare?</vt:lpstr>
      <vt:lpstr>Prestare attenzione</vt:lpstr>
      <vt:lpstr>Prestare attenzione</vt:lpstr>
      <vt:lpstr>Prestare attenzione</vt:lpstr>
      <vt:lpstr>Prestare attenzione</vt:lpstr>
      <vt:lpstr>Esempio</vt:lpstr>
      <vt:lpstr>Esempio tentativi di frode</vt:lpstr>
      <vt:lpstr>Esempi tentativi frode</vt:lpstr>
      <vt:lpstr>Esempi tentativi frode</vt:lpstr>
      <vt:lpstr>Esempi tentativi frode</vt:lpstr>
      <vt:lpstr>Esempi tentativi frode</vt:lpstr>
      <vt:lpstr>Esempi tentativi frode</vt:lpstr>
      <vt:lpstr>Esempi tentativi frode</vt:lpstr>
      <vt:lpstr>Esempi tentativi frode</vt:lpstr>
      <vt:lpstr>Esempi tentativi frode</vt:lpstr>
      <vt:lpstr>Riesci a distinguere quelli veri da quelli falsi?</vt:lpstr>
      <vt:lpstr>Caso 1</vt:lpstr>
      <vt:lpstr>Caso 1</vt:lpstr>
      <vt:lpstr>Cosa avrebbe potuto fare Simona?</vt:lpstr>
      <vt:lpstr>Caso 2</vt:lpstr>
      <vt:lpstr>Caso 2</vt:lpstr>
      <vt:lpstr>Ha fatto bene?</vt:lpstr>
      <vt:lpstr>Se cadete vittima di pishing</vt:lpstr>
      <vt:lpstr>Sconosciuti in rete</vt:lpstr>
      <vt:lpstr>Sconosciuti in rete</vt:lpstr>
      <vt:lpstr>L'immagine del profilo è reale e se reale è sfocata? </vt:lpstr>
      <vt:lpstr>Sul profilo ci sono informazioni personali dettagliate?</vt:lpstr>
      <vt:lpstr>Da quanto tempo esiste questo account? </vt:lpstr>
      <vt:lpstr>Caso 1</vt:lpstr>
      <vt:lpstr>Cosa è più opportuno fare?</vt:lpstr>
      <vt:lpstr>Caso 2</vt:lpstr>
      <vt:lpstr>Cosa gli consigliereste di fare?</vt:lpstr>
      <vt:lpstr>Prestare attenzione</vt:lpstr>
      <vt:lpstr>https://phishingquiz.withgoogle.com/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Impara a distinguere il vero dal falso</dc:title>
  <dc:creator>by250</dc:creator>
  <cp:lastModifiedBy>by250</cp:lastModifiedBy>
  <cp:revision>1</cp:revision>
  <dcterms:created xsi:type="dcterms:W3CDTF">2019-03-29T12:18:47Z</dcterms:created>
  <dcterms:modified xsi:type="dcterms:W3CDTF">2019-03-29T12:19:01Z</dcterms:modified>
</cp:coreProperties>
</file>