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71" r:id="rId13"/>
    <p:sldId id="272" r:id="rId14"/>
    <p:sldId id="273" r:id="rId15"/>
    <p:sldId id="274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D109EA1-B1A8-4224-BC1A-B5E0826B18E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  <p14:sldId id="265"/>
            <p14:sldId id="271"/>
            <p14:sldId id="272"/>
            <p14:sldId id="273"/>
            <p14:sldId id="274"/>
            <p14:sldId id="276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C0A0E-E660-4A83-9013-2514676005D6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C71CEC35-9A3D-43D0-9185-E0AA9A955EAF}">
      <dgm:prSet/>
      <dgm:spPr/>
      <dgm:t>
        <a:bodyPr/>
        <a:lstStyle/>
        <a:p>
          <a:r>
            <a:rPr lang="it-IT"/>
            <a:t>Proteggi i tuoi segreti</a:t>
          </a:r>
        </a:p>
      </dgm:t>
    </dgm:pt>
    <dgm:pt modelId="{BD4758F7-7729-48B4-8D56-FAB643CEF395}" type="parTrans" cxnId="{A1E537B7-80D1-4236-B1F9-914FFCFCBA8A}">
      <dgm:prSet/>
      <dgm:spPr/>
      <dgm:t>
        <a:bodyPr/>
        <a:lstStyle/>
        <a:p>
          <a:endParaRPr lang="it-IT"/>
        </a:p>
      </dgm:t>
    </dgm:pt>
    <dgm:pt modelId="{708EDDD4-03CF-4D93-A1BB-10836AB98280}" type="sibTrans" cxnId="{A1E537B7-80D1-4236-B1F9-914FFCFCBA8A}">
      <dgm:prSet/>
      <dgm:spPr/>
      <dgm:t>
        <a:bodyPr/>
        <a:lstStyle/>
        <a:p>
          <a:endParaRPr lang="it-IT"/>
        </a:p>
      </dgm:t>
    </dgm:pt>
    <dgm:pt modelId="{3A4C7D98-5A90-4ACC-BD43-1E5146B656DD}">
      <dgm:prSet/>
      <dgm:spPr/>
      <dgm:t>
        <a:bodyPr/>
        <a:lstStyle/>
        <a:p>
          <a:r>
            <a:rPr lang="it-IT"/>
            <a:t>Come creare una password efficace</a:t>
          </a:r>
        </a:p>
      </dgm:t>
    </dgm:pt>
    <dgm:pt modelId="{FE92D033-0A30-4032-8FED-7ADD2F881CD1}" type="parTrans" cxnId="{F850A0F4-DF71-4006-91CF-B1571532361E}">
      <dgm:prSet/>
      <dgm:spPr/>
      <dgm:t>
        <a:bodyPr/>
        <a:lstStyle/>
        <a:p>
          <a:endParaRPr lang="it-IT"/>
        </a:p>
      </dgm:t>
    </dgm:pt>
    <dgm:pt modelId="{C6FE04B0-8967-45BB-B63B-1BE107C864AB}" type="sibTrans" cxnId="{F850A0F4-DF71-4006-91CF-B1571532361E}">
      <dgm:prSet/>
      <dgm:spPr/>
      <dgm:t>
        <a:bodyPr/>
        <a:lstStyle/>
        <a:p>
          <a:endParaRPr lang="it-IT"/>
        </a:p>
      </dgm:t>
    </dgm:pt>
    <dgm:pt modelId="{44EE6D90-F57A-4066-B3ED-3EC6205C76E6}">
      <dgm:prSet/>
      <dgm:spPr/>
      <dgm:t>
        <a:bodyPr/>
        <a:lstStyle/>
        <a:p>
          <a:r>
            <a:rPr lang="it-IT"/>
            <a:t>Custodisci le tue password</a:t>
          </a:r>
        </a:p>
      </dgm:t>
    </dgm:pt>
    <dgm:pt modelId="{8A72BA43-CE93-4A3D-813D-56CF0B713717}" type="parTrans" cxnId="{0E155D2A-DA51-4771-816F-8A87A5712AEA}">
      <dgm:prSet/>
      <dgm:spPr/>
      <dgm:t>
        <a:bodyPr/>
        <a:lstStyle/>
        <a:p>
          <a:endParaRPr lang="it-IT"/>
        </a:p>
      </dgm:t>
    </dgm:pt>
    <dgm:pt modelId="{322EB84A-458B-4903-B1D6-6B069793599A}" type="sibTrans" cxnId="{0E155D2A-DA51-4771-816F-8A87A5712AEA}">
      <dgm:prSet/>
      <dgm:spPr/>
      <dgm:t>
        <a:bodyPr/>
        <a:lstStyle/>
        <a:p>
          <a:endParaRPr lang="it-IT"/>
        </a:p>
      </dgm:t>
    </dgm:pt>
    <dgm:pt modelId="{7F01ACA4-A59F-4D90-AF6C-B734A2DEA84E}" type="pres">
      <dgm:prSet presAssocID="{DFFC0A0E-E660-4A83-9013-2514676005D6}" presName="diagram" presStyleCnt="0">
        <dgm:presLayoutVars>
          <dgm:dir/>
          <dgm:resizeHandles val="exact"/>
        </dgm:presLayoutVars>
      </dgm:prSet>
      <dgm:spPr/>
    </dgm:pt>
    <dgm:pt modelId="{B1662C4B-4042-46C1-87AA-79E93500EE51}" type="pres">
      <dgm:prSet presAssocID="{C71CEC35-9A3D-43D0-9185-E0AA9A955EAF}" presName="node" presStyleLbl="node1" presStyleIdx="0" presStyleCnt="3">
        <dgm:presLayoutVars>
          <dgm:bulletEnabled val="1"/>
        </dgm:presLayoutVars>
      </dgm:prSet>
      <dgm:spPr/>
    </dgm:pt>
    <dgm:pt modelId="{CA93FC5E-B575-46E6-9A10-B23E182A5EB6}" type="pres">
      <dgm:prSet presAssocID="{708EDDD4-03CF-4D93-A1BB-10836AB98280}" presName="sibTrans" presStyleCnt="0"/>
      <dgm:spPr/>
    </dgm:pt>
    <dgm:pt modelId="{EDC1939D-5BCE-4FEF-8616-7E692CF20E32}" type="pres">
      <dgm:prSet presAssocID="{3A4C7D98-5A90-4ACC-BD43-1E5146B656DD}" presName="node" presStyleLbl="node1" presStyleIdx="1" presStyleCnt="3">
        <dgm:presLayoutVars>
          <dgm:bulletEnabled val="1"/>
        </dgm:presLayoutVars>
      </dgm:prSet>
      <dgm:spPr/>
    </dgm:pt>
    <dgm:pt modelId="{FE4C92E7-FC2B-4CC8-8DD5-72412AE1743C}" type="pres">
      <dgm:prSet presAssocID="{C6FE04B0-8967-45BB-B63B-1BE107C864AB}" presName="sibTrans" presStyleCnt="0"/>
      <dgm:spPr/>
    </dgm:pt>
    <dgm:pt modelId="{8FF9E579-22C8-47CA-9A57-0229BE53990C}" type="pres">
      <dgm:prSet presAssocID="{44EE6D90-F57A-4066-B3ED-3EC6205C76E6}" presName="node" presStyleLbl="node1" presStyleIdx="2" presStyleCnt="3">
        <dgm:presLayoutVars>
          <dgm:bulletEnabled val="1"/>
        </dgm:presLayoutVars>
      </dgm:prSet>
      <dgm:spPr/>
    </dgm:pt>
  </dgm:ptLst>
  <dgm:cxnLst>
    <dgm:cxn modelId="{0E155D2A-DA51-4771-816F-8A87A5712AEA}" srcId="{DFFC0A0E-E660-4A83-9013-2514676005D6}" destId="{44EE6D90-F57A-4066-B3ED-3EC6205C76E6}" srcOrd="2" destOrd="0" parTransId="{8A72BA43-CE93-4A3D-813D-56CF0B713717}" sibTransId="{322EB84A-458B-4903-B1D6-6B069793599A}"/>
    <dgm:cxn modelId="{B431648B-896A-4F66-81D3-4B6F700DF41D}" type="presOf" srcId="{DFFC0A0E-E660-4A83-9013-2514676005D6}" destId="{7F01ACA4-A59F-4D90-AF6C-B734A2DEA84E}" srcOrd="0" destOrd="0" presId="urn:microsoft.com/office/officeart/2005/8/layout/default"/>
    <dgm:cxn modelId="{AEDE049C-E78F-4A0E-A92A-77918E5B8D85}" type="presOf" srcId="{44EE6D90-F57A-4066-B3ED-3EC6205C76E6}" destId="{8FF9E579-22C8-47CA-9A57-0229BE53990C}" srcOrd="0" destOrd="0" presId="urn:microsoft.com/office/officeart/2005/8/layout/default"/>
    <dgm:cxn modelId="{A1E537B7-80D1-4236-B1F9-914FFCFCBA8A}" srcId="{DFFC0A0E-E660-4A83-9013-2514676005D6}" destId="{C71CEC35-9A3D-43D0-9185-E0AA9A955EAF}" srcOrd="0" destOrd="0" parTransId="{BD4758F7-7729-48B4-8D56-FAB643CEF395}" sibTransId="{708EDDD4-03CF-4D93-A1BB-10836AB98280}"/>
    <dgm:cxn modelId="{91A0E3D3-69FA-46CA-A092-3A58CBEBB0C4}" type="presOf" srcId="{C71CEC35-9A3D-43D0-9185-E0AA9A955EAF}" destId="{B1662C4B-4042-46C1-87AA-79E93500EE51}" srcOrd="0" destOrd="0" presId="urn:microsoft.com/office/officeart/2005/8/layout/default"/>
    <dgm:cxn modelId="{DAAD4CEC-E823-4A1F-9BC2-1EAFE854F63E}" type="presOf" srcId="{3A4C7D98-5A90-4ACC-BD43-1E5146B656DD}" destId="{EDC1939D-5BCE-4FEF-8616-7E692CF20E32}" srcOrd="0" destOrd="0" presId="urn:microsoft.com/office/officeart/2005/8/layout/default"/>
    <dgm:cxn modelId="{F850A0F4-DF71-4006-91CF-B1571532361E}" srcId="{DFFC0A0E-E660-4A83-9013-2514676005D6}" destId="{3A4C7D98-5A90-4ACC-BD43-1E5146B656DD}" srcOrd="1" destOrd="0" parTransId="{FE92D033-0A30-4032-8FED-7ADD2F881CD1}" sibTransId="{C6FE04B0-8967-45BB-B63B-1BE107C864AB}"/>
    <dgm:cxn modelId="{871EBFE4-592C-43AC-B6AA-ECFAFDF4FC65}" type="presParOf" srcId="{7F01ACA4-A59F-4D90-AF6C-B734A2DEA84E}" destId="{B1662C4B-4042-46C1-87AA-79E93500EE51}" srcOrd="0" destOrd="0" presId="urn:microsoft.com/office/officeart/2005/8/layout/default"/>
    <dgm:cxn modelId="{356E203D-7CAB-410F-8FB5-100D877C1F75}" type="presParOf" srcId="{7F01ACA4-A59F-4D90-AF6C-B734A2DEA84E}" destId="{CA93FC5E-B575-46E6-9A10-B23E182A5EB6}" srcOrd="1" destOrd="0" presId="urn:microsoft.com/office/officeart/2005/8/layout/default"/>
    <dgm:cxn modelId="{DBFBBE2D-5822-46F6-906F-C270F41501DD}" type="presParOf" srcId="{7F01ACA4-A59F-4D90-AF6C-B734A2DEA84E}" destId="{EDC1939D-5BCE-4FEF-8616-7E692CF20E32}" srcOrd="2" destOrd="0" presId="urn:microsoft.com/office/officeart/2005/8/layout/default"/>
    <dgm:cxn modelId="{6AA0EEF5-6B5E-4AA0-9AF2-A24E78172F38}" type="presParOf" srcId="{7F01ACA4-A59F-4D90-AF6C-B734A2DEA84E}" destId="{FE4C92E7-FC2B-4CC8-8DD5-72412AE1743C}" srcOrd="3" destOrd="0" presId="urn:microsoft.com/office/officeart/2005/8/layout/default"/>
    <dgm:cxn modelId="{1830CA9F-CA4F-4053-8D71-C714A3C5DD7F}" type="presParOf" srcId="{7F01ACA4-A59F-4D90-AF6C-B734A2DEA84E}" destId="{8FF9E579-22C8-47CA-9A57-0229BE53990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439C66-4733-46C2-9EBA-A4802CB4037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ADFA47B0-6EE4-4E22-9E41-FBA087229A69}">
      <dgm:prSet/>
      <dgm:spPr/>
      <dgm:t>
        <a:bodyPr/>
        <a:lstStyle/>
        <a:p>
          <a:r>
            <a:rPr lang="it-IT"/>
            <a:t>Codice monouso</a:t>
          </a:r>
        </a:p>
      </dgm:t>
    </dgm:pt>
    <dgm:pt modelId="{20B72B76-5CF7-4479-9408-C9D581360CB4}" type="parTrans" cxnId="{F8F30AE3-0790-4C48-B7F0-03687024B8C5}">
      <dgm:prSet/>
      <dgm:spPr/>
      <dgm:t>
        <a:bodyPr/>
        <a:lstStyle/>
        <a:p>
          <a:endParaRPr lang="it-IT"/>
        </a:p>
      </dgm:t>
    </dgm:pt>
    <dgm:pt modelId="{BAD41512-94C7-470A-8D62-EBB4D837EB6C}" type="sibTrans" cxnId="{F8F30AE3-0790-4C48-B7F0-03687024B8C5}">
      <dgm:prSet/>
      <dgm:spPr/>
      <dgm:t>
        <a:bodyPr/>
        <a:lstStyle/>
        <a:p>
          <a:endParaRPr lang="it-IT"/>
        </a:p>
      </dgm:t>
    </dgm:pt>
    <dgm:pt modelId="{F4B49AEA-F28D-437D-9FDC-BD41175088F5}">
      <dgm:prSet/>
      <dgm:spPr/>
      <dgm:t>
        <a:bodyPr/>
        <a:lstStyle/>
        <a:p>
          <a:r>
            <a:rPr lang="it-IT"/>
            <a:t>Token USB</a:t>
          </a:r>
        </a:p>
      </dgm:t>
    </dgm:pt>
    <dgm:pt modelId="{E28DEA28-7EDB-441C-A09E-45CFF02A45DB}" type="parTrans" cxnId="{660092E5-5E9B-47DA-A656-EC45406FECB0}">
      <dgm:prSet/>
      <dgm:spPr/>
      <dgm:t>
        <a:bodyPr/>
        <a:lstStyle/>
        <a:p>
          <a:endParaRPr lang="it-IT"/>
        </a:p>
      </dgm:t>
    </dgm:pt>
    <dgm:pt modelId="{F9BAAF6C-D9FC-40DF-90D3-512582EB0B26}" type="sibTrans" cxnId="{660092E5-5E9B-47DA-A656-EC45406FECB0}">
      <dgm:prSet/>
      <dgm:spPr/>
      <dgm:t>
        <a:bodyPr/>
        <a:lstStyle/>
        <a:p>
          <a:endParaRPr lang="it-IT"/>
        </a:p>
      </dgm:t>
    </dgm:pt>
    <dgm:pt modelId="{5F157CA8-172C-4DC1-8E98-25D831009E20}" type="pres">
      <dgm:prSet presAssocID="{85439C66-4733-46C2-9EBA-A4802CB403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5984CC-2795-46D1-8457-C4006980B2C3}" type="pres">
      <dgm:prSet presAssocID="{ADFA47B0-6EE4-4E22-9E41-FBA087229A69}" presName="hierRoot1" presStyleCnt="0"/>
      <dgm:spPr/>
    </dgm:pt>
    <dgm:pt modelId="{F3EDECEB-8C5E-426B-B605-D6CEE4DE602C}" type="pres">
      <dgm:prSet presAssocID="{ADFA47B0-6EE4-4E22-9E41-FBA087229A69}" presName="composite" presStyleCnt="0"/>
      <dgm:spPr/>
    </dgm:pt>
    <dgm:pt modelId="{E7237426-3BBE-4BC9-BC3B-10721E7199CC}" type="pres">
      <dgm:prSet presAssocID="{ADFA47B0-6EE4-4E22-9E41-FBA087229A69}" presName="background" presStyleLbl="node0" presStyleIdx="0" presStyleCnt="2"/>
      <dgm:spPr/>
    </dgm:pt>
    <dgm:pt modelId="{5E86B993-3FD5-48BF-A601-01E31753C4C4}" type="pres">
      <dgm:prSet presAssocID="{ADFA47B0-6EE4-4E22-9E41-FBA087229A69}" presName="text" presStyleLbl="fgAcc0" presStyleIdx="0" presStyleCnt="2">
        <dgm:presLayoutVars>
          <dgm:chPref val="3"/>
        </dgm:presLayoutVars>
      </dgm:prSet>
      <dgm:spPr/>
    </dgm:pt>
    <dgm:pt modelId="{40F6BB1C-9FC7-4973-B25D-BBF050998725}" type="pres">
      <dgm:prSet presAssocID="{ADFA47B0-6EE4-4E22-9E41-FBA087229A69}" presName="hierChild2" presStyleCnt="0"/>
      <dgm:spPr/>
    </dgm:pt>
    <dgm:pt modelId="{C007560F-8BE0-4CC6-BC50-FDDDD27ACC6C}" type="pres">
      <dgm:prSet presAssocID="{F4B49AEA-F28D-437D-9FDC-BD41175088F5}" presName="hierRoot1" presStyleCnt="0"/>
      <dgm:spPr/>
    </dgm:pt>
    <dgm:pt modelId="{D302DA73-8172-43B5-A3F0-1DF2B1A25C54}" type="pres">
      <dgm:prSet presAssocID="{F4B49AEA-F28D-437D-9FDC-BD41175088F5}" presName="composite" presStyleCnt="0"/>
      <dgm:spPr/>
    </dgm:pt>
    <dgm:pt modelId="{82D81634-E9D1-40C2-9FA5-44A6C1921B42}" type="pres">
      <dgm:prSet presAssocID="{F4B49AEA-F28D-437D-9FDC-BD41175088F5}" presName="background" presStyleLbl="node0" presStyleIdx="1" presStyleCnt="2"/>
      <dgm:spPr/>
    </dgm:pt>
    <dgm:pt modelId="{4241D61F-AAA8-4E33-88BD-D0FFF2FAD119}" type="pres">
      <dgm:prSet presAssocID="{F4B49AEA-F28D-437D-9FDC-BD41175088F5}" presName="text" presStyleLbl="fgAcc0" presStyleIdx="1" presStyleCnt="2">
        <dgm:presLayoutVars>
          <dgm:chPref val="3"/>
        </dgm:presLayoutVars>
      </dgm:prSet>
      <dgm:spPr/>
    </dgm:pt>
    <dgm:pt modelId="{DE90180E-CE33-4AD8-836D-DD84D0BBB3FC}" type="pres">
      <dgm:prSet presAssocID="{F4B49AEA-F28D-437D-9FDC-BD41175088F5}" presName="hierChild2" presStyleCnt="0"/>
      <dgm:spPr/>
    </dgm:pt>
  </dgm:ptLst>
  <dgm:cxnLst>
    <dgm:cxn modelId="{2B10C406-7F1A-4349-8E8D-7A4BCA1F7A16}" type="presOf" srcId="{ADFA47B0-6EE4-4E22-9E41-FBA087229A69}" destId="{5E86B993-3FD5-48BF-A601-01E31753C4C4}" srcOrd="0" destOrd="0" presId="urn:microsoft.com/office/officeart/2005/8/layout/hierarchy1"/>
    <dgm:cxn modelId="{2BEE373C-5189-46DE-AD5C-5D99BF9F41AC}" type="presOf" srcId="{85439C66-4733-46C2-9EBA-A4802CB4037E}" destId="{5F157CA8-172C-4DC1-8E98-25D831009E20}" srcOrd="0" destOrd="0" presId="urn:microsoft.com/office/officeart/2005/8/layout/hierarchy1"/>
    <dgm:cxn modelId="{96C9EBE1-4D94-4A09-BDCB-E7B62C015A27}" type="presOf" srcId="{F4B49AEA-F28D-437D-9FDC-BD41175088F5}" destId="{4241D61F-AAA8-4E33-88BD-D0FFF2FAD119}" srcOrd="0" destOrd="0" presId="urn:microsoft.com/office/officeart/2005/8/layout/hierarchy1"/>
    <dgm:cxn modelId="{F8F30AE3-0790-4C48-B7F0-03687024B8C5}" srcId="{85439C66-4733-46C2-9EBA-A4802CB4037E}" destId="{ADFA47B0-6EE4-4E22-9E41-FBA087229A69}" srcOrd="0" destOrd="0" parTransId="{20B72B76-5CF7-4479-9408-C9D581360CB4}" sibTransId="{BAD41512-94C7-470A-8D62-EBB4D837EB6C}"/>
    <dgm:cxn modelId="{660092E5-5E9B-47DA-A656-EC45406FECB0}" srcId="{85439C66-4733-46C2-9EBA-A4802CB4037E}" destId="{F4B49AEA-F28D-437D-9FDC-BD41175088F5}" srcOrd="1" destOrd="0" parTransId="{E28DEA28-7EDB-441C-A09E-45CFF02A45DB}" sibTransId="{F9BAAF6C-D9FC-40DF-90D3-512582EB0B26}"/>
    <dgm:cxn modelId="{6E8337CA-3839-4BBA-86A9-680C20471210}" type="presParOf" srcId="{5F157CA8-172C-4DC1-8E98-25D831009E20}" destId="{7E5984CC-2795-46D1-8457-C4006980B2C3}" srcOrd="0" destOrd="0" presId="urn:microsoft.com/office/officeart/2005/8/layout/hierarchy1"/>
    <dgm:cxn modelId="{05A9FE64-BA62-4278-94AE-FBBF16299C09}" type="presParOf" srcId="{7E5984CC-2795-46D1-8457-C4006980B2C3}" destId="{F3EDECEB-8C5E-426B-B605-D6CEE4DE602C}" srcOrd="0" destOrd="0" presId="urn:microsoft.com/office/officeart/2005/8/layout/hierarchy1"/>
    <dgm:cxn modelId="{DFEFDD2D-D31A-4A85-81E5-920A80D93B17}" type="presParOf" srcId="{F3EDECEB-8C5E-426B-B605-D6CEE4DE602C}" destId="{E7237426-3BBE-4BC9-BC3B-10721E7199CC}" srcOrd="0" destOrd="0" presId="urn:microsoft.com/office/officeart/2005/8/layout/hierarchy1"/>
    <dgm:cxn modelId="{D5253CF8-0495-4F20-A233-00109D794491}" type="presParOf" srcId="{F3EDECEB-8C5E-426B-B605-D6CEE4DE602C}" destId="{5E86B993-3FD5-48BF-A601-01E31753C4C4}" srcOrd="1" destOrd="0" presId="urn:microsoft.com/office/officeart/2005/8/layout/hierarchy1"/>
    <dgm:cxn modelId="{9A879289-0E8C-4D89-A669-61861732643F}" type="presParOf" srcId="{7E5984CC-2795-46D1-8457-C4006980B2C3}" destId="{40F6BB1C-9FC7-4973-B25D-BBF050998725}" srcOrd="1" destOrd="0" presId="urn:microsoft.com/office/officeart/2005/8/layout/hierarchy1"/>
    <dgm:cxn modelId="{A4790763-7C8D-433C-BB2D-03CB8169F9A1}" type="presParOf" srcId="{5F157CA8-172C-4DC1-8E98-25D831009E20}" destId="{C007560F-8BE0-4CC6-BC50-FDDDD27ACC6C}" srcOrd="1" destOrd="0" presId="urn:microsoft.com/office/officeart/2005/8/layout/hierarchy1"/>
    <dgm:cxn modelId="{3108A743-01CF-4B64-980A-331A5E8BF7A6}" type="presParOf" srcId="{C007560F-8BE0-4CC6-BC50-FDDDD27ACC6C}" destId="{D302DA73-8172-43B5-A3F0-1DF2B1A25C54}" srcOrd="0" destOrd="0" presId="urn:microsoft.com/office/officeart/2005/8/layout/hierarchy1"/>
    <dgm:cxn modelId="{ED1229FB-DF06-43E4-A925-991668911C9B}" type="presParOf" srcId="{D302DA73-8172-43B5-A3F0-1DF2B1A25C54}" destId="{82D81634-E9D1-40C2-9FA5-44A6C1921B42}" srcOrd="0" destOrd="0" presId="urn:microsoft.com/office/officeart/2005/8/layout/hierarchy1"/>
    <dgm:cxn modelId="{552F2289-5728-46E7-AFBE-FA29A59BC5E3}" type="presParOf" srcId="{D302DA73-8172-43B5-A3F0-1DF2B1A25C54}" destId="{4241D61F-AAA8-4E33-88BD-D0FFF2FAD119}" srcOrd="1" destOrd="0" presId="urn:microsoft.com/office/officeart/2005/8/layout/hierarchy1"/>
    <dgm:cxn modelId="{E9C0C376-F7B0-4FE7-B5B5-5B9ADB66EDC6}" type="presParOf" srcId="{C007560F-8BE0-4CC6-BC50-FDDDD27ACC6C}" destId="{DE90180E-CE33-4AD8-836D-DD84D0BBB3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61F335-08C6-408E-A8A8-A53E023BF0EE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91C7744-B2BD-4BB6-B583-FC79F5AA9A30}">
      <dgm:prSet/>
      <dgm:spPr/>
      <dgm:t>
        <a:bodyPr/>
        <a:lstStyle/>
        <a:p>
          <a:r>
            <a:rPr lang="it-IT"/>
            <a:t>No a sempre la stessa password</a:t>
          </a:r>
        </a:p>
      </dgm:t>
    </dgm:pt>
    <dgm:pt modelId="{732113C7-9FDD-457C-9D6B-620877A6CD46}" type="parTrans" cxnId="{1EC4A1D3-30E2-4ACA-9C6E-B552166C6828}">
      <dgm:prSet/>
      <dgm:spPr/>
      <dgm:t>
        <a:bodyPr/>
        <a:lstStyle/>
        <a:p>
          <a:endParaRPr lang="it-IT"/>
        </a:p>
      </dgm:t>
    </dgm:pt>
    <dgm:pt modelId="{2127EABB-AC7E-41B2-AA2E-9FA775AC0A98}" type="sibTrans" cxnId="{1EC4A1D3-30E2-4ACA-9C6E-B552166C6828}">
      <dgm:prSet/>
      <dgm:spPr/>
      <dgm:t>
        <a:bodyPr/>
        <a:lstStyle/>
        <a:p>
          <a:endParaRPr lang="it-IT"/>
        </a:p>
      </dgm:t>
    </dgm:pt>
    <dgm:pt modelId="{F7E641FD-4ADC-4F46-90A5-485104C72DAC}">
      <dgm:prSet/>
      <dgm:spPr/>
      <dgm:t>
        <a:bodyPr/>
        <a:lstStyle/>
        <a:p>
          <a:r>
            <a:rPr lang="it-IT"/>
            <a:t>No a password su foglietti</a:t>
          </a:r>
        </a:p>
      </dgm:t>
    </dgm:pt>
    <dgm:pt modelId="{6FD7D300-DA8A-4E23-9FD5-E44AEFF637C5}" type="parTrans" cxnId="{9B01F047-2217-4CC4-B54A-314914A2A145}">
      <dgm:prSet/>
      <dgm:spPr/>
      <dgm:t>
        <a:bodyPr/>
        <a:lstStyle/>
        <a:p>
          <a:endParaRPr lang="it-IT"/>
        </a:p>
      </dgm:t>
    </dgm:pt>
    <dgm:pt modelId="{EBE69FD3-E750-4593-A823-22BC907A9B2D}" type="sibTrans" cxnId="{9B01F047-2217-4CC4-B54A-314914A2A145}">
      <dgm:prSet/>
      <dgm:spPr/>
      <dgm:t>
        <a:bodyPr/>
        <a:lstStyle/>
        <a:p>
          <a:endParaRPr lang="it-IT"/>
        </a:p>
      </dgm:t>
    </dgm:pt>
    <dgm:pt modelId="{182A574E-705F-493D-B396-0B51BC162D68}">
      <dgm:prSet/>
      <dgm:spPr/>
      <dgm:t>
        <a:bodyPr/>
        <a:lstStyle/>
        <a:p>
          <a:r>
            <a:rPr lang="it-IT"/>
            <a:t>Opzioni per il recupero dell'account</a:t>
          </a:r>
        </a:p>
      </dgm:t>
    </dgm:pt>
    <dgm:pt modelId="{8710B289-2C49-49AB-BA20-9BC9800D15C7}" type="parTrans" cxnId="{70B5080B-4513-4DA3-84E6-A2FB71939F3E}">
      <dgm:prSet/>
      <dgm:spPr/>
      <dgm:t>
        <a:bodyPr/>
        <a:lstStyle/>
        <a:p>
          <a:endParaRPr lang="it-IT"/>
        </a:p>
      </dgm:t>
    </dgm:pt>
    <dgm:pt modelId="{636936E8-B88D-4F86-BB21-05CB86B125B2}" type="sibTrans" cxnId="{70B5080B-4513-4DA3-84E6-A2FB71939F3E}">
      <dgm:prSet/>
      <dgm:spPr/>
      <dgm:t>
        <a:bodyPr/>
        <a:lstStyle/>
        <a:p>
          <a:endParaRPr lang="it-IT"/>
        </a:p>
      </dgm:t>
    </dgm:pt>
    <dgm:pt modelId="{468B6757-FAB9-4575-9D4D-E68E88E3F814}">
      <dgm:prSet/>
      <dgm:spPr/>
      <dgm:t>
        <a:bodyPr/>
        <a:lstStyle/>
        <a:p>
          <a:r>
            <a:rPr lang="it-IT"/>
            <a:t>Non condividere le password</a:t>
          </a:r>
        </a:p>
      </dgm:t>
    </dgm:pt>
    <dgm:pt modelId="{6C7678AF-664E-48C1-BD84-3700B34D628C}" type="parTrans" cxnId="{28E1D40E-BD29-4695-B1D8-3C109F58C541}">
      <dgm:prSet/>
      <dgm:spPr/>
      <dgm:t>
        <a:bodyPr/>
        <a:lstStyle/>
        <a:p>
          <a:endParaRPr lang="it-IT"/>
        </a:p>
      </dgm:t>
    </dgm:pt>
    <dgm:pt modelId="{9BA4B19E-5D28-48EE-9222-6C03D2362AAF}" type="sibTrans" cxnId="{28E1D40E-BD29-4695-B1D8-3C109F58C541}">
      <dgm:prSet/>
      <dgm:spPr/>
      <dgm:t>
        <a:bodyPr/>
        <a:lstStyle/>
        <a:p>
          <a:endParaRPr lang="it-IT"/>
        </a:p>
      </dgm:t>
    </dgm:pt>
    <dgm:pt modelId="{1DB5CE3A-102D-41DD-B3AD-4721962C033F}" type="pres">
      <dgm:prSet presAssocID="{EE61F335-08C6-408E-A8A8-A53E023BF0EE}" presName="diagram" presStyleCnt="0">
        <dgm:presLayoutVars>
          <dgm:dir/>
          <dgm:resizeHandles val="exact"/>
        </dgm:presLayoutVars>
      </dgm:prSet>
      <dgm:spPr/>
    </dgm:pt>
    <dgm:pt modelId="{9325EACE-76CC-4444-8652-F69410ECF177}" type="pres">
      <dgm:prSet presAssocID="{791C7744-B2BD-4BB6-B583-FC79F5AA9A30}" presName="node" presStyleLbl="node1" presStyleIdx="0" presStyleCnt="4">
        <dgm:presLayoutVars>
          <dgm:bulletEnabled val="1"/>
        </dgm:presLayoutVars>
      </dgm:prSet>
      <dgm:spPr/>
    </dgm:pt>
    <dgm:pt modelId="{C1433E58-433C-4318-8416-EA7BA30521A9}" type="pres">
      <dgm:prSet presAssocID="{2127EABB-AC7E-41B2-AA2E-9FA775AC0A98}" presName="sibTrans" presStyleCnt="0"/>
      <dgm:spPr/>
    </dgm:pt>
    <dgm:pt modelId="{52529D1F-7187-4C43-880C-4EF340787CED}" type="pres">
      <dgm:prSet presAssocID="{F7E641FD-4ADC-4F46-90A5-485104C72DAC}" presName="node" presStyleLbl="node1" presStyleIdx="1" presStyleCnt="4">
        <dgm:presLayoutVars>
          <dgm:bulletEnabled val="1"/>
        </dgm:presLayoutVars>
      </dgm:prSet>
      <dgm:spPr/>
    </dgm:pt>
    <dgm:pt modelId="{53C40D09-181E-49E7-B7D4-7E90ACFFF0DD}" type="pres">
      <dgm:prSet presAssocID="{EBE69FD3-E750-4593-A823-22BC907A9B2D}" presName="sibTrans" presStyleCnt="0"/>
      <dgm:spPr/>
    </dgm:pt>
    <dgm:pt modelId="{03C1F074-746B-4E7B-BE64-30D515C6CED9}" type="pres">
      <dgm:prSet presAssocID="{182A574E-705F-493D-B396-0B51BC162D68}" presName="node" presStyleLbl="node1" presStyleIdx="2" presStyleCnt="4">
        <dgm:presLayoutVars>
          <dgm:bulletEnabled val="1"/>
        </dgm:presLayoutVars>
      </dgm:prSet>
      <dgm:spPr/>
    </dgm:pt>
    <dgm:pt modelId="{A17F2B97-0D66-45E7-9864-E4724E655877}" type="pres">
      <dgm:prSet presAssocID="{636936E8-B88D-4F86-BB21-05CB86B125B2}" presName="sibTrans" presStyleCnt="0"/>
      <dgm:spPr/>
    </dgm:pt>
    <dgm:pt modelId="{B8F5655C-ECC3-4182-BB53-D64BCDB4EA8E}" type="pres">
      <dgm:prSet presAssocID="{468B6757-FAB9-4575-9D4D-E68E88E3F814}" presName="node" presStyleLbl="node1" presStyleIdx="3" presStyleCnt="4">
        <dgm:presLayoutVars>
          <dgm:bulletEnabled val="1"/>
        </dgm:presLayoutVars>
      </dgm:prSet>
      <dgm:spPr/>
    </dgm:pt>
  </dgm:ptLst>
  <dgm:cxnLst>
    <dgm:cxn modelId="{70B5080B-4513-4DA3-84E6-A2FB71939F3E}" srcId="{EE61F335-08C6-408E-A8A8-A53E023BF0EE}" destId="{182A574E-705F-493D-B396-0B51BC162D68}" srcOrd="2" destOrd="0" parTransId="{8710B289-2C49-49AB-BA20-9BC9800D15C7}" sibTransId="{636936E8-B88D-4F86-BB21-05CB86B125B2}"/>
    <dgm:cxn modelId="{28E1D40E-BD29-4695-B1D8-3C109F58C541}" srcId="{EE61F335-08C6-408E-A8A8-A53E023BF0EE}" destId="{468B6757-FAB9-4575-9D4D-E68E88E3F814}" srcOrd="3" destOrd="0" parTransId="{6C7678AF-664E-48C1-BD84-3700B34D628C}" sibTransId="{9BA4B19E-5D28-48EE-9222-6C03D2362AAF}"/>
    <dgm:cxn modelId="{4DE80025-2056-4F46-B99A-7BADBF3028D1}" type="presOf" srcId="{182A574E-705F-493D-B396-0B51BC162D68}" destId="{03C1F074-746B-4E7B-BE64-30D515C6CED9}" srcOrd="0" destOrd="0" presId="urn:microsoft.com/office/officeart/2005/8/layout/default"/>
    <dgm:cxn modelId="{A8B09363-F235-4AD2-AFF2-8ECB720118BE}" type="presOf" srcId="{468B6757-FAB9-4575-9D4D-E68E88E3F814}" destId="{B8F5655C-ECC3-4182-BB53-D64BCDB4EA8E}" srcOrd="0" destOrd="0" presId="urn:microsoft.com/office/officeart/2005/8/layout/default"/>
    <dgm:cxn modelId="{9B01F047-2217-4CC4-B54A-314914A2A145}" srcId="{EE61F335-08C6-408E-A8A8-A53E023BF0EE}" destId="{F7E641FD-4ADC-4F46-90A5-485104C72DAC}" srcOrd="1" destOrd="0" parTransId="{6FD7D300-DA8A-4E23-9FD5-E44AEFF637C5}" sibTransId="{EBE69FD3-E750-4593-A823-22BC907A9B2D}"/>
    <dgm:cxn modelId="{363125A0-A4BC-4C53-BA04-BB1BC9CE148C}" type="presOf" srcId="{791C7744-B2BD-4BB6-B583-FC79F5AA9A30}" destId="{9325EACE-76CC-4444-8652-F69410ECF177}" srcOrd="0" destOrd="0" presId="urn:microsoft.com/office/officeart/2005/8/layout/default"/>
    <dgm:cxn modelId="{ACC9AEBC-AEED-4E64-807B-46F6B1F78472}" type="presOf" srcId="{EE61F335-08C6-408E-A8A8-A53E023BF0EE}" destId="{1DB5CE3A-102D-41DD-B3AD-4721962C033F}" srcOrd="0" destOrd="0" presId="urn:microsoft.com/office/officeart/2005/8/layout/default"/>
    <dgm:cxn modelId="{1EC4A1D3-30E2-4ACA-9C6E-B552166C6828}" srcId="{EE61F335-08C6-408E-A8A8-A53E023BF0EE}" destId="{791C7744-B2BD-4BB6-B583-FC79F5AA9A30}" srcOrd="0" destOrd="0" parTransId="{732113C7-9FDD-457C-9D6B-620877A6CD46}" sibTransId="{2127EABB-AC7E-41B2-AA2E-9FA775AC0A98}"/>
    <dgm:cxn modelId="{47EDDFE0-2FB4-4750-833A-D7AD65755F7A}" type="presOf" srcId="{F7E641FD-4ADC-4F46-90A5-485104C72DAC}" destId="{52529D1F-7187-4C43-880C-4EF340787CED}" srcOrd="0" destOrd="0" presId="urn:microsoft.com/office/officeart/2005/8/layout/default"/>
    <dgm:cxn modelId="{2712A1F5-4F13-4F30-B2FE-964AF3F47E21}" type="presParOf" srcId="{1DB5CE3A-102D-41DD-B3AD-4721962C033F}" destId="{9325EACE-76CC-4444-8652-F69410ECF177}" srcOrd="0" destOrd="0" presId="urn:microsoft.com/office/officeart/2005/8/layout/default"/>
    <dgm:cxn modelId="{C22E3558-463B-4A89-BD59-70586A2E62FE}" type="presParOf" srcId="{1DB5CE3A-102D-41DD-B3AD-4721962C033F}" destId="{C1433E58-433C-4318-8416-EA7BA30521A9}" srcOrd="1" destOrd="0" presId="urn:microsoft.com/office/officeart/2005/8/layout/default"/>
    <dgm:cxn modelId="{BC6ED4C9-6E8A-4D95-841C-0458EC7F34A9}" type="presParOf" srcId="{1DB5CE3A-102D-41DD-B3AD-4721962C033F}" destId="{52529D1F-7187-4C43-880C-4EF340787CED}" srcOrd="2" destOrd="0" presId="urn:microsoft.com/office/officeart/2005/8/layout/default"/>
    <dgm:cxn modelId="{652FDCD4-2B24-4700-B967-58A8F35AFB2A}" type="presParOf" srcId="{1DB5CE3A-102D-41DD-B3AD-4721962C033F}" destId="{53C40D09-181E-49E7-B7D4-7E90ACFFF0DD}" srcOrd="3" destOrd="0" presId="urn:microsoft.com/office/officeart/2005/8/layout/default"/>
    <dgm:cxn modelId="{DBF0D7A2-A15A-4A35-919E-3FC0016E23F3}" type="presParOf" srcId="{1DB5CE3A-102D-41DD-B3AD-4721962C033F}" destId="{03C1F074-746B-4E7B-BE64-30D515C6CED9}" srcOrd="4" destOrd="0" presId="urn:microsoft.com/office/officeart/2005/8/layout/default"/>
    <dgm:cxn modelId="{66B4FC72-8EAC-4C0C-B72F-17BE0AD159E3}" type="presParOf" srcId="{1DB5CE3A-102D-41DD-B3AD-4721962C033F}" destId="{A17F2B97-0D66-45E7-9864-E4724E655877}" srcOrd="5" destOrd="0" presId="urn:microsoft.com/office/officeart/2005/8/layout/default"/>
    <dgm:cxn modelId="{9B4EDE30-B64E-48B6-A0B0-2769A4379412}" type="presParOf" srcId="{1DB5CE3A-102D-41DD-B3AD-4721962C033F}" destId="{B8F5655C-ECC3-4182-BB53-D64BCDB4EA8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714B90-C6C3-43EE-8DDB-06F1408CB48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8145227B-61DB-4A0A-BC79-0D2DB67CEB69}">
      <dgm:prSet/>
      <dgm:spPr/>
      <dgm:t>
        <a:bodyPr/>
        <a:lstStyle/>
        <a:p>
          <a:r>
            <a:rPr lang="it-IT" dirty="0"/>
            <a:t>Il diritto alla privacy ed alla segretezza delle comunicazioni del minore si scontra con il diritto/dovere di vigilanza dei genitori</a:t>
          </a:r>
        </a:p>
      </dgm:t>
    </dgm:pt>
    <dgm:pt modelId="{E4B14E62-018F-485C-B363-AC7E66B6B07A}" type="parTrans" cxnId="{93A18AB6-4553-45FA-B2D1-E6FE94495A29}">
      <dgm:prSet/>
      <dgm:spPr/>
      <dgm:t>
        <a:bodyPr/>
        <a:lstStyle/>
        <a:p>
          <a:endParaRPr lang="it-IT"/>
        </a:p>
      </dgm:t>
    </dgm:pt>
    <dgm:pt modelId="{A8B3C7B7-E7E2-45DA-B7B3-7B1049D321C2}" type="sibTrans" cxnId="{93A18AB6-4553-45FA-B2D1-E6FE94495A29}">
      <dgm:prSet/>
      <dgm:spPr/>
      <dgm:t>
        <a:bodyPr/>
        <a:lstStyle/>
        <a:p>
          <a:endParaRPr lang="it-IT"/>
        </a:p>
      </dgm:t>
    </dgm:pt>
    <dgm:pt modelId="{A088000E-430E-4227-A869-BB05FDAEBD53}">
      <dgm:prSet/>
      <dgm:spPr/>
      <dgm:t>
        <a:bodyPr/>
        <a:lstStyle/>
        <a:p>
          <a:r>
            <a:rPr lang="it-IT"/>
            <a:t>Infatti, non solo nel 99.9% dei casi i contratti con i provider di rete sono intestati ai genitori anche se fruiti dai figli, ma il genitore ha il dovere di proteggere il ragazzo da eventuali pericoli ed è responsabile per quest’ultimo nel caso di azioni illecite</a:t>
          </a:r>
        </a:p>
      </dgm:t>
    </dgm:pt>
    <dgm:pt modelId="{B1CAACF0-E31F-4FB0-B46E-6E509DCB1A04}" type="parTrans" cxnId="{6898EC2C-63D9-46E3-A5A0-9F959A72872D}">
      <dgm:prSet/>
      <dgm:spPr/>
      <dgm:t>
        <a:bodyPr/>
        <a:lstStyle/>
        <a:p>
          <a:endParaRPr lang="it-IT"/>
        </a:p>
      </dgm:t>
    </dgm:pt>
    <dgm:pt modelId="{21BAB1FA-76C5-4D3F-A7A3-F2CE45A3909C}" type="sibTrans" cxnId="{6898EC2C-63D9-46E3-A5A0-9F959A72872D}">
      <dgm:prSet/>
      <dgm:spPr/>
      <dgm:t>
        <a:bodyPr/>
        <a:lstStyle/>
        <a:p>
          <a:endParaRPr lang="it-IT"/>
        </a:p>
      </dgm:t>
    </dgm:pt>
    <dgm:pt modelId="{B485AF5F-D503-4051-84E1-48798BF14F52}" type="pres">
      <dgm:prSet presAssocID="{18714B90-C6C3-43EE-8DDB-06F1408CB48A}" presName="linear" presStyleCnt="0">
        <dgm:presLayoutVars>
          <dgm:animLvl val="lvl"/>
          <dgm:resizeHandles val="exact"/>
        </dgm:presLayoutVars>
      </dgm:prSet>
      <dgm:spPr/>
    </dgm:pt>
    <dgm:pt modelId="{86538298-4E43-42E1-9BBE-6A42EF9F51AD}" type="pres">
      <dgm:prSet presAssocID="{8145227B-61DB-4A0A-BC79-0D2DB67CEB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E52EB3-9CA1-4090-BFE9-54C608721B19}" type="pres">
      <dgm:prSet presAssocID="{A8B3C7B7-E7E2-45DA-B7B3-7B1049D321C2}" presName="spacer" presStyleCnt="0"/>
      <dgm:spPr/>
    </dgm:pt>
    <dgm:pt modelId="{8C313F0A-914C-4195-B73D-73EF1A55354F}" type="pres">
      <dgm:prSet presAssocID="{A088000E-430E-4227-A869-BB05FDAEBD5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D8AB709-D9DC-40C7-AA1D-85E54DF1EC21}" type="presOf" srcId="{8145227B-61DB-4A0A-BC79-0D2DB67CEB69}" destId="{86538298-4E43-42E1-9BBE-6A42EF9F51AD}" srcOrd="0" destOrd="0" presId="urn:microsoft.com/office/officeart/2005/8/layout/vList2"/>
    <dgm:cxn modelId="{6898EC2C-63D9-46E3-A5A0-9F959A72872D}" srcId="{18714B90-C6C3-43EE-8DDB-06F1408CB48A}" destId="{A088000E-430E-4227-A869-BB05FDAEBD53}" srcOrd="1" destOrd="0" parTransId="{B1CAACF0-E31F-4FB0-B46E-6E509DCB1A04}" sibTransId="{21BAB1FA-76C5-4D3F-A7A3-F2CE45A3909C}"/>
    <dgm:cxn modelId="{F0949495-28E6-4EA1-9C7E-61C954A7F4CD}" type="presOf" srcId="{A088000E-430E-4227-A869-BB05FDAEBD53}" destId="{8C313F0A-914C-4195-B73D-73EF1A55354F}" srcOrd="0" destOrd="0" presId="urn:microsoft.com/office/officeart/2005/8/layout/vList2"/>
    <dgm:cxn modelId="{93A18AB6-4553-45FA-B2D1-E6FE94495A29}" srcId="{18714B90-C6C3-43EE-8DDB-06F1408CB48A}" destId="{8145227B-61DB-4A0A-BC79-0D2DB67CEB69}" srcOrd="0" destOrd="0" parTransId="{E4B14E62-018F-485C-B363-AC7E66B6B07A}" sibTransId="{A8B3C7B7-E7E2-45DA-B7B3-7B1049D321C2}"/>
    <dgm:cxn modelId="{1CDCBEE9-FA51-4A71-99C1-106EB1AD9652}" type="presOf" srcId="{18714B90-C6C3-43EE-8DDB-06F1408CB48A}" destId="{B485AF5F-D503-4051-84E1-48798BF14F52}" srcOrd="0" destOrd="0" presId="urn:microsoft.com/office/officeart/2005/8/layout/vList2"/>
    <dgm:cxn modelId="{5DC2EFE7-9476-4D14-94FB-111343AFE8B6}" type="presParOf" srcId="{B485AF5F-D503-4051-84E1-48798BF14F52}" destId="{86538298-4E43-42E1-9BBE-6A42EF9F51AD}" srcOrd="0" destOrd="0" presId="urn:microsoft.com/office/officeart/2005/8/layout/vList2"/>
    <dgm:cxn modelId="{F9EE18D4-F3B6-40A0-94FB-A32033015561}" type="presParOf" srcId="{B485AF5F-D503-4051-84E1-48798BF14F52}" destId="{76E52EB3-9CA1-4090-BFE9-54C608721B19}" srcOrd="1" destOrd="0" presId="urn:microsoft.com/office/officeart/2005/8/layout/vList2"/>
    <dgm:cxn modelId="{E1808EDB-A32E-4AFB-969C-0876DDA40F5E}" type="presParOf" srcId="{B485AF5F-D503-4051-84E1-48798BF14F52}" destId="{8C313F0A-914C-4195-B73D-73EF1A55354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30885F0-BE48-44D6-9005-E4432CD5AA9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ADD6FA24-262D-4633-90E9-0B2B24C62404}">
      <dgm:prSet/>
      <dgm:spPr/>
      <dgm:t>
        <a:bodyPr/>
        <a:lstStyle/>
        <a:p>
          <a:r>
            <a:rPr lang="it-IT"/>
            <a:t>Pietro sta facendo un lavoro di gruppo a scuola. L’insegnante chiede di creare un nuovo account di posta elettronica che sarà usato dal gruppo. Pietro ha l’incarico di scegliere il nome dell’account e la password. Per ricordarla facilmente, sceglie quella che utilizza per i suoi account personali; per differenziarla aggiunge l’anno corrente e la condivide con i suoi compagni di gruppo</a:t>
          </a:r>
        </a:p>
      </dgm:t>
    </dgm:pt>
    <dgm:pt modelId="{CCD5056C-03C0-4862-A53C-CFFD91EC155A}" type="parTrans" cxnId="{87739F56-2DC3-49DB-AFAC-C1AF7F222875}">
      <dgm:prSet/>
      <dgm:spPr/>
      <dgm:t>
        <a:bodyPr/>
        <a:lstStyle/>
        <a:p>
          <a:endParaRPr lang="it-IT"/>
        </a:p>
      </dgm:t>
    </dgm:pt>
    <dgm:pt modelId="{11EEBC86-9A3D-407B-9C1E-CCE05E464B4F}" type="sibTrans" cxnId="{87739F56-2DC3-49DB-AFAC-C1AF7F222875}">
      <dgm:prSet/>
      <dgm:spPr/>
      <dgm:t>
        <a:bodyPr/>
        <a:lstStyle/>
        <a:p>
          <a:endParaRPr lang="it-IT"/>
        </a:p>
      </dgm:t>
    </dgm:pt>
    <dgm:pt modelId="{EA617035-E771-46AD-AE18-140BA138FB13}" type="pres">
      <dgm:prSet presAssocID="{C30885F0-BE48-44D6-9005-E4432CD5AA99}" presName="linear" presStyleCnt="0">
        <dgm:presLayoutVars>
          <dgm:animLvl val="lvl"/>
          <dgm:resizeHandles val="exact"/>
        </dgm:presLayoutVars>
      </dgm:prSet>
      <dgm:spPr/>
    </dgm:pt>
    <dgm:pt modelId="{3CDFEF17-8CCA-43C6-90A8-51B85B6A49D3}" type="pres">
      <dgm:prSet presAssocID="{ADD6FA24-262D-4633-90E9-0B2B24C6240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C44AF6E-B6D8-452B-B055-5EB2EDF56644}" type="presOf" srcId="{ADD6FA24-262D-4633-90E9-0B2B24C62404}" destId="{3CDFEF17-8CCA-43C6-90A8-51B85B6A49D3}" srcOrd="0" destOrd="0" presId="urn:microsoft.com/office/officeart/2005/8/layout/vList2"/>
    <dgm:cxn modelId="{87739F56-2DC3-49DB-AFAC-C1AF7F222875}" srcId="{C30885F0-BE48-44D6-9005-E4432CD5AA99}" destId="{ADD6FA24-262D-4633-90E9-0B2B24C62404}" srcOrd="0" destOrd="0" parTransId="{CCD5056C-03C0-4862-A53C-CFFD91EC155A}" sibTransId="{11EEBC86-9A3D-407B-9C1E-CCE05E464B4F}"/>
    <dgm:cxn modelId="{84144DC9-B140-4FA1-885F-1879CA0048FF}" type="presOf" srcId="{C30885F0-BE48-44D6-9005-E4432CD5AA99}" destId="{EA617035-E771-46AD-AE18-140BA138FB13}" srcOrd="0" destOrd="0" presId="urn:microsoft.com/office/officeart/2005/8/layout/vList2"/>
    <dgm:cxn modelId="{8E1A0C8F-1DDB-4ECB-B1CC-97ECC3B3CF98}" type="presParOf" srcId="{EA617035-E771-46AD-AE18-140BA138FB13}" destId="{3CDFEF17-8CCA-43C6-90A8-51B85B6A49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7EECE69-AAB3-42D8-B876-AB9F2E0C7C3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EB51058-C4EE-42C9-BF78-CBABD2BE269B}">
      <dgm:prSet/>
      <dgm:spPr/>
      <dgm:t>
        <a:bodyPr/>
        <a:lstStyle/>
        <a:p>
          <a:r>
            <a:rPr lang="it-IT"/>
            <a:t>Qualche giorno dopo Pietro nota che la sua immagine su uno dei profili social è cambiata, ma non ricorda di essere stato lui a farlo. Prova ad accedervi senza riuscirci. Qualcuno ha eseguito l’accesso e cambiato la password. Si preoccupa perché quella è anche la password di altri account tra cui quello di posta elettronica</a:t>
          </a:r>
        </a:p>
      </dgm:t>
    </dgm:pt>
    <dgm:pt modelId="{9476AD2D-7687-4E7D-A587-BFA9C9251CEF}" type="parTrans" cxnId="{63E1ABFA-72DB-4E17-9F80-2459600C3247}">
      <dgm:prSet/>
      <dgm:spPr/>
      <dgm:t>
        <a:bodyPr/>
        <a:lstStyle/>
        <a:p>
          <a:endParaRPr lang="it-IT"/>
        </a:p>
      </dgm:t>
    </dgm:pt>
    <dgm:pt modelId="{B05B3CB2-80F5-49C8-9C16-B43C9ED643E5}" type="sibTrans" cxnId="{63E1ABFA-72DB-4E17-9F80-2459600C3247}">
      <dgm:prSet/>
      <dgm:spPr/>
      <dgm:t>
        <a:bodyPr/>
        <a:lstStyle/>
        <a:p>
          <a:endParaRPr lang="it-IT"/>
        </a:p>
      </dgm:t>
    </dgm:pt>
    <dgm:pt modelId="{027EA9F7-C801-4458-97F7-DB9D7BE7E216}" type="pres">
      <dgm:prSet presAssocID="{C7EECE69-AAB3-42D8-B876-AB9F2E0C7C3D}" presName="linear" presStyleCnt="0">
        <dgm:presLayoutVars>
          <dgm:animLvl val="lvl"/>
          <dgm:resizeHandles val="exact"/>
        </dgm:presLayoutVars>
      </dgm:prSet>
      <dgm:spPr/>
    </dgm:pt>
    <dgm:pt modelId="{6DE1778E-64E6-4DC0-BA5E-839C58C69C84}" type="pres">
      <dgm:prSet presAssocID="{EEB51058-C4EE-42C9-BF78-CBABD2BE269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D9142C3-40DD-4D66-AAF0-A6E19A900769}" type="presOf" srcId="{EEB51058-C4EE-42C9-BF78-CBABD2BE269B}" destId="{6DE1778E-64E6-4DC0-BA5E-839C58C69C84}" srcOrd="0" destOrd="0" presId="urn:microsoft.com/office/officeart/2005/8/layout/vList2"/>
    <dgm:cxn modelId="{49FBF3F7-D492-4C0F-9384-655F9A24CF30}" type="presOf" srcId="{C7EECE69-AAB3-42D8-B876-AB9F2E0C7C3D}" destId="{027EA9F7-C801-4458-97F7-DB9D7BE7E216}" srcOrd="0" destOrd="0" presId="urn:microsoft.com/office/officeart/2005/8/layout/vList2"/>
    <dgm:cxn modelId="{63E1ABFA-72DB-4E17-9F80-2459600C3247}" srcId="{C7EECE69-AAB3-42D8-B876-AB9F2E0C7C3D}" destId="{EEB51058-C4EE-42C9-BF78-CBABD2BE269B}" srcOrd="0" destOrd="0" parTransId="{9476AD2D-7687-4E7D-A587-BFA9C9251CEF}" sibTransId="{B05B3CB2-80F5-49C8-9C16-B43C9ED643E5}"/>
    <dgm:cxn modelId="{CBAD120D-F1C6-4382-80E6-CE1E4B148ADE}" type="presParOf" srcId="{027EA9F7-C801-4458-97F7-DB9D7BE7E216}" destId="{6DE1778E-64E6-4DC0-BA5E-839C58C69C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3CC1994-8AC4-44CF-B0B3-8A31876A54A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82BB99BA-27C4-4FDE-9D64-78EEFF7013A4}">
      <dgm:prSet/>
      <dgm:spPr/>
      <dgm:t>
        <a:bodyPr/>
        <a:lstStyle/>
        <a:p>
          <a:r>
            <a:rPr lang="it-IT"/>
            <a:t>Sonia e Giorgia sono sempre state molto amiche, e come prova di fiducia si scambiano una password di accesso ad un account social. Quando Sonia inizia a mostrare interesse per un compagno di scuola e a passare meno tempo con Giorgia, questa, gelosa, entra sulla piattaforma usando le credenziali di Sonia e comincia a scrivere a suo nome post imbarazzanti e a inviare una serie di contenuti offensivi tramite messaggi privati ad alcuni contatti dell’amica</a:t>
          </a:r>
        </a:p>
      </dgm:t>
    </dgm:pt>
    <dgm:pt modelId="{259237EA-CABB-4D8F-8C2B-61ACE9898636}" type="parTrans" cxnId="{E9DEF439-F7AB-40C3-A996-78ACBF3A0C2D}">
      <dgm:prSet/>
      <dgm:spPr/>
      <dgm:t>
        <a:bodyPr/>
        <a:lstStyle/>
        <a:p>
          <a:endParaRPr lang="it-IT"/>
        </a:p>
      </dgm:t>
    </dgm:pt>
    <dgm:pt modelId="{4EEA7C5C-3487-46FC-B084-5A97B8126109}" type="sibTrans" cxnId="{E9DEF439-F7AB-40C3-A996-78ACBF3A0C2D}">
      <dgm:prSet/>
      <dgm:spPr/>
      <dgm:t>
        <a:bodyPr/>
        <a:lstStyle/>
        <a:p>
          <a:endParaRPr lang="it-IT"/>
        </a:p>
      </dgm:t>
    </dgm:pt>
    <dgm:pt modelId="{67763DD2-D4C6-42D3-934A-65CBE3E77D54}" type="pres">
      <dgm:prSet presAssocID="{83CC1994-8AC4-44CF-B0B3-8A31876A54A2}" presName="linear" presStyleCnt="0">
        <dgm:presLayoutVars>
          <dgm:animLvl val="lvl"/>
          <dgm:resizeHandles val="exact"/>
        </dgm:presLayoutVars>
      </dgm:prSet>
      <dgm:spPr/>
    </dgm:pt>
    <dgm:pt modelId="{B65D716B-F6B7-498D-B74C-AEEE59BBFE96}" type="pres">
      <dgm:prSet presAssocID="{82BB99BA-27C4-4FDE-9D64-78EEFF7013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8D1CE1C-A963-4491-9DEB-BFD9BF91C0E8}" type="presOf" srcId="{82BB99BA-27C4-4FDE-9D64-78EEFF7013A4}" destId="{B65D716B-F6B7-498D-B74C-AEEE59BBFE96}" srcOrd="0" destOrd="0" presId="urn:microsoft.com/office/officeart/2005/8/layout/vList2"/>
    <dgm:cxn modelId="{635A972B-D1A0-472B-9DFD-1452AA5DBE5D}" type="presOf" srcId="{83CC1994-8AC4-44CF-B0B3-8A31876A54A2}" destId="{67763DD2-D4C6-42D3-934A-65CBE3E77D54}" srcOrd="0" destOrd="0" presId="urn:microsoft.com/office/officeart/2005/8/layout/vList2"/>
    <dgm:cxn modelId="{E9DEF439-F7AB-40C3-A996-78ACBF3A0C2D}" srcId="{83CC1994-8AC4-44CF-B0B3-8A31876A54A2}" destId="{82BB99BA-27C4-4FDE-9D64-78EEFF7013A4}" srcOrd="0" destOrd="0" parTransId="{259237EA-CABB-4D8F-8C2B-61ACE9898636}" sibTransId="{4EEA7C5C-3487-46FC-B084-5A97B8126109}"/>
    <dgm:cxn modelId="{94CB7D7B-30AB-4478-A98F-F0308F24206D}" type="presParOf" srcId="{67763DD2-D4C6-42D3-934A-65CBE3E77D54}" destId="{B65D716B-F6B7-498D-B74C-AEEE59BBFE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854EF-BB08-4940-911A-0AD507EF722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E1E1870B-FCF6-4690-BD36-EF739CDA9A4F}">
      <dgm:prSet/>
      <dgm:spPr/>
      <dgm:t>
        <a:bodyPr/>
        <a:lstStyle/>
        <a:p>
          <a:r>
            <a:rPr lang="it-IT" dirty="0"/>
            <a:t>La tecnologia digitale facilita e consente di accedere a informazioni e servizi online, e di comunicare con amici, compagni, insegnanti in qualsiasi parte del mondo</a:t>
          </a:r>
        </a:p>
      </dgm:t>
    </dgm:pt>
    <dgm:pt modelId="{ADBD2A7B-587B-4C73-BDC2-DB1633227B1B}" type="parTrans" cxnId="{434D01EB-E3BC-40EC-9F81-4A13EB1E8401}">
      <dgm:prSet/>
      <dgm:spPr/>
      <dgm:t>
        <a:bodyPr/>
        <a:lstStyle/>
        <a:p>
          <a:endParaRPr lang="it-IT"/>
        </a:p>
      </dgm:t>
    </dgm:pt>
    <dgm:pt modelId="{A2F7DFA9-B87E-4D63-A352-B1FEA3099E8A}" type="sibTrans" cxnId="{434D01EB-E3BC-40EC-9F81-4A13EB1E8401}">
      <dgm:prSet/>
      <dgm:spPr/>
      <dgm:t>
        <a:bodyPr/>
        <a:lstStyle/>
        <a:p>
          <a:endParaRPr lang="it-IT"/>
        </a:p>
      </dgm:t>
    </dgm:pt>
    <dgm:pt modelId="{5725F5B5-5C74-44F2-8EE0-83C3E36479FE}" type="pres">
      <dgm:prSet presAssocID="{23F854EF-BB08-4940-911A-0AD507EF722D}" presName="linear" presStyleCnt="0">
        <dgm:presLayoutVars>
          <dgm:animLvl val="lvl"/>
          <dgm:resizeHandles val="exact"/>
        </dgm:presLayoutVars>
      </dgm:prSet>
      <dgm:spPr/>
    </dgm:pt>
    <dgm:pt modelId="{E164B9A7-76F4-4DD7-B01E-664E42CD7A37}" type="pres">
      <dgm:prSet presAssocID="{E1E1870B-FCF6-4690-BD36-EF739CDA9A4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2252F53-21EC-4143-8C0E-962DDFDBA313}" type="presOf" srcId="{E1E1870B-FCF6-4690-BD36-EF739CDA9A4F}" destId="{E164B9A7-76F4-4DD7-B01E-664E42CD7A37}" srcOrd="0" destOrd="0" presId="urn:microsoft.com/office/officeart/2005/8/layout/vList2"/>
    <dgm:cxn modelId="{ABF4E885-4788-4B3A-9CBC-AA3978F3372C}" type="presOf" srcId="{23F854EF-BB08-4940-911A-0AD507EF722D}" destId="{5725F5B5-5C74-44F2-8EE0-83C3E36479FE}" srcOrd="0" destOrd="0" presId="urn:microsoft.com/office/officeart/2005/8/layout/vList2"/>
    <dgm:cxn modelId="{434D01EB-E3BC-40EC-9F81-4A13EB1E8401}" srcId="{23F854EF-BB08-4940-911A-0AD507EF722D}" destId="{E1E1870B-FCF6-4690-BD36-EF739CDA9A4F}" srcOrd="0" destOrd="0" parTransId="{ADBD2A7B-587B-4C73-BDC2-DB1633227B1B}" sibTransId="{A2F7DFA9-B87E-4D63-A352-B1FEA3099E8A}"/>
    <dgm:cxn modelId="{D52E5851-F206-475E-8C25-D9C17D8C7D5B}" type="presParOf" srcId="{5725F5B5-5C74-44F2-8EE0-83C3E36479FE}" destId="{E164B9A7-76F4-4DD7-B01E-664E42CD7A3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14262E-BD99-4B0F-83AC-3FA82C934CC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DBB80F4E-7A91-4D92-A41E-EDC73B03EEF5}">
      <dgm:prSet/>
      <dgm:spPr/>
      <dgm:t>
        <a:bodyPr/>
        <a:lstStyle/>
        <a:p>
          <a:r>
            <a:rPr lang="it-IT"/>
            <a:t>Gli stessi strumenti potrebbero, però, permettere anche ad hacker e malintenzionati di rubare informazioni e usarle per danneggiare i nostri dispositivi, le nostre relazioni o la nostra reputazione</a:t>
          </a:r>
        </a:p>
      </dgm:t>
    </dgm:pt>
    <dgm:pt modelId="{23339FF6-29E2-451E-B9E6-9C976A139127}" type="parTrans" cxnId="{5EB38C0C-1403-45C7-8367-E4827140423C}">
      <dgm:prSet/>
      <dgm:spPr/>
      <dgm:t>
        <a:bodyPr/>
        <a:lstStyle/>
        <a:p>
          <a:endParaRPr lang="it-IT"/>
        </a:p>
      </dgm:t>
    </dgm:pt>
    <dgm:pt modelId="{D82E2B30-A07A-4DA3-9DBF-50A46C9AA8C5}" type="sibTrans" cxnId="{5EB38C0C-1403-45C7-8367-E4827140423C}">
      <dgm:prSet/>
      <dgm:spPr/>
      <dgm:t>
        <a:bodyPr/>
        <a:lstStyle/>
        <a:p>
          <a:endParaRPr lang="it-IT"/>
        </a:p>
      </dgm:t>
    </dgm:pt>
    <dgm:pt modelId="{3EFB2B1B-BF1A-4BF4-83EE-9F0EEF7E7B46}" type="pres">
      <dgm:prSet presAssocID="{9F14262E-BD99-4B0F-83AC-3FA82C934CC0}" presName="linear" presStyleCnt="0">
        <dgm:presLayoutVars>
          <dgm:animLvl val="lvl"/>
          <dgm:resizeHandles val="exact"/>
        </dgm:presLayoutVars>
      </dgm:prSet>
      <dgm:spPr/>
    </dgm:pt>
    <dgm:pt modelId="{D86FFE0B-210D-45FD-8B2F-9AAB100C36CD}" type="pres">
      <dgm:prSet presAssocID="{DBB80F4E-7A91-4D92-A41E-EDC73B03EEF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EB38C0C-1403-45C7-8367-E4827140423C}" srcId="{9F14262E-BD99-4B0F-83AC-3FA82C934CC0}" destId="{DBB80F4E-7A91-4D92-A41E-EDC73B03EEF5}" srcOrd="0" destOrd="0" parTransId="{23339FF6-29E2-451E-B9E6-9C976A139127}" sibTransId="{D82E2B30-A07A-4DA3-9DBF-50A46C9AA8C5}"/>
    <dgm:cxn modelId="{EBBB7520-867D-41A7-A2F6-611F24107320}" type="presOf" srcId="{9F14262E-BD99-4B0F-83AC-3FA82C934CC0}" destId="{3EFB2B1B-BF1A-4BF4-83EE-9F0EEF7E7B46}" srcOrd="0" destOrd="0" presId="urn:microsoft.com/office/officeart/2005/8/layout/vList2"/>
    <dgm:cxn modelId="{C1DD66EE-5869-4528-AE6B-DFC7467388F0}" type="presOf" srcId="{DBB80F4E-7A91-4D92-A41E-EDC73B03EEF5}" destId="{D86FFE0B-210D-45FD-8B2F-9AAB100C36CD}" srcOrd="0" destOrd="0" presId="urn:microsoft.com/office/officeart/2005/8/layout/vList2"/>
    <dgm:cxn modelId="{5DCAAA50-47DC-47C0-8E25-87ABBBBCD8CA}" type="presParOf" srcId="{3EFB2B1B-BF1A-4BF4-83EE-9F0EEF7E7B46}" destId="{D86FFE0B-210D-45FD-8B2F-9AAB100C36C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F8BBA7-4237-41DF-A8FC-4AA53EE08E8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74417D31-C2AF-4141-A22B-887E01180A7E}">
      <dgm:prSet/>
      <dgm:spPr/>
      <dgm:t>
        <a:bodyPr/>
        <a:lstStyle/>
        <a:p>
          <a:pPr algn="ctr"/>
          <a:r>
            <a:rPr lang="it-IT" dirty="0"/>
            <a:t>Adottare semplici ma efficaci strategie</a:t>
          </a:r>
        </a:p>
      </dgm:t>
    </dgm:pt>
    <dgm:pt modelId="{A45919D5-97DB-473D-ABBA-69054D684BCC}" type="parTrans" cxnId="{E23FBF59-0A9C-468D-8D53-EB968F2896FB}">
      <dgm:prSet/>
      <dgm:spPr/>
      <dgm:t>
        <a:bodyPr/>
        <a:lstStyle/>
        <a:p>
          <a:endParaRPr lang="it-IT"/>
        </a:p>
      </dgm:t>
    </dgm:pt>
    <dgm:pt modelId="{28988099-AB20-46A0-B368-6BD270E0BCA5}" type="sibTrans" cxnId="{E23FBF59-0A9C-468D-8D53-EB968F2896FB}">
      <dgm:prSet/>
      <dgm:spPr/>
      <dgm:t>
        <a:bodyPr/>
        <a:lstStyle/>
        <a:p>
          <a:endParaRPr lang="it-IT"/>
        </a:p>
      </dgm:t>
    </dgm:pt>
    <dgm:pt modelId="{8BE2DAB5-0BC8-4D67-B4C7-93085F7E5B4B}" type="pres">
      <dgm:prSet presAssocID="{62F8BBA7-4237-41DF-A8FC-4AA53EE08E80}" presName="linear" presStyleCnt="0">
        <dgm:presLayoutVars>
          <dgm:animLvl val="lvl"/>
          <dgm:resizeHandles val="exact"/>
        </dgm:presLayoutVars>
      </dgm:prSet>
      <dgm:spPr/>
    </dgm:pt>
    <dgm:pt modelId="{FA88BE11-DA1F-4315-B787-DE5434240130}" type="pres">
      <dgm:prSet presAssocID="{74417D31-C2AF-4141-A22B-887E01180A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06E85B-E8AE-4623-BA67-1C058AC83C70}" type="presOf" srcId="{62F8BBA7-4237-41DF-A8FC-4AA53EE08E80}" destId="{8BE2DAB5-0BC8-4D67-B4C7-93085F7E5B4B}" srcOrd="0" destOrd="0" presId="urn:microsoft.com/office/officeart/2005/8/layout/vList2"/>
    <dgm:cxn modelId="{E23FBF59-0A9C-468D-8D53-EB968F2896FB}" srcId="{62F8BBA7-4237-41DF-A8FC-4AA53EE08E80}" destId="{74417D31-C2AF-4141-A22B-887E01180A7E}" srcOrd="0" destOrd="0" parTransId="{A45919D5-97DB-473D-ABBA-69054D684BCC}" sibTransId="{28988099-AB20-46A0-B368-6BD270E0BCA5}"/>
    <dgm:cxn modelId="{A614918E-FE23-40A1-AB49-F4529AD8C5E9}" type="presOf" srcId="{74417D31-C2AF-4141-A22B-887E01180A7E}" destId="{FA88BE11-DA1F-4315-B787-DE5434240130}" srcOrd="0" destOrd="0" presId="urn:microsoft.com/office/officeart/2005/8/layout/vList2"/>
    <dgm:cxn modelId="{F404C856-EC2F-4273-9423-2FA5742933E8}" type="presParOf" srcId="{8BE2DAB5-0BC8-4D67-B4C7-93085F7E5B4B}" destId="{FA88BE11-DA1F-4315-B787-DE5434240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71DFB6-A7BF-4B39-A424-C8C09AA1CB2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C24681E6-4BFF-4B83-AF0B-D2E08C14F426}">
      <dgm:prSet/>
      <dgm:spPr/>
      <dgm:t>
        <a:bodyPr/>
        <a:lstStyle/>
        <a:p>
          <a:pPr algn="ctr"/>
          <a:r>
            <a:rPr lang="it-IT" dirty="0"/>
            <a:t>Il grande problema delle password</a:t>
          </a:r>
        </a:p>
      </dgm:t>
    </dgm:pt>
    <dgm:pt modelId="{0C03A632-8622-44BB-9C9D-733D3E6CC3B8}" type="parTrans" cxnId="{BBA1EC11-1342-4806-A072-5933F1673F92}">
      <dgm:prSet/>
      <dgm:spPr/>
      <dgm:t>
        <a:bodyPr/>
        <a:lstStyle/>
        <a:p>
          <a:endParaRPr lang="it-IT"/>
        </a:p>
      </dgm:t>
    </dgm:pt>
    <dgm:pt modelId="{B2F9329D-5096-4BDD-9AD5-2805E4782CB4}" type="sibTrans" cxnId="{BBA1EC11-1342-4806-A072-5933F1673F92}">
      <dgm:prSet/>
      <dgm:spPr/>
      <dgm:t>
        <a:bodyPr/>
        <a:lstStyle/>
        <a:p>
          <a:endParaRPr lang="it-IT"/>
        </a:p>
      </dgm:t>
    </dgm:pt>
    <dgm:pt modelId="{6C2893FF-5F8D-4193-8068-C49E41EED37A}" type="pres">
      <dgm:prSet presAssocID="{3671DFB6-A7BF-4B39-A424-C8C09AA1CB26}" presName="linear" presStyleCnt="0">
        <dgm:presLayoutVars>
          <dgm:animLvl val="lvl"/>
          <dgm:resizeHandles val="exact"/>
        </dgm:presLayoutVars>
      </dgm:prSet>
      <dgm:spPr/>
    </dgm:pt>
    <dgm:pt modelId="{13F17D16-6AA7-4B50-A8F7-F693AF0857D4}" type="pres">
      <dgm:prSet presAssocID="{C24681E6-4BFF-4B83-AF0B-D2E08C14F42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BA1EC11-1342-4806-A072-5933F1673F92}" srcId="{3671DFB6-A7BF-4B39-A424-C8C09AA1CB26}" destId="{C24681E6-4BFF-4B83-AF0B-D2E08C14F426}" srcOrd="0" destOrd="0" parTransId="{0C03A632-8622-44BB-9C9D-733D3E6CC3B8}" sibTransId="{B2F9329D-5096-4BDD-9AD5-2805E4782CB4}"/>
    <dgm:cxn modelId="{C663AC82-43CD-4074-8F06-AE564D2F902D}" type="presOf" srcId="{3671DFB6-A7BF-4B39-A424-C8C09AA1CB26}" destId="{6C2893FF-5F8D-4193-8068-C49E41EED37A}" srcOrd="0" destOrd="0" presId="urn:microsoft.com/office/officeart/2005/8/layout/vList2"/>
    <dgm:cxn modelId="{3CB12C8D-671D-455E-8C11-B561152B3FDA}" type="presOf" srcId="{C24681E6-4BFF-4B83-AF0B-D2E08C14F426}" destId="{13F17D16-6AA7-4B50-A8F7-F693AF0857D4}" srcOrd="0" destOrd="0" presId="urn:microsoft.com/office/officeart/2005/8/layout/vList2"/>
    <dgm:cxn modelId="{B2D52F75-D3AA-401B-9C50-6ABAAD5A6BC4}" type="presParOf" srcId="{6C2893FF-5F8D-4193-8068-C49E41EED37A}" destId="{13F17D16-6AA7-4B50-A8F7-F693AF0857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C2F47B-F821-4D88-ABDA-1B31E8CEFCD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C609537D-64A7-437B-9DE4-7623EBF07482}">
      <dgm:prSet/>
      <dgm:spPr/>
      <dgm:t>
        <a:bodyPr/>
        <a:lstStyle/>
        <a:p>
          <a:pPr algn="ctr"/>
          <a:r>
            <a:rPr lang="it-IT" dirty="0"/>
            <a:t>Sfrutta siti o applicativi per studiare i dati delle persone</a:t>
          </a:r>
        </a:p>
      </dgm:t>
    </dgm:pt>
    <dgm:pt modelId="{8BF3C2EB-079D-41DB-821E-0002A645C846}" type="parTrans" cxnId="{A79BB1ED-B9FA-4ED2-B6D1-06E98FA71C74}">
      <dgm:prSet/>
      <dgm:spPr/>
      <dgm:t>
        <a:bodyPr/>
        <a:lstStyle/>
        <a:p>
          <a:endParaRPr lang="it-IT"/>
        </a:p>
      </dgm:t>
    </dgm:pt>
    <dgm:pt modelId="{252CD843-0C94-406C-8B5F-1045CBCE509C}" type="sibTrans" cxnId="{A79BB1ED-B9FA-4ED2-B6D1-06E98FA71C74}">
      <dgm:prSet/>
      <dgm:spPr/>
      <dgm:t>
        <a:bodyPr/>
        <a:lstStyle/>
        <a:p>
          <a:endParaRPr lang="it-IT"/>
        </a:p>
      </dgm:t>
    </dgm:pt>
    <dgm:pt modelId="{6068875B-1DF0-45E3-885A-4CE858A3424C}" type="pres">
      <dgm:prSet presAssocID="{10C2F47B-F821-4D88-ABDA-1B31E8CEFCD1}" presName="linear" presStyleCnt="0">
        <dgm:presLayoutVars>
          <dgm:animLvl val="lvl"/>
          <dgm:resizeHandles val="exact"/>
        </dgm:presLayoutVars>
      </dgm:prSet>
      <dgm:spPr/>
    </dgm:pt>
    <dgm:pt modelId="{733FD3DD-A6A7-4FB9-9186-2724E1A567C3}" type="pres">
      <dgm:prSet presAssocID="{C609537D-64A7-437B-9DE4-7623EBF0748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8089221-630E-4365-97A5-BF31A961A8B1}" type="presOf" srcId="{C609537D-64A7-437B-9DE4-7623EBF07482}" destId="{733FD3DD-A6A7-4FB9-9186-2724E1A567C3}" srcOrd="0" destOrd="0" presId="urn:microsoft.com/office/officeart/2005/8/layout/vList2"/>
    <dgm:cxn modelId="{7CC833A8-21A5-43CE-9A16-3B5F225B6C13}" type="presOf" srcId="{10C2F47B-F821-4D88-ABDA-1B31E8CEFCD1}" destId="{6068875B-1DF0-45E3-885A-4CE858A3424C}" srcOrd="0" destOrd="0" presId="urn:microsoft.com/office/officeart/2005/8/layout/vList2"/>
    <dgm:cxn modelId="{A79BB1ED-B9FA-4ED2-B6D1-06E98FA71C74}" srcId="{10C2F47B-F821-4D88-ABDA-1B31E8CEFCD1}" destId="{C609537D-64A7-437B-9DE4-7623EBF07482}" srcOrd="0" destOrd="0" parTransId="{8BF3C2EB-079D-41DB-821E-0002A645C846}" sibTransId="{252CD843-0C94-406C-8B5F-1045CBCE509C}"/>
    <dgm:cxn modelId="{F459D460-07C7-4F70-9C99-395B99C54AE6}" type="presParOf" srcId="{6068875B-1DF0-45E3-885A-4CE858A3424C}" destId="{733FD3DD-A6A7-4FB9-9186-2724E1A567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CDC5B5-630C-4FDA-956D-904EAB056BF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4E466589-618E-4054-A975-700272C2761E}">
      <dgm:prSet/>
      <dgm:spPr/>
      <dgm:t>
        <a:bodyPr/>
        <a:lstStyle/>
        <a:p>
          <a:r>
            <a:rPr lang="it-IT" dirty="0"/>
            <a:t>Tanto più le nostre password sono prive di collegamenti ad eventi che ci riguardano, tanto più sarà difficile individuarle</a:t>
          </a:r>
        </a:p>
      </dgm:t>
    </dgm:pt>
    <dgm:pt modelId="{B144076A-3550-48EF-A8C9-201A422FB529}" type="parTrans" cxnId="{812F934D-8FF7-4172-A80C-71C6E70042D4}">
      <dgm:prSet/>
      <dgm:spPr/>
      <dgm:t>
        <a:bodyPr/>
        <a:lstStyle/>
        <a:p>
          <a:endParaRPr lang="it-IT"/>
        </a:p>
      </dgm:t>
    </dgm:pt>
    <dgm:pt modelId="{5B195EE2-1F55-4708-9080-AE92F9B4E940}" type="sibTrans" cxnId="{812F934D-8FF7-4172-A80C-71C6E70042D4}">
      <dgm:prSet/>
      <dgm:spPr/>
      <dgm:t>
        <a:bodyPr/>
        <a:lstStyle/>
        <a:p>
          <a:endParaRPr lang="it-IT"/>
        </a:p>
      </dgm:t>
    </dgm:pt>
    <dgm:pt modelId="{0692A26E-C865-496A-B5BA-6BADD96B40A8}" type="pres">
      <dgm:prSet presAssocID="{FDCDC5B5-630C-4FDA-956D-904EAB056BFA}" presName="linear" presStyleCnt="0">
        <dgm:presLayoutVars>
          <dgm:animLvl val="lvl"/>
          <dgm:resizeHandles val="exact"/>
        </dgm:presLayoutVars>
      </dgm:prSet>
      <dgm:spPr/>
    </dgm:pt>
    <dgm:pt modelId="{E2EEAFC3-F9D0-4544-9F45-13DFEF9C9050}" type="pres">
      <dgm:prSet presAssocID="{4E466589-618E-4054-A975-700272C2761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12F934D-8FF7-4172-A80C-71C6E70042D4}" srcId="{FDCDC5B5-630C-4FDA-956D-904EAB056BFA}" destId="{4E466589-618E-4054-A975-700272C2761E}" srcOrd="0" destOrd="0" parTransId="{B144076A-3550-48EF-A8C9-201A422FB529}" sibTransId="{5B195EE2-1F55-4708-9080-AE92F9B4E940}"/>
    <dgm:cxn modelId="{C06BC874-3B92-48BC-86C3-36EF0A524F9B}" type="presOf" srcId="{4E466589-618E-4054-A975-700272C2761E}" destId="{E2EEAFC3-F9D0-4544-9F45-13DFEF9C9050}" srcOrd="0" destOrd="0" presId="urn:microsoft.com/office/officeart/2005/8/layout/vList2"/>
    <dgm:cxn modelId="{C577E4AB-E243-45F2-8D9D-4ACA1C5F92F3}" type="presOf" srcId="{FDCDC5B5-630C-4FDA-956D-904EAB056BFA}" destId="{0692A26E-C865-496A-B5BA-6BADD96B40A8}" srcOrd="0" destOrd="0" presId="urn:microsoft.com/office/officeart/2005/8/layout/vList2"/>
    <dgm:cxn modelId="{838E89C6-251C-4767-BEBD-C0A4518B94A9}" type="presParOf" srcId="{0692A26E-C865-496A-B5BA-6BADD96B40A8}" destId="{E2EEAFC3-F9D0-4544-9F45-13DFEF9C905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2581CE-3FAB-49EF-9564-6D2B8D41E0A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F528DA0-8619-4639-AB82-0F7CDBCE6D94}">
      <dgm:prSet/>
      <dgm:spPr/>
      <dgm:t>
        <a:bodyPr/>
        <a:lstStyle/>
        <a:p>
          <a:r>
            <a:rPr lang="it-IT"/>
            <a:t>Scegliere password lunghe in quanto più sicure</a:t>
          </a:r>
        </a:p>
      </dgm:t>
    </dgm:pt>
    <dgm:pt modelId="{CDD48731-7107-4CAF-A44E-123731BCCCD1}" type="parTrans" cxnId="{26ED019C-A786-455D-B450-9952C37D3549}">
      <dgm:prSet/>
      <dgm:spPr/>
      <dgm:t>
        <a:bodyPr/>
        <a:lstStyle/>
        <a:p>
          <a:endParaRPr lang="it-IT"/>
        </a:p>
      </dgm:t>
    </dgm:pt>
    <dgm:pt modelId="{5D71CC74-9135-4F36-B824-228E1DA4608E}" type="sibTrans" cxnId="{26ED019C-A786-455D-B450-9952C37D3549}">
      <dgm:prSet/>
      <dgm:spPr/>
      <dgm:t>
        <a:bodyPr/>
        <a:lstStyle/>
        <a:p>
          <a:endParaRPr lang="it-IT"/>
        </a:p>
      </dgm:t>
    </dgm:pt>
    <dgm:pt modelId="{264791C9-055A-45C1-B2DC-83B00E82C48A}">
      <dgm:prSet/>
      <dgm:spPr/>
      <dgm:t>
        <a:bodyPr/>
        <a:lstStyle/>
        <a:p>
          <a:r>
            <a:rPr lang="it-IT"/>
            <a:t>Imprevedibilità della password</a:t>
          </a:r>
        </a:p>
      </dgm:t>
    </dgm:pt>
    <dgm:pt modelId="{B8DE5AEB-2554-4480-BA5F-5EC4B266236A}" type="parTrans" cxnId="{678AA5B6-BC77-4E9D-AF25-DD7786D59FEB}">
      <dgm:prSet/>
      <dgm:spPr/>
      <dgm:t>
        <a:bodyPr/>
        <a:lstStyle/>
        <a:p>
          <a:endParaRPr lang="it-IT"/>
        </a:p>
      </dgm:t>
    </dgm:pt>
    <dgm:pt modelId="{2AE93199-F5B9-4DF4-ADDD-C155B652B5B0}" type="sibTrans" cxnId="{678AA5B6-BC77-4E9D-AF25-DD7786D59FEB}">
      <dgm:prSet/>
      <dgm:spPr/>
      <dgm:t>
        <a:bodyPr/>
        <a:lstStyle/>
        <a:p>
          <a:endParaRPr lang="it-IT"/>
        </a:p>
      </dgm:t>
    </dgm:pt>
    <dgm:pt modelId="{70A68C9A-FA57-45E1-ACA5-84D2B72AB791}">
      <dgm:prSet/>
      <dgm:spPr/>
      <dgm:t>
        <a:bodyPr/>
        <a:lstStyle/>
        <a:p>
          <a:r>
            <a:rPr lang="it-IT"/>
            <a:t>No dettagli personali</a:t>
          </a:r>
        </a:p>
      </dgm:t>
    </dgm:pt>
    <dgm:pt modelId="{7EEC5BD8-C440-42BC-9A45-82A25B1D3FDC}" type="parTrans" cxnId="{6679793D-2091-4A9B-A95C-51D5DF6CC42E}">
      <dgm:prSet/>
      <dgm:spPr/>
      <dgm:t>
        <a:bodyPr/>
        <a:lstStyle/>
        <a:p>
          <a:endParaRPr lang="it-IT"/>
        </a:p>
      </dgm:t>
    </dgm:pt>
    <dgm:pt modelId="{18D89D93-70BC-4312-8F9D-B4761BB0EC0C}" type="sibTrans" cxnId="{6679793D-2091-4A9B-A95C-51D5DF6CC42E}">
      <dgm:prSet/>
      <dgm:spPr/>
      <dgm:t>
        <a:bodyPr/>
        <a:lstStyle/>
        <a:p>
          <a:endParaRPr lang="it-IT"/>
        </a:p>
      </dgm:t>
    </dgm:pt>
    <dgm:pt modelId="{F07D7F58-2AE1-4448-9D25-8E0CB1D30EAA}">
      <dgm:prSet/>
      <dgm:spPr/>
      <dgm:t>
        <a:bodyPr/>
        <a:lstStyle/>
        <a:p>
          <a:r>
            <a:rPr lang="it-IT"/>
            <a:t>Combinazione di caratteri alfanumerici e simboli</a:t>
          </a:r>
        </a:p>
      </dgm:t>
    </dgm:pt>
    <dgm:pt modelId="{E037A6A1-ACEB-4CE9-BB29-BE35F64E4CEF}" type="parTrans" cxnId="{00A469CB-B220-4E4C-8E44-B485C7367D84}">
      <dgm:prSet/>
      <dgm:spPr/>
      <dgm:t>
        <a:bodyPr/>
        <a:lstStyle/>
        <a:p>
          <a:endParaRPr lang="it-IT"/>
        </a:p>
      </dgm:t>
    </dgm:pt>
    <dgm:pt modelId="{DA1DB069-5A89-4AC7-AE5F-5CAD3C561CD9}" type="sibTrans" cxnId="{00A469CB-B220-4E4C-8E44-B485C7367D84}">
      <dgm:prSet/>
      <dgm:spPr/>
      <dgm:t>
        <a:bodyPr/>
        <a:lstStyle/>
        <a:p>
          <a:endParaRPr lang="it-IT"/>
        </a:p>
      </dgm:t>
    </dgm:pt>
    <dgm:pt modelId="{F8BE483A-99F5-4CC4-B9CD-8DC4B07BEA24}" type="pres">
      <dgm:prSet presAssocID="{B92581CE-3FAB-49EF-9564-6D2B8D41E0A0}" presName="linear" presStyleCnt="0">
        <dgm:presLayoutVars>
          <dgm:animLvl val="lvl"/>
          <dgm:resizeHandles val="exact"/>
        </dgm:presLayoutVars>
      </dgm:prSet>
      <dgm:spPr/>
    </dgm:pt>
    <dgm:pt modelId="{F9D27B6F-1596-42E5-9314-A6A592EBB296}" type="pres">
      <dgm:prSet presAssocID="{9F528DA0-8619-4639-AB82-0F7CDBCE6D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D62148-E21F-40AD-9F1B-A3D9C60E1CA6}" type="pres">
      <dgm:prSet presAssocID="{5D71CC74-9135-4F36-B824-228E1DA4608E}" presName="spacer" presStyleCnt="0"/>
      <dgm:spPr/>
    </dgm:pt>
    <dgm:pt modelId="{4698D4AF-1BA0-4A00-A9FA-A51FADA25295}" type="pres">
      <dgm:prSet presAssocID="{264791C9-055A-45C1-B2DC-83B00E82C4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E26177-400E-4BD3-9864-A9FE2BC41ABE}" type="pres">
      <dgm:prSet presAssocID="{2AE93199-F5B9-4DF4-ADDD-C155B652B5B0}" presName="spacer" presStyleCnt="0"/>
      <dgm:spPr/>
    </dgm:pt>
    <dgm:pt modelId="{B540E1B3-B6EA-42B8-BC7C-1F0A90E617B3}" type="pres">
      <dgm:prSet presAssocID="{70A68C9A-FA57-45E1-ACA5-84D2B72AB7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7D728A7-434B-4445-BEE5-F537E18A6D8A}" type="pres">
      <dgm:prSet presAssocID="{18D89D93-70BC-4312-8F9D-B4761BB0EC0C}" presName="spacer" presStyleCnt="0"/>
      <dgm:spPr/>
    </dgm:pt>
    <dgm:pt modelId="{B9A8EBE7-CDB7-4ED9-BDD2-937B3D60F245}" type="pres">
      <dgm:prSet presAssocID="{F07D7F58-2AE1-4448-9D25-8E0CB1D30EA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75D2415-DD87-4356-A80A-D4C45C154F50}" type="presOf" srcId="{9F528DA0-8619-4639-AB82-0F7CDBCE6D94}" destId="{F9D27B6F-1596-42E5-9314-A6A592EBB296}" srcOrd="0" destOrd="0" presId="urn:microsoft.com/office/officeart/2005/8/layout/vList2"/>
    <dgm:cxn modelId="{908A652D-B7CF-4549-BDFB-2F192CCC9DBE}" type="presOf" srcId="{B92581CE-3FAB-49EF-9564-6D2B8D41E0A0}" destId="{F8BE483A-99F5-4CC4-B9CD-8DC4B07BEA24}" srcOrd="0" destOrd="0" presId="urn:microsoft.com/office/officeart/2005/8/layout/vList2"/>
    <dgm:cxn modelId="{6679793D-2091-4A9B-A95C-51D5DF6CC42E}" srcId="{B92581CE-3FAB-49EF-9564-6D2B8D41E0A0}" destId="{70A68C9A-FA57-45E1-ACA5-84D2B72AB791}" srcOrd="2" destOrd="0" parTransId="{7EEC5BD8-C440-42BC-9A45-82A25B1D3FDC}" sibTransId="{18D89D93-70BC-4312-8F9D-B4761BB0EC0C}"/>
    <dgm:cxn modelId="{D9BD1A68-A77D-4C32-899A-1E83C1B4402E}" type="presOf" srcId="{F07D7F58-2AE1-4448-9D25-8E0CB1D30EAA}" destId="{B9A8EBE7-CDB7-4ED9-BDD2-937B3D60F245}" srcOrd="0" destOrd="0" presId="urn:microsoft.com/office/officeart/2005/8/layout/vList2"/>
    <dgm:cxn modelId="{26ED019C-A786-455D-B450-9952C37D3549}" srcId="{B92581CE-3FAB-49EF-9564-6D2B8D41E0A0}" destId="{9F528DA0-8619-4639-AB82-0F7CDBCE6D94}" srcOrd="0" destOrd="0" parTransId="{CDD48731-7107-4CAF-A44E-123731BCCCD1}" sibTransId="{5D71CC74-9135-4F36-B824-228E1DA4608E}"/>
    <dgm:cxn modelId="{AF0BE79F-2799-4D2D-850B-D41419F1F1C7}" type="presOf" srcId="{264791C9-055A-45C1-B2DC-83B00E82C48A}" destId="{4698D4AF-1BA0-4A00-A9FA-A51FADA25295}" srcOrd="0" destOrd="0" presId="urn:microsoft.com/office/officeart/2005/8/layout/vList2"/>
    <dgm:cxn modelId="{678AA5B6-BC77-4E9D-AF25-DD7786D59FEB}" srcId="{B92581CE-3FAB-49EF-9564-6D2B8D41E0A0}" destId="{264791C9-055A-45C1-B2DC-83B00E82C48A}" srcOrd="1" destOrd="0" parTransId="{B8DE5AEB-2554-4480-BA5F-5EC4B266236A}" sibTransId="{2AE93199-F5B9-4DF4-ADDD-C155B652B5B0}"/>
    <dgm:cxn modelId="{00A469CB-B220-4E4C-8E44-B485C7367D84}" srcId="{B92581CE-3FAB-49EF-9564-6D2B8D41E0A0}" destId="{F07D7F58-2AE1-4448-9D25-8E0CB1D30EAA}" srcOrd="3" destOrd="0" parTransId="{E037A6A1-ACEB-4CE9-BB29-BE35F64E4CEF}" sibTransId="{DA1DB069-5A89-4AC7-AE5F-5CAD3C561CD9}"/>
    <dgm:cxn modelId="{DB4AC3F8-B5A0-41A7-94A6-65A8F1991577}" type="presOf" srcId="{70A68C9A-FA57-45E1-ACA5-84D2B72AB791}" destId="{B540E1B3-B6EA-42B8-BC7C-1F0A90E617B3}" srcOrd="0" destOrd="0" presId="urn:microsoft.com/office/officeart/2005/8/layout/vList2"/>
    <dgm:cxn modelId="{A7751594-FC05-4CE1-9D58-41190CBA0B8F}" type="presParOf" srcId="{F8BE483A-99F5-4CC4-B9CD-8DC4B07BEA24}" destId="{F9D27B6F-1596-42E5-9314-A6A592EBB296}" srcOrd="0" destOrd="0" presId="urn:microsoft.com/office/officeart/2005/8/layout/vList2"/>
    <dgm:cxn modelId="{4EBC4D34-3BC7-42B7-9040-B3F27552292C}" type="presParOf" srcId="{F8BE483A-99F5-4CC4-B9CD-8DC4B07BEA24}" destId="{3AD62148-E21F-40AD-9F1B-A3D9C60E1CA6}" srcOrd="1" destOrd="0" presId="urn:microsoft.com/office/officeart/2005/8/layout/vList2"/>
    <dgm:cxn modelId="{0E623794-9DAA-42FA-BE95-559039A2F473}" type="presParOf" srcId="{F8BE483A-99F5-4CC4-B9CD-8DC4B07BEA24}" destId="{4698D4AF-1BA0-4A00-A9FA-A51FADA25295}" srcOrd="2" destOrd="0" presId="urn:microsoft.com/office/officeart/2005/8/layout/vList2"/>
    <dgm:cxn modelId="{6F0032A1-A264-4EA8-8014-EF077E17EDDD}" type="presParOf" srcId="{F8BE483A-99F5-4CC4-B9CD-8DC4B07BEA24}" destId="{5EE26177-400E-4BD3-9864-A9FE2BC41ABE}" srcOrd="3" destOrd="0" presId="urn:microsoft.com/office/officeart/2005/8/layout/vList2"/>
    <dgm:cxn modelId="{8C3DFB89-5CB2-471D-9AE0-5295B85D620D}" type="presParOf" srcId="{F8BE483A-99F5-4CC4-B9CD-8DC4B07BEA24}" destId="{B540E1B3-B6EA-42B8-BC7C-1F0A90E617B3}" srcOrd="4" destOrd="0" presId="urn:microsoft.com/office/officeart/2005/8/layout/vList2"/>
    <dgm:cxn modelId="{02BB2E44-63E1-4D95-881B-DF4204766ADC}" type="presParOf" srcId="{F8BE483A-99F5-4CC4-B9CD-8DC4B07BEA24}" destId="{67D728A7-434B-4445-BEE5-F537E18A6D8A}" srcOrd="5" destOrd="0" presId="urn:microsoft.com/office/officeart/2005/8/layout/vList2"/>
    <dgm:cxn modelId="{2558F892-3E3E-42C5-B982-74A4FA909FC5}" type="presParOf" srcId="{F8BE483A-99F5-4CC4-B9CD-8DC4B07BEA24}" destId="{B9A8EBE7-CDB7-4ED9-BDD2-937B3D60F24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F208A7-1DF8-4D93-90A0-C20690F8F6C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2C1B780D-8CC7-4BC7-8EAE-8C0164BC5A8F}">
      <dgm:prSet/>
      <dgm:spPr/>
      <dgm:t>
        <a:bodyPr/>
        <a:lstStyle/>
        <a:p>
          <a:pPr algn="ctr"/>
          <a:r>
            <a:rPr lang="it-IT" dirty="0"/>
            <a:t>Password + dispositivo</a:t>
          </a:r>
        </a:p>
      </dgm:t>
    </dgm:pt>
    <dgm:pt modelId="{FEEE1B51-F5D5-4E17-AACB-89D91C8ED4A3}" type="parTrans" cxnId="{D2BF0833-BD86-4B09-8732-D17F29C47AAA}">
      <dgm:prSet/>
      <dgm:spPr/>
      <dgm:t>
        <a:bodyPr/>
        <a:lstStyle/>
        <a:p>
          <a:endParaRPr lang="it-IT"/>
        </a:p>
      </dgm:t>
    </dgm:pt>
    <dgm:pt modelId="{DB0FC3F5-7981-4E17-8236-F9877C08084B}" type="sibTrans" cxnId="{D2BF0833-BD86-4B09-8732-D17F29C47AAA}">
      <dgm:prSet/>
      <dgm:spPr/>
      <dgm:t>
        <a:bodyPr/>
        <a:lstStyle/>
        <a:p>
          <a:endParaRPr lang="it-IT"/>
        </a:p>
      </dgm:t>
    </dgm:pt>
    <dgm:pt modelId="{7F2ED2CE-1397-4461-87CA-8F8C4C38FDED}" type="pres">
      <dgm:prSet presAssocID="{5BF208A7-1DF8-4D93-90A0-C20690F8F6C3}" presName="linear" presStyleCnt="0">
        <dgm:presLayoutVars>
          <dgm:animLvl val="lvl"/>
          <dgm:resizeHandles val="exact"/>
        </dgm:presLayoutVars>
      </dgm:prSet>
      <dgm:spPr/>
    </dgm:pt>
    <dgm:pt modelId="{436BF836-846C-4D4D-A03A-A7144102231C}" type="pres">
      <dgm:prSet presAssocID="{2C1B780D-8CC7-4BC7-8EAE-8C0164BC5A8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2BF0833-BD86-4B09-8732-D17F29C47AAA}" srcId="{5BF208A7-1DF8-4D93-90A0-C20690F8F6C3}" destId="{2C1B780D-8CC7-4BC7-8EAE-8C0164BC5A8F}" srcOrd="0" destOrd="0" parTransId="{FEEE1B51-F5D5-4E17-AACB-89D91C8ED4A3}" sibTransId="{DB0FC3F5-7981-4E17-8236-F9877C08084B}"/>
    <dgm:cxn modelId="{12A26548-A1FB-4396-B491-EB45C6A70C20}" type="presOf" srcId="{2C1B780D-8CC7-4BC7-8EAE-8C0164BC5A8F}" destId="{436BF836-846C-4D4D-A03A-A7144102231C}" srcOrd="0" destOrd="0" presId="urn:microsoft.com/office/officeart/2005/8/layout/vList2"/>
    <dgm:cxn modelId="{EE68B585-D976-45D3-B5BD-B596E2392A90}" type="presOf" srcId="{5BF208A7-1DF8-4D93-90A0-C20690F8F6C3}" destId="{7F2ED2CE-1397-4461-87CA-8F8C4C38FDED}" srcOrd="0" destOrd="0" presId="urn:microsoft.com/office/officeart/2005/8/layout/vList2"/>
    <dgm:cxn modelId="{08D6A908-A1A7-4055-A1ED-8CE1D3AFAF23}" type="presParOf" srcId="{7F2ED2CE-1397-4461-87CA-8F8C4C38FDED}" destId="{436BF836-846C-4D4D-A03A-A7144102231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62C4B-4042-46C1-87AA-79E93500EE51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Proteggi i tuoi segreti</a:t>
          </a:r>
        </a:p>
      </dsp:txBody>
      <dsp:txXfrm>
        <a:off x="1615851" y="2998"/>
        <a:ext cx="3089790" cy="1853874"/>
      </dsp:txXfrm>
    </dsp:sp>
    <dsp:sp modelId="{EDC1939D-5BCE-4FEF-8616-7E692CF20E32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Come creare una password efficace</a:t>
          </a:r>
        </a:p>
      </dsp:txBody>
      <dsp:txXfrm>
        <a:off x="5014620" y="2998"/>
        <a:ext cx="3089790" cy="1853874"/>
      </dsp:txXfrm>
    </dsp:sp>
    <dsp:sp modelId="{8FF9E579-22C8-47CA-9A57-0229BE53990C}">
      <dsp:nvSpPr>
        <dsp:cNvPr id="0" name=""/>
        <dsp:cNvSpPr/>
      </dsp:nvSpPr>
      <dsp:spPr>
        <a:xfrm>
          <a:off x="3315235" y="2165852"/>
          <a:ext cx="3089790" cy="18538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Custodisci le tue password</a:t>
          </a:r>
        </a:p>
      </dsp:txBody>
      <dsp:txXfrm>
        <a:off x="3315235" y="2165852"/>
        <a:ext cx="3089790" cy="18538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37426-3BBE-4BC9-BC3B-10721E7199CC}">
      <dsp:nvSpPr>
        <dsp:cNvPr id="0" name=""/>
        <dsp:cNvSpPr/>
      </dsp:nvSpPr>
      <dsp:spPr>
        <a:xfrm>
          <a:off x="1186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6B993-3FD5-48BF-A601-01E31753C4C4}">
      <dsp:nvSpPr>
        <dsp:cNvPr id="0" name=""/>
        <dsp:cNvSpPr/>
      </dsp:nvSpPr>
      <dsp:spPr>
        <a:xfrm>
          <a:off x="463943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Codice monouso</a:t>
          </a:r>
        </a:p>
      </dsp:txBody>
      <dsp:txXfrm>
        <a:off x="541402" y="986303"/>
        <a:ext cx="4009891" cy="2489736"/>
      </dsp:txXfrm>
    </dsp:sp>
    <dsp:sp modelId="{82D81634-E9D1-40C2-9FA5-44A6C1921B42}">
      <dsp:nvSpPr>
        <dsp:cNvPr id="0" name=""/>
        <dsp:cNvSpPr/>
      </dsp:nvSpPr>
      <dsp:spPr>
        <a:xfrm>
          <a:off x="5091509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1D61F-AAA8-4E33-88BD-D0FFF2FAD119}">
      <dsp:nvSpPr>
        <dsp:cNvPr id="0" name=""/>
        <dsp:cNvSpPr/>
      </dsp:nvSpPr>
      <dsp:spPr>
        <a:xfrm>
          <a:off x="5554265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Token USB</a:t>
          </a:r>
        </a:p>
      </dsp:txBody>
      <dsp:txXfrm>
        <a:off x="5631724" y="986303"/>
        <a:ext cx="4009891" cy="24897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5EACE-76CC-4444-8652-F69410ECF177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No a sempre la stessa password</a:t>
          </a:r>
        </a:p>
      </dsp:txBody>
      <dsp:txXfrm>
        <a:off x="1610836" y="270"/>
        <a:ext cx="3094476" cy="1856685"/>
      </dsp:txXfrm>
    </dsp:sp>
    <dsp:sp modelId="{52529D1F-7187-4C43-880C-4EF340787CED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No a password su foglietti</a:t>
          </a:r>
        </a:p>
      </dsp:txBody>
      <dsp:txXfrm>
        <a:off x="5014760" y="270"/>
        <a:ext cx="3094476" cy="1856685"/>
      </dsp:txXfrm>
    </dsp:sp>
    <dsp:sp modelId="{03C1F074-746B-4E7B-BE64-30D515C6CED9}">
      <dsp:nvSpPr>
        <dsp:cNvPr id="0" name=""/>
        <dsp:cNvSpPr/>
      </dsp:nvSpPr>
      <dsp:spPr>
        <a:xfrm>
          <a:off x="1610836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Opzioni per il recupero dell'account</a:t>
          </a:r>
        </a:p>
      </dsp:txBody>
      <dsp:txXfrm>
        <a:off x="1610836" y="2166403"/>
        <a:ext cx="3094476" cy="1856685"/>
      </dsp:txXfrm>
    </dsp:sp>
    <dsp:sp modelId="{B8F5655C-ECC3-4182-BB53-D64BCDB4EA8E}">
      <dsp:nvSpPr>
        <dsp:cNvPr id="0" name=""/>
        <dsp:cNvSpPr/>
      </dsp:nvSpPr>
      <dsp:spPr>
        <a:xfrm>
          <a:off x="5014760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Non condividere le password</a:t>
          </a:r>
        </a:p>
      </dsp:txBody>
      <dsp:txXfrm>
        <a:off x="5014760" y="2166403"/>
        <a:ext cx="3094476" cy="18566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38298-4E43-42E1-9BBE-6A42EF9F51AD}">
      <dsp:nvSpPr>
        <dsp:cNvPr id="0" name=""/>
        <dsp:cNvSpPr/>
      </dsp:nvSpPr>
      <dsp:spPr>
        <a:xfrm>
          <a:off x="0" y="228122"/>
          <a:ext cx="9720262" cy="1744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Il diritto alla privacy ed alla segretezza delle comunicazioni del minore si scontra con il diritto/dovere di vigilanza dei genitori</a:t>
          </a:r>
        </a:p>
      </dsp:txBody>
      <dsp:txXfrm>
        <a:off x="85153" y="313275"/>
        <a:ext cx="9549956" cy="1574054"/>
      </dsp:txXfrm>
    </dsp:sp>
    <dsp:sp modelId="{8C313F0A-914C-4195-B73D-73EF1A55354F}">
      <dsp:nvSpPr>
        <dsp:cNvPr id="0" name=""/>
        <dsp:cNvSpPr/>
      </dsp:nvSpPr>
      <dsp:spPr>
        <a:xfrm>
          <a:off x="0" y="2050242"/>
          <a:ext cx="9720262" cy="1744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Infatti, non solo nel 99.9% dei casi i contratti con i provider di rete sono intestati ai genitori anche se fruiti dai figli, ma il genitore ha il dovere di proteggere il ragazzo da eventuali pericoli ed è responsabile per quest’ultimo nel caso di azioni illecite</a:t>
          </a:r>
        </a:p>
      </dsp:txBody>
      <dsp:txXfrm>
        <a:off x="85153" y="2135395"/>
        <a:ext cx="9549956" cy="15740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FEF17-8CCA-43C6-90A8-51B85B6A49D3}">
      <dsp:nvSpPr>
        <dsp:cNvPr id="0" name=""/>
        <dsp:cNvSpPr/>
      </dsp:nvSpPr>
      <dsp:spPr>
        <a:xfrm>
          <a:off x="0" y="42252"/>
          <a:ext cx="9720262" cy="39382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Pietro sta facendo un lavoro di gruppo a scuola. L’insegnante chiede di creare un nuovo account di posta elettronica che sarà usato dal gruppo. Pietro ha l’incarico di scegliere il nome dell’account e la password. Per ricordarla facilmente, sceglie quella che utilizza per i suoi account personali; per differenziarla aggiunge l’anno corrente e la condivide con i suoi compagni di gruppo</a:t>
          </a:r>
        </a:p>
      </dsp:txBody>
      <dsp:txXfrm>
        <a:off x="192248" y="234500"/>
        <a:ext cx="9335766" cy="35537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1778E-64E6-4DC0-BA5E-839C58C69C84}">
      <dsp:nvSpPr>
        <dsp:cNvPr id="0" name=""/>
        <dsp:cNvSpPr/>
      </dsp:nvSpPr>
      <dsp:spPr>
        <a:xfrm>
          <a:off x="0" y="115962"/>
          <a:ext cx="9720262" cy="37907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Qualche giorno dopo Pietro nota che la sua immagine su uno dei profili social è cambiata, ma non ricorda di essere stato lui a farlo. Prova ad accedervi senza riuscirci. Qualcuno ha eseguito l’accesso e cambiato la password. Si preoccupa perché quella è anche la password di altri account tra cui quello di posta elettronica</a:t>
          </a:r>
        </a:p>
      </dsp:txBody>
      <dsp:txXfrm>
        <a:off x="185052" y="301014"/>
        <a:ext cx="9350158" cy="342069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D716B-F6B7-498D-B74C-AEEE59BBFE96}">
      <dsp:nvSpPr>
        <dsp:cNvPr id="0" name=""/>
        <dsp:cNvSpPr/>
      </dsp:nvSpPr>
      <dsp:spPr>
        <a:xfrm>
          <a:off x="0" y="221262"/>
          <a:ext cx="9720262" cy="3580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Sonia e Giorgia sono sempre state molto amiche, e come prova di fiducia si scambiano una password di accesso ad un account social. Quando Sonia inizia a mostrare interesse per un compagno di scuola e a passare meno tempo con Giorgia, questa, gelosa, entra sulla piattaforma usando le credenziali di Sonia e comincia a scrivere a suo nome post imbarazzanti e a inviare una serie di contenuti offensivi tramite messaggi privati ad alcuni contatti dell’amica</a:t>
          </a:r>
        </a:p>
      </dsp:txBody>
      <dsp:txXfrm>
        <a:off x="174771" y="396033"/>
        <a:ext cx="9370720" cy="3230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4B9A7-76F4-4DD7-B01E-664E42CD7A37}">
      <dsp:nvSpPr>
        <dsp:cNvPr id="0" name=""/>
        <dsp:cNvSpPr/>
      </dsp:nvSpPr>
      <dsp:spPr>
        <a:xfrm>
          <a:off x="0" y="62142"/>
          <a:ext cx="9720262" cy="3898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 dirty="0"/>
            <a:t>La tecnologia digitale facilita e consente di accedere a informazioni e servizi online, e di comunicare con amici, compagni, insegnanti in qualsiasi parte del mondo</a:t>
          </a:r>
        </a:p>
      </dsp:txBody>
      <dsp:txXfrm>
        <a:off x="190306" y="252448"/>
        <a:ext cx="9339650" cy="3517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FFE0B-210D-45FD-8B2F-9AAB100C36CD}">
      <dsp:nvSpPr>
        <dsp:cNvPr id="0" name=""/>
        <dsp:cNvSpPr/>
      </dsp:nvSpPr>
      <dsp:spPr>
        <a:xfrm>
          <a:off x="0" y="3642"/>
          <a:ext cx="9720262" cy="401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/>
            <a:t>Gli stessi strumenti potrebbero, però, permettere anche ad hacker e malintenzionati di rubare informazioni e usarle per danneggiare i nostri dispositivi, le nostre relazioni o la nostra reputazione</a:t>
          </a:r>
        </a:p>
      </dsp:txBody>
      <dsp:txXfrm>
        <a:off x="196018" y="199660"/>
        <a:ext cx="9328226" cy="3623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8BE11-DA1F-4315-B787-DE5434240130}">
      <dsp:nvSpPr>
        <dsp:cNvPr id="0" name=""/>
        <dsp:cNvSpPr/>
      </dsp:nvSpPr>
      <dsp:spPr>
        <a:xfrm>
          <a:off x="0" y="832587"/>
          <a:ext cx="9720262" cy="2357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Adottare semplici ma efficaci strategie</a:t>
          </a:r>
        </a:p>
      </dsp:txBody>
      <dsp:txXfrm>
        <a:off x="115086" y="947673"/>
        <a:ext cx="9490090" cy="21273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17D16-6AA7-4B50-A8F7-F693AF0857D4}">
      <dsp:nvSpPr>
        <dsp:cNvPr id="0" name=""/>
        <dsp:cNvSpPr/>
      </dsp:nvSpPr>
      <dsp:spPr>
        <a:xfrm>
          <a:off x="0" y="832587"/>
          <a:ext cx="9720262" cy="2357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Il grande problema delle password</a:t>
          </a:r>
        </a:p>
      </dsp:txBody>
      <dsp:txXfrm>
        <a:off x="115086" y="947673"/>
        <a:ext cx="9490090" cy="21273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FD3DD-A6A7-4FB9-9186-2724E1A567C3}">
      <dsp:nvSpPr>
        <dsp:cNvPr id="0" name=""/>
        <dsp:cNvSpPr/>
      </dsp:nvSpPr>
      <dsp:spPr>
        <a:xfrm>
          <a:off x="0" y="306087"/>
          <a:ext cx="4754562" cy="3410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 dirty="0"/>
            <a:t>Sfrutta siti o applicativi per studiare i dati delle persone</a:t>
          </a:r>
        </a:p>
      </dsp:txBody>
      <dsp:txXfrm>
        <a:off x="166489" y="472576"/>
        <a:ext cx="4421584" cy="30775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EAFC3-F9D0-4544-9F45-13DFEF9C9050}">
      <dsp:nvSpPr>
        <dsp:cNvPr id="0" name=""/>
        <dsp:cNvSpPr/>
      </dsp:nvSpPr>
      <dsp:spPr>
        <a:xfrm>
          <a:off x="0" y="177387"/>
          <a:ext cx="9720262" cy="36679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 dirty="0"/>
            <a:t>Tanto più le nostre password sono prive di collegamenti ad eventi che ci riguardano, tanto più sarà difficile individuarle</a:t>
          </a:r>
        </a:p>
      </dsp:txBody>
      <dsp:txXfrm>
        <a:off x="179055" y="356442"/>
        <a:ext cx="9362152" cy="33098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27B6F-1596-42E5-9314-A6A592EBB296}">
      <dsp:nvSpPr>
        <dsp:cNvPr id="0" name=""/>
        <dsp:cNvSpPr/>
      </dsp:nvSpPr>
      <dsp:spPr>
        <a:xfrm>
          <a:off x="0" y="113262"/>
          <a:ext cx="9720262" cy="8669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Scegliere password lunghe in quanto più sicure</a:t>
          </a:r>
        </a:p>
      </dsp:txBody>
      <dsp:txXfrm>
        <a:off x="42322" y="155584"/>
        <a:ext cx="9635618" cy="782326"/>
      </dsp:txXfrm>
    </dsp:sp>
    <dsp:sp modelId="{4698D4AF-1BA0-4A00-A9FA-A51FADA25295}">
      <dsp:nvSpPr>
        <dsp:cNvPr id="0" name=""/>
        <dsp:cNvSpPr/>
      </dsp:nvSpPr>
      <dsp:spPr>
        <a:xfrm>
          <a:off x="0" y="1089672"/>
          <a:ext cx="9720262" cy="8669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Imprevedibilità della password</a:t>
          </a:r>
        </a:p>
      </dsp:txBody>
      <dsp:txXfrm>
        <a:off x="42322" y="1131994"/>
        <a:ext cx="9635618" cy="782326"/>
      </dsp:txXfrm>
    </dsp:sp>
    <dsp:sp modelId="{B540E1B3-B6EA-42B8-BC7C-1F0A90E617B3}">
      <dsp:nvSpPr>
        <dsp:cNvPr id="0" name=""/>
        <dsp:cNvSpPr/>
      </dsp:nvSpPr>
      <dsp:spPr>
        <a:xfrm>
          <a:off x="0" y="2066082"/>
          <a:ext cx="9720262" cy="8669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No dettagli personali</a:t>
          </a:r>
        </a:p>
      </dsp:txBody>
      <dsp:txXfrm>
        <a:off x="42322" y="2108404"/>
        <a:ext cx="9635618" cy="782326"/>
      </dsp:txXfrm>
    </dsp:sp>
    <dsp:sp modelId="{B9A8EBE7-CDB7-4ED9-BDD2-937B3D60F245}">
      <dsp:nvSpPr>
        <dsp:cNvPr id="0" name=""/>
        <dsp:cNvSpPr/>
      </dsp:nvSpPr>
      <dsp:spPr>
        <a:xfrm>
          <a:off x="0" y="3042492"/>
          <a:ext cx="9720262" cy="8669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/>
            <a:t>Combinazione di caratteri alfanumerici e simboli</a:t>
          </a:r>
        </a:p>
      </dsp:txBody>
      <dsp:txXfrm>
        <a:off x="42322" y="3084814"/>
        <a:ext cx="9635618" cy="7823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BF836-846C-4D4D-A03A-A7144102231C}">
      <dsp:nvSpPr>
        <dsp:cNvPr id="0" name=""/>
        <dsp:cNvSpPr/>
      </dsp:nvSpPr>
      <dsp:spPr>
        <a:xfrm>
          <a:off x="0" y="832587"/>
          <a:ext cx="4754562" cy="2357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Password + dispositivo</a:t>
          </a:r>
        </a:p>
      </dsp:txBody>
      <dsp:txXfrm>
        <a:off x="115086" y="947673"/>
        <a:ext cx="4524390" cy="2127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85F0-91B3-4D47-BF3B-FA28A2891110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4DA0A-6C00-4283-B372-1B197A65CF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51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7326112-DD45-4411-BCD9-B04C59178097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5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AAC0-2AF8-4912-A106-FCD122F533E9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5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76B5-B962-486C-9D94-6E34B5B4A47D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7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EDA9-C43D-47F0-BA3A-AE4CA8333A0C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4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2E2C-2AE7-4F6A-803E-B15C28220F1A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91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299C-37BF-4A28-BEE1-FB1ADC7E9ABF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873-00C1-4695-B525-A32DF9857BE7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3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39B-80E5-4DDA-8BC6-A5BA08ECD16E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9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20FA-3DF1-4B2A-B982-448FB0B203C1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0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5ED-C71C-4AFE-A2CC-C7975B40492F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15BA-0DAD-40BE-8715-6F7ED0A91965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290BBD-D307-486B-B044-059A05632F51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69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29F9D-E57E-4895-870F-EE53FF75B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Custodisci le tue informazioni personali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1FA60D4-E569-445D-BEEC-6046DB641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5D6116-FE7E-4D5C-BEA3-15A46451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3F26C9-C8CF-477F-9B2D-EDFE9F21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4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0E537-8DE7-4CD4-A483-43D195AC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Forza bruta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2B3D773-04CB-4AE8-9CDB-080A4FA30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564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458939-56FD-4ED6-BBCC-AC893A45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6E25D7-D9DC-4C2D-A18E-B6ECC49B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18CBD-BEBB-4462-99E9-6AC271A9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Buone abitudini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5DABE80-B673-432B-B973-8462BDFB6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37515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C533548-09A1-46DE-A165-3A915321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148618-4D7B-4193-A24F-C31E7B51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0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D0209A9-C143-4140-A058-3BD9D4A3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Quale è la password più efficace?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09239A48-83B1-4308-A00B-FEB417C5C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95309"/>
              </p:ext>
            </p:extLst>
          </p:nvPr>
        </p:nvGraphicFramePr>
        <p:xfrm>
          <a:off x="1023938" y="2286000"/>
          <a:ext cx="9720263" cy="33270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5737">
                  <a:extLst>
                    <a:ext uri="{9D8B030D-6E8A-4147-A177-3AD203B41FA5}">
                      <a16:colId xmlns:a16="http://schemas.microsoft.com/office/drawing/2014/main" val="3338563501"/>
                    </a:ext>
                  </a:extLst>
                </a:gridCol>
                <a:gridCol w="5614438">
                  <a:extLst>
                    <a:ext uri="{9D8B030D-6E8A-4147-A177-3AD203B41FA5}">
                      <a16:colId xmlns:a16="http://schemas.microsoft.com/office/drawing/2014/main" val="2779780560"/>
                    </a:ext>
                  </a:extLst>
                </a:gridCol>
                <a:gridCol w="3240088">
                  <a:extLst>
                    <a:ext uri="{9D8B030D-6E8A-4147-A177-3AD203B41FA5}">
                      <a16:colId xmlns:a16="http://schemas.microsoft.com/office/drawing/2014/main" val="3990578411"/>
                    </a:ext>
                  </a:extLst>
                </a:gridCol>
              </a:tblGrid>
              <a:tr h="753401">
                <a:tc>
                  <a:txBody>
                    <a:bodyPr/>
                    <a:lstStyle/>
                    <a:p>
                      <a:pPr algn="ctr" fontAlgn="t"/>
                      <a:r>
                        <a:rPr lang="it-IT" sz="3200" dirty="0">
                          <a:effectLst/>
                        </a:rPr>
                        <a:t>1</a:t>
                      </a:r>
                    </a:p>
                  </a:txBody>
                  <a:tcPr marL="92574" marR="92574"/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it-IT" sz="3200">
                          <a:effectLst/>
                        </a:rPr>
                        <a:t>buongiornoprincipessa</a:t>
                      </a:r>
                    </a:p>
                  </a:txBody>
                  <a:tcPr marL="92574" marR="92574"/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it-IT" sz="3200">
                          <a:effectLst/>
                        </a:rPr>
                        <a:t>Princi10Pessa.Mia</a:t>
                      </a:r>
                    </a:p>
                  </a:txBody>
                  <a:tcPr marL="92574" marR="92574"/>
                </a:tc>
                <a:extLst>
                  <a:ext uri="{0D108BD9-81ED-4DB2-BD59-A6C34878D82A}">
                    <a16:rowId xmlns:a16="http://schemas.microsoft.com/office/drawing/2014/main" val="1683774105"/>
                  </a:ext>
                </a:extLst>
              </a:tr>
              <a:tr h="753401">
                <a:tc>
                  <a:txBody>
                    <a:bodyPr/>
                    <a:lstStyle/>
                    <a:p>
                      <a:pPr algn="ctr" fontAlgn="t"/>
                      <a:r>
                        <a:rPr lang="it-IT" sz="3200">
                          <a:effectLst/>
                        </a:rPr>
                        <a:t>2</a:t>
                      </a:r>
                    </a:p>
                  </a:txBody>
                  <a:tcPr marL="92574" marR="92574"/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it-IT" sz="3200">
                          <a:effectLst/>
                        </a:rPr>
                        <a:t>IlikeScar_fac3</a:t>
                      </a:r>
                    </a:p>
                  </a:txBody>
                  <a:tcPr marL="92574" marR="92574"/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it-IT" sz="3200">
                          <a:effectLst/>
                        </a:rPr>
                        <a:t>Sc4rf4c3</a:t>
                      </a:r>
                    </a:p>
                  </a:txBody>
                  <a:tcPr marL="92574" marR="92574"/>
                </a:tc>
                <a:extLst>
                  <a:ext uri="{0D108BD9-81ED-4DB2-BD59-A6C34878D82A}">
                    <a16:rowId xmlns:a16="http://schemas.microsoft.com/office/drawing/2014/main" val="2406133688"/>
                  </a:ext>
                </a:extLst>
              </a:tr>
              <a:tr h="753401">
                <a:tc>
                  <a:txBody>
                    <a:bodyPr/>
                    <a:lstStyle/>
                    <a:p>
                      <a:pPr algn="ctr" fontAlgn="t"/>
                      <a:r>
                        <a:rPr lang="it-IT" sz="3200">
                          <a:effectLst/>
                        </a:rPr>
                        <a:t>3</a:t>
                      </a:r>
                    </a:p>
                  </a:txBody>
                  <a:tcPr marL="92574" marR="92574"/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it-IT" sz="3200">
                          <a:effectLst/>
                        </a:rPr>
                        <a:t>YMCA</a:t>
                      </a:r>
                    </a:p>
                  </a:txBody>
                  <a:tcPr marL="92574" marR="92574"/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it-IT" sz="3200">
                          <a:effectLst/>
                        </a:rPr>
                        <a:t>SFIDT3</a:t>
                      </a:r>
                    </a:p>
                  </a:txBody>
                  <a:tcPr marL="92574" marR="92574"/>
                </a:tc>
                <a:extLst>
                  <a:ext uri="{0D108BD9-81ED-4DB2-BD59-A6C34878D82A}">
                    <a16:rowId xmlns:a16="http://schemas.microsoft.com/office/drawing/2014/main" val="613158007"/>
                  </a:ext>
                </a:extLst>
              </a:tr>
              <a:tr h="753401">
                <a:tc>
                  <a:txBody>
                    <a:bodyPr/>
                    <a:lstStyle/>
                    <a:p>
                      <a:pPr algn="ctr" fontAlgn="t"/>
                      <a:r>
                        <a:rPr lang="it-IT" sz="3200">
                          <a:effectLst/>
                        </a:rPr>
                        <a:t>4</a:t>
                      </a:r>
                    </a:p>
                  </a:txBody>
                  <a:tcPr marL="92574" marR="92574"/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it-IT" sz="3200">
                          <a:effectLst/>
                        </a:rPr>
                        <a:t>Siam03PiccoliPorcospin-)</a:t>
                      </a:r>
                    </a:p>
                  </a:txBody>
                  <a:tcPr marL="92574" marR="92574"/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it-IT" sz="3200" dirty="0">
                          <a:effectLst/>
                        </a:rPr>
                        <a:t>SonoPazzoDit3</a:t>
                      </a:r>
                    </a:p>
                  </a:txBody>
                  <a:tcPr marL="92574" marR="92574"/>
                </a:tc>
                <a:extLst>
                  <a:ext uri="{0D108BD9-81ED-4DB2-BD59-A6C34878D82A}">
                    <a16:rowId xmlns:a16="http://schemas.microsoft.com/office/drawing/2014/main" val="1734779394"/>
                  </a:ext>
                </a:extLst>
              </a:tr>
            </a:tbl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5049737-F618-41E7-8445-B0145AA4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A41E8E0-3C99-4AF5-BF9C-C5600A66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2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E0F8C-54C7-4128-8822-C76F2075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Verifica in due passaggi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C062C53A-1ECB-41FA-958C-54D6EC9F76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6533456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s://vivinternet.azzurro.it./images/deck/3/step-6.png">
            <a:extLst>
              <a:ext uri="{FF2B5EF4-FFF2-40B4-BE49-F238E27FC236}">
                <a16:creationId xmlns:a16="http://schemas.microsoft.com/office/drawing/2014/main" id="{C00BF9D5-27A8-4488-AF02-A6FCFAAFD0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8808" y="2286000"/>
            <a:ext cx="34162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1FF4F9-2443-4E6C-8D37-759BDF07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14CD2C-993C-4223-9280-6C30D0C2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14DF914F-2F68-497C-B3CE-92AD2AD9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Verifica in due passaggi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0B1C5CB-39D0-44E4-8629-DA234DA1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t>Alessandro Fuser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10C6-C0A6-4605-B877-4A587282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84065D-F351-4B03-BD91-D8A6B8D4B362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0B9239FA-A879-42E1-976C-78E1393D4D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936830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80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20672-D9E0-405D-BBA3-3F4D788B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Individua tra i fattori elencati quelli realmente utilizzabili per la verifica a due fattori.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A373E3D-27B9-49EF-9667-96E8E0E95F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Codice monouso via sms		</a:t>
            </a:r>
          </a:p>
          <a:p>
            <a:r>
              <a:rPr lang="it-IT" dirty="0"/>
              <a:t>Inserire due volte la propria password		</a:t>
            </a:r>
          </a:p>
          <a:p>
            <a:r>
              <a:rPr lang="it-IT" dirty="0"/>
              <a:t>USB token		</a:t>
            </a:r>
          </a:p>
          <a:p>
            <a:r>
              <a:rPr lang="it-IT" dirty="0"/>
              <a:t>Codice monouso tramite </a:t>
            </a:r>
            <a:r>
              <a:rPr lang="it-IT" dirty="0" err="1"/>
              <a:t>app</a:t>
            </a:r>
            <a:r>
              <a:rPr lang="it-IT" dirty="0"/>
              <a:t>		</a:t>
            </a:r>
          </a:p>
          <a:p>
            <a:r>
              <a:rPr lang="it-IT" dirty="0"/>
              <a:t>Effettuare l’accesso due volte consecutivamente		</a:t>
            </a:r>
          </a:p>
          <a:p>
            <a:r>
              <a:rPr lang="it-IT" dirty="0"/>
              <a:t>Effettuare l’accesso sempre dallo stesso dispositivo		</a:t>
            </a:r>
          </a:p>
          <a:p>
            <a:r>
              <a:rPr lang="it-IT" dirty="0"/>
              <a:t>Codici monouso senza scadenza da stampare</a:t>
            </a:r>
          </a:p>
        </p:txBody>
      </p:sp>
      <p:pic>
        <p:nvPicPr>
          <p:cNvPr id="4098" name="Picture 2" descr="https://vivinternet.azzurro.it./images/deck/3/step-7.png">
            <a:extLst>
              <a:ext uri="{FF2B5EF4-FFF2-40B4-BE49-F238E27FC236}">
                <a16:creationId xmlns:a16="http://schemas.microsoft.com/office/drawing/2014/main" id="{186F1AFC-3FFF-4A1D-BE9C-32CFCD5D9A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8808" y="2286000"/>
            <a:ext cx="34162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62DB531-AC57-4ACB-A315-710935E0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A57BEB-067E-4F41-BB4F-0AC69105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1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4F998E-821E-42F4-945A-A7AA7999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Indica se le seguenti frasi sono giuste o sbagliate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470120-ECDF-4982-BE82-C148A2FC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Nelle password è meglio non usare la nostra data di nascita, ma quella di altri membri della nostra famiglia sì		</a:t>
            </a:r>
          </a:p>
          <a:p>
            <a:r>
              <a:rPr lang="it-IT" dirty="0"/>
              <a:t>Una password veramente sicura dovrebbe essere imprevedibile e contenere lettere, numeri e caratteri speciali		</a:t>
            </a:r>
          </a:p>
          <a:p>
            <a:r>
              <a:rPr lang="it-IT" dirty="0"/>
              <a:t>Una password con la nostra canzone o citazione preferita è certamente sicura		</a:t>
            </a:r>
          </a:p>
          <a:p>
            <a:r>
              <a:rPr lang="it-IT" dirty="0"/>
              <a:t>Non è necessario utilizzare la verifica in due passaggi quando si tratta di profili social ma solo per account di posta elettronica o banking online		</a:t>
            </a:r>
          </a:p>
          <a:p>
            <a:r>
              <a:rPr lang="it-IT" dirty="0"/>
              <a:t>Una password non va condivisa con nessuno e per nessun motivo al mondo, neanche con un genitore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8FC4D1-8CF0-4F6E-A3EA-7FA39652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0C82B2A-C93A-4EED-9DDF-E7D277DD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2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A011D52-26B4-4677-95A8-1CD680EA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Custodisci le tue password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B4F2594-F812-4528-9859-4C6E8C56A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6A4948A-D1F4-4457-87AF-FE0DEE13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AC94E39-7B2D-408F-B6F3-56511C8C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2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7563C4-C37E-4A1B-B4F5-9333099E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Suggerimenti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CECE4F15-4D9E-4AC5-8E63-E6809835D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16546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2A6631-1276-4D0F-89AA-F1687294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121D0A-F7CA-4F58-9B9E-4A396308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63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2537F6-B0DC-46CE-85FA-1AF88651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Condividere e privacy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2F98378-23F2-4F25-8EF5-7F8B7E9F1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88359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5074204-12C9-4CFF-9E6D-304E85F0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D53AC5-23D1-4954-AA01-F17589CF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9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1BDE0-9AD0-4453-8F3F-BF1B4C5B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FDF6C13-317F-44CD-B9D3-18839A370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36438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A35646-EB15-4F81-A44E-3ED5574F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362A4D-E899-4D72-91C5-BFFA4C21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74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D34B1-CFD6-453C-AF4B-5836E907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1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BF80F75-79D6-4234-83C6-60F9D7155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12366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0A817A-7954-4499-83B5-FC15E06B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B2C365-9556-4D63-936B-AEAA28D0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1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39C9A4-E3D8-4C83-BCC1-4890E647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1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8F6C51F-F92D-499F-87BB-59F79B69E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6158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1C61AD-D0FC-41F1-8398-33C7F1A3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CBA1DF-365E-4408-99EC-3A45EEDE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03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846033-D272-4106-9AE3-3986195B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Attenzione: cosa dovrebbe fare a questo punto Pietro?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E1D6A4-41A8-43A8-BA11-306F2CBB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Creare un nuovo account e rinunciare subito ad accedere al vecchio		</a:t>
            </a:r>
          </a:p>
          <a:p>
            <a:r>
              <a:rPr lang="it-IT" dirty="0"/>
              <a:t>Abilitare sui siti su cui ha un account la verifica in due passaggi, laddove possibile	</a:t>
            </a:r>
          </a:p>
          <a:p>
            <a:r>
              <a:rPr lang="it-IT" dirty="0"/>
              <a:t>Verificare sulla pagina di assistenza del provider di posta l’esistenza di un metodo di recupero password alternativo per il servizio di posta elettronica		</a:t>
            </a:r>
          </a:p>
          <a:p>
            <a:r>
              <a:rPr lang="it-IT" dirty="0"/>
              <a:t>Cancellare o chiudere i suoi account con password simili a quella </a:t>
            </a:r>
            <a:r>
              <a:rPr lang="it-IT" dirty="0" err="1"/>
              <a:t>hackerata</a:t>
            </a:r>
            <a:r>
              <a:rPr lang="it-IT" dirty="0"/>
              <a:t>		</a:t>
            </a:r>
          </a:p>
          <a:p>
            <a:r>
              <a:rPr lang="it-IT" dirty="0"/>
              <a:t>Cambiare radicalmente le password simili a quella </a:t>
            </a:r>
            <a:r>
              <a:rPr lang="it-IT" dirty="0" err="1"/>
              <a:t>hackerata</a:t>
            </a:r>
            <a:r>
              <a:rPr lang="it-IT" dirty="0"/>
              <a:t> usate per accedere ad altri account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605E09-D2F2-4396-B98E-752F917B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A87C1D-F00B-424E-8534-DD9C5280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29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00870A-37C1-444F-82E1-DA085621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2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C9395E1-2AF9-40AF-B1FE-D49EAACBC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51036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ACC589-BF1B-4D52-A102-EBE50881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912FB2-C8CC-42D3-A2F8-4F9DB4FB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3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91FF4-E98C-4E62-B878-1C1CE29D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Cosa dovrebbe fare Sonia in una situazione del genere?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56567A-1C3B-4D4F-BC2C-9ED0BF54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Attivare la notifica di accesso da dispositivi diversi dal suo tramite sms		</a:t>
            </a:r>
          </a:p>
          <a:p>
            <a:r>
              <a:rPr lang="it-IT" dirty="0"/>
              <a:t>Cambiare immediatamente password e altre password simili usate per altri account</a:t>
            </a:r>
          </a:p>
          <a:p>
            <a:r>
              <a:rPr lang="it-IT" dirty="0"/>
              <a:t>Inviare un messaggio ai destinatari dei messaggi spiegando l’accaduto		</a:t>
            </a:r>
          </a:p>
          <a:p>
            <a:r>
              <a:rPr lang="it-IT" dirty="0"/>
              <a:t>Cancellare il suo account		</a:t>
            </a:r>
          </a:p>
          <a:p>
            <a:r>
              <a:rPr lang="it-IT" dirty="0"/>
              <a:t>Sostituire la password con un’altra semplice per assicurarsi sempre l’accesso senza difficoltà		</a:t>
            </a:r>
          </a:p>
          <a:p>
            <a:r>
              <a:rPr lang="it-IT" dirty="0"/>
              <a:t>Parlarne direttamente con Giorgia e/o con un adulto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3494E4-0F29-4B6F-B627-26D5DA16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CB3781-69A6-4DCF-BB38-6BE0FA35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8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password">
            <a:extLst>
              <a:ext uri="{FF2B5EF4-FFF2-40B4-BE49-F238E27FC236}">
                <a16:creationId xmlns:a16="http://schemas.microsoft.com/office/drawing/2014/main" id="{B3DC8C1C-6AAE-42BC-B027-354853D4D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" r="2829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DC3714-1AA0-472E-95C9-4C31277C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Alessandro Fuser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29E8B8-B3A4-40CE-B44C-4D71EC6C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97799C9-84D9-46D2-A11E-BCF8A720529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22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92C64D4-EA3B-402E-8198-92008268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Proteggi i tuoi segreti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0AC65-B812-4280-B072-6E28AE609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B9FCF63-F216-4AB4-97CD-82C5C056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30BF4BD-744E-4033-9ED7-6C89AE35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3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F848A-4624-41E5-B86C-3190AE93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Bella la tecnologia…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14D6514-C96B-42BC-988A-A38044C0B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30321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0844C2-EC19-47C1-923D-4E2DA60D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FD9819-01DB-4B2B-9EA0-A6D2E9C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6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939E1-DF8B-4470-9216-5DE3695B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 anche se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3D1CB95-5D03-4C2F-AFE7-3D9F06007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95190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1D848D2-E74F-4304-8DB4-D5AD38EC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C97B9B-3919-4CDA-A543-F73FDDE8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8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2CE8C9-ED6D-493B-83B0-CE3B2292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Protezione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6A882C0-3E80-4470-90D4-372AC5045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68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B429628-8527-4A25-9CA1-3F740A7B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CAA84DF-A254-4789-BFB4-CCDF9E82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594699-0867-4483-8E84-42F93E56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 ma come mi ricordo tutto?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2B46B51-0710-4C4A-9E08-DC898077F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32123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F9DAB27-0F65-4925-ADA9-36ED15F5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C691B6F-215A-48E0-9B28-F2933ABB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8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20BA2BA-0E44-408D-841A-DDBA7B7D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creare una password efficace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46A71-F39C-486B-8A89-5B4D2C710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730DF73-0977-44E1-8129-88CB3574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F35E02C-EF02-45A6-B3EB-DE5BB577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3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801DF-0090-4EEC-8456-67A686D0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Ingegneria sociale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F661C9B-49A5-4944-ACD9-FED056877F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36373361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vivinternet.azzurro.it./images/deck/3/step-3.png">
            <a:extLst>
              <a:ext uri="{FF2B5EF4-FFF2-40B4-BE49-F238E27FC236}">
                <a16:creationId xmlns:a16="http://schemas.microsoft.com/office/drawing/2014/main" id="{C8025EF5-06B6-45CB-8ECD-ADFF07B737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8808" y="2286000"/>
            <a:ext cx="34162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946E2B-6476-4370-93ED-E2F6C0B7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Alessandro Fuser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A9E0B8-76AF-423A-97D7-DC3DC58F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76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Widescreen</PresentationFormat>
  <Paragraphs>134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Calibri</vt:lpstr>
      <vt:lpstr>Tw Cen MT</vt:lpstr>
      <vt:lpstr>Tw Cen MT Condensed</vt:lpstr>
      <vt:lpstr>Wingdings 3</vt:lpstr>
      <vt:lpstr>Integrale</vt:lpstr>
      <vt:lpstr>Custodisci le tue informazioni personali</vt:lpstr>
      <vt:lpstr>Obiettivi</vt:lpstr>
      <vt:lpstr>Proteggi i tuoi segreti</vt:lpstr>
      <vt:lpstr>Bella la tecnologia…</vt:lpstr>
      <vt:lpstr>… anche se</vt:lpstr>
      <vt:lpstr>Protezione</vt:lpstr>
      <vt:lpstr>Si ma come mi ricordo tutto?</vt:lpstr>
      <vt:lpstr>Come creare una password efficace</vt:lpstr>
      <vt:lpstr>Ingegneria sociale</vt:lpstr>
      <vt:lpstr>Forza bruta</vt:lpstr>
      <vt:lpstr>Buone abitudini</vt:lpstr>
      <vt:lpstr>Quale è la password più efficace?</vt:lpstr>
      <vt:lpstr>Verifica in due passaggi</vt:lpstr>
      <vt:lpstr>Verifica in due passaggi</vt:lpstr>
      <vt:lpstr>Individua tra i fattori elencati quelli realmente utilizzabili per la verifica a due fattori.</vt:lpstr>
      <vt:lpstr>Indica se le seguenti frasi sono giuste o sbagliate</vt:lpstr>
      <vt:lpstr>Custodisci le tue password</vt:lpstr>
      <vt:lpstr>Suggerimenti</vt:lpstr>
      <vt:lpstr>Condividere e privacy</vt:lpstr>
      <vt:lpstr>Caso 1</vt:lpstr>
      <vt:lpstr>Caso 1</vt:lpstr>
      <vt:lpstr>Attenzione: cosa dovrebbe fare a questo punto Pietro?</vt:lpstr>
      <vt:lpstr>Caso 2</vt:lpstr>
      <vt:lpstr>Cosa dovrebbe fare Sonia in una situazione del genere?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Custodisci le tue informazioni personali</dc:title>
  <dc:creator>Alessandro Fuser</dc:creator>
  <cp:lastModifiedBy>Alessandro Fuser</cp:lastModifiedBy>
  <cp:revision>1</cp:revision>
  <dcterms:created xsi:type="dcterms:W3CDTF">2019-04-03T07:47:30Z</dcterms:created>
  <dcterms:modified xsi:type="dcterms:W3CDTF">2019-04-03T07:47:33Z</dcterms:modified>
</cp:coreProperties>
</file>