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notesMasterIdLst>
    <p:notesMasterId r:id="rId33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9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6" r:id="rId30"/>
    <p:sldId id="287" r:id="rId31"/>
    <p:sldId id="290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3CC235-CC0C-41D7-8E0F-6F2BAD36EBDE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31789851-62EB-4F82-87D2-433A7BF275B6}">
      <dgm:prSet/>
      <dgm:spPr/>
      <dgm:t>
        <a:bodyPr/>
        <a:lstStyle/>
        <a:p>
          <a:r>
            <a:rPr lang="it-IT"/>
            <a:t>Cyberbullismo</a:t>
          </a:r>
        </a:p>
      </dgm:t>
    </dgm:pt>
    <dgm:pt modelId="{3B159357-2A2A-4027-A888-B050155349DD}" type="parTrans" cxnId="{0C062D8C-7853-4CA3-A918-68ECDABF55DB}">
      <dgm:prSet/>
      <dgm:spPr/>
      <dgm:t>
        <a:bodyPr/>
        <a:lstStyle/>
        <a:p>
          <a:endParaRPr lang="it-IT"/>
        </a:p>
      </dgm:t>
    </dgm:pt>
    <dgm:pt modelId="{3FC253BE-95D0-4A39-9AF6-0BAB8827C6BE}" type="sibTrans" cxnId="{0C062D8C-7853-4CA3-A918-68ECDABF55DB}">
      <dgm:prSet/>
      <dgm:spPr/>
      <dgm:t>
        <a:bodyPr/>
        <a:lstStyle/>
        <a:p>
          <a:endParaRPr lang="it-IT"/>
        </a:p>
      </dgm:t>
    </dgm:pt>
    <dgm:pt modelId="{F904C350-DB94-45B9-A123-53DE3A4B5E59}">
      <dgm:prSet/>
      <dgm:spPr/>
      <dgm:t>
        <a:bodyPr/>
        <a:lstStyle/>
        <a:p>
          <a:r>
            <a:rPr lang="it-IT"/>
            <a:t>Il ruolo degli educatori</a:t>
          </a:r>
        </a:p>
      </dgm:t>
    </dgm:pt>
    <dgm:pt modelId="{54670565-1FAA-46A8-B2C5-A97378FEE040}" type="parTrans" cxnId="{3D8F4155-46A8-4CD6-B42F-6A0C9D628AB1}">
      <dgm:prSet/>
      <dgm:spPr/>
      <dgm:t>
        <a:bodyPr/>
        <a:lstStyle/>
        <a:p>
          <a:endParaRPr lang="it-IT"/>
        </a:p>
      </dgm:t>
    </dgm:pt>
    <dgm:pt modelId="{78B810D6-5E4C-48A2-967D-C5A3FA772523}" type="sibTrans" cxnId="{3D8F4155-46A8-4CD6-B42F-6A0C9D628AB1}">
      <dgm:prSet/>
      <dgm:spPr/>
      <dgm:t>
        <a:bodyPr/>
        <a:lstStyle/>
        <a:p>
          <a:endParaRPr lang="it-IT"/>
        </a:p>
      </dgm:t>
    </dgm:pt>
    <dgm:pt modelId="{30BAC6C1-B3CC-4053-A768-3359A07E9FA0}">
      <dgm:prSet/>
      <dgm:spPr/>
      <dgm:t>
        <a:bodyPr/>
        <a:lstStyle/>
        <a:p>
          <a:r>
            <a:rPr lang="it-IT"/>
            <a:t>Educare alla gentilezza</a:t>
          </a:r>
        </a:p>
      </dgm:t>
    </dgm:pt>
    <dgm:pt modelId="{A5E6D7B6-CB13-4F35-BE07-F4F0ADE584EE}" type="parTrans" cxnId="{1A34C07F-0191-4B74-8A91-F833537C2115}">
      <dgm:prSet/>
      <dgm:spPr/>
      <dgm:t>
        <a:bodyPr/>
        <a:lstStyle/>
        <a:p>
          <a:endParaRPr lang="it-IT"/>
        </a:p>
      </dgm:t>
    </dgm:pt>
    <dgm:pt modelId="{B288C123-4471-4870-B5A3-7048A4AA76D7}" type="sibTrans" cxnId="{1A34C07F-0191-4B74-8A91-F833537C2115}">
      <dgm:prSet/>
      <dgm:spPr/>
      <dgm:t>
        <a:bodyPr/>
        <a:lstStyle/>
        <a:p>
          <a:endParaRPr lang="it-IT"/>
        </a:p>
      </dgm:t>
    </dgm:pt>
    <dgm:pt modelId="{C4559851-6B11-4157-89CA-D8B1C363FDF0}" type="pres">
      <dgm:prSet presAssocID="{6C3CC235-CC0C-41D7-8E0F-6F2BAD36EBDE}" presName="diagram" presStyleCnt="0">
        <dgm:presLayoutVars>
          <dgm:dir/>
          <dgm:resizeHandles val="exact"/>
        </dgm:presLayoutVars>
      </dgm:prSet>
      <dgm:spPr/>
    </dgm:pt>
    <dgm:pt modelId="{2CDE9B9C-4AC7-49B8-B641-B3E4AAFD7C94}" type="pres">
      <dgm:prSet presAssocID="{31789851-62EB-4F82-87D2-433A7BF275B6}" presName="node" presStyleLbl="node1" presStyleIdx="0" presStyleCnt="3">
        <dgm:presLayoutVars>
          <dgm:bulletEnabled val="1"/>
        </dgm:presLayoutVars>
      </dgm:prSet>
      <dgm:spPr/>
    </dgm:pt>
    <dgm:pt modelId="{9D0A703F-70ED-4C6B-939F-0B0F02CC21A2}" type="pres">
      <dgm:prSet presAssocID="{3FC253BE-95D0-4A39-9AF6-0BAB8827C6BE}" presName="sibTrans" presStyleCnt="0"/>
      <dgm:spPr/>
    </dgm:pt>
    <dgm:pt modelId="{52BC9D3D-4D71-46E4-B25F-F8B98BEC2893}" type="pres">
      <dgm:prSet presAssocID="{F904C350-DB94-45B9-A123-53DE3A4B5E59}" presName="node" presStyleLbl="node1" presStyleIdx="1" presStyleCnt="3">
        <dgm:presLayoutVars>
          <dgm:bulletEnabled val="1"/>
        </dgm:presLayoutVars>
      </dgm:prSet>
      <dgm:spPr/>
    </dgm:pt>
    <dgm:pt modelId="{BCB8F4ED-C663-4BBF-BC0C-6CEA31999BD9}" type="pres">
      <dgm:prSet presAssocID="{78B810D6-5E4C-48A2-967D-C5A3FA772523}" presName="sibTrans" presStyleCnt="0"/>
      <dgm:spPr/>
    </dgm:pt>
    <dgm:pt modelId="{9EB283F4-6B8D-4B0B-BEB6-8DD6401F103F}" type="pres">
      <dgm:prSet presAssocID="{30BAC6C1-B3CC-4053-A768-3359A07E9FA0}" presName="node" presStyleLbl="node1" presStyleIdx="2" presStyleCnt="3">
        <dgm:presLayoutVars>
          <dgm:bulletEnabled val="1"/>
        </dgm:presLayoutVars>
      </dgm:prSet>
      <dgm:spPr/>
    </dgm:pt>
  </dgm:ptLst>
  <dgm:cxnLst>
    <dgm:cxn modelId="{A903660B-4FC2-4FBA-958A-6E3046371B66}" type="presOf" srcId="{6C3CC235-CC0C-41D7-8E0F-6F2BAD36EBDE}" destId="{C4559851-6B11-4157-89CA-D8B1C363FDF0}" srcOrd="0" destOrd="0" presId="urn:microsoft.com/office/officeart/2005/8/layout/default"/>
    <dgm:cxn modelId="{5DE5A02C-2ABE-4F96-917C-B5F150A15F7D}" type="presOf" srcId="{30BAC6C1-B3CC-4053-A768-3359A07E9FA0}" destId="{9EB283F4-6B8D-4B0B-BEB6-8DD6401F103F}" srcOrd="0" destOrd="0" presId="urn:microsoft.com/office/officeart/2005/8/layout/default"/>
    <dgm:cxn modelId="{8589EC3F-C07C-425A-9B49-0811FA4F80A4}" type="presOf" srcId="{31789851-62EB-4F82-87D2-433A7BF275B6}" destId="{2CDE9B9C-4AC7-49B8-B641-B3E4AAFD7C94}" srcOrd="0" destOrd="0" presId="urn:microsoft.com/office/officeart/2005/8/layout/default"/>
    <dgm:cxn modelId="{68EB1B49-699A-487F-9A93-59AA1436E68C}" type="presOf" srcId="{F904C350-DB94-45B9-A123-53DE3A4B5E59}" destId="{52BC9D3D-4D71-46E4-B25F-F8B98BEC2893}" srcOrd="0" destOrd="0" presId="urn:microsoft.com/office/officeart/2005/8/layout/default"/>
    <dgm:cxn modelId="{3D8F4155-46A8-4CD6-B42F-6A0C9D628AB1}" srcId="{6C3CC235-CC0C-41D7-8E0F-6F2BAD36EBDE}" destId="{F904C350-DB94-45B9-A123-53DE3A4B5E59}" srcOrd="1" destOrd="0" parTransId="{54670565-1FAA-46A8-B2C5-A97378FEE040}" sibTransId="{78B810D6-5E4C-48A2-967D-C5A3FA772523}"/>
    <dgm:cxn modelId="{1A34C07F-0191-4B74-8A91-F833537C2115}" srcId="{6C3CC235-CC0C-41D7-8E0F-6F2BAD36EBDE}" destId="{30BAC6C1-B3CC-4053-A768-3359A07E9FA0}" srcOrd="2" destOrd="0" parTransId="{A5E6D7B6-CB13-4F35-BE07-F4F0ADE584EE}" sibTransId="{B288C123-4471-4870-B5A3-7048A4AA76D7}"/>
    <dgm:cxn modelId="{0C062D8C-7853-4CA3-A918-68ECDABF55DB}" srcId="{6C3CC235-CC0C-41D7-8E0F-6F2BAD36EBDE}" destId="{31789851-62EB-4F82-87D2-433A7BF275B6}" srcOrd="0" destOrd="0" parTransId="{3B159357-2A2A-4027-A888-B050155349DD}" sibTransId="{3FC253BE-95D0-4A39-9AF6-0BAB8827C6BE}"/>
    <dgm:cxn modelId="{7BAF09EC-1FFE-4E44-8B26-CD104E47CE72}" type="presParOf" srcId="{C4559851-6B11-4157-89CA-D8B1C363FDF0}" destId="{2CDE9B9C-4AC7-49B8-B641-B3E4AAFD7C94}" srcOrd="0" destOrd="0" presId="urn:microsoft.com/office/officeart/2005/8/layout/default"/>
    <dgm:cxn modelId="{1878950F-1E44-479E-9670-9D9E11B6C059}" type="presParOf" srcId="{C4559851-6B11-4157-89CA-D8B1C363FDF0}" destId="{9D0A703F-70ED-4C6B-939F-0B0F02CC21A2}" srcOrd="1" destOrd="0" presId="urn:microsoft.com/office/officeart/2005/8/layout/default"/>
    <dgm:cxn modelId="{C47B52AE-EE35-4366-BD43-F3E8A7B1D240}" type="presParOf" srcId="{C4559851-6B11-4157-89CA-D8B1C363FDF0}" destId="{52BC9D3D-4D71-46E4-B25F-F8B98BEC2893}" srcOrd="2" destOrd="0" presId="urn:microsoft.com/office/officeart/2005/8/layout/default"/>
    <dgm:cxn modelId="{7652C826-EDFD-4ED0-BD4D-1D45D2BAEE7D}" type="presParOf" srcId="{C4559851-6B11-4157-89CA-D8B1C363FDF0}" destId="{BCB8F4ED-C663-4BBF-BC0C-6CEA31999BD9}" srcOrd="3" destOrd="0" presId="urn:microsoft.com/office/officeart/2005/8/layout/default"/>
    <dgm:cxn modelId="{F3CBD5DB-4827-4732-8C79-FFDEDD4E0C88}" type="presParOf" srcId="{C4559851-6B11-4157-89CA-D8B1C363FDF0}" destId="{9EB283F4-6B8D-4B0B-BEB6-8DD6401F103F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B008688-F4D2-4A93-B35E-1D29CCCC1DCE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2BD64979-D0B8-44A8-918F-095DD6CE204C}">
      <dgm:prSet/>
      <dgm:spPr/>
      <dgm:t>
        <a:bodyPr/>
        <a:lstStyle/>
        <a:p>
          <a:r>
            <a:rPr lang="it-IT"/>
            <a:t>L’Harassment (molestia) è un comportamento simile al Flaming, ma si verifica quando vi è l'invio ripetuto di messaggi denigratori che ha come obiettivo ultimo quello di ferire qualcuno</a:t>
          </a:r>
        </a:p>
      </dgm:t>
    </dgm:pt>
    <dgm:pt modelId="{778A4652-C882-44CF-8D57-3BFDBF187179}" type="parTrans" cxnId="{D79A100C-18F0-4398-B715-17731743B3EC}">
      <dgm:prSet/>
      <dgm:spPr/>
      <dgm:t>
        <a:bodyPr/>
        <a:lstStyle/>
        <a:p>
          <a:endParaRPr lang="it-IT"/>
        </a:p>
      </dgm:t>
    </dgm:pt>
    <dgm:pt modelId="{178F90EE-86B6-4B10-B7FA-2D37D65E17EF}" type="sibTrans" cxnId="{D79A100C-18F0-4398-B715-17731743B3EC}">
      <dgm:prSet/>
      <dgm:spPr/>
      <dgm:t>
        <a:bodyPr/>
        <a:lstStyle/>
        <a:p>
          <a:endParaRPr lang="it-IT"/>
        </a:p>
      </dgm:t>
    </dgm:pt>
    <dgm:pt modelId="{7D5CFFB1-632F-487E-8DB1-1147B89AC29F}" type="pres">
      <dgm:prSet presAssocID="{DB008688-F4D2-4A93-B35E-1D29CCCC1DCE}" presName="Name0" presStyleCnt="0">
        <dgm:presLayoutVars>
          <dgm:dir/>
          <dgm:resizeHandles val="exact"/>
        </dgm:presLayoutVars>
      </dgm:prSet>
      <dgm:spPr/>
    </dgm:pt>
    <dgm:pt modelId="{CD1D02EB-D238-40AC-8A0F-C26800246975}" type="pres">
      <dgm:prSet presAssocID="{2BD64979-D0B8-44A8-918F-095DD6CE204C}" presName="node" presStyleLbl="node1" presStyleIdx="0" presStyleCnt="1">
        <dgm:presLayoutVars>
          <dgm:bulletEnabled val="1"/>
        </dgm:presLayoutVars>
      </dgm:prSet>
      <dgm:spPr/>
    </dgm:pt>
  </dgm:ptLst>
  <dgm:cxnLst>
    <dgm:cxn modelId="{D79A100C-18F0-4398-B715-17731743B3EC}" srcId="{DB008688-F4D2-4A93-B35E-1D29CCCC1DCE}" destId="{2BD64979-D0B8-44A8-918F-095DD6CE204C}" srcOrd="0" destOrd="0" parTransId="{778A4652-C882-44CF-8D57-3BFDBF187179}" sibTransId="{178F90EE-86B6-4B10-B7FA-2D37D65E17EF}"/>
    <dgm:cxn modelId="{24608273-F567-41D3-93B9-397BD488DEC5}" type="presOf" srcId="{2BD64979-D0B8-44A8-918F-095DD6CE204C}" destId="{CD1D02EB-D238-40AC-8A0F-C26800246975}" srcOrd="0" destOrd="0" presId="urn:microsoft.com/office/officeart/2005/8/layout/process1"/>
    <dgm:cxn modelId="{9410EFED-D1DD-42C5-AED8-28AF9B25F19F}" type="presOf" srcId="{DB008688-F4D2-4A93-B35E-1D29CCCC1DCE}" destId="{7D5CFFB1-632F-487E-8DB1-1147B89AC29F}" srcOrd="0" destOrd="0" presId="urn:microsoft.com/office/officeart/2005/8/layout/process1"/>
    <dgm:cxn modelId="{370BC255-69E0-449E-977C-A6780BF474D7}" type="presParOf" srcId="{7D5CFFB1-632F-487E-8DB1-1147B89AC29F}" destId="{CD1D02EB-D238-40AC-8A0F-C26800246975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0D50002-10B3-46EE-8AE6-ABD603353CDA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FFD0B440-E657-4897-9889-C85FF34D8D0C}">
      <dgm:prSet/>
      <dgm:spPr/>
      <dgm:t>
        <a:bodyPr/>
        <a:lstStyle/>
        <a:p>
          <a:r>
            <a:rPr lang="it-IT"/>
            <a:t>Quando si parla di Cyberstalking (persecuzione telematica), l’artefice dell’aggressione non si limita più a offese, ma perseguita la sua vittima con vere e proprie minacce, tanto da farle temere per la propria sicurezza fisica</a:t>
          </a:r>
        </a:p>
      </dgm:t>
    </dgm:pt>
    <dgm:pt modelId="{393B5017-19A6-4B71-9231-0DDE0D3C4773}" type="parTrans" cxnId="{2CBA6830-99CF-4380-98D6-4278E7350653}">
      <dgm:prSet/>
      <dgm:spPr/>
      <dgm:t>
        <a:bodyPr/>
        <a:lstStyle/>
        <a:p>
          <a:endParaRPr lang="it-IT"/>
        </a:p>
      </dgm:t>
    </dgm:pt>
    <dgm:pt modelId="{853FAEE7-593B-4961-945E-776D577CF7D8}" type="sibTrans" cxnId="{2CBA6830-99CF-4380-98D6-4278E7350653}">
      <dgm:prSet/>
      <dgm:spPr/>
      <dgm:t>
        <a:bodyPr/>
        <a:lstStyle/>
        <a:p>
          <a:endParaRPr lang="it-IT"/>
        </a:p>
      </dgm:t>
    </dgm:pt>
    <dgm:pt modelId="{B9E8F0D6-3592-4ADA-8F48-C4B692867226}" type="pres">
      <dgm:prSet presAssocID="{C0D50002-10B3-46EE-8AE6-ABD603353CDA}" presName="Name0" presStyleCnt="0">
        <dgm:presLayoutVars>
          <dgm:dir/>
          <dgm:resizeHandles val="exact"/>
        </dgm:presLayoutVars>
      </dgm:prSet>
      <dgm:spPr/>
    </dgm:pt>
    <dgm:pt modelId="{825F37DF-D5C5-403C-A9A2-10E794923A54}" type="pres">
      <dgm:prSet presAssocID="{FFD0B440-E657-4897-9889-C85FF34D8D0C}" presName="node" presStyleLbl="node1" presStyleIdx="0" presStyleCnt="1">
        <dgm:presLayoutVars>
          <dgm:bulletEnabled val="1"/>
        </dgm:presLayoutVars>
      </dgm:prSet>
      <dgm:spPr/>
    </dgm:pt>
  </dgm:ptLst>
  <dgm:cxnLst>
    <dgm:cxn modelId="{E47E6A1C-C154-4009-BDA2-4E0A591F335A}" type="presOf" srcId="{C0D50002-10B3-46EE-8AE6-ABD603353CDA}" destId="{B9E8F0D6-3592-4ADA-8F48-C4B692867226}" srcOrd="0" destOrd="0" presId="urn:microsoft.com/office/officeart/2005/8/layout/process1"/>
    <dgm:cxn modelId="{2CBA6830-99CF-4380-98D6-4278E7350653}" srcId="{C0D50002-10B3-46EE-8AE6-ABD603353CDA}" destId="{FFD0B440-E657-4897-9889-C85FF34D8D0C}" srcOrd="0" destOrd="0" parTransId="{393B5017-19A6-4B71-9231-0DDE0D3C4773}" sibTransId="{853FAEE7-593B-4961-945E-776D577CF7D8}"/>
    <dgm:cxn modelId="{D927435F-A9F6-42C0-8F3E-12D7603DEF50}" type="presOf" srcId="{FFD0B440-E657-4897-9889-C85FF34D8D0C}" destId="{825F37DF-D5C5-403C-A9A2-10E794923A54}" srcOrd="0" destOrd="0" presId="urn:microsoft.com/office/officeart/2005/8/layout/process1"/>
    <dgm:cxn modelId="{E541FFA9-6309-4FE6-9577-B96EF0ED6CC7}" type="presParOf" srcId="{B9E8F0D6-3592-4ADA-8F48-C4B692867226}" destId="{825F37DF-D5C5-403C-A9A2-10E794923A54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E3B4D1A-1467-4A35-A3BB-3A8219D01AD9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A831ABB9-056A-43D7-A8FB-87A55090D8DA}">
      <dgm:prSet/>
      <dgm:spPr/>
      <dgm:t>
        <a:bodyPr/>
        <a:lstStyle/>
        <a:p>
          <a:r>
            <a:rPr lang="it-IT" dirty="0"/>
            <a:t>La Denigrazione avviene attraverso la diffusione di pettegolezzi o immagini imbarazzanti sulla vittima allo scopo di ridicolizzarla e danneggiarne la reputazione</a:t>
          </a:r>
        </a:p>
      </dgm:t>
    </dgm:pt>
    <dgm:pt modelId="{20D220F2-2A91-4FFC-A3E0-B24564CC0239}" type="parTrans" cxnId="{6A7537C8-820D-42E6-AD05-1B95C8F6BB40}">
      <dgm:prSet/>
      <dgm:spPr/>
      <dgm:t>
        <a:bodyPr/>
        <a:lstStyle/>
        <a:p>
          <a:endParaRPr lang="it-IT"/>
        </a:p>
      </dgm:t>
    </dgm:pt>
    <dgm:pt modelId="{C63647DA-892F-49F2-91AB-03AEFB60688E}" type="sibTrans" cxnId="{6A7537C8-820D-42E6-AD05-1B95C8F6BB40}">
      <dgm:prSet/>
      <dgm:spPr/>
      <dgm:t>
        <a:bodyPr/>
        <a:lstStyle/>
        <a:p>
          <a:endParaRPr lang="it-IT"/>
        </a:p>
      </dgm:t>
    </dgm:pt>
    <dgm:pt modelId="{0BDFC91B-444C-4E1D-88B5-4A5C1542F162}" type="pres">
      <dgm:prSet presAssocID="{BE3B4D1A-1467-4A35-A3BB-3A8219D01AD9}" presName="linear" presStyleCnt="0">
        <dgm:presLayoutVars>
          <dgm:animLvl val="lvl"/>
          <dgm:resizeHandles val="exact"/>
        </dgm:presLayoutVars>
      </dgm:prSet>
      <dgm:spPr/>
    </dgm:pt>
    <dgm:pt modelId="{EE56C934-2382-4456-ADE9-F0F48C2BD86A}" type="pres">
      <dgm:prSet presAssocID="{A831ABB9-056A-43D7-A8FB-87A55090D8D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64EC63A-9C93-4358-B4C3-9335DD67A4F1}" type="presOf" srcId="{A831ABB9-056A-43D7-A8FB-87A55090D8DA}" destId="{EE56C934-2382-4456-ADE9-F0F48C2BD86A}" srcOrd="0" destOrd="0" presId="urn:microsoft.com/office/officeart/2005/8/layout/vList2"/>
    <dgm:cxn modelId="{6A7537C8-820D-42E6-AD05-1B95C8F6BB40}" srcId="{BE3B4D1A-1467-4A35-A3BB-3A8219D01AD9}" destId="{A831ABB9-056A-43D7-A8FB-87A55090D8DA}" srcOrd="0" destOrd="0" parTransId="{20D220F2-2A91-4FFC-A3E0-B24564CC0239}" sibTransId="{C63647DA-892F-49F2-91AB-03AEFB60688E}"/>
    <dgm:cxn modelId="{39754AF6-3A0A-497A-AF15-7C7F22BFC685}" type="presOf" srcId="{BE3B4D1A-1467-4A35-A3BB-3A8219D01AD9}" destId="{0BDFC91B-444C-4E1D-88B5-4A5C1542F162}" srcOrd="0" destOrd="0" presId="urn:microsoft.com/office/officeart/2005/8/layout/vList2"/>
    <dgm:cxn modelId="{FC937BF8-2DC6-49FA-9A64-E81308135AA8}" type="presParOf" srcId="{0BDFC91B-444C-4E1D-88B5-4A5C1542F162}" destId="{EE56C934-2382-4456-ADE9-F0F48C2BD86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3DDFA9F-E121-45F4-8087-159DEDD808C1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B05DE98E-C3AE-4E5E-A233-164E8CD1A58F}">
      <dgm:prSet/>
      <dgm:spPr/>
      <dgm:t>
        <a:bodyPr/>
        <a:lstStyle/>
        <a:p>
          <a:r>
            <a:rPr lang="it-IT"/>
            <a:t>La Sostituzione dell’identità ha luogo quando il cyberbullo riesce ad accedere all’account della vittima e fingersi questa persona, inviando messaggi ai suoi contatti e a nome suo, allo scopo di rovinarne la reputazione</a:t>
          </a:r>
        </a:p>
      </dgm:t>
    </dgm:pt>
    <dgm:pt modelId="{3F3D08A9-EB29-4BA9-A163-92475A496592}" type="parTrans" cxnId="{B59190F8-1E88-496F-9A52-A4B8AD9471A0}">
      <dgm:prSet/>
      <dgm:spPr/>
      <dgm:t>
        <a:bodyPr/>
        <a:lstStyle/>
        <a:p>
          <a:endParaRPr lang="it-IT"/>
        </a:p>
      </dgm:t>
    </dgm:pt>
    <dgm:pt modelId="{7A08A45C-CAE7-458F-8BB1-9A5C553BC7D8}" type="sibTrans" cxnId="{B59190F8-1E88-496F-9A52-A4B8AD9471A0}">
      <dgm:prSet/>
      <dgm:spPr/>
      <dgm:t>
        <a:bodyPr/>
        <a:lstStyle/>
        <a:p>
          <a:endParaRPr lang="it-IT"/>
        </a:p>
      </dgm:t>
    </dgm:pt>
    <dgm:pt modelId="{B81F7D59-7B32-45BA-BB98-ED9FD17DAF63}" type="pres">
      <dgm:prSet presAssocID="{B3DDFA9F-E121-45F4-8087-159DEDD808C1}" presName="Name0" presStyleCnt="0">
        <dgm:presLayoutVars>
          <dgm:dir/>
          <dgm:resizeHandles val="exact"/>
        </dgm:presLayoutVars>
      </dgm:prSet>
      <dgm:spPr/>
    </dgm:pt>
    <dgm:pt modelId="{AB69719E-4407-4B71-B698-85D0E109FAC0}" type="pres">
      <dgm:prSet presAssocID="{B05DE98E-C3AE-4E5E-A233-164E8CD1A58F}" presName="node" presStyleLbl="node1" presStyleIdx="0" presStyleCnt="1">
        <dgm:presLayoutVars>
          <dgm:bulletEnabled val="1"/>
        </dgm:presLayoutVars>
      </dgm:prSet>
      <dgm:spPr/>
    </dgm:pt>
  </dgm:ptLst>
  <dgm:cxnLst>
    <dgm:cxn modelId="{096D605D-5933-44D7-BF45-3C57163DC0E7}" type="presOf" srcId="{B3DDFA9F-E121-45F4-8087-159DEDD808C1}" destId="{B81F7D59-7B32-45BA-BB98-ED9FD17DAF63}" srcOrd="0" destOrd="0" presId="urn:microsoft.com/office/officeart/2005/8/layout/process1"/>
    <dgm:cxn modelId="{54B07586-4B7B-41DD-BC17-24C580834847}" type="presOf" srcId="{B05DE98E-C3AE-4E5E-A233-164E8CD1A58F}" destId="{AB69719E-4407-4B71-B698-85D0E109FAC0}" srcOrd="0" destOrd="0" presId="urn:microsoft.com/office/officeart/2005/8/layout/process1"/>
    <dgm:cxn modelId="{B59190F8-1E88-496F-9A52-A4B8AD9471A0}" srcId="{B3DDFA9F-E121-45F4-8087-159DEDD808C1}" destId="{B05DE98E-C3AE-4E5E-A233-164E8CD1A58F}" srcOrd="0" destOrd="0" parTransId="{3F3D08A9-EB29-4BA9-A163-92475A496592}" sibTransId="{7A08A45C-CAE7-458F-8BB1-9A5C553BC7D8}"/>
    <dgm:cxn modelId="{2C7AE6C7-72DC-4300-83F3-FC0320EE6F4F}" type="presParOf" srcId="{B81F7D59-7B32-45BA-BB98-ED9FD17DAF63}" destId="{AB69719E-4407-4B71-B698-85D0E109FAC0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9ECD02D-B5E3-40EA-8D69-268DB3F4A5D2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5BB0D5E9-C2FF-46F2-B2AE-B145BDE35A56}">
      <dgm:prSet/>
      <dgm:spPr/>
      <dgm:t>
        <a:bodyPr/>
        <a:lstStyle/>
        <a:p>
          <a:r>
            <a:rPr lang="it-IT"/>
            <a:t>Si parla di Trickery (raggiro) quando il cyberbullo rivela informazioni personali e riservate della vittima ottenute con l’inganno, ad esempio condividendo registrazioni di confidenze o chat o minacciando di farlo qualora questa non accetti di esaudire le sue richieste</a:t>
          </a:r>
        </a:p>
      </dgm:t>
    </dgm:pt>
    <dgm:pt modelId="{46073873-07FD-4423-B9B2-B931FD46AE9F}" type="parTrans" cxnId="{5E94048F-3085-430B-AF0F-54906FB291ED}">
      <dgm:prSet/>
      <dgm:spPr/>
      <dgm:t>
        <a:bodyPr/>
        <a:lstStyle/>
        <a:p>
          <a:endParaRPr lang="it-IT"/>
        </a:p>
      </dgm:t>
    </dgm:pt>
    <dgm:pt modelId="{5C6280C8-3C43-4248-A344-2DF373C31CDE}" type="sibTrans" cxnId="{5E94048F-3085-430B-AF0F-54906FB291ED}">
      <dgm:prSet/>
      <dgm:spPr/>
      <dgm:t>
        <a:bodyPr/>
        <a:lstStyle/>
        <a:p>
          <a:endParaRPr lang="it-IT"/>
        </a:p>
      </dgm:t>
    </dgm:pt>
    <dgm:pt modelId="{E235C530-D884-4CB0-AAFC-2C7951BFB60B}" type="pres">
      <dgm:prSet presAssocID="{C9ECD02D-B5E3-40EA-8D69-268DB3F4A5D2}" presName="Name0" presStyleCnt="0">
        <dgm:presLayoutVars>
          <dgm:dir/>
          <dgm:resizeHandles val="exact"/>
        </dgm:presLayoutVars>
      </dgm:prSet>
      <dgm:spPr/>
    </dgm:pt>
    <dgm:pt modelId="{FE256E37-5F7D-4048-8D25-22B5E993261A}" type="pres">
      <dgm:prSet presAssocID="{5BB0D5E9-C2FF-46F2-B2AE-B145BDE35A56}" presName="node" presStyleLbl="node1" presStyleIdx="0" presStyleCnt="1">
        <dgm:presLayoutVars>
          <dgm:bulletEnabled val="1"/>
        </dgm:presLayoutVars>
      </dgm:prSet>
      <dgm:spPr/>
    </dgm:pt>
  </dgm:ptLst>
  <dgm:cxnLst>
    <dgm:cxn modelId="{A528C967-2351-49EF-BBA6-D40C502DE06A}" type="presOf" srcId="{C9ECD02D-B5E3-40EA-8D69-268DB3F4A5D2}" destId="{E235C530-D884-4CB0-AAFC-2C7951BFB60B}" srcOrd="0" destOrd="0" presId="urn:microsoft.com/office/officeart/2005/8/layout/process1"/>
    <dgm:cxn modelId="{5E94048F-3085-430B-AF0F-54906FB291ED}" srcId="{C9ECD02D-B5E3-40EA-8D69-268DB3F4A5D2}" destId="{5BB0D5E9-C2FF-46F2-B2AE-B145BDE35A56}" srcOrd="0" destOrd="0" parTransId="{46073873-07FD-4423-B9B2-B931FD46AE9F}" sibTransId="{5C6280C8-3C43-4248-A344-2DF373C31CDE}"/>
    <dgm:cxn modelId="{592BE492-D5AB-445D-932D-8E7D2619A768}" type="presOf" srcId="{5BB0D5E9-C2FF-46F2-B2AE-B145BDE35A56}" destId="{FE256E37-5F7D-4048-8D25-22B5E993261A}" srcOrd="0" destOrd="0" presId="urn:microsoft.com/office/officeart/2005/8/layout/process1"/>
    <dgm:cxn modelId="{91E60ABD-A80A-44E2-A88F-5F036C425227}" type="presParOf" srcId="{E235C530-D884-4CB0-AAFC-2C7951BFB60B}" destId="{FE256E37-5F7D-4048-8D25-22B5E993261A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FEEC2BC-D7C7-488F-ABDE-3B253F239BFA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26C41E9C-3A64-430A-8BC4-CF5767BDEB11}">
      <dgm:prSet/>
      <dgm:spPr/>
      <dgm:t>
        <a:bodyPr/>
        <a:lstStyle/>
        <a:p>
          <a:r>
            <a:rPr lang="it-IT"/>
            <a:t>Cyberbullismo è anche Escludere la vittima da liste di gruppi online o piattaforme di gioco interattive. Infatti, oggi la leadership di un adolescente è dettata anche dai suoi amici online, non solo da quelli reali, e l’esclusione rappresenta una vera e propria punizione mirata a ledere la popolarità della vittima</a:t>
          </a:r>
        </a:p>
      </dgm:t>
    </dgm:pt>
    <dgm:pt modelId="{4035B4F5-2BBB-4AAE-AA70-F7E69939A828}" type="parTrans" cxnId="{2B1F2C86-59F4-4EFB-B31D-E9B0823EE86C}">
      <dgm:prSet/>
      <dgm:spPr/>
      <dgm:t>
        <a:bodyPr/>
        <a:lstStyle/>
        <a:p>
          <a:endParaRPr lang="it-IT"/>
        </a:p>
      </dgm:t>
    </dgm:pt>
    <dgm:pt modelId="{5C8EED81-7C25-4079-A9C1-95F53001C072}" type="sibTrans" cxnId="{2B1F2C86-59F4-4EFB-B31D-E9B0823EE86C}">
      <dgm:prSet/>
      <dgm:spPr/>
      <dgm:t>
        <a:bodyPr/>
        <a:lstStyle/>
        <a:p>
          <a:endParaRPr lang="it-IT"/>
        </a:p>
      </dgm:t>
    </dgm:pt>
    <dgm:pt modelId="{9815CE50-69C0-44BF-B8EA-13B904FD6D48}" type="pres">
      <dgm:prSet presAssocID="{3FEEC2BC-D7C7-488F-ABDE-3B253F239BFA}" presName="Name0" presStyleCnt="0">
        <dgm:presLayoutVars>
          <dgm:dir/>
          <dgm:resizeHandles val="exact"/>
        </dgm:presLayoutVars>
      </dgm:prSet>
      <dgm:spPr/>
    </dgm:pt>
    <dgm:pt modelId="{1B78001B-36CB-4130-B696-D8E908FEC86B}" type="pres">
      <dgm:prSet presAssocID="{26C41E9C-3A64-430A-8BC4-CF5767BDEB11}" presName="node" presStyleLbl="node1" presStyleIdx="0" presStyleCnt="1">
        <dgm:presLayoutVars>
          <dgm:bulletEnabled val="1"/>
        </dgm:presLayoutVars>
      </dgm:prSet>
      <dgm:spPr/>
    </dgm:pt>
  </dgm:ptLst>
  <dgm:cxnLst>
    <dgm:cxn modelId="{E5540874-790B-410A-926C-3B1A9454B6CF}" type="presOf" srcId="{3FEEC2BC-D7C7-488F-ABDE-3B253F239BFA}" destId="{9815CE50-69C0-44BF-B8EA-13B904FD6D48}" srcOrd="0" destOrd="0" presId="urn:microsoft.com/office/officeart/2005/8/layout/process1"/>
    <dgm:cxn modelId="{2B1F2C86-59F4-4EFB-B31D-E9B0823EE86C}" srcId="{3FEEC2BC-D7C7-488F-ABDE-3B253F239BFA}" destId="{26C41E9C-3A64-430A-8BC4-CF5767BDEB11}" srcOrd="0" destOrd="0" parTransId="{4035B4F5-2BBB-4AAE-AA70-F7E69939A828}" sibTransId="{5C8EED81-7C25-4079-A9C1-95F53001C072}"/>
    <dgm:cxn modelId="{E1B1D6ED-34E2-489E-8ABA-A56CEC9543AA}" type="presOf" srcId="{26C41E9C-3A64-430A-8BC4-CF5767BDEB11}" destId="{1B78001B-36CB-4130-B696-D8E908FEC86B}" srcOrd="0" destOrd="0" presId="urn:microsoft.com/office/officeart/2005/8/layout/process1"/>
    <dgm:cxn modelId="{AE197044-B865-4872-9E56-48A75B2F8FBC}" type="presParOf" srcId="{9815CE50-69C0-44BF-B8EA-13B904FD6D48}" destId="{1B78001B-36CB-4130-B696-D8E908FEC86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4E24F327-246A-49DC-9C7A-CA5782BE6AF6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BB408CE0-F67D-4DFA-B8B9-9457E326462D}">
      <dgm:prSet/>
      <dgm:spPr/>
      <dgm:t>
        <a:bodyPr/>
        <a:lstStyle/>
        <a:p>
          <a:r>
            <a:rPr lang="it-IT"/>
            <a:t>Il Cyberbashing o Happy Slapping (letteralmente “schiaffeggio allegro”) è la forma più estrema di cyberbullismo che consiste nella ripresa di atti di violenza nei confronti della vittima e la successiva condivisione del video sulle piattaforme social. Si tratta di un vero e proprio comportamento criminale</a:t>
          </a:r>
        </a:p>
      </dgm:t>
    </dgm:pt>
    <dgm:pt modelId="{B43CA1FA-B40A-46D6-8E79-A0765F73ADF4}" type="parTrans" cxnId="{07613853-33BE-4147-9B82-33C82BBE8D5B}">
      <dgm:prSet/>
      <dgm:spPr/>
      <dgm:t>
        <a:bodyPr/>
        <a:lstStyle/>
        <a:p>
          <a:endParaRPr lang="it-IT"/>
        </a:p>
      </dgm:t>
    </dgm:pt>
    <dgm:pt modelId="{B7A37CAD-C15F-42C2-844B-77DBAE1DBC7E}" type="sibTrans" cxnId="{07613853-33BE-4147-9B82-33C82BBE8D5B}">
      <dgm:prSet/>
      <dgm:spPr/>
      <dgm:t>
        <a:bodyPr/>
        <a:lstStyle/>
        <a:p>
          <a:endParaRPr lang="it-IT"/>
        </a:p>
      </dgm:t>
    </dgm:pt>
    <dgm:pt modelId="{BC70E50E-8B49-41A7-A593-344333FBF79C}" type="pres">
      <dgm:prSet presAssocID="{4E24F327-246A-49DC-9C7A-CA5782BE6AF6}" presName="Name0" presStyleCnt="0">
        <dgm:presLayoutVars>
          <dgm:dir/>
          <dgm:resizeHandles val="exact"/>
        </dgm:presLayoutVars>
      </dgm:prSet>
      <dgm:spPr/>
    </dgm:pt>
    <dgm:pt modelId="{4301EAF1-95B6-4C5D-802E-3761DD735845}" type="pres">
      <dgm:prSet presAssocID="{BB408CE0-F67D-4DFA-B8B9-9457E326462D}" presName="node" presStyleLbl="node1" presStyleIdx="0" presStyleCnt="1">
        <dgm:presLayoutVars>
          <dgm:bulletEnabled val="1"/>
        </dgm:presLayoutVars>
      </dgm:prSet>
      <dgm:spPr/>
    </dgm:pt>
  </dgm:ptLst>
  <dgm:cxnLst>
    <dgm:cxn modelId="{025D6121-72F8-4E38-B567-440B41482BDE}" type="presOf" srcId="{BB408CE0-F67D-4DFA-B8B9-9457E326462D}" destId="{4301EAF1-95B6-4C5D-802E-3761DD735845}" srcOrd="0" destOrd="0" presId="urn:microsoft.com/office/officeart/2005/8/layout/process1"/>
    <dgm:cxn modelId="{07613853-33BE-4147-9B82-33C82BBE8D5B}" srcId="{4E24F327-246A-49DC-9C7A-CA5782BE6AF6}" destId="{BB408CE0-F67D-4DFA-B8B9-9457E326462D}" srcOrd="0" destOrd="0" parTransId="{B43CA1FA-B40A-46D6-8E79-A0765F73ADF4}" sibTransId="{B7A37CAD-C15F-42C2-844B-77DBAE1DBC7E}"/>
    <dgm:cxn modelId="{51FEA955-D4BF-4681-83DE-665A1A8CAF90}" type="presOf" srcId="{4E24F327-246A-49DC-9C7A-CA5782BE6AF6}" destId="{BC70E50E-8B49-41A7-A593-344333FBF79C}" srcOrd="0" destOrd="0" presId="urn:microsoft.com/office/officeart/2005/8/layout/process1"/>
    <dgm:cxn modelId="{66B07995-B05F-414D-BF8A-B0BEC5B8520C}" type="presParOf" srcId="{BC70E50E-8B49-41A7-A593-344333FBF79C}" destId="{4301EAF1-95B6-4C5D-802E-3761DD735845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179B7604-F15F-4CCA-A699-1E941782197C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E9343405-8EAC-490E-9790-657AD9CDB78F}">
      <dgm:prSet/>
      <dgm:spPr/>
      <dgm:t>
        <a:bodyPr/>
        <a:lstStyle/>
        <a:p>
          <a:pPr algn="ctr"/>
          <a:r>
            <a:rPr lang="it-IT" dirty="0"/>
            <a:t>Offrire il buon esempio</a:t>
          </a:r>
        </a:p>
      </dgm:t>
    </dgm:pt>
    <dgm:pt modelId="{6349F53E-CC12-4550-BB18-7307B7865254}" type="parTrans" cxnId="{B33B58DB-0765-445D-9BE6-7FE051324828}">
      <dgm:prSet/>
      <dgm:spPr/>
      <dgm:t>
        <a:bodyPr/>
        <a:lstStyle/>
        <a:p>
          <a:endParaRPr lang="it-IT"/>
        </a:p>
      </dgm:t>
    </dgm:pt>
    <dgm:pt modelId="{37CD7DEA-442A-47E4-8EFA-285CB97B7CC4}" type="sibTrans" cxnId="{B33B58DB-0765-445D-9BE6-7FE051324828}">
      <dgm:prSet/>
      <dgm:spPr/>
      <dgm:t>
        <a:bodyPr/>
        <a:lstStyle/>
        <a:p>
          <a:endParaRPr lang="it-IT"/>
        </a:p>
      </dgm:t>
    </dgm:pt>
    <dgm:pt modelId="{91104C03-348C-4ACD-9800-F59C15C8E22B}" type="pres">
      <dgm:prSet presAssocID="{179B7604-F15F-4CCA-A699-1E941782197C}" presName="linear" presStyleCnt="0">
        <dgm:presLayoutVars>
          <dgm:animLvl val="lvl"/>
          <dgm:resizeHandles val="exact"/>
        </dgm:presLayoutVars>
      </dgm:prSet>
      <dgm:spPr/>
    </dgm:pt>
    <dgm:pt modelId="{CB52469D-FCA2-4616-9043-6D910703A4E0}" type="pres">
      <dgm:prSet presAssocID="{E9343405-8EAC-490E-9790-657AD9CDB78F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4D3E614-8D5B-464C-9F19-75314CEFA840}" type="presOf" srcId="{E9343405-8EAC-490E-9790-657AD9CDB78F}" destId="{CB52469D-FCA2-4616-9043-6D910703A4E0}" srcOrd="0" destOrd="0" presId="urn:microsoft.com/office/officeart/2005/8/layout/vList2"/>
    <dgm:cxn modelId="{BDB8C080-9150-44BB-B6DE-ABC1BB10F235}" type="presOf" srcId="{179B7604-F15F-4CCA-A699-1E941782197C}" destId="{91104C03-348C-4ACD-9800-F59C15C8E22B}" srcOrd="0" destOrd="0" presId="urn:microsoft.com/office/officeart/2005/8/layout/vList2"/>
    <dgm:cxn modelId="{B33B58DB-0765-445D-9BE6-7FE051324828}" srcId="{179B7604-F15F-4CCA-A699-1E941782197C}" destId="{E9343405-8EAC-490E-9790-657AD9CDB78F}" srcOrd="0" destOrd="0" parTransId="{6349F53E-CC12-4550-BB18-7307B7865254}" sibTransId="{37CD7DEA-442A-47E4-8EFA-285CB97B7CC4}"/>
    <dgm:cxn modelId="{C166923D-A559-4CF3-8C88-911859A825AE}" type="presParOf" srcId="{91104C03-348C-4ACD-9800-F59C15C8E22B}" destId="{CB52469D-FCA2-4616-9043-6D910703A4E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53FEFF4-55C8-42D7-BAFE-17C32574A184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900E19F3-BDBB-4C6F-8081-D7CA0EB0CC1D}">
      <dgm:prSet/>
      <dgm:spPr/>
      <dgm:t>
        <a:bodyPr/>
        <a:lstStyle/>
        <a:p>
          <a:r>
            <a:rPr lang="it-IT"/>
            <a:t>Rappresentare una voce equilibrata per il bullo e dimostrare gentilezza nei confronti della vittima aiuta a diffondere positività</a:t>
          </a:r>
        </a:p>
      </dgm:t>
    </dgm:pt>
    <dgm:pt modelId="{F64E91EE-EFD7-405F-ADE2-B48D05C90381}" type="parTrans" cxnId="{CB2872FD-7936-460D-B85D-350EE2D59389}">
      <dgm:prSet/>
      <dgm:spPr/>
      <dgm:t>
        <a:bodyPr/>
        <a:lstStyle/>
        <a:p>
          <a:endParaRPr lang="it-IT"/>
        </a:p>
      </dgm:t>
    </dgm:pt>
    <dgm:pt modelId="{4B181CBE-6F75-4B61-8039-0F65272159FF}" type="sibTrans" cxnId="{CB2872FD-7936-460D-B85D-350EE2D59389}">
      <dgm:prSet/>
      <dgm:spPr/>
      <dgm:t>
        <a:bodyPr/>
        <a:lstStyle/>
        <a:p>
          <a:endParaRPr lang="it-IT"/>
        </a:p>
      </dgm:t>
    </dgm:pt>
    <dgm:pt modelId="{0F37A407-351C-4A6F-8582-31274B9B68F0}" type="pres">
      <dgm:prSet presAssocID="{053FEFF4-55C8-42D7-BAFE-17C32574A184}" presName="Name0" presStyleCnt="0">
        <dgm:presLayoutVars>
          <dgm:dir/>
          <dgm:resizeHandles val="exact"/>
        </dgm:presLayoutVars>
      </dgm:prSet>
      <dgm:spPr/>
    </dgm:pt>
    <dgm:pt modelId="{AB26C380-459A-41CE-9318-8C93B11B6390}" type="pres">
      <dgm:prSet presAssocID="{900E19F3-BDBB-4C6F-8081-D7CA0EB0CC1D}" presName="node" presStyleLbl="node1" presStyleIdx="0" presStyleCnt="1">
        <dgm:presLayoutVars>
          <dgm:bulletEnabled val="1"/>
        </dgm:presLayoutVars>
      </dgm:prSet>
      <dgm:spPr/>
    </dgm:pt>
  </dgm:ptLst>
  <dgm:cxnLst>
    <dgm:cxn modelId="{AEA433B6-9E95-4642-9201-1C70CA0DC19B}" type="presOf" srcId="{900E19F3-BDBB-4C6F-8081-D7CA0EB0CC1D}" destId="{AB26C380-459A-41CE-9318-8C93B11B6390}" srcOrd="0" destOrd="0" presId="urn:microsoft.com/office/officeart/2005/8/layout/process1"/>
    <dgm:cxn modelId="{FA4BE1F9-87A4-410B-9039-9E96DD653ECA}" type="presOf" srcId="{053FEFF4-55C8-42D7-BAFE-17C32574A184}" destId="{0F37A407-351C-4A6F-8582-31274B9B68F0}" srcOrd="0" destOrd="0" presId="urn:microsoft.com/office/officeart/2005/8/layout/process1"/>
    <dgm:cxn modelId="{CB2872FD-7936-460D-B85D-350EE2D59389}" srcId="{053FEFF4-55C8-42D7-BAFE-17C32574A184}" destId="{900E19F3-BDBB-4C6F-8081-D7CA0EB0CC1D}" srcOrd="0" destOrd="0" parTransId="{F64E91EE-EFD7-405F-ADE2-B48D05C90381}" sibTransId="{4B181CBE-6F75-4B61-8039-0F65272159FF}"/>
    <dgm:cxn modelId="{73E16372-86DD-43CD-A329-6F6EF83159C8}" type="presParOf" srcId="{0F37A407-351C-4A6F-8582-31274B9B68F0}" destId="{AB26C380-459A-41CE-9318-8C93B11B6390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BE29B165-1256-4AAD-AE75-C44552EA785C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CAE7A057-9EDE-4C5C-9F23-E5C4F77439D3}">
      <dgm:prSet/>
      <dgm:spPr/>
      <dgm:t>
        <a:bodyPr/>
        <a:lstStyle/>
        <a:p>
          <a:r>
            <a:rPr lang="it-IT" dirty="0"/>
            <a:t>Essere amichevole</a:t>
          </a:r>
        </a:p>
      </dgm:t>
    </dgm:pt>
    <dgm:pt modelId="{72B96E2D-AE07-4534-929E-3769F1186CA5}" type="parTrans" cxnId="{7B1E8439-460B-4BE7-B22E-B9FAF024CFA0}">
      <dgm:prSet/>
      <dgm:spPr/>
      <dgm:t>
        <a:bodyPr/>
        <a:lstStyle/>
        <a:p>
          <a:endParaRPr lang="it-IT"/>
        </a:p>
      </dgm:t>
    </dgm:pt>
    <dgm:pt modelId="{19116C91-A009-4826-8505-F7C63BE0BBFC}" type="sibTrans" cxnId="{7B1E8439-460B-4BE7-B22E-B9FAF024CFA0}">
      <dgm:prSet/>
      <dgm:spPr/>
      <dgm:t>
        <a:bodyPr/>
        <a:lstStyle/>
        <a:p>
          <a:endParaRPr lang="it-IT"/>
        </a:p>
      </dgm:t>
    </dgm:pt>
    <dgm:pt modelId="{DC8525B9-2AEC-4BC0-AC59-A0F5926514F1}" type="pres">
      <dgm:prSet presAssocID="{BE29B165-1256-4AAD-AE75-C44552EA785C}" presName="Name0" presStyleCnt="0">
        <dgm:presLayoutVars>
          <dgm:dir/>
          <dgm:resizeHandles val="exact"/>
        </dgm:presLayoutVars>
      </dgm:prSet>
      <dgm:spPr/>
    </dgm:pt>
    <dgm:pt modelId="{50321192-934B-4DD2-A688-5CBFCA01D0B5}" type="pres">
      <dgm:prSet presAssocID="{CAE7A057-9EDE-4C5C-9F23-E5C4F77439D3}" presName="node" presStyleLbl="node1" presStyleIdx="0" presStyleCnt="1">
        <dgm:presLayoutVars>
          <dgm:bulletEnabled val="1"/>
        </dgm:presLayoutVars>
      </dgm:prSet>
      <dgm:spPr/>
    </dgm:pt>
  </dgm:ptLst>
  <dgm:cxnLst>
    <dgm:cxn modelId="{B1A0470B-B272-4AE4-9B0B-C8C26C755E03}" type="presOf" srcId="{CAE7A057-9EDE-4C5C-9F23-E5C4F77439D3}" destId="{50321192-934B-4DD2-A688-5CBFCA01D0B5}" srcOrd="0" destOrd="0" presId="urn:microsoft.com/office/officeart/2005/8/layout/process1"/>
    <dgm:cxn modelId="{5D996314-3F93-4298-A061-515489B941B8}" type="presOf" srcId="{BE29B165-1256-4AAD-AE75-C44552EA785C}" destId="{DC8525B9-2AEC-4BC0-AC59-A0F5926514F1}" srcOrd="0" destOrd="0" presId="urn:microsoft.com/office/officeart/2005/8/layout/process1"/>
    <dgm:cxn modelId="{7B1E8439-460B-4BE7-B22E-B9FAF024CFA0}" srcId="{BE29B165-1256-4AAD-AE75-C44552EA785C}" destId="{CAE7A057-9EDE-4C5C-9F23-E5C4F77439D3}" srcOrd="0" destOrd="0" parTransId="{72B96E2D-AE07-4534-929E-3769F1186CA5}" sibTransId="{19116C91-A009-4826-8505-F7C63BE0BBFC}"/>
    <dgm:cxn modelId="{6A36220D-6D79-4ED7-9057-91F4D4B98057}" type="presParOf" srcId="{DC8525B9-2AEC-4BC0-AC59-A0F5926514F1}" destId="{50321192-934B-4DD2-A688-5CBFCA01D0B5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D7F59E-0C89-4E6C-AAC6-37D2EBC60745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A0BBD1A3-9370-4A58-BF39-B69B5E07BC6D}">
      <dgm:prSet/>
      <dgm:spPr/>
      <dgm:t>
        <a:bodyPr/>
        <a:lstStyle/>
        <a:p>
          <a:r>
            <a:rPr lang="it-IT" dirty="0"/>
            <a:t>Riduce empatia</a:t>
          </a:r>
        </a:p>
      </dgm:t>
    </dgm:pt>
    <dgm:pt modelId="{1846AEE9-6936-4E81-B8E9-A821A4D18A37}" type="parTrans" cxnId="{8F19335F-4CC9-4DD8-A25C-5D68AB16B121}">
      <dgm:prSet/>
      <dgm:spPr/>
      <dgm:t>
        <a:bodyPr/>
        <a:lstStyle/>
        <a:p>
          <a:endParaRPr lang="it-IT"/>
        </a:p>
      </dgm:t>
    </dgm:pt>
    <dgm:pt modelId="{3AAD597B-AE3F-4A5F-8472-8105E6E55D99}" type="sibTrans" cxnId="{8F19335F-4CC9-4DD8-A25C-5D68AB16B121}">
      <dgm:prSet/>
      <dgm:spPr/>
      <dgm:t>
        <a:bodyPr/>
        <a:lstStyle/>
        <a:p>
          <a:endParaRPr lang="it-IT"/>
        </a:p>
      </dgm:t>
    </dgm:pt>
    <dgm:pt modelId="{75A55738-2542-4C17-B551-FB16BBC8E87C}">
      <dgm:prSet/>
      <dgm:spPr/>
      <dgm:t>
        <a:bodyPr/>
        <a:lstStyle/>
        <a:p>
          <a:r>
            <a:rPr lang="it-IT" dirty="0"/>
            <a:t>Interpretazioni sbagliate</a:t>
          </a:r>
        </a:p>
      </dgm:t>
    </dgm:pt>
    <dgm:pt modelId="{BD5AAF80-7F7E-432E-9F42-FB291F1E03E6}" type="parTrans" cxnId="{DAA765ED-3E5F-4540-A3E6-B8BB3EA31F2C}">
      <dgm:prSet/>
      <dgm:spPr/>
      <dgm:t>
        <a:bodyPr/>
        <a:lstStyle/>
        <a:p>
          <a:endParaRPr lang="it-IT"/>
        </a:p>
      </dgm:t>
    </dgm:pt>
    <dgm:pt modelId="{71927C40-DCF2-4700-A536-B6AC95006CF8}" type="sibTrans" cxnId="{DAA765ED-3E5F-4540-A3E6-B8BB3EA31F2C}">
      <dgm:prSet/>
      <dgm:spPr/>
      <dgm:t>
        <a:bodyPr/>
        <a:lstStyle/>
        <a:p>
          <a:endParaRPr lang="it-IT"/>
        </a:p>
      </dgm:t>
    </dgm:pt>
    <dgm:pt modelId="{D396EE47-EAF9-47E9-9931-83E1A5479B23}" type="pres">
      <dgm:prSet presAssocID="{04D7F59E-0C89-4E6C-AAC6-37D2EBC60745}" presName="diagram" presStyleCnt="0">
        <dgm:presLayoutVars>
          <dgm:dir/>
          <dgm:resizeHandles val="exact"/>
        </dgm:presLayoutVars>
      </dgm:prSet>
      <dgm:spPr/>
    </dgm:pt>
    <dgm:pt modelId="{FFFC7432-B1D1-496B-95E4-E922A6B31885}" type="pres">
      <dgm:prSet presAssocID="{A0BBD1A3-9370-4A58-BF39-B69B5E07BC6D}" presName="node" presStyleLbl="node1" presStyleIdx="0" presStyleCnt="2">
        <dgm:presLayoutVars>
          <dgm:bulletEnabled val="1"/>
        </dgm:presLayoutVars>
      </dgm:prSet>
      <dgm:spPr/>
    </dgm:pt>
    <dgm:pt modelId="{FD3D7E1B-822C-4101-9F38-AE61AF9D49B1}" type="pres">
      <dgm:prSet presAssocID="{3AAD597B-AE3F-4A5F-8472-8105E6E55D99}" presName="sibTrans" presStyleCnt="0"/>
      <dgm:spPr/>
    </dgm:pt>
    <dgm:pt modelId="{3155276A-412D-495C-92B4-8EB2D4ACD10C}" type="pres">
      <dgm:prSet presAssocID="{75A55738-2542-4C17-B551-FB16BBC8E87C}" presName="node" presStyleLbl="node1" presStyleIdx="1" presStyleCnt="2">
        <dgm:presLayoutVars>
          <dgm:bulletEnabled val="1"/>
        </dgm:presLayoutVars>
      </dgm:prSet>
      <dgm:spPr/>
    </dgm:pt>
  </dgm:ptLst>
  <dgm:cxnLst>
    <dgm:cxn modelId="{07EB5709-A8CC-45E2-812C-92B4544BC0D6}" type="presOf" srcId="{A0BBD1A3-9370-4A58-BF39-B69B5E07BC6D}" destId="{FFFC7432-B1D1-496B-95E4-E922A6B31885}" srcOrd="0" destOrd="0" presId="urn:microsoft.com/office/officeart/2005/8/layout/default"/>
    <dgm:cxn modelId="{8F19335F-4CC9-4DD8-A25C-5D68AB16B121}" srcId="{04D7F59E-0C89-4E6C-AAC6-37D2EBC60745}" destId="{A0BBD1A3-9370-4A58-BF39-B69B5E07BC6D}" srcOrd="0" destOrd="0" parTransId="{1846AEE9-6936-4E81-B8E9-A821A4D18A37}" sibTransId="{3AAD597B-AE3F-4A5F-8472-8105E6E55D99}"/>
    <dgm:cxn modelId="{0C23DF78-8E2E-4EE1-9F49-A8C0028F5615}" type="presOf" srcId="{04D7F59E-0C89-4E6C-AAC6-37D2EBC60745}" destId="{D396EE47-EAF9-47E9-9931-83E1A5479B23}" srcOrd="0" destOrd="0" presId="urn:microsoft.com/office/officeart/2005/8/layout/default"/>
    <dgm:cxn modelId="{CBB2E6AD-F4E4-4CF2-868F-F26C84088B20}" type="presOf" srcId="{75A55738-2542-4C17-B551-FB16BBC8E87C}" destId="{3155276A-412D-495C-92B4-8EB2D4ACD10C}" srcOrd="0" destOrd="0" presId="urn:microsoft.com/office/officeart/2005/8/layout/default"/>
    <dgm:cxn modelId="{DAA765ED-3E5F-4540-A3E6-B8BB3EA31F2C}" srcId="{04D7F59E-0C89-4E6C-AAC6-37D2EBC60745}" destId="{75A55738-2542-4C17-B551-FB16BBC8E87C}" srcOrd="1" destOrd="0" parTransId="{BD5AAF80-7F7E-432E-9F42-FB291F1E03E6}" sibTransId="{71927C40-DCF2-4700-A536-B6AC95006CF8}"/>
    <dgm:cxn modelId="{D47B9A8F-0E0D-4C2F-A416-3D082EBEEEA6}" type="presParOf" srcId="{D396EE47-EAF9-47E9-9931-83E1A5479B23}" destId="{FFFC7432-B1D1-496B-95E4-E922A6B31885}" srcOrd="0" destOrd="0" presId="urn:microsoft.com/office/officeart/2005/8/layout/default"/>
    <dgm:cxn modelId="{A0111BC6-9686-4716-9524-DACBD77C6B44}" type="presParOf" srcId="{D396EE47-EAF9-47E9-9931-83E1A5479B23}" destId="{FD3D7E1B-822C-4101-9F38-AE61AF9D49B1}" srcOrd="1" destOrd="0" presId="urn:microsoft.com/office/officeart/2005/8/layout/default"/>
    <dgm:cxn modelId="{FA38CED3-BB42-4DB5-949F-0DE7D651372D}" type="presParOf" srcId="{D396EE47-EAF9-47E9-9931-83E1A5479B23}" destId="{3155276A-412D-495C-92B4-8EB2D4ACD10C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717169B8-95BE-47D8-AC4E-91A10B60A5A2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9A5FA74F-0AC2-4BA1-B563-62AEBCEF8CBA}">
      <dgm:prSet/>
      <dgm:spPr/>
      <dgm:t>
        <a:bodyPr/>
        <a:lstStyle/>
        <a:p>
          <a:r>
            <a:rPr lang="it-IT"/>
            <a:t>Comportarsi amichevolmente con la vittima, sia online che offline, può davvero fare la differenza. Questo dimostrerà che non sono soli e li aiuterà sia nel caso fossero vittime di bullismo sia nel caso si sentissero semplicemente tristi o incapaci di affrontare una situazione difficile</a:t>
          </a:r>
        </a:p>
      </dgm:t>
    </dgm:pt>
    <dgm:pt modelId="{3E794A4D-1FD5-42AA-9D96-02070C0A7B9A}" type="parTrans" cxnId="{8884F373-58A7-43DF-9D25-4AE6ADE03E0F}">
      <dgm:prSet/>
      <dgm:spPr/>
      <dgm:t>
        <a:bodyPr/>
        <a:lstStyle/>
        <a:p>
          <a:endParaRPr lang="it-IT"/>
        </a:p>
      </dgm:t>
    </dgm:pt>
    <dgm:pt modelId="{D73FF34B-584C-44E1-BDA5-E34FB49EDC8C}" type="sibTrans" cxnId="{8884F373-58A7-43DF-9D25-4AE6ADE03E0F}">
      <dgm:prSet/>
      <dgm:spPr/>
      <dgm:t>
        <a:bodyPr/>
        <a:lstStyle/>
        <a:p>
          <a:endParaRPr lang="it-IT"/>
        </a:p>
      </dgm:t>
    </dgm:pt>
    <dgm:pt modelId="{415CEBD9-CF51-48D8-93D3-EBFF6E1EB26A}" type="pres">
      <dgm:prSet presAssocID="{717169B8-95BE-47D8-AC4E-91A10B60A5A2}" presName="Name0" presStyleCnt="0">
        <dgm:presLayoutVars>
          <dgm:dir/>
          <dgm:resizeHandles val="exact"/>
        </dgm:presLayoutVars>
      </dgm:prSet>
      <dgm:spPr/>
    </dgm:pt>
    <dgm:pt modelId="{12D595AB-B6FF-43E7-9C19-A6335897AFCA}" type="pres">
      <dgm:prSet presAssocID="{9A5FA74F-0AC2-4BA1-B563-62AEBCEF8CBA}" presName="node" presStyleLbl="node1" presStyleIdx="0" presStyleCnt="1">
        <dgm:presLayoutVars>
          <dgm:bulletEnabled val="1"/>
        </dgm:presLayoutVars>
      </dgm:prSet>
      <dgm:spPr/>
    </dgm:pt>
  </dgm:ptLst>
  <dgm:cxnLst>
    <dgm:cxn modelId="{E43E3D02-4950-40E4-B39A-07F3EAD308CC}" type="presOf" srcId="{9A5FA74F-0AC2-4BA1-B563-62AEBCEF8CBA}" destId="{12D595AB-B6FF-43E7-9C19-A6335897AFCA}" srcOrd="0" destOrd="0" presId="urn:microsoft.com/office/officeart/2005/8/layout/process1"/>
    <dgm:cxn modelId="{8884F373-58A7-43DF-9D25-4AE6ADE03E0F}" srcId="{717169B8-95BE-47D8-AC4E-91A10B60A5A2}" destId="{9A5FA74F-0AC2-4BA1-B563-62AEBCEF8CBA}" srcOrd="0" destOrd="0" parTransId="{3E794A4D-1FD5-42AA-9D96-02070C0A7B9A}" sibTransId="{D73FF34B-584C-44E1-BDA5-E34FB49EDC8C}"/>
    <dgm:cxn modelId="{E50F89A3-6874-49A7-8671-5E862AB617B9}" type="presOf" srcId="{717169B8-95BE-47D8-AC4E-91A10B60A5A2}" destId="{415CEBD9-CF51-48D8-93D3-EBFF6E1EB26A}" srcOrd="0" destOrd="0" presId="urn:microsoft.com/office/officeart/2005/8/layout/process1"/>
    <dgm:cxn modelId="{81F04D2F-25DD-4EBE-A184-CA8884F2FACA}" type="presParOf" srcId="{415CEBD9-CF51-48D8-93D3-EBFF6E1EB26A}" destId="{12D595AB-B6FF-43E7-9C19-A6335897AFCA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CFC2A831-2495-413A-8421-A58C69EB212C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B0101130-422B-466C-A84C-492A4AC792D3}">
      <dgm:prSet/>
      <dgm:spPr/>
      <dgm:t>
        <a:bodyPr/>
        <a:lstStyle/>
        <a:p>
          <a:r>
            <a:rPr lang="it-IT" dirty="0"/>
            <a:t>Non incoraggiare comportamenti negativi assumendo il ruolo di “pubblico”</a:t>
          </a:r>
        </a:p>
      </dgm:t>
    </dgm:pt>
    <dgm:pt modelId="{0D1FB264-B754-463E-8744-21E2AB16D5AC}" type="parTrans" cxnId="{52356DFD-9825-4EFC-AE55-F99E0A3E16D9}">
      <dgm:prSet/>
      <dgm:spPr/>
      <dgm:t>
        <a:bodyPr/>
        <a:lstStyle/>
        <a:p>
          <a:endParaRPr lang="it-IT"/>
        </a:p>
      </dgm:t>
    </dgm:pt>
    <dgm:pt modelId="{945E1157-3153-48C0-B713-EB46CE1AF08D}" type="sibTrans" cxnId="{52356DFD-9825-4EFC-AE55-F99E0A3E16D9}">
      <dgm:prSet/>
      <dgm:spPr/>
      <dgm:t>
        <a:bodyPr/>
        <a:lstStyle/>
        <a:p>
          <a:endParaRPr lang="it-IT"/>
        </a:p>
      </dgm:t>
    </dgm:pt>
    <dgm:pt modelId="{016F74CF-5462-4025-86DF-7AC665FBB04A}" type="pres">
      <dgm:prSet presAssocID="{CFC2A831-2495-413A-8421-A58C69EB212C}" presName="Name0" presStyleCnt="0">
        <dgm:presLayoutVars>
          <dgm:dir/>
          <dgm:resizeHandles val="exact"/>
        </dgm:presLayoutVars>
      </dgm:prSet>
      <dgm:spPr/>
    </dgm:pt>
    <dgm:pt modelId="{4856F1D4-8D44-4E6A-85B4-A601ACEF5622}" type="pres">
      <dgm:prSet presAssocID="{B0101130-422B-466C-A84C-492A4AC792D3}" presName="node" presStyleLbl="node1" presStyleIdx="0" presStyleCnt="1">
        <dgm:presLayoutVars>
          <dgm:bulletEnabled val="1"/>
        </dgm:presLayoutVars>
      </dgm:prSet>
      <dgm:spPr/>
    </dgm:pt>
  </dgm:ptLst>
  <dgm:cxnLst>
    <dgm:cxn modelId="{71D03B41-5F85-4EC7-BC94-F1769ECB1B05}" type="presOf" srcId="{B0101130-422B-466C-A84C-492A4AC792D3}" destId="{4856F1D4-8D44-4E6A-85B4-A601ACEF5622}" srcOrd="0" destOrd="0" presId="urn:microsoft.com/office/officeart/2005/8/layout/process1"/>
    <dgm:cxn modelId="{E071C067-1511-4D13-9771-ADE80B5BB885}" type="presOf" srcId="{CFC2A831-2495-413A-8421-A58C69EB212C}" destId="{016F74CF-5462-4025-86DF-7AC665FBB04A}" srcOrd="0" destOrd="0" presId="urn:microsoft.com/office/officeart/2005/8/layout/process1"/>
    <dgm:cxn modelId="{52356DFD-9825-4EFC-AE55-F99E0A3E16D9}" srcId="{CFC2A831-2495-413A-8421-A58C69EB212C}" destId="{B0101130-422B-466C-A84C-492A4AC792D3}" srcOrd="0" destOrd="0" parTransId="{0D1FB264-B754-463E-8744-21E2AB16D5AC}" sibTransId="{945E1157-3153-48C0-B713-EB46CE1AF08D}"/>
    <dgm:cxn modelId="{AB26ACA9-7905-4A09-9404-ED62153F1C1A}" type="presParOf" srcId="{016F74CF-5462-4025-86DF-7AC665FBB04A}" destId="{4856F1D4-8D44-4E6A-85B4-A601ACEF5622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0F7883CD-7F7F-4B3F-8DCB-03C6D76A0D84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D86D4706-19F2-4314-BEE8-FFB25CB41B39}">
      <dgm:prSet/>
      <dgm:spPr/>
      <dgm:t>
        <a:bodyPr/>
        <a:lstStyle/>
        <a:p>
          <a:r>
            <a:rPr lang="it-IT"/>
            <a:t>Non è bene mettere "mi piace", partecipare e rispondere a commenti o post offensivi. A volte i bulli si comportano aggressivamente per attirare l'attenzione; non vanno incoraggiati, ma ignorati</a:t>
          </a:r>
        </a:p>
      </dgm:t>
    </dgm:pt>
    <dgm:pt modelId="{2F6D959E-424E-439A-AD01-3E1F4D419DF2}" type="parTrans" cxnId="{1590B287-1E10-48A3-AC7F-C60A267062E0}">
      <dgm:prSet/>
      <dgm:spPr/>
      <dgm:t>
        <a:bodyPr/>
        <a:lstStyle/>
        <a:p>
          <a:endParaRPr lang="it-IT"/>
        </a:p>
      </dgm:t>
    </dgm:pt>
    <dgm:pt modelId="{699A7B65-83E0-4608-A051-AE19DFCED30D}" type="sibTrans" cxnId="{1590B287-1E10-48A3-AC7F-C60A267062E0}">
      <dgm:prSet/>
      <dgm:spPr/>
      <dgm:t>
        <a:bodyPr/>
        <a:lstStyle/>
        <a:p>
          <a:endParaRPr lang="it-IT"/>
        </a:p>
      </dgm:t>
    </dgm:pt>
    <dgm:pt modelId="{E602BA2D-2227-4241-B537-BC8276547D92}" type="pres">
      <dgm:prSet presAssocID="{0F7883CD-7F7F-4B3F-8DCB-03C6D76A0D84}" presName="linear" presStyleCnt="0">
        <dgm:presLayoutVars>
          <dgm:animLvl val="lvl"/>
          <dgm:resizeHandles val="exact"/>
        </dgm:presLayoutVars>
      </dgm:prSet>
      <dgm:spPr/>
    </dgm:pt>
    <dgm:pt modelId="{1404D70B-2C04-4D51-B725-0AE2D865123B}" type="pres">
      <dgm:prSet presAssocID="{D86D4706-19F2-4314-BEE8-FFB25CB41B3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DD70E624-A47C-4E29-A3A8-323F835C9EF4}" type="presOf" srcId="{D86D4706-19F2-4314-BEE8-FFB25CB41B39}" destId="{1404D70B-2C04-4D51-B725-0AE2D865123B}" srcOrd="0" destOrd="0" presId="urn:microsoft.com/office/officeart/2005/8/layout/vList2"/>
    <dgm:cxn modelId="{1590B287-1E10-48A3-AC7F-C60A267062E0}" srcId="{0F7883CD-7F7F-4B3F-8DCB-03C6D76A0D84}" destId="{D86D4706-19F2-4314-BEE8-FFB25CB41B39}" srcOrd="0" destOrd="0" parTransId="{2F6D959E-424E-439A-AD01-3E1F4D419DF2}" sibTransId="{699A7B65-83E0-4608-A051-AE19DFCED30D}"/>
    <dgm:cxn modelId="{502AF1DC-AB1F-4F20-9863-2BF8ADFC1673}" type="presOf" srcId="{0F7883CD-7F7F-4B3F-8DCB-03C6D76A0D84}" destId="{E602BA2D-2227-4241-B537-BC8276547D92}" srcOrd="0" destOrd="0" presId="urn:microsoft.com/office/officeart/2005/8/layout/vList2"/>
    <dgm:cxn modelId="{FE222931-FD89-4CE4-96E2-110EAB79E4DA}" type="presParOf" srcId="{E602BA2D-2227-4241-B537-BC8276547D92}" destId="{1404D70B-2C04-4D51-B725-0AE2D86512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1C9155A5-AC65-438D-9BBE-C1F53F43F9C7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5BCA1ABE-ADB6-4188-A3E8-2DC232641E00}">
      <dgm:prSet/>
      <dgm:spPr/>
      <dgm:t>
        <a:bodyPr/>
        <a:lstStyle/>
        <a:p>
          <a:r>
            <a:rPr lang="it-IT" dirty="0"/>
            <a:t>Non far girare messaggi offensivi</a:t>
          </a:r>
        </a:p>
      </dgm:t>
    </dgm:pt>
    <dgm:pt modelId="{8352241B-A9D4-44E1-919B-444B95E2B6ED}" type="parTrans" cxnId="{95073626-026C-4B05-B042-E2DC59D693FA}">
      <dgm:prSet/>
      <dgm:spPr/>
      <dgm:t>
        <a:bodyPr/>
        <a:lstStyle/>
        <a:p>
          <a:endParaRPr lang="it-IT"/>
        </a:p>
      </dgm:t>
    </dgm:pt>
    <dgm:pt modelId="{06E8F85B-9C44-4AC9-A649-3BA8EDEB8C28}" type="sibTrans" cxnId="{95073626-026C-4B05-B042-E2DC59D693FA}">
      <dgm:prSet/>
      <dgm:spPr/>
      <dgm:t>
        <a:bodyPr/>
        <a:lstStyle/>
        <a:p>
          <a:endParaRPr lang="it-IT"/>
        </a:p>
      </dgm:t>
    </dgm:pt>
    <dgm:pt modelId="{F508C181-54AD-4E67-854D-855263A45E59}" type="pres">
      <dgm:prSet presAssocID="{1C9155A5-AC65-438D-9BBE-C1F53F43F9C7}" presName="Name0" presStyleCnt="0">
        <dgm:presLayoutVars>
          <dgm:dir/>
          <dgm:resizeHandles val="exact"/>
        </dgm:presLayoutVars>
      </dgm:prSet>
      <dgm:spPr/>
    </dgm:pt>
    <dgm:pt modelId="{86C79C09-E27E-4657-86FE-51E20D415B63}" type="pres">
      <dgm:prSet presAssocID="{5BCA1ABE-ADB6-4188-A3E8-2DC232641E00}" presName="node" presStyleLbl="node1" presStyleIdx="0" presStyleCnt="1">
        <dgm:presLayoutVars>
          <dgm:bulletEnabled val="1"/>
        </dgm:presLayoutVars>
      </dgm:prSet>
      <dgm:spPr/>
    </dgm:pt>
  </dgm:ptLst>
  <dgm:cxnLst>
    <dgm:cxn modelId="{95073626-026C-4B05-B042-E2DC59D693FA}" srcId="{1C9155A5-AC65-438D-9BBE-C1F53F43F9C7}" destId="{5BCA1ABE-ADB6-4188-A3E8-2DC232641E00}" srcOrd="0" destOrd="0" parTransId="{8352241B-A9D4-44E1-919B-444B95E2B6ED}" sibTransId="{06E8F85B-9C44-4AC9-A649-3BA8EDEB8C28}"/>
    <dgm:cxn modelId="{2016B986-8F98-4676-BD04-87D06D36705F}" type="presOf" srcId="{5BCA1ABE-ADB6-4188-A3E8-2DC232641E00}" destId="{86C79C09-E27E-4657-86FE-51E20D415B63}" srcOrd="0" destOrd="0" presId="urn:microsoft.com/office/officeart/2005/8/layout/process1"/>
    <dgm:cxn modelId="{E6A992B2-DF7C-4F8F-B86A-E404BC3748F7}" type="presOf" srcId="{1C9155A5-AC65-438D-9BBE-C1F53F43F9C7}" destId="{F508C181-54AD-4E67-854D-855263A45E59}" srcOrd="0" destOrd="0" presId="urn:microsoft.com/office/officeart/2005/8/layout/process1"/>
    <dgm:cxn modelId="{314E0349-A4EA-473D-A3C1-5EC389292B17}" type="presParOf" srcId="{F508C181-54AD-4E67-854D-855263A45E59}" destId="{86C79C09-E27E-4657-86FE-51E20D415B63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C842D078-17B2-454A-BADE-5CF82261EEEB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AB0DB5C0-72DE-4EDE-97F9-48F07B32E7E0}">
      <dgm:prSet/>
      <dgm:spPr/>
      <dgm:t>
        <a:bodyPr/>
        <a:lstStyle/>
        <a:p>
          <a:r>
            <a:rPr lang="it-IT"/>
            <a:t>Segnalare a chi ha mandato il messaggio che lo si trova sgradevole è un comportamento giusto e coraggioso, così come scrivere alla vittima per offrirle supporto. Significa prendere una posizione</a:t>
          </a:r>
        </a:p>
      </dgm:t>
    </dgm:pt>
    <dgm:pt modelId="{73C45847-D9FD-4235-9DA9-49248D65A943}" type="parTrans" cxnId="{11F03A7C-8503-4192-9B8E-B336E773A62D}">
      <dgm:prSet/>
      <dgm:spPr/>
      <dgm:t>
        <a:bodyPr/>
        <a:lstStyle/>
        <a:p>
          <a:endParaRPr lang="it-IT"/>
        </a:p>
      </dgm:t>
    </dgm:pt>
    <dgm:pt modelId="{910B2033-49C6-4D17-848D-06778F47D61B}" type="sibTrans" cxnId="{11F03A7C-8503-4192-9B8E-B336E773A62D}">
      <dgm:prSet/>
      <dgm:spPr/>
      <dgm:t>
        <a:bodyPr/>
        <a:lstStyle/>
        <a:p>
          <a:endParaRPr lang="it-IT"/>
        </a:p>
      </dgm:t>
    </dgm:pt>
    <dgm:pt modelId="{F7FAACF3-4FF8-4B06-9AF3-B8642ABDC288}" type="pres">
      <dgm:prSet presAssocID="{C842D078-17B2-454A-BADE-5CF82261EEEB}" presName="Name0" presStyleCnt="0">
        <dgm:presLayoutVars>
          <dgm:dir/>
          <dgm:resizeHandles val="exact"/>
        </dgm:presLayoutVars>
      </dgm:prSet>
      <dgm:spPr/>
    </dgm:pt>
    <dgm:pt modelId="{FF3EE15D-7FED-4AE6-9720-7AD0D236AA2D}" type="pres">
      <dgm:prSet presAssocID="{AB0DB5C0-72DE-4EDE-97F9-48F07B32E7E0}" presName="node" presStyleLbl="node1" presStyleIdx="0" presStyleCnt="1">
        <dgm:presLayoutVars>
          <dgm:bulletEnabled val="1"/>
        </dgm:presLayoutVars>
      </dgm:prSet>
      <dgm:spPr/>
    </dgm:pt>
  </dgm:ptLst>
  <dgm:cxnLst>
    <dgm:cxn modelId="{11F03A7C-8503-4192-9B8E-B336E773A62D}" srcId="{C842D078-17B2-454A-BADE-5CF82261EEEB}" destId="{AB0DB5C0-72DE-4EDE-97F9-48F07B32E7E0}" srcOrd="0" destOrd="0" parTransId="{73C45847-D9FD-4235-9DA9-49248D65A943}" sibTransId="{910B2033-49C6-4D17-848D-06778F47D61B}"/>
    <dgm:cxn modelId="{79FA44A1-8D81-4502-BE22-BFF7F1C18D4A}" type="presOf" srcId="{C842D078-17B2-454A-BADE-5CF82261EEEB}" destId="{F7FAACF3-4FF8-4B06-9AF3-B8642ABDC288}" srcOrd="0" destOrd="0" presId="urn:microsoft.com/office/officeart/2005/8/layout/process1"/>
    <dgm:cxn modelId="{EA0AB7A9-DFC6-40E2-8313-914B17EEF01A}" type="presOf" srcId="{AB0DB5C0-72DE-4EDE-97F9-48F07B32E7E0}" destId="{FF3EE15D-7FED-4AE6-9720-7AD0D236AA2D}" srcOrd="0" destOrd="0" presId="urn:microsoft.com/office/officeart/2005/8/layout/process1"/>
    <dgm:cxn modelId="{7F752701-FB4B-4CDE-BC8B-F34F9D8F70B5}" type="presParOf" srcId="{F7FAACF3-4FF8-4B06-9AF3-B8642ABDC288}" destId="{FF3EE15D-7FED-4AE6-9720-7AD0D236AA2D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50AC40EA-C1E8-43E9-921A-D171DA12FDAD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7AE8EC34-5241-4CE3-B12C-431E8F50C4B9}">
      <dgm:prSet/>
      <dgm:spPr/>
      <dgm:t>
        <a:bodyPr/>
        <a:lstStyle/>
        <a:p>
          <a:pPr algn="ctr"/>
          <a:r>
            <a:rPr lang="it-IT" dirty="0"/>
            <a:t>Segnalare i comportamenti persecutori</a:t>
          </a:r>
        </a:p>
      </dgm:t>
    </dgm:pt>
    <dgm:pt modelId="{3F8B1E6E-D395-4CD3-A5F3-2C7F4224F93C}" type="parTrans" cxnId="{10F9A919-99A8-4766-B3C4-8C3FEFA737F0}">
      <dgm:prSet/>
      <dgm:spPr/>
      <dgm:t>
        <a:bodyPr/>
        <a:lstStyle/>
        <a:p>
          <a:endParaRPr lang="it-IT"/>
        </a:p>
      </dgm:t>
    </dgm:pt>
    <dgm:pt modelId="{5F472B2B-307D-47BB-9FE6-CDE67CB73317}" type="sibTrans" cxnId="{10F9A919-99A8-4766-B3C4-8C3FEFA737F0}">
      <dgm:prSet/>
      <dgm:spPr/>
      <dgm:t>
        <a:bodyPr/>
        <a:lstStyle/>
        <a:p>
          <a:endParaRPr lang="it-IT"/>
        </a:p>
      </dgm:t>
    </dgm:pt>
    <dgm:pt modelId="{87B278EA-E411-45A0-AAF2-AFD967EA273B}" type="pres">
      <dgm:prSet presAssocID="{50AC40EA-C1E8-43E9-921A-D171DA12FDAD}" presName="linear" presStyleCnt="0">
        <dgm:presLayoutVars>
          <dgm:animLvl val="lvl"/>
          <dgm:resizeHandles val="exact"/>
        </dgm:presLayoutVars>
      </dgm:prSet>
      <dgm:spPr/>
    </dgm:pt>
    <dgm:pt modelId="{275C9D20-F8CD-489B-9BC7-6C6AC88969AB}" type="pres">
      <dgm:prSet presAssocID="{7AE8EC34-5241-4CE3-B12C-431E8F50C4B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FFB07F0B-9D30-4C10-82A2-99A359DE5B67}" type="presOf" srcId="{7AE8EC34-5241-4CE3-B12C-431E8F50C4B9}" destId="{275C9D20-F8CD-489B-9BC7-6C6AC88969AB}" srcOrd="0" destOrd="0" presId="urn:microsoft.com/office/officeart/2005/8/layout/vList2"/>
    <dgm:cxn modelId="{10F9A919-99A8-4766-B3C4-8C3FEFA737F0}" srcId="{50AC40EA-C1E8-43E9-921A-D171DA12FDAD}" destId="{7AE8EC34-5241-4CE3-B12C-431E8F50C4B9}" srcOrd="0" destOrd="0" parTransId="{3F8B1E6E-D395-4CD3-A5F3-2C7F4224F93C}" sibTransId="{5F472B2B-307D-47BB-9FE6-CDE67CB73317}"/>
    <dgm:cxn modelId="{B5FD0A8F-52DD-447D-A495-7DB9A301E2EB}" type="presOf" srcId="{50AC40EA-C1E8-43E9-921A-D171DA12FDAD}" destId="{87B278EA-E411-45A0-AAF2-AFD967EA273B}" srcOrd="0" destOrd="0" presId="urn:microsoft.com/office/officeart/2005/8/layout/vList2"/>
    <dgm:cxn modelId="{10722F8B-515F-4BD2-86D7-B2E5B6A3B6CF}" type="presParOf" srcId="{87B278EA-E411-45A0-AAF2-AFD967EA273B}" destId="{275C9D20-F8CD-489B-9BC7-6C6AC88969A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8D2F951C-9DB2-43D8-8788-F5A1EA32C598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ED6724DC-C2E6-45A5-81CC-BD70EDAA0C69}">
      <dgm:prSet/>
      <dgm:spPr/>
      <dgm:t>
        <a:bodyPr/>
        <a:lstStyle/>
        <a:p>
          <a:r>
            <a:rPr lang="it-IT"/>
            <a:t>attraverso gli appositi strumenti di segnalazione online o parlandone con genitori, insegnanti, amici, fratelli o sorelle maggiori</a:t>
          </a:r>
        </a:p>
      </dgm:t>
    </dgm:pt>
    <dgm:pt modelId="{2DFCE440-EE44-44B8-B59D-D8051C621EBA}" type="parTrans" cxnId="{99A12C52-BA6A-47F0-9985-EA03C3FF983F}">
      <dgm:prSet/>
      <dgm:spPr/>
      <dgm:t>
        <a:bodyPr/>
        <a:lstStyle/>
        <a:p>
          <a:endParaRPr lang="it-IT"/>
        </a:p>
      </dgm:t>
    </dgm:pt>
    <dgm:pt modelId="{B6BBFF39-3E5C-404D-A805-A48D4C274280}" type="sibTrans" cxnId="{99A12C52-BA6A-47F0-9985-EA03C3FF983F}">
      <dgm:prSet/>
      <dgm:spPr/>
      <dgm:t>
        <a:bodyPr/>
        <a:lstStyle/>
        <a:p>
          <a:endParaRPr lang="it-IT"/>
        </a:p>
      </dgm:t>
    </dgm:pt>
    <dgm:pt modelId="{6B153DE7-1CCF-48CB-AABE-807EBA1AF6C7}" type="pres">
      <dgm:prSet presAssocID="{8D2F951C-9DB2-43D8-8788-F5A1EA32C598}" presName="Name0" presStyleCnt="0">
        <dgm:presLayoutVars>
          <dgm:dir/>
          <dgm:resizeHandles val="exact"/>
        </dgm:presLayoutVars>
      </dgm:prSet>
      <dgm:spPr/>
    </dgm:pt>
    <dgm:pt modelId="{1C2CB30B-111F-45AE-829A-BC5AF094C482}" type="pres">
      <dgm:prSet presAssocID="{ED6724DC-C2E6-45A5-81CC-BD70EDAA0C69}" presName="node" presStyleLbl="node1" presStyleIdx="0" presStyleCnt="1">
        <dgm:presLayoutVars>
          <dgm:bulletEnabled val="1"/>
        </dgm:presLayoutVars>
      </dgm:prSet>
      <dgm:spPr/>
    </dgm:pt>
  </dgm:ptLst>
  <dgm:cxnLst>
    <dgm:cxn modelId="{393AAB1B-48FE-47C5-B147-AB67624F9F2B}" type="presOf" srcId="{8D2F951C-9DB2-43D8-8788-F5A1EA32C598}" destId="{6B153DE7-1CCF-48CB-AABE-807EBA1AF6C7}" srcOrd="0" destOrd="0" presId="urn:microsoft.com/office/officeart/2005/8/layout/process1"/>
    <dgm:cxn modelId="{99A12C52-BA6A-47F0-9985-EA03C3FF983F}" srcId="{8D2F951C-9DB2-43D8-8788-F5A1EA32C598}" destId="{ED6724DC-C2E6-45A5-81CC-BD70EDAA0C69}" srcOrd="0" destOrd="0" parTransId="{2DFCE440-EE44-44B8-B59D-D8051C621EBA}" sibTransId="{B6BBFF39-3E5C-404D-A805-A48D4C274280}"/>
    <dgm:cxn modelId="{FC3ACC85-35D7-41BA-B012-926310A34E8A}" type="presOf" srcId="{ED6724DC-C2E6-45A5-81CC-BD70EDAA0C69}" destId="{1C2CB30B-111F-45AE-829A-BC5AF094C482}" srcOrd="0" destOrd="0" presId="urn:microsoft.com/office/officeart/2005/8/layout/process1"/>
    <dgm:cxn modelId="{21AEBCAD-385A-42FF-810E-1EDBD219E758}" type="presParOf" srcId="{6B153DE7-1CCF-48CB-AABE-807EBA1AF6C7}" destId="{1C2CB30B-111F-45AE-829A-BC5AF094C482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916C796C-F76F-44DD-8933-7049FFB98F79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BE5C2C8A-425C-440C-9AE3-55F3FC0DBF53}">
      <dgm:prSet/>
      <dgm:spPr/>
      <dgm:t>
        <a:bodyPr/>
        <a:lstStyle/>
        <a:p>
          <a:r>
            <a:rPr lang="it-IT"/>
            <a:t>Segnalazione della pagina</a:t>
          </a:r>
        </a:p>
      </dgm:t>
    </dgm:pt>
    <dgm:pt modelId="{38CCCF82-F479-4DAD-89B1-82C8E640C0ED}" type="parTrans" cxnId="{1FF72DE9-A003-4637-9BAB-745E2E706A97}">
      <dgm:prSet/>
      <dgm:spPr/>
      <dgm:t>
        <a:bodyPr/>
        <a:lstStyle/>
        <a:p>
          <a:endParaRPr lang="it-IT"/>
        </a:p>
      </dgm:t>
    </dgm:pt>
    <dgm:pt modelId="{21A10AA4-A609-4CB0-B2DA-30BC4DFDBBCF}" type="sibTrans" cxnId="{1FF72DE9-A003-4637-9BAB-745E2E706A97}">
      <dgm:prSet/>
      <dgm:spPr/>
      <dgm:t>
        <a:bodyPr/>
        <a:lstStyle/>
        <a:p>
          <a:endParaRPr lang="it-IT"/>
        </a:p>
      </dgm:t>
    </dgm:pt>
    <dgm:pt modelId="{136F7710-0832-42C8-BEB0-94277CE94403}">
      <dgm:prSet/>
      <dgm:spPr/>
      <dgm:t>
        <a:bodyPr/>
        <a:lstStyle/>
        <a:p>
          <a:r>
            <a:rPr lang="it-IT"/>
            <a:t>Coinvolgere la famiglia di Sandra</a:t>
          </a:r>
        </a:p>
      </dgm:t>
    </dgm:pt>
    <dgm:pt modelId="{4612C82E-57D3-477B-A62D-7A9A022A0DD6}" type="parTrans" cxnId="{0F2318AD-6B20-4E63-B3EC-2166D0D6ED26}">
      <dgm:prSet/>
      <dgm:spPr/>
      <dgm:t>
        <a:bodyPr/>
        <a:lstStyle/>
        <a:p>
          <a:endParaRPr lang="it-IT"/>
        </a:p>
      </dgm:t>
    </dgm:pt>
    <dgm:pt modelId="{1897B038-C93C-491E-8613-742AFD16CFB4}" type="sibTrans" cxnId="{0F2318AD-6B20-4E63-B3EC-2166D0D6ED26}">
      <dgm:prSet/>
      <dgm:spPr/>
      <dgm:t>
        <a:bodyPr/>
        <a:lstStyle/>
        <a:p>
          <a:endParaRPr lang="it-IT"/>
        </a:p>
      </dgm:t>
    </dgm:pt>
    <dgm:pt modelId="{692AB722-808A-43CF-A481-34D7D15A33A5}">
      <dgm:prSet/>
      <dgm:spPr/>
      <dgm:t>
        <a:bodyPr/>
        <a:lstStyle/>
        <a:p>
          <a:r>
            <a:rPr lang="it-IT"/>
            <a:t>Punendo da solo chi ha creato la pagina</a:t>
          </a:r>
        </a:p>
      </dgm:t>
    </dgm:pt>
    <dgm:pt modelId="{011C2FA1-E021-4B5F-A883-B3819F4E8F7C}" type="parTrans" cxnId="{DAD95928-A0E3-47A8-94FD-2C743ABAF024}">
      <dgm:prSet/>
      <dgm:spPr/>
      <dgm:t>
        <a:bodyPr/>
        <a:lstStyle/>
        <a:p>
          <a:endParaRPr lang="it-IT"/>
        </a:p>
      </dgm:t>
    </dgm:pt>
    <dgm:pt modelId="{4A836BFA-198A-4E75-99BF-94F9F6BDF8A1}" type="sibTrans" cxnId="{DAD95928-A0E3-47A8-94FD-2C743ABAF024}">
      <dgm:prSet/>
      <dgm:spPr/>
      <dgm:t>
        <a:bodyPr/>
        <a:lstStyle/>
        <a:p>
          <a:endParaRPr lang="it-IT"/>
        </a:p>
      </dgm:t>
    </dgm:pt>
    <dgm:pt modelId="{463FBE50-B8F0-4DD6-92CF-E0DA9FC3BE03}">
      <dgm:prSet/>
      <dgm:spPr/>
      <dgm:t>
        <a:bodyPr/>
        <a:lstStyle/>
        <a:p>
          <a:r>
            <a:rPr lang="it-IT"/>
            <a:t>Commentare in modo ironico ai post</a:t>
          </a:r>
        </a:p>
      </dgm:t>
    </dgm:pt>
    <dgm:pt modelId="{8E465491-E12E-4881-BFB2-D47B5FD668FA}" type="parTrans" cxnId="{94D9EA72-77C1-488B-8839-D015FF8D5ED6}">
      <dgm:prSet/>
      <dgm:spPr/>
      <dgm:t>
        <a:bodyPr/>
        <a:lstStyle/>
        <a:p>
          <a:endParaRPr lang="it-IT"/>
        </a:p>
      </dgm:t>
    </dgm:pt>
    <dgm:pt modelId="{7084F30E-0C59-4E4F-86C1-A912AF1B7E99}" type="sibTrans" cxnId="{94D9EA72-77C1-488B-8839-D015FF8D5ED6}">
      <dgm:prSet/>
      <dgm:spPr/>
      <dgm:t>
        <a:bodyPr/>
        <a:lstStyle/>
        <a:p>
          <a:endParaRPr lang="it-IT"/>
        </a:p>
      </dgm:t>
    </dgm:pt>
    <dgm:pt modelId="{EB497B66-092F-41CD-84BB-18EE40869CA9}">
      <dgm:prSet/>
      <dgm:spPr/>
      <dgm:t>
        <a:bodyPr/>
        <a:lstStyle/>
        <a:p>
          <a:r>
            <a:rPr lang="it-IT"/>
            <a:t>Dicendo a Sandra che non deve prendersela</a:t>
          </a:r>
        </a:p>
      </dgm:t>
    </dgm:pt>
    <dgm:pt modelId="{8C857E36-B008-4C92-B140-FC28FF4DB32B}" type="parTrans" cxnId="{BBFDBCDE-0C83-46DF-B5F9-F25A1FABCCB6}">
      <dgm:prSet/>
      <dgm:spPr/>
      <dgm:t>
        <a:bodyPr/>
        <a:lstStyle/>
        <a:p>
          <a:endParaRPr lang="it-IT"/>
        </a:p>
      </dgm:t>
    </dgm:pt>
    <dgm:pt modelId="{2D4FAFF6-DB53-4D56-B8BF-AA0BEFACC2D3}" type="sibTrans" cxnId="{BBFDBCDE-0C83-46DF-B5F9-F25A1FABCCB6}">
      <dgm:prSet/>
      <dgm:spPr/>
      <dgm:t>
        <a:bodyPr/>
        <a:lstStyle/>
        <a:p>
          <a:endParaRPr lang="it-IT"/>
        </a:p>
      </dgm:t>
    </dgm:pt>
    <dgm:pt modelId="{6C7CD125-D67D-4542-BCDF-C530E2809FA9}" type="pres">
      <dgm:prSet presAssocID="{916C796C-F76F-44DD-8933-7049FFB98F79}" presName="diagram" presStyleCnt="0">
        <dgm:presLayoutVars>
          <dgm:dir/>
          <dgm:resizeHandles val="exact"/>
        </dgm:presLayoutVars>
      </dgm:prSet>
      <dgm:spPr/>
    </dgm:pt>
    <dgm:pt modelId="{E2722D52-8B72-4AEB-9132-78E6382CC200}" type="pres">
      <dgm:prSet presAssocID="{BE5C2C8A-425C-440C-9AE3-55F3FC0DBF53}" presName="node" presStyleLbl="node1" presStyleIdx="0" presStyleCnt="5">
        <dgm:presLayoutVars>
          <dgm:bulletEnabled val="1"/>
        </dgm:presLayoutVars>
      </dgm:prSet>
      <dgm:spPr/>
    </dgm:pt>
    <dgm:pt modelId="{389EE669-7B2A-4EC6-98C1-3D593940AC1E}" type="pres">
      <dgm:prSet presAssocID="{21A10AA4-A609-4CB0-B2DA-30BC4DFDBBCF}" presName="sibTrans" presStyleCnt="0"/>
      <dgm:spPr/>
    </dgm:pt>
    <dgm:pt modelId="{FEA27E87-F8DC-47B3-9DDE-018DBD68C269}" type="pres">
      <dgm:prSet presAssocID="{136F7710-0832-42C8-BEB0-94277CE94403}" presName="node" presStyleLbl="node1" presStyleIdx="1" presStyleCnt="5">
        <dgm:presLayoutVars>
          <dgm:bulletEnabled val="1"/>
        </dgm:presLayoutVars>
      </dgm:prSet>
      <dgm:spPr/>
    </dgm:pt>
    <dgm:pt modelId="{4155F625-E659-4934-A260-04C82BBEE390}" type="pres">
      <dgm:prSet presAssocID="{1897B038-C93C-491E-8613-742AFD16CFB4}" presName="sibTrans" presStyleCnt="0"/>
      <dgm:spPr/>
    </dgm:pt>
    <dgm:pt modelId="{8AC95037-B17F-4F34-87CC-5AF0AE90AEAC}" type="pres">
      <dgm:prSet presAssocID="{692AB722-808A-43CF-A481-34D7D15A33A5}" presName="node" presStyleLbl="node1" presStyleIdx="2" presStyleCnt="5">
        <dgm:presLayoutVars>
          <dgm:bulletEnabled val="1"/>
        </dgm:presLayoutVars>
      </dgm:prSet>
      <dgm:spPr/>
    </dgm:pt>
    <dgm:pt modelId="{4FCF5155-4522-4C8C-808B-BCD52BEB2009}" type="pres">
      <dgm:prSet presAssocID="{4A836BFA-198A-4E75-99BF-94F9F6BDF8A1}" presName="sibTrans" presStyleCnt="0"/>
      <dgm:spPr/>
    </dgm:pt>
    <dgm:pt modelId="{0C06D27F-402E-456D-8B3D-16E2CE153058}" type="pres">
      <dgm:prSet presAssocID="{463FBE50-B8F0-4DD6-92CF-E0DA9FC3BE03}" presName="node" presStyleLbl="node1" presStyleIdx="3" presStyleCnt="5">
        <dgm:presLayoutVars>
          <dgm:bulletEnabled val="1"/>
        </dgm:presLayoutVars>
      </dgm:prSet>
      <dgm:spPr/>
    </dgm:pt>
    <dgm:pt modelId="{5E9844C7-6BB7-46CB-99ED-CAE01C0EFB0C}" type="pres">
      <dgm:prSet presAssocID="{7084F30E-0C59-4E4F-86C1-A912AF1B7E99}" presName="sibTrans" presStyleCnt="0"/>
      <dgm:spPr/>
    </dgm:pt>
    <dgm:pt modelId="{45093690-BC43-4E16-91DC-CD8FED933A25}" type="pres">
      <dgm:prSet presAssocID="{EB497B66-092F-41CD-84BB-18EE40869CA9}" presName="node" presStyleLbl="node1" presStyleIdx="4" presStyleCnt="5">
        <dgm:presLayoutVars>
          <dgm:bulletEnabled val="1"/>
        </dgm:presLayoutVars>
      </dgm:prSet>
      <dgm:spPr/>
    </dgm:pt>
  </dgm:ptLst>
  <dgm:cxnLst>
    <dgm:cxn modelId="{059CD825-DD95-43BB-AF7D-0A223F5C4751}" type="presOf" srcId="{692AB722-808A-43CF-A481-34D7D15A33A5}" destId="{8AC95037-B17F-4F34-87CC-5AF0AE90AEAC}" srcOrd="0" destOrd="0" presId="urn:microsoft.com/office/officeart/2005/8/layout/default"/>
    <dgm:cxn modelId="{DAD95928-A0E3-47A8-94FD-2C743ABAF024}" srcId="{916C796C-F76F-44DD-8933-7049FFB98F79}" destId="{692AB722-808A-43CF-A481-34D7D15A33A5}" srcOrd="2" destOrd="0" parTransId="{011C2FA1-E021-4B5F-A883-B3819F4E8F7C}" sibTransId="{4A836BFA-198A-4E75-99BF-94F9F6BDF8A1}"/>
    <dgm:cxn modelId="{65BDFD2E-7AA7-4F2D-BC6C-313A0A3EAC27}" type="presOf" srcId="{916C796C-F76F-44DD-8933-7049FFB98F79}" destId="{6C7CD125-D67D-4542-BCDF-C530E2809FA9}" srcOrd="0" destOrd="0" presId="urn:microsoft.com/office/officeart/2005/8/layout/default"/>
    <dgm:cxn modelId="{D9137C38-B369-4C71-BB5E-F530E9165C92}" type="presOf" srcId="{EB497B66-092F-41CD-84BB-18EE40869CA9}" destId="{45093690-BC43-4E16-91DC-CD8FED933A25}" srcOrd="0" destOrd="0" presId="urn:microsoft.com/office/officeart/2005/8/layout/default"/>
    <dgm:cxn modelId="{13FCF55E-C63C-4B66-8FDD-9BC3CED9A11D}" type="presOf" srcId="{BE5C2C8A-425C-440C-9AE3-55F3FC0DBF53}" destId="{E2722D52-8B72-4AEB-9132-78E6382CC200}" srcOrd="0" destOrd="0" presId="urn:microsoft.com/office/officeart/2005/8/layout/default"/>
    <dgm:cxn modelId="{20C3186C-F6B2-494B-B749-AEB50348CB1B}" type="presOf" srcId="{463FBE50-B8F0-4DD6-92CF-E0DA9FC3BE03}" destId="{0C06D27F-402E-456D-8B3D-16E2CE153058}" srcOrd="0" destOrd="0" presId="urn:microsoft.com/office/officeart/2005/8/layout/default"/>
    <dgm:cxn modelId="{94D9EA72-77C1-488B-8839-D015FF8D5ED6}" srcId="{916C796C-F76F-44DD-8933-7049FFB98F79}" destId="{463FBE50-B8F0-4DD6-92CF-E0DA9FC3BE03}" srcOrd="3" destOrd="0" parTransId="{8E465491-E12E-4881-BFB2-D47B5FD668FA}" sibTransId="{7084F30E-0C59-4E4F-86C1-A912AF1B7E99}"/>
    <dgm:cxn modelId="{288BA97B-E926-4552-9D63-D477FBFE04E9}" type="presOf" srcId="{136F7710-0832-42C8-BEB0-94277CE94403}" destId="{FEA27E87-F8DC-47B3-9DDE-018DBD68C269}" srcOrd="0" destOrd="0" presId="urn:microsoft.com/office/officeart/2005/8/layout/default"/>
    <dgm:cxn modelId="{0F2318AD-6B20-4E63-B3EC-2166D0D6ED26}" srcId="{916C796C-F76F-44DD-8933-7049FFB98F79}" destId="{136F7710-0832-42C8-BEB0-94277CE94403}" srcOrd="1" destOrd="0" parTransId="{4612C82E-57D3-477B-A62D-7A9A022A0DD6}" sibTransId="{1897B038-C93C-491E-8613-742AFD16CFB4}"/>
    <dgm:cxn modelId="{BBFDBCDE-0C83-46DF-B5F9-F25A1FABCCB6}" srcId="{916C796C-F76F-44DD-8933-7049FFB98F79}" destId="{EB497B66-092F-41CD-84BB-18EE40869CA9}" srcOrd="4" destOrd="0" parTransId="{8C857E36-B008-4C92-B140-FC28FF4DB32B}" sibTransId="{2D4FAFF6-DB53-4D56-B8BF-AA0BEFACC2D3}"/>
    <dgm:cxn modelId="{1FF72DE9-A003-4637-9BAB-745E2E706A97}" srcId="{916C796C-F76F-44DD-8933-7049FFB98F79}" destId="{BE5C2C8A-425C-440C-9AE3-55F3FC0DBF53}" srcOrd="0" destOrd="0" parTransId="{38CCCF82-F479-4DAD-89B1-82C8E640C0ED}" sibTransId="{21A10AA4-A609-4CB0-B2DA-30BC4DFDBBCF}"/>
    <dgm:cxn modelId="{DB1484AA-F563-4289-ADEF-B9371ACA3D73}" type="presParOf" srcId="{6C7CD125-D67D-4542-BCDF-C530E2809FA9}" destId="{E2722D52-8B72-4AEB-9132-78E6382CC200}" srcOrd="0" destOrd="0" presId="urn:microsoft.com/office/officeart/2005/8/layout/default"/>
    <dgm:cxn modelId="{24330C8F-5C10-4BFD-BDD5-698875CDEFA7}" type="presParOf" srcId="{6C7CD125-D67D-4542-BCDF-C530E2809FA9}" destId="{389EE669-7B2A-4EC6-98C1-3D593940AC1E}" srcOrd="1" destOrd="0" presId="urn:microsoft.com/office/officeart/2005/8/layout/default"/>
    <dgm:cxn modelId="{8D3E4F33-B594-4B2C-9548-9C7BF51A0422}" type="presParOf" srcId="{6C7CD125-D67D-4542-BCDF-C530E2809FA9}" destId="{FEA27E87-F8DC-47B3-9DDE-018DBD68C269}" srcOrd="2" destOrd="0" presId="urn:microsoft.com/office/officeart/2005/8/layout/default"/>
    <dgm:cxn modelId="{19DAE129-6E3F-49F8-9814-05DD22B0B693}" type="presParOf" srcId="{6C7CD125-D67D-4542-BCDF-C530E2809FA9}" destId="{4155F625-E659-4934-A260-04C82BBEE390}" srcOrd="3" destOrd="0" presId="urn:microsoft.com/office/officeart/2005/8/layout/default"/>
    <dgm:cxn modelId="{9D55D73D-9FBF-43FF-8EA8-19726CE0F3A2}" type="presParOf" srcId="{6C7CD125-D67D-4542-BCDF-C530E2809FA9}" destId="{8AC95037-B17F-4F34-87CC-5AF0AE90AEAC}" srcOrd="4" destOrd="0" presId="urn:microsoft.com/office/officeart/2005/8/layout/default"/>
    <dgm:cxn modelId="{78E1D0BB-2EAF-432B-B648-618D64AC9AAC}" type="presParOf" srcId="{6C7CD125-D67D-4542-BCDF-C530E2809FA9}" destId="{4FCF5155-4522-4C8C-808B-BCD52BEB2009}" srcOrd="5" destOrd="0" presId="urn:microsoft.com/office/officeart/2005/8/layout/default"/>
    <dgm:cxn modelId="{7F0E0861-3D85-4A8C-91BD-3071B9C2FE77}" type="presParOf" srcId="{6C7CD125-D67D-4542-BCDF-C530E2809FA9}" destId="{0C06D27F-402E-456D-8B3D-16E2CE153058}" srcOrd="6" destOrd="0" presId="urn:microsoft.com/office/officeart/2005/8/layout/default"/>
    <dgm:cxn modelId="{FD31C833-58E2-4CE3-B6FD-1CFE8910243D}" type="presParOf" srcId="{6C7CD125-D67D-4542-BCDF-C530E2809FA9}" destId="{5E9844C7-6BB7-46CB-99ED-CAE01C0EFB0C}" srcOrd="7" destOrd="0" presId="urn:microsoft.com/office/officeart/2005/8/layout/default"/>
    <dgm:cxn modelId="{35553504-640B-4B67-846D-FC3ED4FF9203}" type="presParOf" srcId="{6C7CD125-D67D-4542-BCDF-C530E2809FA9}" destId="{45093690-BC43-4E16-91DC-CD8FED933A25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1D6844E6-94BD-476F-BA26-57D2A03EC335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B748DBFF-CA3A-4BDF-8F31-8F927A303CAA}">
      <dgm:prSet/>
      <dgm:spPr/>
      <dgm:t>
        <a:bodyPr/>
        <a:lstStyle/>
        <a:p>
          <a:pPr algn="ctr"/>
          <a:r>
            <a:rPr lang="it-IT" dirty="0"/>
            <a:t>Di ripagare il cyber-bullo con la sua stessa moneta</a:t>
          </a:r>
        </a:p>
      </dgm:t>
    </dgm:pt>
    <dgm:pt modelId="{61CFA311-E969-4920-8BC6-893412AAA5E4}" type="parTrans" cxnId="{BA02C020-954C-4849-BBBD-B20B081AAE93}">
      <dgm:prSet/>
      <dgm:spPr/>
      <dgm:t>
        <a:bodyPr/>
        <a:lstStyle/>
        <a:p>
          <a:endParaRPr lang="it-IT"/>
        </a:p>
      </dgm:t>
    </dgm:pt>
    <dgm:pt modelId="{CE22C1E3-879C-4270-B8C5-BA3D8AA7AB9C}" type="sibTrans" cxnId="{BA02C020-954C-4849-BBBD-B20B081AAE93}">
      <dgm:prSet/>
      <dgm:spPr/>
      <dgm:t>
        <a:bodyPr/>
        <a:lstStyle/>
        <a:p>
          <a:endParaRPr lang="it-IT"/>
        </a:p>
      </dgm:t>
    </dgm:pt>
    <dgm:pt modelId="{DF22EEEB-F85A-4401-868A-1939FDB86908}">
      <dgm:prSet/>
      <dgm:spPr/>
      <dgm:t>
        <a:bodyPr/>
        <a:lstStyle/>
        <a:p>
          <a:pPr algn="ctr"/>
          <a:r>
            <a:rPr lang="it-IT" dirty="0"/>
            <a:t>Di bloccare chi lo sta importunando</a:t>
          </a:r>
        </a:p>
      </dgm:t>
    </dgm:pt>
    <dgm:pt modelId="{8A719EF6-47E4-4C89-B222-F4AA6C35C634}" type="parTrans" cxnId="{CC5F5988-D73F-4AAF-931D-42F4B0C8B7D8}">
      <dgm:prSet/>
      <dgm:spPr/>
      <dgm:t>
        <a:bodyPr/>
        <a:lstStyle/>
        <a:p>
          <a:endParaRPr lang="it-IT"/>
        </a:p>
      </dgm:t>
    </dgm:pt>
    <dgm:pt modelId="{2D804AB8-157B-46F2-AC4B-EA8CA26F6AAD}" type="sibTrans" cxnId="{CC5F5988-D73F-4AAF-931D-42F4B0C8B7D8}">
      <dgm:prSet/>
      <dgm:spPr/>
      <dgm:t>
        <a:bodyPr/>
        <a:lstStyle/>
        <a:p>
          <a:endParaRPr lang="it-IT"/>
        </a:p>
      </dgm:t>
    </dgm:pt>
    <dgm:pt modelId="{5A8DDFC1-C85F-4F54-A647-4B9CEB1C4014}">
      <dgm:prSet/>
      <dgm:spPr/>
      <dgm:t>
        <a:bodyPr/>
        <a:lstStyle/>
        <a:p>
          <a:pPr algn="ctr"/>
          <a:r>
            <a:rPr lang="it-IT" dirty="0"/>
            <a:t>Di segnalare o raccontare l'episodio a genitori, insegnanti, fratelli, sorelle o amici</a:t>
          </a:r>
        </a:p>
      </dgm:t>
    </dgm:pt>
    <dgm:pt modelId="{3D3FFFCD-03A4-4EEB-BD4F-500C32409C58}" type="parTrans" cxnId="{93E99078-BE93-4366-B204-3E9E00014D22}">
      <dgm:prSet/>
      <dgm:spPr/>
      <dgm:t>
        <a:bodyPr/>
        <a:lstStyle/>
        <a:p>
          <a:endParaRPr lang="it-IT"/>
        </a:p>
      </dgm:t>
    </dgm:pt>
    <dgm:pt modelId="{19D7D024-DCDA-4F34-8A16-2C0B59DA2A90}" type="sibTrans" cxnId="{93E99078-BE93-4366-B204-3E9E00014D22}">
      <dgm:prSet/>
      <dgm:spPr/>
      <dgm:t>
        <a:bodyPr/>
        <a:lstStyle/>
        <a:p>
          <a:endParaRPr lang="it-IT"/>
        </a:p>
      </dgm:t>
    </dgm:pt>
    <dgm:pt modelId="{435BC819-D82D-4626-93E5-5A7D325BDAC1}">
      <dgm:prSet/>
      <dgm:spPr/>
      <dgm:t>
        <a:bodyPr/>
        <a:lstStyle/>
        <a:p>
          <a:pPr algn="ctr"/>
          <a:r>
            <a:rPr lang="it-IT" dirty="0"/>
            <a:t>Di evitare di rispondere e lasciar correre. Passerà</a:t>
          </a:r>
        </a:p>
      </dgm:t>
    </dgm:pt>
    <dgm:pt modelId="{7A5E2684-A8A3-4218-A98B-6B7F9E7D2CAD}" type="parTrans" cxnId="{4B3437D5-EBC5-427A-817B-CFC385B93814}">
      <dgm:prSet/>
      <dgm:spPr/>
      <dgm:t>
        <a:bodyPr/>
        <a:lstStyle/>
        <a:p>
          <a:endParaRPr lang="it-IT"/>
        </a:p>
      </dgm:t>
    </dgm:pt>
    <dgm:pt modelId="{F8D1E44E-F8C8-4075-BB7E-29EDA759077C}" type="sibTrans" cxnId="{4B3437D5-EBC5-427A-817B-CFC385B93814}">
      <dgm:prSet/>
      <dgm:spPr/>
      <dgm:t>
        <a:bodyPr/>
        <a:lstStyle/>
        <a:p>
          <a:endParaRPr lang="it-IT"/>
        </a:p>
      </dgm:t>
    </dgm:pt>
    <dgm:pt modelId="{4AC8A91A-E5A7-4427-86E8-084F93FEA450}">
      <dgm:prSet/>
      <dgm:spPr/>
      <dgm:t>
        <a:bodyPr/>
        <a:lstStyle/>
        <a:p>
          <a:pPr algn="ctr"/>
          <a:r>
            <a:rPr lang="it-IT" dirty="0"/>
            <a:t>Se necessario, di denunciare il caso alle forze dell’ordine</a:t>
          </a:r>
        </a:p>
      </dgm:t>
    </dgm:pt>
    <dgm:pt modelId="{8EEE8ECC-DA6A-45B1-9D17-CF68D8C7DE3F}" type="parTrans" cxnId="{40CDD566-6653-4F22-9A9E-6633C49607A4}">
      <dgm:prSet/>
      <dgm:spPr/>
      <dgm:t>
        <a:bodyPr/>
        <a:lstStyle/>
        <a:p>
          <a:endParaRPr lang="it-IT"/>
        </a:p>
      </dgm:t>
    </dgm:pt>
    <dgm:pt modelId="{284E509F-B476-4F6C-90B8-5D21FB0117DF}" type="sibTrans" cxnId="{40CDD566-6653-4F22-9A9E-6633C49607A4}">
      <dgm:prSet/>
      <dgm:spPr/>
      <dgm:t>
        <a:bodyPr/>
        <a:lstStyle/>
        <a:p>
          <a:endParaRPr lang="it-IT"/>
        </a:p>
      </dgm:t>
    </dgm:pt>
    <dgm:pt modelId="{D9B3EAF0-DAB0-439F-814B-9750CE83C520}">
      <dgm:prSet/>
      <dgm:spPr/>
      <dgm:t>
        <a:bodyPr/>
        <a:lstStyle/>
        <a:p>
          <a:pPr algn="ctr"/>
          <a:r>
            <a:rPr lang="it-IT" dirty="0"/>
            <a:t>Di rispondere con gentilezza</a:t>
          </a:r>
        </a:p>
      </dgm:t>
    </dgm:pt>
    <dgm:pt modelId="{AF2D39F9-1D08-47F0-BEE1-CE9BC38138B3}" type="parTrans" cxnId="{761EE695-A826-4BCD-8FEC-0E67EA18BD22}">
      <dgm:prSet/>
      <dgm:spPr/>
      <dgm:t>
        <a:bodyPr/>
        <a:lstStyle/>
        <a:p>
          <a:endParaRPr lang="it-IT"/>
        </a:p>
      </dgm:t>
    </dgm:pt>
    <dgm:pt modelId="{9A0880C1-2770-49CE-B1F1-E502DA0D9EF1}" type="sibTrans" cxnId="{761EE695-A826-4BCD-8FEC-0E67EA18BD22}">
      <dgm:prSet/>
      <dgm:spPr/>
      <dgm:t>
        <a:bodyPr/>
        <a:lstStyle/>
        <a:p>
          <a:endParaRPr lang="it-IT"/>
        </a:p>
      </dgm:t>
    </dgm:pt>
    <dgm:pt modelId="{219E842E-027A-4C76-AD9C-BB68583A758D}">
      <dgm:prSet/>
      <dgm:spPr/>
      <dgm:t>
        <a:bodyPr/>
        <a:lstStyle/>
        <a:p>
          <a:pPr algn="ctr"/>
          <a:r>
            <a:rPr lang="it-IT" dirty="0"/>
            <a:t>Di evitare di rispondere e parlarne con qualcuno di fiducia</a:t>
          </a:r>
        </a:p>
      </dgm:t>
    </dgm:pt>
    <dgm:pt modelId="{3D52C9ED-8138-4677-A359-75ED5D62ACC6}" type="parTrans" cxnId="{2C5B0F11-5D18-4FF1-BBDB-1534ADBC3152}">
      <dgm:prSet/>
      <dgm:spPr/>
      <dgm:t>
        <a:bodyPr/>
        <a:lstStyle/>
        <a:p>
          <a:endParaRPr lang="it-IT"/>
        </a:p>
      </dgm:t>
    </dgm:pt>
    <dgm:pt modelId="{9E7C23EC-11E1-4B98-A716-38DE1F261409}" type="sibTrans" cxnId="{2C5B0F11-5D18-4FF1-BBDB-1534ADBC3152}">
      <dgm:prSet/>
      <dgm:spPr/>
      <dgm:t>
        <a:bodyPr/>
        <a:lstStyle/>
        <a:p>
          <a:endParaRPr lang="it-IT"/>
        </a:p>
      </dgm:t>
    </dgm:pt>
    <dgm:pt modelId="{DD081E6B-D3CE-4FAB-9EFF-91CF7781C088}">
      <dgm:prSet/>
      <dgm:spPr/>
      <dgm:t>
        <a:bodyPr/>
        <a:lstStyle/>
        <a:p>
          <a:pPr algn="ctr"/>
          <a:r>
            <a:rPr lang="it-IT" dirty="0"/>
            <a:t>Di rispondere con minacce</a:t>
          </a:r>
        </a:p>
      </dgm:t>
    </dgm:pt>
    <dgm:pt modelId="{7305432A-5EC9-4238-91B7-072CAD79E988}" type="parTrans" cxnId="{FCB0ED8D-E4E6-4C0E-A025-AC08EBA8BA3C}">
      <dgm:prSet/>
      <dgm:spPr/>
      <dgm:t>
        <a:bodyPr/>
        <a:lstStyle/>
        <a:p>
          <a:endParaRPr lang="it-IT"/>
        </a:p>
      </dgm:t>
    </dgm:pt>
    <dgm:pt modelId="{4C4B0F41-06CA-481A-8789-59C77E0AAF7F}" type="sibTrans" cxnId="{FCB0ED8D-E4E6-4C0E-A025-AC08EBA8BA3C}">
      <dgm:prSet/>
      <dgm:spPr/>
      <dgm:t>
        <a:bodyPr/>
        <a:lstStyle/>
        <a:p>
          <a:endParaRPr lang="it-IT"/>
        </a:p>
      </dgm:t>
    </dgm:pt>
    <dgm:pt modelId="{F75572D9-1E46-48FB-80BB-5E5DC2AC3FF3}" type="pres">
      <dgm:prSet presAssocID="{1D6844E6-94BD-476F-BA26-57D2A03EC335}" presName="diagram" presStyleCnt="0">
        <dgm:presLayoutVars>
          <dgm:dir/>
          <dgm:resizeHandles val="exact"/>
        </dgm:presLayoutVars>
      </dgm:prSet>
      <dgm:spPr/>
    </dgm:pt>
    <dgm:pt modelId="{C4DB1C4B-A86F-403D-B0C1-8696D73AAB7B}" type="pres">
      <dgm:prSet presAssocID="{B748DBFF-CA3A-4BDF-8F31-8F927A303CAA}" presName="node" presStyleLbl="node1" presStyleIdx="0" presStyleCnt="8" custLinFactNeighborX="126" custLinFactNeighborY="-2111">
        <dgm:presLayoutVars>
          <dgm:bulletEnabled val="1"/>
        </dgm:presLayoutVars>
      </dgm:prSet>
      <dgm:spPr/>
    </dgm:pt>
    <dgm:pt modelId="{14A5A8DB-482D-49AF-861B-0F98011037F0}" type="pres">
      <dgm:prSet presAssocID="{CE22C1E3-879C-4270-B8C5-BA3D8AA7AB9C}" presName="sibTrans" presStyleCnt="0"/>
      <dgm:spPr/>
    </dgm:pt>
    <dgm:pt modelId="{65E6A630-DF3F-40E4-A776-F97BAB8385F9}" type="pres">
      <dgm:prSet presAssocID="{DF22EEEB-F85A-4401-868A-1939FDB86908}" presName="node" presStyleLbl="node1" presStyleIdx="1" presStyleCnt="8" custLinFactNeighborX="126" custLinFactNeighborY="-642">
        <dgm:presLayoutVars>
          <dgm:bulletEnabled val="1"/>
        </dgm:presLayoutVars>
      </dgm:prSet>
      <dgm:spPr/>
    </dgm:pt>
    <dgm:pt modelId="{AF3CBE12-97D5-4114-8F2A-228EF10329AA}" type="pres">
      <dgm:prSet presAssocID="{2D804AB8-157B-46F2-AC4B-EA8CA26F6AAD}" presName="sibTrans" presStyleCnt="0"/>
      <dgm:spPr/>
    </dgm:pt>
    <dgm:pt modelId="{B31127ED-F83E-4981-95FF-42D6EA0D891B}" type="pres">
      <dgm:prSet presAssocID="{5A8DDFC1-C85F-4F54-A647-4B9CEB1C4014}" presName="node" presStyleLbl="node1" presStyleIdx="2" presStyleCnt="8" custLinFactNeighborY="-642">
        <dgm:presLayoutVars>
          <dgm:bulletEnabled val="1"/>
        </dgm:presLayoutVars>
      </dgm:prSet>
      <dgm:spPr/>
    </dgm:pt>
    <dgm:pt modelId="{CB64D77F-AD58-46AF-AF82-03F32646F546}" type="pres">
      <dgm:prSet presAssocID="{19D7D024-DCDA-4F34-8A16-2C0B59DA2A90}" presName="sibTrans" presStyleCnt="0"/>
      <dgm:spPr/>
    </dgm:pt>
    <dgm:pt modelId="{BBA3AC3A-D675-4522-8F4D-AF72BCAFC11B}" type="pres">
      <dgm:prSet presAssocID="{435BC819-D82D-4626-93E5-5A7D325BDAC1}" presName="node" presStyleLbl="node1" presStyleIdx="3" presStyleCnt="8">
        <dgm:presLayoutVars>
          <dgm:bulletEnabled val="1"/>
        </dgm:presLayoutVars>
      </dgm:prSet>
      <dgm:spPr/>
    </dgm:pt>
    <dgm:pt modelId="{D60AA763-81FC-42FB-BBC6-39E189DD4C0C}" type="pres">
      <dgm:prSet presAssocID="{F8D1E44E-F8C8-4075-BB7E-29EDA759077C}" presName="sibTrans" presStyleCnt="0"/>
      <dgm:spPr/>
    </dgm:pt>
    <dgm:pt modelId="{B2C7670B-09FF-42A4-87C0-71EE697156D0}" type="pres">
      <dgm:prSet presAssocID="{4AC8A91A-E5A7-4427-86E8-084F93FEA450}" presName="node" presStyleLbl="node1" presStyleIdx="4" presStyleCnt="8" custLinFactNeighborX="126" custLinFactNeighborY="-642">
        <dgm:presLayoutVars>
          <dgm:bulletEnabled val="1"/>
        </dgm:presLayoutVars>
      </dgm:prSet>
      <dgm:spPr/>
    </dgm:pt>
    <dgm:pt modelId="{98C408A4-493E-45DC-80E6-AAD7D454DE52}" type="pres">
      <dgm:prSet presAssocID="{284E509F-B476-4F6C-90B8-5D21FB0117DF}" presName="sibTrans" presStyleCnt="0"/>
      <dgm:spPr/>
    </dgm:pt>
    <dgm:pt modelId="{8421EAF6-42D3-4429-BCEE-04E027E367AA}" type="pres">
      <dgm:prSet presAssocID="{D9B3EAF0-DAB0-439F-814B-9750CE83C520}" presName="node" presStyleLbl="node1" presStyleIdx="5" presStyleCnt="8" custLinFactNeighborX="126" custLinFactNeighborY="-2111">
        <dgm:presLayoutVars>
          <dgm:bulletEnabled val="1"/>
        </dgm:presLayoutVars>
      </dgm:prSet>
      <dgm:spPr/>
    </dgm:pt>
    <dgm:pt modelId="{F5E0A7D1-67CF-428F-8003-AC36894602CA}" type="pres">
      <dgm:prSet presAssocID="{9A0880C1-2770-49CE-B1F1-E502DA0D9EF1}" presName="sibTrans" presStyleCnt="0"/>
      <dgm:spPr/>
    </dgm:pt>
    <dgm:pt modelId="{49FDB696-ABB1-47D5-A66B-9E6D04A3715C}" type="pres">
      <dgm:prSet presAssocID="{219E842E-027A-4C76-AD9C-BB68583A758D}" presName="node" presStyleLbl="node1" presStyleIdx="6" presStyleCnt="8" custLinFactNeighborX="126" custLinFactNeighborY="-2111">
        <dgm:presLayoutVars>
          <dgm:bulletEnabled val="1"/>
        </dgm:presLayoutVars>
      </dgm:prSet>
      <dgm:spPr/>
    </dgm:pt>
    <dgm:pt modelId="{983AD693-8255-42C6-BBBF-DBB627D42A06}" type="pres">
      <dgm:prSet presAssocID="{9E7C23EC-11E1-4B98-A716-38DE1F261409}" presName="sibTrans" presStyleCnt="0"/>
      <dgm:spPr/>
    </dgm:pt>
    <dgm:pt modelId="{411A2A9C-970E-46B0-8CAF-726428304C5A}" type="pres">
      <dgm:prSet presAssocID="{DD081E6B-D3CE-4FAB-9EFF-91CF7781C088}" presName="node" presStyleLbl="node1" presStyleIdx="7" presStyleCnt="8" custLinFactNeighborX="126" custLinFactNeighborY="-2111">
        <dgm:presLayoutVars>
          <dgm:bulletEnabled val="1"/>
        </dgm:presLayoutVars>
      </dgm:prSet>
      <dgm:spPr/>
    </dgm:pt>
  </dgm:ptLst>
  <dgm:cxnLst>
    <dgm:cxn modelId="{35B4AE05-67BF-4A07-BD01-D61EA74BF8A1}" type="presOf" srcId="{5A8DDFC1-C85F-4F54-A647-4B9CEB1C4014}" destId="{B31127ED-F83E-4981-95FF-42D6EA0D891B}" srcOrd="0" destOrd="0" presId="urn:microsoft.com/office/officeart/2005/8/layout/default"/>
    <dgm:cxn modelId="{2C5B0F11-5D18-4FF1-BBDB-1534ADBC3152}" srcId="{1D6844E6-94BD-476F-BA26-57D2A03EC335}" destId="{219E842E-027A-4C76-AD9C-BB68583A758D}" srcOrd="6" destOrd="0" parTransId="{3D52C9ED-8138-4677-A359-75ED5D62ACC6}" sibTransId="{9E7C23EC-11E1-4B98-A716-38DE1F261409}"/>
    <dgm:cxn modelId="{25A22112-FC25-4CB3-8AD3-E4AF2F3EA5B6}" type="presOf" srcId="{1D6844E6-94BD-476F-BA26-57D2A03EC335}" destId="{F75572D9-1E46-48FB-80BB-5E5DC2AC3FF3}" srcOrd="0" destOrd="0" presId="urn:microsoft.com/office/officeart/2005/8/layout/default"/>
    <dgm:cxn modelId="{BA02C020-954C-4849-BBBD-B20B081AAE93}" srcId="{1D6844E6-94BD-476F-BA26-57D2A03EC335}" destId="{B748DBFF-CA3A-4BDF-8F31-8F927A303CAA}" srcOrd="0" destOrd="0" parTransId="{61CFA311-E969-4920-8BC6-893412AAA5E4}" sibTransId="{CE22C1E3-879C-4270-B8C5-BA3D8AA7AB9C}"/>
    <dgm:cxn modelId="{409D633E-B7F2-48CF-A7A1-9511FA06551D}" type="presOf" srcId="{D9B3EAF0-DAB0-439F-814B-9750CE83C520}" destId="{8421EAF6-42D3-4429-BCEE-04E027E367AA}" srcOrd="0" destOrd="0" presId="urn:microsoft.com/office/officeart/2005/8/layout/default"/>
    <dgm:cxn modelId="{40CDD566-6653-4F22-9A9E-6633C49607A4}" srcId="{1D6844E6-94BD-476F-BA26-57D2A03EC335}" destId="{4AC8A91A-E5A7-4427-86E8-084F93FEA450}" srcOrd="4" destOrd="0" parTransId="{8EEE8ECC-DA6A-45B1-9D17-CF68D8C7DE3F}" sibTransId="{284E509F-B476-4F6C-90B8-5D21FB0117DF}"/>
    <dgm:cxn modelId="{06878370-CF46-4E4C-8708-8F308AD4D814}" type="presOf" srcId="{219E842E-027A-4C76-AD9C-BB68583A758D}" destId="{49FDB696-ABB1-47D5-A66B-9E6D04A3715C}" srcOrd="0" destOrd="0" presId="urn:microsoft.com/office/officeart/2005/8/layout/default"/>
    <dgm:cxn modelId="{93E99078-BE93-4366-B204-3E9E00014D22}" srcId="{1D6844E6-94BD-476F-BA26-57D2A03EC335}" destId="{5A8DDFC1-C85F-4F54-A647-4B9CEB1C4014}" srcOrd="2" destOrd="0" parTransId="{3D3FFFCD-03A4-4EEB-BD4F-500C32409C58}" sibTransId="{19D7D024-DCDA-4F34-8A16-2C0B59DA2A90}"/>
    <dgm:cxn modelId="{CC5F5988-D73F-4AAF-931D-42F4B0C8B7D8}" srcId="{1D6844E6-94BD-476F-BA26-57D2A03EC335}" destId="{DF22EEEB-F85A-4401-868A-1939FDB86908}" srcOrd="1" destOrd="0" parTransId="{8A719EF6-47E4-4C89-B222-F4AA6C35C634}" sibTransId="{2D804AB8-157B-46F2-AC4B-EA8CA26F6AAD}"/>
    <dgm:cxn modelId="{FCB0ED8D-E4E6-4C0E-A025-AC08EBA8BA3C}" srcId="{1D6844E6-94BD-476F-BA26-57D2A03EC335}" destId="{DD081E6B-D3CE-4FAB-9EFF-91CF7781C088}" srcOrd="7" destOrd="0" parTransId="{7305432A-5EC9-4238-91B7-072CAD79E988}" sibTransId="{4C4B0F41-06CA-481A-8789-59C77E0AAF7F}"/>
    <dgm:cxn modelId="{761EE695-A826-4BCD-8FEC-0E67EA18BD22}" srcId="{1D6844E6-94BD-476F-BA26-57D2A03EC335}" destId="{D9B3EAF0-DAB0-439F-814B-9750CE83C520}" srcOrd="5" destOrd="0" parTransId="{AF2D39F9-1D08-47F0-BEE1-CE9BC38138B3}" sibTransId="{9A0880C1-2770-49CE-B1F1-E502DA0D9EF1}"/>
    <dgm:cxn modelId="{A9DCD5AB-51AD-4D00-BA82-82782EF50A79}" type="presOf" srcId="{435BC819-D82D-4626-93E5-5A7D325BDAC1}" destId="{BBA3AC3A-D675-4522-8F4D-AF72BCAFC11B}" srcOrd="0" destOrd="0" presId="urn:microsoft.com/office/officeart/2005/8/layout/default"/>
    <dgm:cxn modelId="{00E07CAF-6397-4480-B053-8BEC6C4DA873}" type="presOf" srcId="{4AC8A91A-E5A7-4427-86E8-084F93FEA450}" destId="{B2C7670B-09FF-42A4-87C0-71EE697156D0}" srcOrd="0" destOrd="0" presId="urn:microsoft.com/office/officeart/2005/8/layout/default"/>
    <dgm:cxn modelId="{3A1676B4-C4C3-4DCB-B35A-03C6DBB52FF2}" type="presOf" srcId="{DF22EEEB-F85A-4401-868A-1939FDB86908}" destId="{65E6A630-DF3F-40E4-A776-F97BAB8385F9}" srcOrd="0" destOrd="0" presId="urn:microsoft.com/office/officeart/2005/8/layout/default"/>
    <dgm:cxn modelId="{2C0ED4CF-E68E-42A9-A7C8-87F41E354B16}" type="presOf" srcId="{DD081E6B-D3CE-4FAB-9EFF-91CF7781C088}" destId="{411A2A9C-970E-46B0-8CAF-726428304C5A}" srcOrd="0" destOrd="0" presId="urn:microsoft.com/office/officeart/2005/8/layout/default"/>
    <dgm:cxn modelId="{A2D3F7D0-0748-498F-A232-1A39EC12E02E}" type="presOf" srcId="{B748DBFF-CA3A-4BDF-8F31-8F927A303CAA}" destId="{C4DB1C4B-A86F-403D-B0C1-8696D73AAB7B}" srcOrd="0" destOrd="0" presId="urn:microsoft.com/office/officeart/2005/8/layout/default"/>
    <dgm:cxn modelId="{4B3437D5-EBC5-427A-817B-CFC385B93814}" srcId="{1D6844E6-94BD-476F-BA26-57D2A03EC335}" destId="{435BC819-D82D-4626-93E5-5A7D325BDAC1}" srcOrd="3" destOrd="0" parTransId="{7A5E2684-A8A3-4218-A98B-6B7F9E7D2CAD}" sibTransId="{F8D1E44E-F8C8-4075-BB7E-29EDA759077C}"/>
    <dgm:cxn modelId="{EAF2219F-0B76-405F-886F-250A99953E2C}" type="presParOf" srcId="{F75572D9-1E46-48FB-80BB-5E5DC2AC3FF3}" destId="{C4DB1C4B-A86F-403D-B0C1-8696D73AAB7B}" srcOrd="0" destOrd="0" presId="urn:microsoft.com/office/officeart/2005/8/layout/default"/>
    <dgm:cxn modelId="{18A96937-AAA3-4E59-BB78-FFA4C2C077BC}" type="presParOf" srcId="{F75572D9-1E46-48FB-80BB-5E5DC2AC3FF3}" destId="{14A5A8DB-482D-49AF-861B-0F98011037F0}" srcOrd="1" destOrd="0" presId="urn:microsoft.com/office/officeart/2005/8/layout/default"/>
    <dgm:cxn modelId="{1481DE69-CF8C-47DE-9AD4-AF03E16332F9}" type="presParOf" srcId="{F75572D9-1E46-48FB-80BB-5E5DC2AC3FF3}" destId="{65E6A630-DF3F-40E4-A776-F97BAB8385F9}" srcOrd="2" destOrd="0" presId="urn:microsoft.com/office/officeart/2005/8/layout/default"/>
    <dgm:cxn modelId="{AE4687B8-D5AF-4764-9EBD-A8FD38D05B86}" type="presParOf" srcId="{F75572D9-1E46-48FB-80BB-5E5DC2AC3FF3}" destId="{AF3CBE12-97D5-4114-8F2A-228EF10329AA}" srcOrd="3" destOrd="0" presId="urn:microsoft.com/office/officeart/2005/8/layout/default"/>
    <dgm:cxn modelId="{403F964E-EC70-4E42-88A1-C27DE0048DC0}" type="presParOf" srcId="{F75572D9-1E46-48FB-80BB-5E5DC2AC3FF3}" destId="{B31127ED-F83E-4981-95FF-42D6EA0D891B}" srcOrd="4" destOrd="0" presId="urn:microsoft.com/office/officeart/2005/8/layout/default"/>
    <dgm:cxn modelId="{08C197C7-5C5F-4A54-9505-03D264CAC300}" type="presParOf" srcId="{F75572D9-1E46-48FB-80BB-5E5DC2AC3FF3}" destId="{CB64D77F-AD58-46AF-AF82-03F32646F546}" srcOrd="5" destOrd="0" presId="urn:microsoft.com/office/officeart/2005/8/layout/default"/>
    <dgm:cxn modelId="{F619CA23-A62C-4D0D-824A-90CADE623326}" type="presParOf" srcId="{F75572D9-1E46-48FB-80BB-5E5DC2AC3FF3}" destId="{BBA3AC3A-D675-4522-8F4D-AF72BCAFC11B}" srcOrd="6" destOrd="0" presId="urn:microsoft.com/office/officeart/2005/8/layout/default"/>
    <dgm:cxn modelId="{F8126B6A-0338-45B0-8BC1-C94D43D475D4}" type="presParOf" srcId="{F75572D9-1E46-48FB-80BB-5E5DC2AC3FF3}" destId="{D60AA763-81FC-42FB-BBC6-39E189DD4C0C}" srcOrd="7" destOrd="0" presId="urn:microsoft.com/office/officeart/2005/8/layout/default"/>
    <dgm:cxn modelId="{6CB35A3C-B2C3-4011-B5AE-F29C88ED714B}" type="presParOf" srcId="{F75572D9-1E46-48FB-80BB-5E5DC2AC3FF3}" destId="{B2C7670B-09FF-42A4-87C0-71EE697156D0}" srcOrd="8" destOrd="0" presId="urn:microsoft.com/office/officeart/2005/8/layout/default"/>
    <dgm:cxn modelId="{75344BD1-F270-4407-8960-4E4226453A05}" type="presParOf" srcId="{F75572D9-1E46-48FB-80BB-5E5DC2AC3FF3}" destId="{98C408A4-493E-45DC-80E6-AAD7D454DE52}" srcOrd="9" destOrd="0" presId="urn:microsoft.com/office/officeart/2005/8/layout/default"/>
    <dgm:cxn modelId="{56B8C4FB-4D4C-418F-849E-206D27208D4A}" type="presParOf" srcId="{F75572D9-1E46-48FB-80BB-5E5DC2AC3FF3}" destId="{8421EAF6-42D3-4429-BCEE-04E027E367AA}" srcOrd="10" destOrd="0" presId="urn:microsoft.com/office/officeart/2005/8/layout/default"/>
    <dgm:cxn modelId="{AD7177D7-8F29-4472-A6DD-08A76A7F746A}" type="presParOf" srcId="{F75572D9-1E46-48FB-80BB-5E5DC2AC3FF3}" destId="{F5E0A7D1-67CF-428F-8003-AC36894602CA}" srcOrd="11" destOrd="0" presId="urn:microsoft.com/office/officeart/2005/8/layout/default"/>
    <dgm:cxn modelId="{A82FA67C-DA09-450F-A571-74EC8D48415A}" type="presParOf" srcId="{F75572D9-1E46-48FB-80BB-5E5DC2AC3FF3}" destId="{49FDB696-ABB1-47D5-A66B-9E6D04A3715C}" srcOrd="12" destOrd="0" presId="urn:microsoft.com/office/officeart/2005/8/layout/default"/>
    <dgm:cxn modelId="{DBC47657-DF23-41E0-B55C-7193419E6861}" type="presParOf" srcId="{F75572D9-1E46-48FB-80BB-5E5DC2AC3FF3}" destId="{983AD693-8255-42C6-BBBF-DBB627D42A06}" srcOrd="13" destOrd="0" presId="urn:microsoft.com/office/officeart/2005/8/layout/default"/>
    <dgm:cxn modelId="{12E52DC0-CDB3-4F76-8071-43463EA0CD86}" type="presParOf" srcId="{F75572D9-1E46-48FB-80BB-5E5DC2AC3FF3}" destId="{411A2A9C-970E-46B0-8CAF-726428304C5A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38A5E8EE-E160-4506-A640-1DC42F707572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9EAE894C-34FA-4A2B-96FC-0A6FF31C0A4B}">
      <dgm:prSet/>
      <dgm:spPr/>
      <dgm:t>
        <a:bodyPr/>
        <a:lstStyle/>
        <a:p>
          <a:r>
            <a:rPr lang="it-IT"/>
            <a:t>Si può reagire alle emozioni negative in modo costruttivo, riformulando i commenti ostili e facendo più attenzione al tono che si utilizza durante la comunicazione online</a:t>
          </a:r>
        </a:p>
      </dgm:t>
    </dgm:pt>
    <dgm:pt modelId="{C4A297A8-8351-4F40-ABA0-0E21F8B03013}" type="parTrans" cxnId="{14CF5FBE-4453-4869-A7E1-82156BE4F512}">
      <dgm:prSet/>
      <dgm:spPr/>
      <dgm:t>
        <a:bodyPr/>
        <a:lstStyle/>
        <a:p>
          <a:endParaRPr lang="it-IT"/>
        </a:p>
      </dgm:t>
    </dgm:pt>
    <dgm:pt modelId="{7982634C-D427-4A22-82AF-5BF785D2731C}" type="sibTrans" cxnId="{14CF5FBE-4453-4869-A7E1-82156BE4F512}">
      <dgm:prSet/>
      <dgm:spPr/>
      <dgm:t>
        <a:bodyPr/>
        <a:lstStyle/>
        <a:p>
          <a:endParaRPr lang="it-IT"/>
        </a:p>
      </dgm:t>
    </dgm:pt>
    <dgm:pt modelId="{B34C9268-DB74-4882-8614-B9D2713C0299}">
      <dgm:prSet/>
      <dgm:spPr/>
      <dgm:t>
        <a:bodyPr/>
        <a:lstStyle/>
        <a:p>
          <a:r>
            <a:rPr lang="it-IT"/>
            <a:t>Reagire positivamente a uno stimolo negativo può rendere la conversazione più interessante e più divertente ed è molto meglio che trovarsi a cercare di aggiustare una situazione complicata generata da un commento spiacevole</a:t>
          </a:r>
        </a:p>
      </dgm:t>
    </dgm:pt>
    <dgm:pt modelId="{90ACB7C1-49FA-40BF-B0F5-B63726547CBB}" type="parTrans" cxnId="{E986908F-7F7E-4655-9F8E-A8E6EAE285E4}">
      <dgm:prSet/>
      <dgm:spPr/>
      <dgm:t>
        <a:bodyPr/>
        <a:lstStyle/>
        <a:p>
          <a:endParaRPr lang="it-IT"/>
        </a:p>
      </dgm:t>
    </dgm:pt>
    <dgm:pt modelId="{A09B9BFC-B70D-40A5-A072-B1CB2EA99DBC}" type="sibTrans" cxnId="{E986908F-7F7E-4655-9F8E-A8E6EAE285E4}">
      <dgm:prSet/>
      <dgm:spPr/>
      <dgm:t>
        <a:bodyPr/>
        <a:lstStyle/>
        <a:p>
          <a:endParaRPr lang="it-IT"/>
        </a:p>
      </dgm:t>
    </dgm:pt>
    <dgm:pt modelId="{C383FFBF-369F-43D2-931F-3439E65E7C68}" type="pres">
      <dgm:prSet presAssocID="{38A5E8EE-E160-4506-A640-1DC42F707572}" presName="linear" presStyleCnt="0">
        <dgm:presLayoutVars>
          <dgm:animLvl val="lvl"/>
          <dgm:resizeHandles val="exact"/>
        </dgm:presLayoutVars>
      </dgm:prSet>
      <dgm:spPr/>
    </dgm:pt>
    <dgm:pt modelId="{1C2B8C92-0F81-4B8A-9D9B-AC31F8270575}" type="pres">
      <dgm:prSet presAssocID="{9EAE894C-34FA-4A2B-96FC-0A6FF31C0A4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3E6EFC9-74BE-4290-9F46-1A5A914F5EE9}" type="pres">
      <dgm:prSet presAssocID="{7982634C-D427-4A22-82AF-5BF785D2731C}" presName="spacer" presStyleCnt="0"/>
      <dgm:spPr/>
    </dgm:pt>
    <dgm:pt modelId="{5D0524E3-4D17-4B62-984B-6CF8D37BFABC}" type="pres">
      <dgm:prSet presAssocID="{B34C9268-DB74-4882-8614-B9D2713C029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D29FB34-F835-41D0-A1E3-D178A20D494D}" type="presOf" srcId="{B34C9268-DB74-4882-8614-B9D2713C0299}" destId="{5D0524E3-4D17-4B62-984B-6CF8D37BFABC}" srcOrd="0" destOrd="0" presId="urn:microsoft.com/office/officeart/2005/8/layout/vList2"/>
    <dgm:cxn modelId="{FB068E89-277D-4FAF-BD8C-EE78B9BC94BF}" type="presOf" srcId="{9EAE894C-34FA-4A2B-96FC-0A6FF31C0A4B}" destId="{1C2B8C92-0F81-4B8A-9D9B-AC31F8270575}" srcOrd="0" destOrd="0" presId="urn:microsoft.com/office/officeart/2005/8/layout/vList2"/>
    <dgm:cxn modelId="{E986908F-7F7E-4655-9F8E-A8E6EAE285E4}" srcId="{38A5E8EE-E160-4506-A640-1DC42F707572}" destId="{B34C9268-DB74-4882-8614-B9D2713C0299}" srcOrd="1" destOrd="0" parTransId="{90ACB7C1-49FA-40BF-B0F5-B63726547CBB}" sibTransId="{A09B9BFC-B70D-40A5-A072-B1CB2EA99DBC}"/>
    <dgm:cxn modelId="{291B21A5-0BC1-4525-9AFF-F2CAE7CAE0E9}" type="presOf" srcId="{38A5E8EE-E160-4506-A640-1DC42F707572}" destId="{C383FFBF-369F-43D2-931F-3439E65E7C68}" srcOrd="0" destOrd="0" presId="urn:microsoft.com/office/officeart/2005/8/layout/vList2"/>
    <dgm:cxn modelId="{14CF5FBE-4453-4869-A7E1-82156BE4F512}" srcId="{38A5E8EE-E160-4506-A640-1DC42F707572}" destId="{9EAE894C-34FA-4A2B-96FC-0A6FF31C0A4B}" srcOrd="0" destOrd="0" parTransId="{C4A297A8-8351-4F40-ABA0-0E21F8B03013}" sibTransId="{7982634C-D427-4A22-82AF-5BF785D2731C}"/>
    <dgm:cxn modelId="{2AFD3863-279B-4887-A8AD-11F0F4B71ACB}" type="presParOf" srcId="{C383FFBF-369F-43D2-931F-3439E65E7C68}" destId="{1C2B8C92-0F81-4B8A-9D9B-AC31F8270575}" srcOrd="0" destOrd="0" presId="urn:microsoft.com/office/officeart/2005/8/layout/vList2"/>
    <dgm:cxn modelId="{5B08943A-8B46-4DBA-BA5A-D564473A4C00}" type="presParOf" srcId="{C383FFBF-369F-43D2-931F-3439E65E7C68}" destId="{D3E6EFC9-74BE-4290-9F46-1A5A914F5EE9}" srcOrd="1" destOrd="0" presId="urn:microsoft.com/office/officeart/2005/8/layout/vList2"/>
    <dgm:cxn modelId="{3323F8DC-A054-4AF1-9B7E-04E686187D1A}" type="presParOf" srcId="{C383FFBF-369F-43D2-931F-3439E65E7C68}" destId="{5D0524E3-4D17-4B62-984B-6CF8D37BFAB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AA13DD-7BB1-4FA7-A720-05BDFDF8F861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4AFF23E1-3E42-4977-B2DC-9285C957DA74}">
      <dgm:prSet/>
      <dgm:spPr/>
      <dgm:t>
        <a:bodyPr/>
        <a:lstStyle/>
        <a:p>
          <a:r>
            <a:rPr lang="it-IT" dirty="0"/>
            <a:t>Battuta</a:t>
          </a:r>
        </a:p>
      </dgm:t>
    </dgm:pt>
    <dgm:pt modelId="{1A59B3A8-6FD6-4AA2-BD69-82B8D469EB29}" type="parTrans" cxnId="{12373EB3-5410-4560-9B2B-543D4782F9A2}">
      <dgm:prSet/>
      <dgm:spPr/>
      <dgm:t>
        <a:bodyPr/>
        <a:lstStyle/>
        <a:p>
          <a:endParaRPr lang="it-IT"/>
        </a:p>
      </dgm:t>
    </dgm:pt>
    <dgm:pt modelId="{30F47D5D-3F61-4192-89FD-95C33CD679D2}" type="sibTrans" cxnId="{12373EB3-5410-4560-9B2B-543D4782F9A2}">
      <dgm:prSet/>
      <dgm:spPr/>
      <dgm:t>
        <a:bodyPr/>
        <a:lstStyle/>
        <a:p>
          <a:endParaRPr lang="it-IT"/>
        </a:p>
      </dgm:t>
    </dgm:pt>
    <dgm:pt modelId="{C85CD51E-C3F4-4EDA-9736-6BA8C13425D8}">
      <dgm:prSet/>
      <dgm:spPr/>
      <dgm:t>
        <a:bodyPr/>
        <a:lstStyle/>
        <a:p>
          <a:r>
            <a:rPr lang="it-IT" dirty="0"/>
            <a:t>Commento frettoloso</a:t>
          </a:r>
        </a:p>
      </dgm:t>
    </dgm:pt>
    <dgm:pt modelId="{80F8AD80-DFD4-44BA-97E6-21CC3C942240}" type="parTrans" cxnId="{3E9B3517-B782-4158-81C3-E75E92359332}">
      <dgm:prSet/>
      <dgm:spPr/>
      <dgm:t>
        <a:bodyPr/>
        <a:lstStyle/>
        <a:p>
          <a:endParaRPr lang="it-IT"/>
        </a:p>
      </dgm:t>
    </dgm:pt>
    <dgm:pt modelId="{04749C0A-201D-43F4-B4A0-4ECBAF6C91C3}" type="sibTrans" cxnId="{3E9B3517-B782-4158-81C3-E75E92359332}">
      <dgm:prSet/>
      <dgm:spPr/>
      <dgm:t>
        <a:bodyPr/>
        <a:lstStyle/>
        <a:p>
          <a:endParaRPr lang="it-IT"/>
        </a:p>
      </dgm:t>
    </dgm:pt>
    <dgm:pt modelId="{173BB6A6-582E-4B7B-A154-AEBD72EB65CF}">
      <dgm:prSet/>
      <dgm:spPr/>
      <dgm:t>
        <a:bodyPr/>
        <a:lstStyle/>
        <a:p>
          <a:r>
            <a:rPr lang="it-IT" dirty="0"/>
            <a:t>Scherzo</a:t>
          </a:r>
        </a:p>
      </dgm:t>
    </dgm:pt>
    <dgm:pt modelId="{8AAAB1F1-D418-49FC-96AB-58C913B5D6F4}" type="parTrans" cxnId="{29C4AD34-DF40-4462-9609-9C9B2718311F}">
      <dgm:prSet/>
      <dgm:spPr/>
      <dgm:t>
        <a:bodyPr/>
        <a:lstStyle/>
        <a:p>
          <a:endParaRPr lang="it-IT"/>
        </a:p>
      </dgm:t>
    </dgm:pt>
    <dgm:pt modelId="{9A188A63-88B2-44D1-AD6B-163FDC59CFB6}" type="sibTrans" cxnId="{29C4AD34-DF40-4462-9609-9C9B2718311F}">
      <dgm:prSet/>
      <dgm:spPr/>
      <dgm:t>
        <a:bodyPr/>
        <a:lstStyle/>
        <a:p>
          <a:endParaRPr lang="it-IT"/>
        </a:p>
      </dgm:t>
    </dgm:pt>
    <dgm:pt modelId="{81DC6738-8C2A-4100-AAA4-898B2711907B}" type="pres">
      <dgm:prSet presAssocID="{60AA13DD-7BB1-4FA7-A720-05BDFDF8F861}" presName="diagram" presStyleCnt="0">
        <dgm:presLayoutVars>
          <dgm:dir/>
          <dgm:resizeHandles val="exact"/>
        </dgm:presLayoutVars>
      </dgm:prSet>
      <dgm:spPr/>
    </dgm:pt>
    <dgm:pt modelId="{682467F5-3FAC-43E7-AD6C-C7619014B7C9}" type="pres">
      <dgm:prSet presAssocID="{4AFF23E1-3E42-4977-B2DC-9285C957DA74}" presName="node" presStyleLbl="node1" presStyleIdx="0" presStyleCnt="3">
        <dgm:presLayoutVars>
          <dgm:bulletEnabled val="1"/>
        </dgm:presLayoutVars>
      </dgm:prSet>
      <dgm:spPr/>
    </dgm:pt>
    <dgm:pt modelId="{CAC57925-CB1F-4EC6-9B05-430409FF4A5B}" type="pres">
      <dgm:prSet presAssocID="{30F47D5D-3F61-4192-89FD-95C33CD679D2}" presName="sibTrans" presStyleCnt="0"/>
      <dgm:spPr/>
    </dgm:pt>
    <dgm:pt modelId="{9E827F40-39DF-42C3-A166-7CEB496E5392}" type="pres">
      <dgm:prSet presAssocID="{C85CD51E-C3F4-4EDA-9736-6BA8C13425D8}" presName="node" presStyleLbl="node1" presStyleIdx="1" presStyleCnt="3">
        <dgm:presLayoutVars>
          <dgm:bulletEnabled val="1"/>
        </dgm:presLayoutVars>
      </dgm:prSet>
      <dgm:spPr/>
    </dgm:pt>
    <dgm:pt modelId="{148C759D-6492-4709-9570-E7167FF5173C}" type="pres">
      <dgm:prSet presAssocID="{04749C0A-201D-43F4-B4A0-4ECBAF6C91C3}" presName="sibTrans" presStyleCnt="0"/>
      <dgm:spPr/>
    </dgm:pt>
    <dgm:pt modelId="{739CC052-D988-4FB4-8869-467B2E37486C}" type="pres">
      <dgm:prSet presAssocID="{173BB6A6-582E-4B7B-A154-AEBD72EB65CF}" presName="node" presStyleLbl="node1" presStyleIdx="2" presStyleCnt="3">
        <dgm:presLayoutVars>
          <dgm:bulletEnabled val="1"/>
        </dgm:presLayoutVars>
      </dgm:prSet>
      <dgm:spPr/>
    </dgm:pt>
  </dgm:ptLst>
  <dgm:cxnLst>
    <dgm:cxn modelId="{3E9B3517-B782-4158-81C3-E75E92359332}" srcId="{60AA13DD-7BB1-4FA7-A720-05BDFDF8F861}" destId="{C85CD51E-C3F4-4EDA-9736-6BA8C13425D8}" srcOrd="1" destOrd="0" parTransId="{80F8AD80-DFD4-44BA-97E6-21CC3C942240}" sibTransId="{04749C0A-201D-43F4-B4A0-4ECBAF6C91C3}"/>
    <dgm:cxn modelId="{29C4AD34-DF40-4462-9609-9C9B2718311F}" srcId="{60AA13DD-7BB1-4FA7-A720-05BDFDF8F861}" destId="{173BB6A6-582E-4B7B-A154-AEBD72EB65CF}" srcOrd="2" destOrd="0" parTransId="{8AAAB1F1-D418-49FC-96AB-58C913B5D6F4}" sibTransId="{9A188A63-88B2-44D1-AD6B-163FDC59CFB6}"/>
    <dgm:cxn modelId="{E4005A64-BBEA-447A-BF70-4645F4543030}" type="presOf" srcId="{60AA13DD-7BB1-4FA7-A720-05BDFDF8F861}" destId="{81DC6738-8C2A-4100-AAA4-898B2711907B}" srcOrd="0" destOrd="0" presId="urn:microsoft.com/office/officeart/2005/8/layout/default"/>
    <dgm:cxn modelId="{9CB5F09C-73BF-4B5A-BA02-0CDD0AB26B95}" type="presOf" srcId="{C85CD51E-C3F4-4EDA-9736-6BA8C13425D8}" destId="{9E827F40-39DF-42C3-A166-7CEB496E5392}" srcOrd="0" destOrd="0" presId="urn:microsoft.com/office/officeart/2005/8/layout/default"/>
    <dgm:cxn modelId="{12373EB3-5410-4560-9B2B-543D4782F9A2}" srcId="{60AA13DD-7BB1-4FA7-A720-05BDFDF8F861}" destId="{4AFF23E1-3E42-4977-B2DC-9285C957DA74}" srcOrd="0" destOrd="0" parTransId="{1A59B3A8-6FD6-4AA2-BD69-82B8D469EB29}" sibTransId="{30F47D5D-3F61-4192-89FD-95C33CD679D2}"/>
    <dgm:cxn modelId="{D8078EC9-F7FF-47D2-AC84-69839E14DB61}" type="presOf" srcId="{173BB6A6-582E-4B7B-A154-AEBD72EB65CF}" destId="{739CC052-D988-4FB4-8869-467B2E37486C}" srcOrd="0" destOrd="0" presId="urn:microsoft.com/office/officeart/2005/8/layout/default"/>
    <dgm:cxn modelId="{79B7C0F5-45BF-4B99-8BBD-5C35708B574F}" type="presOf" srcId="{4AFF23E1-3E42-4977-B2DC-9285C957DA74}" destId="{682467F5-3FAC-43E7-AD6C-C7619014B7C9}" srcOrd="0" destOrd="0" presId="urn:microsoft.com/office/officeart/2005/8/layout/default"/>
    <dgm:cxn modelId="{ED8614A0-807D-4E79-A848-22E48A146189}" type="presParOf" srcId="{81DC6738-8C2A-4100-AAA4-898B2711907B}" destId="{682467F5-3FAC-43E7-AD6C-C7619014B7C9}" srcOrd="0" destOrd="0" presId="urn:microsoft.com/office/officeart/2005/8/layout/default"/>
    <dgm:cxn modelId="{E6599CAA-7609-4E95-A34D-65BD6E296AE2}" type="presParOf" srcId="{81DC6738-8C2A-4100-AAA4-898B2711907B}" destId="{CAC57925-CB1F-4EC6-9B05-430409FF4A5B}" srcOrd="1" destOrd="0" presId="urn:microsoft.com/office/officeart/2005/8/layout/default"/>
    <dgm:cxn modelId="{1C39A322-3B69-4B9E-AF93-A21AB2627A6D}" type="presParOf" srcId="{81DC6738-8C2A-4100-AAA4-898B2711907B}" destId="{9E827F40-39DF-42C3-A166-7CEB496E5392}" srcOrd="2" destOrd="0" presId="urn:microsoft.com/office/officeart/2005/8/layout/default"/>
    <dgm:cxn modelId="{C08CD2D0-B83A-46D2-87BC-8081AAFFB9E4}" type="presParOf" srcId="{81DC6738-8C2A-4100-AAA4-898B2711907B}" destId="{148C759D-6492-4709-9570-E7167FF5173C}" srcOrd="3" destOrd="0" presId="urn:microsoft.com/office/officeart/2005/8/layout/default"/>
    <dgm:cxn modelId="{9036277D-1357-455B-AE6F-DFCB5D4A9E3F}" type="presParOf" srcId="{81DC6738-8C2A-4100-AAA4-898B2711907B}" destId="{739CC052-D988-4FB4-8869-467B2E37486C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D77832A2-F86E-4693-9B67-CD277D42FBE9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CDCD8B30-D1C6-4830-BF0B-59F81D78BBEE}">
      <dgm:prSet/>
      <dgm:spPr/>
      <dgm:t>
        <a:bodyPr/>
        <a:lstStyle/>
        <a:p>
          <a:r>
            <a:rPr lang="it-IT"/>
            <a:t>Lol, Stefano, sei l'unico della classe a non venire in gita. Sei proprio un poveraccio!</a:t>
          </a:r>
        </a:p>
      </dgm:t>
    </dgm:pt>
    <dgm:pt modelId="{E754B676-D2F3-4449-BC86-C7BDA6FFF0C1}" type="parTrans" cxnId="{5FB048FF-EED1-4B40-BD2C-3CC0A9E58E02}">
      <dgm:prSet/>
      <dgm:spPr/>
      <dgm:t>
        <a:bodyPr/>
        <a:lstStyle/>
        <a:p>
          <a:endParaRPr lang="it-IT"/>
        </a:p>
      </dgm:t>
    </dgm:pt>
    <dgm:pt modelId="{32F655EE-DA09-40E1-9D86-A5AFCBFE2A46}" type="sibTrans" cxnId="{5FB048FF-EED1-4B40-BD2C-3CC0A9E58E02}">
      <dgm:prSet/>
      <dgm:spPr/>
      <dgm:t>
        <a:bodyPr/>
        <a:lstStyle/>
        <a:p>
          <a:endParaRPr lang="it-IT"/>
        </a:p>
      </dgm:t>
    </dgm:pt>
    <dgm:pt modelId="{5DC0206A-EB24-4879-A494-715FDAC3148A}">
      <dgm:prSet/>
      <dgm:spPr/>
      <dgm:t>
        <a:bodyPr/>
        <a:lstStyle/>
        <a:p>
          <a:r>
            <a:rPr lang="it-IT"/>
            <a:t>Mi spiace un sacco che Stefano non possa venire</a:t>
          </a:r>
        </a:p>
      </dgm:t>
    </dgm:pt>
    <dgm:pt modelId="{D2B654A2-B670-491E-BB52-718620CB57DF}" type="parTrans" cxnId="{54CC282F-BB08-44D7-8FA7-C0E87901E3A9}">
      <dgm:prSet/>
      <dgm:spPr/>
      <dgm:t>
        <a:bodyPr/>
        <a:lstStyle/>
        <a:p>
          <a:endParaRPr lang="it-IT"/>
        </a:p>
      </dgm:t>
    </dgm:pt>
    <dgm:pt modelId="{1C8E8C47-F46A-4164-B497-91DACF840376}" type="sibTrans" cxnId="{54CC282F-BB08-44D7-8FA7-C0E87901E3A9}">
      <dgm:prSet/>
      <dgm:spPr/>
      <dgm:t>
        <a:bodyPr/>
        <a:lstStyle/>
        <a:p>
          <a:endParaRPr lang="it-IT"/>
        </a:p>
      </dgm:t>
    </dgm:pt>
    <dgm:pt modelId="{A8AE02A4-B79C-4B1F-85B4-A17C8F365930}">
      <dgm:prSet/>
      <dgm:spPr/>
      <dgm:t>
        <a:bodyPr/>
        <a:lstStyle/>
        <a:p>
          <a:r>
            <a:rPr lang="it-IT"/>
            <a:t>Senza offesa, ma staresti meglio nella squadra dei principianti</a:t>
          </a:r>
        </a:p>
      </dgm:t>
    </dgm:pt>
    <dgm:pt modelId="{7402025E-D17F-45A0-9D2C-7A99A67442E5}" type="parTrans" cxnId="{86CB8229-2CB8-433F-9CBD-318236B229EA}">
      <dgm:prSet/>
      <dgm:spPr/>
      <dgm:t>
        <a:bodyPr/>
        <a:lstStyle/>
        <a:p>
          <a:endParaRPr lang="it-IT"/>
        </a:p>
      </dgm:t>
    </dgm:pt>
    <dgm:pt modelId="{DAF394E9-F8DC-4525-AA13-536B957DF23C}" type="sibTrans" cxnId="{86CB8229-2CB8-433F-9CBD-318236B229EA}">
      <dgm:prSet/>
      <dgm:spPr/>
      <dgm:t>
        <a:bodyPr/>
        <a:lstStyle/>
        <a:p>
          <a:endParaRPr lang="it-IT"/>
        </a:p>
      </dgm:t>
    </dgm:pt>
    <dgm:pt modelId="{137F50A8-ECE0-420E-9F05-4F7290A07551}">
      <dgm:prSet/>
      <dgm:spPr/>
      <dgm:t>
        <a:bodyPr/>
        <a:lstStyle/>
        <a:p>
          <a:r>
            <a:rPr lang="it-IT"/>
            <a:t>Sei più bella nelle foto quando hai un'espressione malinconica</a:t>
          </a:r>
        </a:p>
      </dgm:t>
    </dgm:pt>
    <dgm:pt modelId="{AD0E3472-D95C-4DFD-A14B-314D68135850}" type="parTrans" cxnId="{F50359F3-F539-40ED-A115-479DE228CF68}">
      <dgm:prSet/>
      <dgm:spPr/>
      <dgm:t>
        <a:bodyPr/>
        <a:lstStyle/>
        <a:p>
          <a:endParaRPr lang="it-IT"/>
        </a:p>
      </dgm:t>
    </dgm:pt>
    <dgm:pt modelId="{F8A77674-055B-4C88-8B44-A5DEE504F248}" type="sibTrans" cxnId="{F50359F3-F539-40ED-A115-479DE228CF68}">
      <dgm:prSet/>
      <dgm:spPr/>
      <dgm:t>
        <a:bodyPr/>
        <a:lstStyle/>
        <a:p>
          <a:endParaRPr lang="it-IT"/>
        </a:p>
      </dgm:t>
    </dgm:pt>
    <dgm:pt modelId="{EDB0D3C4-6420-453F-8968-520D7FD1FF50}">
      <dgm:prSet/>
      <dgm:spPr/>
      <dgm:t>
        <a:bodyPr/>
        <a:lstStyle/>
        <a:p>
          <a:r>
            <a:rPr lang="it-IT"/>
            <a:t>È tremenda, ma chi le ha fatto credere di saper cantare?</a:t>
          </a:r>
        </a:p>
      </dgm:t>
    </dgm:pt>
    <dgm:pt modelId="{61D7C01E-F559-450F-AE82-700C2B5A3C50}" type="parTrans" cxnId="{7097CDA8-BCD2-4A35-80B8-3F8222F17904}">
      <dgm:prSet/>
      <dgm:spPr/>
      <dgm:t>
        <a:bodyPr/>
        <a:lstStyle/>
        <a:p>
          <a:endParaRPr lang="it-IT"/>
        </a:p>
      </dgm:t>
    </dgm:pt>
    <dgm:pt modelId="{548E931F-B504-4760-AA04-A254806A6879}" type="sibTrans" cxnId="{7097CDA8-BCD2-4A35-80B8-3F8222F17904}">
      <dgm:prSet/>
      <dgm:spPr/>
      <dgm:t>
        <a:bodyPr/>
        <a:lstStyle/>
        <a:p>
          <a:endParaRPr lang="it-IT"/>
        </a:p>
      </dgm:t>
    </dgm:pt>
    <dgm:pt modelId="{5DE3FE6A-65CF-4034-B617-FD8B84E121AD}">
      <dgm:prSet/>
      <dgm:spPr/>
      <dgm:t>
        <a:bodyPr/>
        <a:lstStyle/>
        <a:p>
          <a:r>
            <a:rPr lang="it-IT"/>
            <a:t>Con quei denti che si ritrova non dovrebbe ridere in foto</a:t>
          </a:r>
        </a:p>
      </dgm:t>
    </dgm:pt>
    <dgm:pt modelId="{96ED37D9-CEEF-4E42-B6A1-BB1D8086626D}" type="parTrans" cxnId="{BBD58015-1C24-4D5F-9867-FEAA2FD684CA}">
      <dgm:prSet/>
      <dgm:spPr/>
      <dgm:t>
        <a:bodyPr/>
        <a:lstStyle/>
        <a:p>
          <a:endParaRPr lang="it-IT"/>
        </a:p>
      </dgm:t>
    </dgm:pt>
    <dgm:pt modelId="{876A4010-AD70-403D-AAAC-36F1D8F05BD3}" type="sibTrans" cxnId="{BBD58015-1C24-4D5F-9867-FEAA2FD684CA}">
      <dgm:prSet/>
      <dgm:spPr/>
      <dgm:t>
        <a:bodyPr/>
        <a:lstStyle/>
        <a:p>
          <a:endParaRPr lang="it-IT"/>
        </a:p>
      </dgm:t>
    </dgm:pt>
    <dgm:pt modelId="{A54DEE51-4AA4-4555-ABA9-CF4C67892720}">
      <dgm:prSet/>
      <dgm:spPr/>
      <dgm:t>
        <a:bodyPr/>
        <a:lstStyle/>
        <a:p>
          <a:r>
            <a:rPr lang="it-IT"/>
            <a:t>Ma nessuno le ha detto che ha una portaerei al posto del seno?</a:t>
          </a:r>
        </a:p>
      </dgm:t>
    </dgm:pt>
    <dgm:pt modelId="{EFBCFDD4-1623-4203-B173-8BE69FA0BEB0}" type="parTrans" cxnId="{4B3C06FF-B5EC-47F1-AC11-B0AEA7877E2F}">
      <dgm:prSet/>
      <dgm:spPr/>
      <dgm:t>
        <a:bodyPr/>
        <a:lstStyle/>
        <a:p>
          <a:endParaRPr lang="it-IT"/>
        </a:p>
      </dgm:t>
    </dgm:pt>
    <dgm:pt modelId="{1BADC385-8149-4F9A-9329-C4237265C768}" type="sibTrans" cxnId="{4B3C06FF-B5EC-47F1-AC11-B0AEA7877E2F}">
      <dgm:prSet/>
      <dgm:spPr/>
      <dgm:t>
        <a:bodyPr/>
        <a:lstStyle/>
        <a:p>
          <a:endParaRPr lang="it-IT"/>
        </a:p>
      </dgm:t>
    </dgm:pt>
    <dgm:pt modelId="{7C3A875E-6EF0-4347-9CC9-CD3B28220651}">
      <dgm:prSet/>
      <dgm:spPr/>
      <dgm:t>
        <a:bodyPr/>
        <a:lstStyle/>
        <a:p>
          <a:r>
            <a:rPr lang="it-IT"/>
            <a:t>I genitori di Stefano sembrano due giovincelli, davvero simpatici!</a:t>
          </a:r>
        </a:p>
      </dgm:t>
    </dgm:pt>
    <dgm:pt modelId="{DA2F7F33-1A0C-4F04-A215-94B49F08A7ED}" type="parTrans" cxnId="{3BF0886F-067C-46D3-9F17-88501A6BD654}">
      <dgm:prSet/>
      <dgm:spPr/>
      <dgm:t>
        <a:bodyPr/>
        <a:lstStyle/>
        <a:p>
          <a:endParaRPr lang="it-IT"/>
        </a:p>
      </dgm:t>
    </dgm:pt>
    <dgm:pt modelId="{D76AB140-6715-4985-93F8-0757EFBC9B4E}" type="sibTrans" cxnId="{3BF0886F-067C-46D3-9F17-88501A6BD654}">
      <dgm:prSet/>
      <dgm:spPr/>
      <dgm:t>
        <a:bodyPr/>
        <a:lstStyle/>
        <a:p>
          <a:endParaRPr lang="it-IT"/>
        </a:p>
      </dgm:t>
    </dgm:pt>
    <dgm:pt modelId="{06B0AFBC-A0AD-4D60-B8E0-7382B4E2B0AD}" type="pres">
      <dgm:prSet presAssocID="{D77832A2-F86E-4693-9B67-CD277D42FBE9}" presName="diagram" presStyleCnt="0">
        <dgm:presLayoutVars>
          <dgm:dir/>
          <dgm:resizeHandles val="exact"/>
        </dgm:presLayoutVars>
      </dgm:prSet>
      <dgm:spPr/>
    </dgm:pt>
    <dgm:pt modelId="{A029186B-5AD6-4886-BE8B-63C75B8449E7}" type="pres">
      <dgm:prSet presAssocID="{CDCD8B30-D1C6-4830-BF0B-59F81D78BBEE}" presName="node" presStyleLbl="node1" presStyleIdx="0" presStyleCnt="8">
        <dgm:presLayoutVars>
          <dgm:bulletEnabled val="1"/>
        </dgm:presLayoutVars>
      </dgm:prSet>
      <dgm:spPr/>
    </dgm:pt>
    <dgm:pt modelId="{EC4023F7-2B86-4153-95D5-978CDBB8FC11}" type="pres">
      <dgm:prSet presAssocID="{32F655EE-DA09-40E1-9D86-A5AFCBFE2A46}" presName="sibTrans" presStyleCnt="0"/>
      <dgm:spPr/>
    </dgm:pt>
    <dgm:pt modelId="{A08EAC40-1062-45C7-8875-AD7DD13A9F1D}" type="pres">
      <dgm:prSet presAssocID="{5DC0206A-EB24-4879-A494-715FDAC3148A}" presName="node" presStyleLbl="node1" presStyleIdx="1" presStyleCnt="8">
        <dgm:presLayoutVars>
          <dgm:bulletEnabled val="1"/>
        </dgm:presLayoutVars>
      </dgm:prSet>
      <dgm:spPr/>
    </dgm:pt>
    <dgm:pt modelId="{CA9452E1-963D-40E2-ABF1-9F274C3EEF8A}" type="pres">
      <dgm:prSet presAssocID="{1C8E8C47-F46A-4164-B497-91DACF840376}" presName="sibTrans" presStyleCnt="0"/>
      <dgm:spPr/>
    </dgm:pt>
    <dgm:pt modelId="{1A2C4D35-8269-45E5-B235-A3A7BAF6CB54}" type="pres">
      <dgm:prSet presAssocID="{A8AE02A4-B79C-4B1F-85B4-A17C8F365930}" presName="node" presStyleLbl="node1" presStyleIdx="2" presStyleCnt="8">
        <dgm:presLayoutVars>
          <dgm:bulletEnabled val="1"/>
        </dgm:presLayoutVars>
      </dgm:prSet>
      <dgm:spPr/>
    </dgm:pt>
    <dgm:pt modelId="{DD844F2B-3ED0-4F3B-BB92-7E8B6960AF65}" type="pres">
      <dgm:prSet presAssocID="{DAF394E9-F8DC-4525-AA13-536B957DF23C}" presName="sibTrans" presStyleCnt="0"/>
      <dgm:spPr/>
    </dgm:pt>
    <dgm:pt modelId="{7E804401-657B-4D38-A004-BE47212F46D1}" type="pres">
      <dgm:prSet presAssocID="{137F50A8-ECE0-420E-9F05-4F7290A07551}" presName="node" presStyleLbl="node1" presStyleIdx="3" presStyleCnt="8">
        <dgm:presLayoutVars>
          <dgm:bulletEnabled val="1"/>
        </dgm:presLayoutVars>
      </dgm:prSet>
      <dgm:spPr/>
    </dgm:pt>
    <dgm:pt modelId="{9BA9A141-9D94-41BE-A1C0-0B0D273284C6}" type="pres">
      <dgm:prSet presAssocID="{F8A77674-055B-4C88-8B44-A5DEE504F248}" presName="sibTrans" presStyleCnt="0"/>
      <dgm:spPr/>
    </dgm:pt>
    <dgm:pt modelId="{3A7A84BF-E294-4A22-9284-D6071A3A2EEA}" type="pres">
      <dgm:prSet presAssocID="{EDB0D3C4-6420-453F-8968-520D7FD1FF50}" presName="node" presStyleLbl="node1" presStyleIdx="4" presStyleCnt="8">
        <dgm:presLayoutVars>
          <dgm:bulletEnabled val="1"/>
        </dgm:presLayoutVars>
      </dgm:prSet>
      <dgm:spPr/>
    </dgm:pt>
    <dgm:pt modelId="{AF400C5C-7688-4059-9BDB-835CA7CFD93A}" type="pres">
      <dgm:prSet presAssocID="{548E931F-B504-4760-AA04-A254806A6879}" presName="sibTrans" presStyleCnt="0"/>
      <dgm:spPr/>
    </dgm:pt>
    <dgm:pt modelId="{F982FE29-1B59-4D92-BADA-E40F73B44837}" type="pres">
      <dgm:prSet presAssocID="{5DE3FE6A-65CF-4034-B617-FD8B84E121AD}" presName="node" presStyleLbl="node1" presStyleIdx="5" presStyleCnt="8">
        <dgm:presLayoutVars>
          <dgm:bulletEnabled val="1"/>
        </dgm:presLayoutVars>
      </dgm:prSet>
      <dgm:spPr/>
    </dgm:pt>
    <dgm:pt modelId="{7A3B9B52-7344-4259-857E-2A53C16DF8EE}" type="pres">
      <dgm:prSet presAssocID="{876A4010-AD70-403D-AAAC-36F1D8F05BD3}" presName="sibTrans" presStyleCnt="0"/>
      <dgm:spPr/>
    </dgm:pt>
    <dgm:pt modelId="{4E479A71-77D8-4E65-B5FF-36B76A39DA14}" type="pres">
      <dgm:prSet presAssocID="{A54DEE51-4AA4-4555-ABA9-CF4C67892720}" presName="node" presStyleLbl="node1" presStyleIdx="6" presStyleCnt="8">
        <dgm:presLayoutVars>
          <dgm:bulletEnabled val="1"/>
        </dgm:presLayoutVars>
      </dgm:prSet>
      <dgm:spPr/>
    </dgm:pt>
    <dgm:pt modelId="{D18DA71C-94CB-419D-9974-3CB8C70172DA}" type="pres">
      <dgm:prSet presAssocID="{1BADC385-8149-4F9A-9329-C4237265C768}" presName="sibTrans" presStyleCnt="0"/>
      <dgm:spPr/>
    </dgm:pt>
    <dgm:pt modelId="{E26C3DFA-9ED7-41B8-B62E-6988926ECC0F}" type="pres">
      <dgm:prSet presAssocID="{7C3A875E-6EF0-4347-9CC9-CD3B28220651}" presName="node" presStyleLbl="node1" presStyleIdx="7" presStyleCnt="8">
        <dgm:presLayoutVars>
          <dgm:bulletEnabled val="1"/>
        </dgm:presLayoutVars>
      </dgm:prSet>
      <dgm:spPr/>
    </dgm:pt>
  </dgm:ptLst>
  <dgm:cxnLst>
    <dgm:cxn modelId="{0402AF00-8AE6-409B-9EC5-291544CB7C15}" type="presOf" srcId="{5DE3FE6A-65CF-4034-B617-FD8B84E121AD}" destId="{F982FE29-1B59-4D92-BADA-E40F73B44837}" srcOrd="0" destOrd="0" presId="urn:microsoft.com/office/officeart/2005/8/layout/default"/>
    <dgm:cxn modelId="{BBD58015-1C24-4D5F-9867-FEAA2FD684CA}" srcId="{D77832A2-F86E-4693-9B67-CD277D42FBE9}" destId="{5DE3FE6A-65CF-4034-B617-FD8B84E121AD}" srcOrd="5" destOrd="0" parTransId="{96ED37D9-CEEF-4E42-B6A1-BB1D8086626D}" sibTransId="{876A4010-AD70-403D-AAAC-36F1D8F05BD3}"/>
    <dgm:cxn modelId="{231AF318-942B-4B0B-AF58-46E2FFD1AA5C}" type="presOf" srcId="{EDB0D3C4-6420-453F-8968-520D7FD1FF50}" destId="{3A7A84BF-E294-4A22-9284-D6071A3A2EEA}" srcOrd="0" destOrd="0" presId="urn:microsoft.com/office/officeart/2005/8/layout/default"/>
    <dgm:cxn modelId="{86CB8229-2CB8-433F-9CBD-318236B229EA}" srcId="{D77832A2-F86E-4693-9B67-CD277D42FBE9}" destId="{A8AE02A4-B79C-4B1F-85B4-A17C8F365930}" srcOrd="2" destOrd="0" parTransId="{7402025E-D17F-45A0-9D2C-7A99A67442E5}" sibTransId="{DAF394E9-F8DC-4525-AA13-536B957DF23C}"/>
    <dgm:cxn modelId="{54CC282F-BB08-44D7-8FA7-C0E87901E3A9}" srcId="{D77832A2-F86E-4693-9B67-CD277D42FBE9}" destId="{5DC0206A-EB24-4879-A494-715FDAC3148A}" srcOrd="1" destOrd="0" parTransId="{D2B654A2-B670-491E-BB52-718620CB57DF}" sibTransId="{1C8E8C47-F46A-4164-B497-91DACF840376}"/>
    <dgm:cxn modelId="{553E1336-0E0F-43BD-B8E2-CAF30A500F26}" type="presOf" srcId="{7C3A875E-6EF0-4347-9CC9-CD3B28220651}" destId="{E26C3DFA-9ED7-41B8-B62E-6988926ECC0F}" srcOrd="0" destOrd="0" presId="urn:microsoft.com/office/officeart/2005/8/layout/default"/>
    <dgm:cxn modelId="{DD7B685D-818F-488A-9638-13C349320555}" type="presOf" srcId="{A54DEE51-4AA4-4555-ABA9-CF4C67892720}" destId="{4E479A71-77D8-4E65-B5FF-36B76A39DA14}" srcOrd="0" destOrd="0" presId="urn:microsoft.com/office/officeart/2005/8/layout/default"/>
    <dgm:cxn modelId="{B7BC6C46-CE13-4BB8-A8DA-F9391B4C74F7}" type="presOf" srcId="{5DC0206A-EB24-4879-A494-715FDAC3148A}" destId="{A08EAC40-1062-45C7-8875-AD7DD13A9F1D}" srcOrd="0" destOrd="0" presId="urn:microsoft.com/office/officeart/2005/8/layout/default"/>
    <dgm:cxn modelId="{FE6F9866-0759-4153-950B-BA24030EBF38}" type="presOf" srcId="{A8AE02A4-B79C-4B1F-85B4-A17C8F365930}" destId="{1A2C4D35-8269-45E5-B235-A3A7BAF6CB54}" srcOrd="0" destOrd="0" presId="urn:microsoft.com/office/officeart/2005/8/layout/default"/>
    <dgm:cxn modelId="{15A3F84D-F33E-4654-9492-4D2320C9D940}" type="presOf" srcId="{CDCD8B30-D1C6-4830-BF0B-59F81D78BBEE}" destId="{A029186B-5AD6-4886-BE8B-63C75B8449E7}" srcOrd="0" destOrd="0" presId="urn:microsoft.com/office/officeart/2005/8/layout/default"/>
    <dgm:cxn modelId="{3BF0886F-067C-46D3-9F17-88501A6BD654}" srcId="{D77832A2-F86E-4693-9B67-CD277D42FBE9}" destId="{7C3A875E-6EF0-4347-9CC9-CD3B28220651}" srcOrd="7" destOrd="0" parTransId="{DA2F7F33-1A0C-4F04-A215-94B49F08A7ED}" sibTransId="{D76AB140-6715-4985-93F8-0757EFBC9B4E}"/>
    <dgm:cxn modelId="{7097CDA8-BCD2-4A35-80B8-3F8222F17904}" srcId="{D77832A2-F86E-4693-9B67-CD277D42FBE9}" destId="{EDB0D3C4-6420-453F-8968-520D7FD1FF50}" srcOrd="4" destOrd="0" parTransId="{61D7C01E-F559-450F-AE82-700C2B5A3C50}" sibTransId="{548E931F-B504-4760-AA04-A254806A6879}"/>
    <dgm:cxn modelId="{AD460FC6-AEC2-4C13-99F3-87302FC70A59}" type="presOf" srcId="{D77832A2-F86E-4693-9B67-CD277D42FBE9}" destId="{06B0AFBC-A0AD-4D60-B8E0-7382B4E2B0AD}" srcOrd="0" destOrd="0" presId="urn:microsoft.com/office/officeart/2005/8/layout/default"/>
    <dgm:cxn modelId="{91F623E9-9DCF-46AE-994F-305E39DB448B}" type="presOf" srcId="{137F50A8-ECE0-420E-9F05-4F7290A07551}" destId="{7E804401-657B-4D38-A004-BE47212F46D1}" srcOrd="0" destOrd="0" presId="urn:microsoft.com/office/officeart/2005/8/layout/default"/>
    <dgm:cxn modelId="{F50359F3-F539-40ED-A115-479DE228CF68}" srcId="{D77832A2-F86E-4693-9B67-CD277D42FBE9}" destId="{137F50A8-ECE0-420E-9F05-4F7290A07551}" srcOrd="3" destOrd="0" parTransId="{AD0E3472-D95C-4DFD-A14B-314D68135850}" sibTransId="{F8A77674-055B-4C88-8B44-A5DEE504F248}"/>
    <dgm:cxn modelId="{4B3C06FF-B5EC-47F1-AC11-B0AEA7877E2F}" srcId="{D77832A2-F86E-4693-9B67-CD277D42FBE9}" destId="{A54DEE51-4AA4-4555-ABA9-CF4C67892720}" srcOrd="6" destOrd="0" parTransId="{EFBCFDD4-1623-4203-B173-8BE69FA0BEB0}" sibTransId="{1BADC385-8149-4F9A-9329-C4237265C768}"/>
    <dgm:cxn modelId="{5FB048FF-EED1-4B40-BD2C-3CC0A9E58E02}" srcId="{D77832A2-F86E-4693-9B67-CD277D42FBE9}" destId="{CDCD8B30-D1C6-4830-BF0B-59F81D78BBEE}" srcOrd="0" destOrd="0" parTransId="{E754B676-D2F3-4449-BC86-C7BDA6FFF0C1}" sibTransId="{32F655EE-DA09-40E1-9D86-A5AFCBFE2A46}"/>
    <dgm:cxn modelId="{A4EBAFF7-66AE-4CE0-ABCC-B48FADBC743C}" type="presParOf" srcId="{06B0AFBC-A0AD-4D60-B8E0-7382B4E2B0AD}" destId="{A029186B-5AD6-4886-BE8B-63C75B8449E7}" srcOrd="0" destOrd="0" presId="urn:microsoft.com/office/officeart/2005/8/layout/default"/>
    <dgm:cxn modelId="{31B7BD82-F8D5-4BED-8011-66F72CB437C3}" type="presParOf" srcId="{06B0AFBC-A0AD-4D60-B8E0-7382B4E2B0AD}" destId="{EC4023F7-2B86-4153-95D5-978CDBB8FC11}" srcOrd="1" destOrd="0" presId="urn:microsoft.com/office/officeart/2005/8/layout/default"/>
    <dgm:cxn modelId="{F4DEA4DB-E2F7-4C5E-9618-0944EF1CD51F}" type="presParOf" srcId="{06B0AFBC-A0AD-4D60-B8E0-7382B4E2B0AD}" destId="{A08EAC40-1062-45C7-8875-AD7DD13A9F1D}" srcOrd="2" destOrd="0" presId="urn:microsoft.com/office/officeart/2005/8/layout/default"/>
    <dgm:cxn modelId="{13B7C94C-78DC-4D1A-B357-3170D7842CEC}" type="presParOf" srcId="{06B0AFBC-A0AD-4D60-B8E0-7382B4E2B0AD}" destId="{CA9452E1-963D-40E2-ABF1-9F274C3EEF8A}" srcOrd="3" destOrd="0" presId="urn:microsoft.com/office/officeart/2005/8/layout/default"/>
    <dgm:cxn modelId="{118C5C54-7A6E-4DB4-A9F0-B67668B430CD}" type="presParOf" srcId="{06B0AFBC-A0AD-4D60-B8E0-7382B4E2B0AD}" destId="{1A2C4D35-8269-45E5-B235-A3A7BAF6CB54}" srcOrd="4" destOrd="0" presId="urn:microsoft.com/office/officeart/2005/8/layout/default"/>
    <dgm:cxn modelId="{138C2817-1EDC-478B-944C-EB3EFD78588F}" type="presParOf" srcId="{06B0AFBC-A0AD-4D60-B8E0-7382B4E2B0AD}" destId="{DD844F2B-3ED0-4F3B-BB92-7E8B6960AF65}" srcOrd="5" destOrd="0" presId="urn:microsoft.com/office/officeart/2005/8/layout/default"/>
    <dgm:cxn modelId="{FB206A2E-0A0D-4A91-BBB7-6983B12691E3}" type="presParOf" srcId="{06B0AFBC-A0AD-4D60-B8E0-7382B4E2B0AD}" destId="{7E804401-657B-4D38-A004-BE47212F46D1}" srcOrd="6" destOrd="0" presId="urn:microsoft.com/office/officeart/2005/8/layout/default"/>
    <dgm:cxn modelId="{32D6CB96-2560-44AB-B6FE-6034E68FABA9}" type="presParOf" srcId="{06B0AFBC-A0AD-4D60-B8E0-7382B4E2B0AD}" destId="{9BA9A141-9D94-41BE-A1C0-0B0D273284C6}" srcOrd="7" destOrd="0" presId="urn:microsoft.com/office/officeart/2005/8/layout/default"/>
    <dgm:cxn modelId="{D934FF4E-A957-4F53-B737-F52467F6442F}" type="presParOf" srcId="{06B0AFBC-A0AD-4D60-B8E0-7382B4E2B0AD}" destId="{3A7A84BF-E294-4A22-9284-D6071A3A2EEA}" srcOrd="8" destOrd="0" presId="urn:microsoft.com/office/officeart/2005/8/layout/default"/>
    <dgm:cxn modelId="{D7CFC1D9-502E-40CB-A8DC-AFC83D597DC1}" type="presParOf" srcId="{06B0AFBC-A0AD-4D60-B8E0-7382B4E2B0AD}" destId="{AF400C5C-7688-4059-9BDB-835CA7CFD93A}" srcOrd="9" destOrd="0" presId="urn:microsoft.com/office/officeart/2005/8/layout/default"/>
    <dgm:cxn modelId="{C503B67C-0B29-4E8B-BF8D-1C93A40C2C26}" type="presParOf" srcId="{06B0AFBC-A0AD-4D60-B8E0-7382B4E2B0AD}" destId="{F982FE29-1B59-4D92-BADA-E40F73B44837}" srcOrd="10" destOrd="0" presId="urn:microsoft.com/office/officeart/2005/8/layout/default"/>
    <dgm:cxn modelId="{84669717-1B4B-4693-ADC2-2FBE0222B5EF}" type="presParOf" srcId="{06B0AFBC-A0AD-4D60-B8E0-7382B4E2B0AD}" destId="{7A3B9B52-7344-4259-857E-2A53C16DF8EE}" srcOrd="11" destOrd="0" presId="urn:microsoft.com/office/officeart/2005/8/layout/default"/>
    <dgm:cxn modelId="{20F9B7C8-650C-47BC-89A5-F86870DB5639}" type="presParOf" srcId="{06B0AFBC-A0AD-4D60-B8E0-7382B4E2B0AD}" destId="{4E479A71-77D8-4E65-B5FF-36B76A39DA14}" srcOrd="12" destOrd="0" presId="urn:microsoft.com/office/officeart/2005/8/layout/default"/>
    <dgm:cxn modelId="{2E550185-0E15-40A5-839D-AF4B747122F7}" type="presParOf" srcId="{06B0AFBC-A0AD-4D60-B8E0-7382B4E2B0AD}" destId="{D18DA71C-94CB-419D-9974-3CB8C70172DA}" srcOrd="13" destOrd="0" presId="urn:microsoft.com/office/officeart/2005/8/layout/default"/>
    <dgm:cxn modelId="{B4864994-F8DB-42E7-957E-41306D2AD3BF}" type="presParOf" srcId="{06B0AFBC-A0AD-4D60-B8E0-7382B4E2B0AD}" destId="{E26C3DFA-9ED7-41B8-B62E-6988926ECC0F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8FFB265-B27B-47B9-90FB-D35B46E4E3D0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7390F6E1-429C-44F3-A5B5-A19749590A77}">
      <dgm:prSet/>
      <dgm:spPr/>
      <dgm:t>
        <a:bodyPr/>
        <a:lstStyle/>
        <a:p>
          <a:r>
            <a:rPr lang="it-IT" dirty="0"/>
            <a:t>“Qualsiasi forma di pressione, aggressione, molestia, ricatto, ingiuria, denigrazione, diffamazione, furto d’identità, alterazione, acquisizione illecita, manipolazione, trattamento illecito di dati personali in danno di minorenni, realizzata per via telematica”</a:t>
          </a:r>
        </a:p>
      </dgm:t>
    </dgm:pt>
    <dgm:pt modelId="{8E5C3372-0153-4FC5-935A-E38C5495ABB0}" type="parTrans" cxnId="{D5D812F5-573A-42D3-B294-453FFFE84621}">
      <dgm:prSet/>
      <dgm:spPr/>
      <dgm:t>
        <a:bodyPr/>
        <a:lstStyle/>
        <a:p>
          <a:endParaRPr lang="it-IT"/>
        </a:p>
      </dgm:t>
    </dgm:pt>
    <dgm:pt modelId="{5B4C65E3-BD1D-4E27-AB44-64644BEEC960}" type="sibTrans" cxnId="{D5D812F5-573A-42D3-B294-453FFFE84621}">
      <dgm:prSet/>
      <dgm:spPr/>
      <dgm:t>
        <a:bodyPr/>
        <a:lstStyle/>
        <a:p>
          <a:endParaRPr lang="it-IT"/>
        </a:p>
      </dgm:t>
    </dgm:pt>
    <dgm:pt modelId="{FE23DBF1-9160-4488-8752-38A288E4D6C1}" type="pres">
      <dgm:prSet presAssocID="{08FFB265-B27B-47B9-90FB-D35B46E4E3D0}" presName="linear" presStyleCnt="0">
        <dgm:presLayoutVars>
          <dgm:animLvl val="lvl"/>
          <dgm:resizeHandles val="exact"/>
        </dgm:presLayoutVars>
      </dgm:prSet>
      <dgm:spPr/>
    </dgm:pt>
    <dgm:pt modelId="{881B12EE-D6BC-4A94-85C7-68A00A917FA6}" type="pres">
      <dgm:prSet presAssocID="{7390F6E1-429C-44F3-A5B5-A19749590A7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F1A8D022-C6BF-4763-9ECA-957B8DF93657}" type="presOf" srcId="{08FFB265-B27B-47B9-90FB-D35B46E4E3D0}" destId="{FE23DBF1-9160-4488-8752-38A288E4D6C1}" srcOrd="0" destOrd="0" presId="urn:microsoft.com/office/officeart/2005/8/layout/vList2"/>
    <dgm:cxn modelId="{7FA874CC-2025-467F-872E-E9D712D7FFE9}" type="presOf" srcId="{7390F6E1-429C-44F3-A5B5-A19749590A77}" destId="{881B12EE-D6BC-4A94-85C7-68A00A917FA6}" srcOrd="0" destOrd="0" presId="urn:microsoft.com/office/officeart/2005/8/layout/vList2"/>
    <dgm:cxn modelId="{D5D812F5-573A-42D3-B294-453FFFE84621}" srcId="{08FFB265-B27B-47B9-90FB-D35B46E4E3D0}" destId="{7390F6E1-429C-44F3-A5B5-A19749590A77}" srcOrd="0" destOrd="0" parTransId="{8E5C3372-0153-4FC5-935A-E38C5495ABB0}" sibTransId="{5B4C65E3-BD1D-4E27-AB44-64644BEEC960}"/>
    <dgm:cxn modelId="{E6150808-A497-4B24-949F-C05B40B55052}" type="presParOf" srcId="{FE23DBF1-9160-4488-8752-38A288E4D6C1}" destId="{881B12EE-D6BC-4A94-85C7-68A00A917FA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D451EEB-2013-456E-8AB7-A3FA5100C19B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2C3647C8-1273-40AE-ADDF-DD826815FDCF}">
      <dgm:prSet/>
      <dgm:spPr/>
      <dgm:t>
        <a:bodyPr/>
        <a:lstStyle/>
        <a:p>
          <a:r>
            <a:rPr lang="it-IT" dirty="0"/>
            <a:t>Un bullo, o più di uno</a:t>
          </a:r>
        </a:p>
      </dgm:t>
    </dgm:pt>
    <dgm:pt modelId="{E37732EC-345B-4DF9-B989-DF0D6C879286}" type="parTrans" cxnId="{4C610A1B-D25C-46C0-94AD-E4B003A328F8}">
      <dgm:prSet/>
      <dgm:spPr/>
      <dgm:t>
        <a:bodyPr/>
        <a:lstStyle/>
        <a:p>
          <a:endParaRPr lang="it-IT"/>
        </a:p>
      </dgm:t>
    </dgm:pt>
    <dgm:pt modelId="{CF16CFB7-52DE-45BE-A6E4-349EFAB518B9}" type="sibTrans" cxnId="{4C610A1B-D25C-46C0-94AD-E4B003A328F8}">
      <dgm:prSet/>
      <dgm:spPr/>
      <dgm:t>
        <a:bodyPr/>
        <a:lstStyle/>
        <a:p>
          <a:endParaRPr lang="it-IT"/>
        </a:p>
      </dgm:t>
    </dgm:pt>
    <dgm:pt modelId="{93E89233-F6F6-4C48-9272-4A84635CF89A}">
      <dgm:prSet/>
      <dgm:spPr/>
      <dgm:t>
        <a:bodyPr/>
        <a:lstStyle/>
        <a:p>
          <a:r>
            <a:rPr lang="it-IT" dirty="0"/>
            <a:t>Il bersaglio o la vittima</a:t>
          </a:r>
        </a:p>
      </dgm:t>
    </dgm:pt>
    <dgm:pt modelId="{5AD47EA4-D6B0-43B8-BFB3-90D6E8BAC429}" type="parTrans" cxnId="{D3B206AC-1336-42BD-8EEA-110434BB9A1C}">
      <dgm:prSet/>
      <dgm:spPr/>
      <dgm:t>
        <a:bodyPr/>
        <a:lstStyle/>
        <a:p>
          <a:endParaRPr lang="it-IT"/>
        </a:p>
      </dgm:t>
    </dgm:pt>
    <dgm:pt modelId="{7AA23505-D160-4631-977F-2F701B332E88}" type="sibTrans" cxnId="{D3B206AC-1336-42BD-8EEA-110434BB9A1C}">
      <dgm:prSet/>
      <dgm:spPr/>
      <dgm:t>
        <a:bodyPr/>
        <a:lstStyle/>
        <a:p>
          <a:endParaRPr lang="it-IT"/>
        </a:p>
      </dgm:t>
    </dgm:pt>
    <dgm:pt modelId="{415D25E3-43DE-4293-9574-9073801EA5C8}">
      <dgm:prSet/>
      <dgm:spPr/>
      <dgm:t>
        <a:bodyPr/>
        <a:lstStyle/>
        <a:p>
          <a:r>
            <a:rPr lang="it-IT" dirty="0"/>
            <a:t>Persone terze che chiameremo testimoni o spettatori</a:t>
          </a:r>
        </a:p>
      </dgm:t>
    </dgm:pt>
    <dgm:pt modelId="{42440675-55EF-4CD9-A661-31B0642D6DFB}" type="parTrans" cxnId="{2933D183-4E69-4C3F-B842-D3592155F9E4}">
      <dgm:prSet/>
      <dgm:spPr/>
      <dgm:t>
        <a:bodyPr/>
        <a:lstStyle/>
        <a:p>
          <a:endParaRPr lang="it-IT"/>
        </a:p>
      </dgm:t>
    </dgm:pt>
    <dgm:pt modelId="{4ED7E965-3CB0-4D18-A72A-0E9F3630C46E}" type="sibTrans" cxnId="{2933D183-4E69-4C3F-B842-D3592155F9E4}">
      <dgm:prSet/>
      <dgm:spPr/>
      <dgm:t>
        <a:bodyPr/>
        <a:lstStyle/>
        <a:p>
          <a:endParaRPr lang="it-IT"/>
        </a:p>
      </dgm:t>
    </dgm:pt>
    <dgm:pt modelId="{89C110AB-A4BA-4D9A-9594-908A5CD64780}" type="pres">
      <dgm:prSet presAssocID="{ED451EEB-2013-456E-8AB7-A3FA5100C19B}" presName="diagram" presStyleCnt="0">
        <dgm:presLayoutVars>
          <dgm:dir/>
          <dgm:resizeHandles val="exact"/>
        </dgm:presLayoutVars>
      </dgm:prSet>
      <dgm:spPr/>
    </dgm:pt>
    <dgm:pt modelId="{8B3F508C-53BF-4234-A7A9-31ED960D840A}" type="pres">
      <dgm:prSet presAssocID="{2C3647C8-1273-40AE-ADDF-DD826815FDCF}" presName="node" presStyleLbl="node1" presStyleIdx="0" presStyleCnt="3">
        <dgm:presLayoutVars>
          <dgm:bulletEnabled val="1"/>
        </dgm:presLayoutVars>
      </dgm:prSet>
      <dgm:spPr/>
    </dgm:pt>
    <dgm:pt modelId="{5F32EA8C-18AF-4BCA-BD2F-051A4D59B627}" type="pres">
      <dgm:prSet presAssocID="{CF16CFB7-52DE-45BE-A6E4-349EFAB518B9}" presName="sibTrans" presStyleCnt="0"/>
      <dgm:spPr/>
    </dgm:pt>
    <dgm:pt modelId="{17C3F906-300C-4C79-81EE-CB337297964D}" type="pres">
      <dgm:prSet presAssocID="{93E89233-F6F6-4C48-9272-4A84635CF89A}" presName="node" presStyleLbl="node1" presStyleIdx="1" presStyleCnt="3">
        <dgm:presLayoutVars>
          <dgm:bulletEnabled val="1"/>
        </dgm:presLayoutVars>
      </dgm:prSet>
      <dgm:spPr/>
    </dgm:pt>
    <dgm:pt modelId="{AB86A46F-C918-4863-8151-CFF6442ED929}" type="pres">
      <dgm:prSet presAssocID="{7AA23505-D160-4631-977F-2F701B332E88}" presName="sibTrans" presStyleCnt="0"/>
      <dgm:spPr/>
    </dgm:pt>
    <dgm:pt modelId="{860AF967-B96E-4802-970B-849A2398AF36}" type="pres">
      <dgm:prSet presAssocID="{415D25E3-43DE-4293-9574-9073801EA5C8}" presName="node" presStyleLbl="node1" presStyleIdx="2" presStyleCnt="3">
        <dgm:presLayoutVars>
          <dgm:bulletEnabled val="1"/>
        </dgm:presLayoutVars>
      </dgm:prSet>
      <dgm:spPr/>
    </dgm:pt>
  </dgm:ptLst>
  <dgm:cxnLst>
    <dgm:cxn modelId="{4C610A1B-D25C-46C0-94AD-E4B003A328F8}" srcId="{ED451EEB-2013-456E-8AB7-A3FA5100C19B}" destId="{2C3647C8-1273-40AE-ADDF-DD826815FDCF}" srcOrd="0" destOrd="0" parTransId="{E37732EC-345B-4DF9-B989-DF0D6C879286}" sibTransId="{CF16CFB7-52DE-45BE-A6E4-349EFAB518B9}"/>
    <dgm:cxn modelId="{C0F4EA3B-567D-4017-A25B-EE98E97FFE24}" type="presOf" srcId="{2C3647C8-1273-40AE-ADDF-DD826815FDCF}" destId="{8B3F508C-53BF-4234-A7A9-31ED960D840A}" srcOrd="0" destOrd="0" presId="urn:microsoft.com/office/officeart/2005/8/layout/default"/>
    <dgm:cxn modelId="{37FDEA4B-E567-48ED-80CF-325037E1410E}" type="presOf" srcId="{ED451EEB-2013-456E-8AB7-A3FA5100C19B}" destId="{89C110AB-A4BA-4D9A-9594-908A5CD64780}" srcOrd="0" destOrd="0" presId="urn:microsoft.com/office/officeart/2005/8/layout/default"/>
    <dgm:cxn modelId="{0A14E171-9F3C-4052-ADCB-DEA2B784C349}" type="presOf" srcId="{93E89233-F6F6-4C48-9272-4A84635CF89A}" destId="{17C3F906-300C-4C79-81EE-CB337297964D}" srcOrd="0" destOrd="0" presId="urn:microsoft.com/office/officeart/2005/8/layout/default"/>
    <dgm:cxn modelId="{2933D183-4E69-4C3F-B842-D3592155F9E4}" srcId="{ED451EEB-2013-456E-8AB7-A3FA5100C19B}" destId="{415D25E3-43DE-4293-9574-9073801EA5C8}" srcOrd="2" destOrd="0" parTransId="{42440675-55EF-4CD9-A661-31B0642D6DFB}" sibTransId="{4ED7E965-3CB0-4D18-A72A-0E9F3630C46E}"/>
    <dgm:cxn modelId="{E2F2AA84-0D5F-4370-8DAA-DE91CB9A1AA3}" type="presOf" srcId="{415D25E3-43DE-4293-9574-9073801EA5C8}" destId="{860AF967-B96E-4802-970B-849A2398AF36}" srcOrd="0" destOrd="0" presId="urn:microsoft.com/office/officeart/2005/8/layout/default"/>
    <dgm:cxn modelId="{D3B206AC-1336-42BD-8EEA-110434BB9A1C}" srcId="{ED451EEB-2013-456E-8AB7-A3FA5100C19B}" destId="{93E89233-F6F6-4C48-9272-4A84635CF89A}" srcOrd="1" destOrd="0" parTransId="{5AD47EA4-D6B0-43B8-BFB3-90D6E8BAC429}" sibTransId="{7AA23505-D160-4631-977F-2F701B332E88}"/>
    <dgm:cxn modelId="{6BCB2CBA-A03E-44D1-B51F-1576234876CA}" type="presParOf" srcId="{89C110AB-A4BA-4D9A-9594-908A5CD64780}" destId="{8B3F508C-53BF-4234-A7A9-31ED960D840A}" srcOrd="0" destOrd="0" presId="urn:microsoft.com/office/officeart/2005/8/layout/default"/>
    <dgm:cxn modelId="{F820D94D-4F4E-4681-BF19-83488DE2DEE6}" type="presParOf" srcId="{89C110AB-A4BA-4D9A-9594-908A5CD64780}" destId="{5F32EA8C-18AF-4BCA-BD2F-051A4D59B627}" srcOrd="1" destOrd="0" presId="urn:microsoft.com/office/officeart/2005/8/layout/default"/>
    <dgm:cxn modelId="{0F6AD6B1-5D13-4AE6-9E09-AAD960EEFAA0}" type="presParOf" srcId="{89C110AB-A4BA-4D9A-9594-908A5CD64780}" destId="{17C3F906-300C-4C79-81EE-CB337297964D}" srcOrd="2" destOrd="0" presId="urn:microsoft.com/office/officeart/2005/8/layout/default"/>
    <dgm:cxn modelId="{04B15B5F-2352-43BA-97D7-922B661D3002}" type="presParOf" srcId="{89C110AB-A4BA-4D9A-9594-908A5CD64780}" destId="{AB86A46F-C918-4863-8151-CFF6442ED929}" srcOrd="3" destOrd="0" presId="urn:microsoft.com/office/officeart/2005/8/layout/default"/>
    <dgm:cxn modelId="{8C025456-BB29-4C3B-9BC8-CD362F31DB8B}" type="presParOf" srcId="{89C110AB-A4BA-4D9A-9594-908A5CD64780}" destId="{860AF967-B96E-4802-970B-849A2398AF36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127BE85-E6EC-40D0-8B24-2E1EE54B763C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B01DC38B-263B-4A35-81A1-C4D323210BE9}">
      <dgm:prSet/>
      <dgm:spPr/>
      <dgm:t>
        <a:bodyPr/>
        <a:lstStyle/>
        <a:p>
          <a:r>
            <a:rPr lang="it-IT"/>
            <a:t>Il cyberbullismo si poggia sulla depersonalizzazione e sulla deresponsabilizzazione possibili in rete</a:t>
          </a:r>
        </a:p>
      </dgm:t>
    </dgm:pt>
    <dgm:pt modelId="{7A19CD7D-DA9D-41C4-A08B-D08F6ED4AA7C}" type="parTrans" cxnId="{D7C4543A-0637-4699-B1AF-07B5C4FDB575}">
      <dgm:prSet/>
      <dgm:spPr/>
      <dgm:t>
        <a:bodyPr/>
        <a:lstStyle/>
        <a:p>
          <a:endParaRPr lang="it-IT"/>
        </a:p>
      </dgm:t>
    </dgm:pt>
    <dgm:pt modelId="{C862796E-7F79-4A9C-92AA-2700E2E349E0}" type="sibTrans" cxnId="{D7C4543A-0637-4699-B1AF-07B5C4FDB575}">
      <dgm:prSet/>
      <dgm:spPr/>
      <dgm:t>
        <a:bodyPr/>
        <a:lstStyle/>
        <a:p>
          <a:endParaRPr lang="it-IT"/>
        </a:p>
      </dgm:t>
    </dgm:pt>
    <dgm:pt modelId="{0F5DC04E-737A-48CA-9111-088302185061}" type="pres">
      <dgm:prSet presAssocID="{6127BE85-E6EC-40D0-8B24-2E1EE54B763C}" presName="diagram" presStyleCnt="0">
        <dgm:presLayoutVars>
          <dgm:dir/>
          <dgm:resizeHandles val="exact"/>
        </dgm:presLayoutVars>
      </dgm:prSet>
      <dgm:spPr/>
    </dgm:pt>
    <dgm:pt modelId="{A70EAC82-8831-471F-8AC1-1A4ED4C115A9}" type="pres">
      <dgm:prSet presAssocID="{B01DC38B-263B-4A35-81A1-C4D323210BE9}" presName="node" presStyleLbl="node1" presStyleIdx="0" presStyleCnt="1">
        <dgm:presLayoutVars>
          <dgm:bulletEnabled val="1"/>
        </dgm:presLayoutVars>
      </dgm:prSet>
      <dgm:spPr/>
    </dgm:pt>
  </dgm:ptLst>
  <dgm:cxnLst>
    <dgm:cxn modelId="{75061A01-5C22-4FAC-9100-C9C596618238}" type="presOf" srcId="{6127BE85-E6EC-40D0-8B24-2E1EE54B763C}" destId="{0F5DC04E-737A-48CA-9111-088302185061}" srcOrd="0" destOrd="0" presId="urn:microsoft.com/office/officeart/2005/8/layout/default"/>
    <dgm:cxn modelId="{D7C4543A-0637-4699-B1AF-07B5C4FDB575}" srcId="{6127BE85-E6EC-40D0-8B24-2E1EE54B763C}" destId="{B01DC38B-263B-4A35-81A1-C4D323210BE9}" srcOrd="0" destOrd="0" parTransId="{7A19CD7D-DA9D-41C4-A08B-D08F6ED4AA7C}" sibTransId="{C862796E-7F79-4A9C-92AA-2700E2E349E0}"/>
    <dgm:cxn modelId="{E79791E7-6C69-497C-BEBA-8F4EFECAE919}" type="presOf" srcId="{B01DC38B-263B-4A35-81A1-C4D323210BE9}" destId="{A70EAC82-8831-471F-8AC1-1A4ED4C115A9}" srcOrd="0" destOrd="0" presId="urn:microsoft.com/office/officeart/2005/8/layout/default"/>
    <dgm:cxn modelId="{C0A2F0BB-D226-4B49-94A4-2468C65FDAE7}" type="presParOf" srcId="{0F5DC04E-737A-48CA-9111-088302185061}" destId="{A70EAC82-8831-471F-8AC1-1A4ED4C115A9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288110B-6633-41B9-9CD7-91D896AC7FEE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137E9418-95BB-4EE3-996D-40BAB217A4B2}">
      <dgm:prSet/>
      <dgm:spPr/>
      <dgm:t>
        <a:bodyPr/>
        <a:lstStyle/>
        <a:p>
          <a:pPr algn="ctr"/>
          <a:r>
            <a:rPr lang="it-IT" dirty="0"/>
            <a:t>Di bontà</a:t>
          </a:r>
        </a:p>
      </dgm:t>
    </dgm:pt>
    <dgm:pt modelId="{F8A44042-3A1F-4787-A40D-0CA4747B978C}" type="parTrans" cxnId="{3A906845-679B-49A5-8090-5C189FE01CC2}">
      <dgm:prSet/>
      <dgm:spPr/>
      <dgm:t>
        <a:bodyPr/>
        <a:lstStyle/>
        <a:p>
          <a:endParaRPr lang="it-IT"/>
        </a:p>
      </dgm:t>
    </dgm:pt>
    <dgm:pt modelId="{64C57F5E-6639-456B-9824-50A7A61357D4}" type="sibTrans" cxnId="{3A906845-679B-49A5-8090-5C189FE01CC2}">
      <dgm:prSet/>
      <dgm:spPr/>
      <dgm:t>
        <a:bodyPr/>
        <a:lstStyle/>
        <a:p>
          <a:endParaRPr lang="it-IT"/>
        </a:p>
      </dgm:t>
    </dgm:pt>
    <dgm:pt modelId="{A4A17FA1-E426-4036-BF75-FE49223C9299}">
      <dgm:prSet/>
      <dgm:spPr/>
      <dgm:t>
        <a:bodyPr/>
        <a:lstStyle/>
        <a:p>
          <a:pPr algn="ctr"/>
          <a:r>
            <a:rPr lang="it-IT" dirty="0"/>
            <a:t>Di cattiveria</a:t>
          </a:r>
        </a:p>
      </dgm:t>
    </dgm:pt>
    <dgm:pt modelId="{87811D8E-F308-4A05-84EB-45B40D3996C1}" type="parTrans" cxnId="{5631E0B6-A04D-418A-940D-C660586E22EF}">
      <dgm:prSet/>
      <dgm:spPr/>
      <dgm:t>
        <a:bodyPr/>
        <a:lstStyle/>
        <a:p>
          <a:endParaRPr lang="it-IT"/>
        </a:p>
      </dgm:t>
    </dgm:pt>
    <dgm:pt modelId="{C233F2EB-A35F-4114-84FC-64BE010C2E88}" type="sibTrans" cxnId="{5631E0B6-A04D-418A-940D-C660586E22EF}">
      <dgm:prSet/>
      <dgm:spPr/>
      <dgm:t>
        <a:bodyPr/>
        <a:lstStyle/>
        <a:p>
          <a:endParaRPr lang="it-IT"/>
        </a:p>
      </dgm:t>
    </dgm:pt>
    <dgm:pt modelId="{E7E4C124-DDDE-435B-B0AD-F6133BACD4E7}" type="pres">
      <dgm:prSet presAssocID="{8288110B-6633-41B9-9CD7-91D896AC7FEE}" presName="diagram" presStyleCnt="0">
        <dgm:presLayoutVars>
          <dgm:dir/>
          <dgm:resizeHandles val="exact"/>
        </dgm:presLayoutVars>
      </dgm:prSet>
      <dgm:spPr/>
    </dgm:pt>
    <dgm:pt modelId="{9E23006B-F385-4A4A-89EE-D8170A4F4E34}" type="pres">
      <dgm:prSet presAssocID="{137E9418-95BB-4EE3-996D-40BAB217A4B2}" presName="node" presStyleLbl="node1" presStyleIdx="0" presStyleCnt="2">
        <dgm:presLayoutVars>
          <dgm:bulletEnabled val="1"/>
        </dgm:presLayoutVars>
      </dgm:prSet>
      <dgm:spPr/>
    </dgm:pt>
    <dgm:pt modelId="{1F64FC9D-5181-4913-AF51-C5A6D53CCC0D}" type="pres">
      <dgm:prSet presAssocID="{64C57F5E-6639-456B-9824-50A7A61357D4}" presName="sibTrans" presStyleCnt="0"/>
      <dgm:spPr/>
    </dgm:pt>
    <dgm:pt modelId="{09D95097-DF67-4FFB-A106-14E5A4E09358}" type="pres">
      <dgm:prSet presAssocID="{A4A17FA1-E426-4036-BF75-FE49223C9299}" presName="node" presStyleLbl="node1" presStyleIdx="1" presStyleCnt="2">
        <dgm:presLayoutVars>
          <dgm:bulletEnabled val="1"/>
        </dgm:presLayoutVars>
      </dgm:prSet>
      <dgm:spPr/>
    </dgm:pt>
  </dgm:ptLst>
  <dgm:cxnLst>
    <dgm:cxn modelId="{78D6B13E-F14E-43CB-86A1-F6814E009361}" type="presOf" srcId="{A4A17FA1-E426-4036-BF75-FE49223C9299}" destId="{09D95097-DF67-4FFB-A106-14E5A4E09358}" srcOrd="0" destOrd="0" presId="urn:microsoft.com/office/officeart/2005/8/layout/default"/>
    <dgm:cxn modelId="{3ADB0A42-9835-4F5F-B5A5-2BE21633EBE8}" type="presOf" srcId="{8288110B-6633-41B9-9CD7-91D896AC7FEE}" destId="{E7E4C124-DDDE-435B-B0AD-F6133BACD4E7}" srcOrd="0" destOrd="0" presId="urn:microsoft.com/office/officeart/2005/8/layout/default"/>
    <dgm:cxn modelId="{3A906845-679B-49A5-8090-5C189FE01CC2}" srcId="{8288110B-6633-41B9-9CD7-91D896AC7FEE}" destId="{137E9418-95BB-4EE3-996D-40BAB217A4B2}" srcOrd="0" destOrd="0" parTransId="{F8A44042-3A1F-4787-A40D-0CA4747B978C}" sibTransId="{64C57F5E-6639-456B-9824-50A7A61357D4}"/>
    <dgm:cxn modelId="{40528E80-E444-48BA-997A-3FCB4A486F73}" type="presOf" srcId="{137E9418-95BB-4EE3-996D-40BAB217A4B2}" destId="{9E23006B-F385-4A4A-89EE-D8170A4F4E34}" srcOrd="0" destOrd="0" presId="urn:microsoft.com/office/officeart/2005/8/layout/default"/>
    <dgm:cxn modelId="{5631E0B6-A04D-418A-940D-C660586E22EF}" srcId="{8288110B-6633-41B9-9CD7-91D896AC7FEE}" destId="{A4A17FA1-E426-4036-BF75-FE49223C9299}" srcOrd="1" destOrd="0" parTransId="{87811D8E-F308-4A05-84EB-45B40D3996C1}" sibTransId="{C233F2EB-A35F-4114-84FC-64BE010C2E88}"/>
    <dgm:cxn modelId="{67346D57-BDDF-417B-9832-EA42343A814A}" type="presParOf" srcId="{E7E4C124-DDDE-435B-B0AD-F6133BACD4E7}" destId="{9E23006B-F385-4A4A-89EE-D8170A4F4E34}" srcOrd="0" destOrd="0" presId="urn:microsoft.com/office/officeart/2005/8/layout/default"/>
    <dgm:cxn modelId="{A7F6E5E7-3FC0-4350-BC82-84F2FBB8A727}" type="presParOf" srcId="{E7E4C124-DDDE-435B-B0AD-F6133BACD4E7}" destId="{1F64FC9D-5181-4913-AF51-C5A6D53CCC0D}" srcOrd="1" destOrd="0" presId="urn:microsoft.com/office/officeart/2005/8/layout/default"/>
    <dgm:cxn modelId="{2DCA63CF-00A2-412F-BCC3-ECE028A3C891}" type="presParOf" srcId="{E7E4C124-DDDE-435B-B0AD-F6133BACD4E7}" destId="{09D95097-DF67-4FFB-A106-14E5A4E09358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0D173FA-3E10-4E4B-B590-2B67EDA1A3C6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364C472D-AE64-4DEB-B069-C4F5DE121575}">
      <dgm:prSet/>
      <dgm:spPr/>
      <dgm:t>
        <a:bodyPr/>
        <a:lstStyle/>
        <a:p>
          <a:pPr algn="ctr"/>
          <a:r>
            <a:rPr lang="it-IT" dirty="0"/>
            <a:t>Contenuto offensivo viene condiviso a cascata dagli spettatori</a:t>
          </a:r>
        </a:p>
      </dgm:t>
    </dgm:pt>
    <dgm:pt modelId="{19ABCAFB-7A8D-4655-B8DA-A3E83DC5AB5D}" type="parTrans" cxnId="{36C93FCC-9923-4224-946C-2997765618DB}">
      <dgm:prSet/>
      <dgm:spPr/>
      <dgm:t>
        <a:bodyPr/>
        <a:lstStyle/>
        <a:p>
          <a:endParaRPr lang="it-IT"/>
        </a:p>
      </dgm:t>
    </dgm:pt>
    <dgm:pt modelId="{FC525767-52FE-41D5-92F3-632EF5E02B55}" type="sibTrans" cxnId="{36C93FCC-9923-4224-946C-2997765618DB}">
      <dgm:prSet/>
      <dgm:spPr/>
      <dgm:t>
        <a:bodyPr/>
        <a:lstStyle/>
        <a:p>
          <a:endParaRPr lang="it-IT"/>
        </a:p>
      </dgm:t>
    </dgm:pt>
    <dgm:pt modelId="{B6F9FA54-1487-4E01-AA49-FF781653732F}" type="pres">
      <dgm:prSet presAssocID="{60D173FA-3E10-4E4B-B590-2B67EDA1A3C6}" presName="linear" presStyleCnt="0">
        <dgm:presLayoutVars>
          <dgm:animLvl val="lvl"/>
          <dgm:resizeHandles val="exact"/>
        </dgm:presLayoutVars>
      </dgm:prSet>
      <dgm:spPr/>
    </dgm:pt>
    <dgm:pt modelId="{7DFBADAE-942C-4EF4-AFAE-CEE70D3D4C5D}" type="pres">
      <dgm:prSet presAssocID="{364C472D-AE64-4DEB-B069-C4F5DE121575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9662E0F-037A-4F63-B50F-A48A6E5FC31A}" type="presOf" srcId="{60D173FA-3E10-4E4B-B590-2B67EDA1A3C6}" destId="{B6F9FA54-1487-4E01-AA49-FF781653732F}" srcOrd="0" destOrd="0" presId="urn:microsoft.com/office/officeart/2005/8/layout/vList2"/>
    <dgm:cxn modelId="{7E76E6A8-75A2-4D8D-9E28-3DC522F3A56A}" type="presOf" srcId="{364C472D-AE64-4DEB-B069-C4F5DE121575}" destId="{7DFBADAE-942C-4EF4-AFAE-CEE70D3D4C5D}" srcOrd="0" destOrd="0" presId="urn:microsoft.com/office/officeart/2005/8/layout/vList2"/>
    <dgm:cxn modelId="{36C93FCC-9923-4224-946C-2997765618DB}" srcId="{60D173FA-3E10-4E4B-B590-2B67EDA1A3C6}" destId="{364C472D-AE64-4DEB-B069-C4F5DE121575}" srcOrd="0" destOrd="0" parTransId="{19ABCAFB-7A8D-4655-B8DA-A3E83DC5AB5D}" sibTransId="{FC525767-52FE-41D5-92F3-632EF5E02B55}"/>
    <dgm:cxn modelId="{4780F91C-C6FC-472F-9307-96E44C9C946E}" type="presParOf" srcId="{B6F9FA54-1487-4E01-AA49-FF781653732F}" destId="{7DFBADAE-942C-4EF4-AFAE-CEE70D3D4C5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1BBB0D5-5579-4C24-80C9-1BC91898D8E5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ABAC4A4C-8137-49F2-A5CE-B57C7BB6806C}">
      <dgm:prSet/>
      <dgm:spPr/>
      <dgm:t>
        <a:bodyPr/>
        <a:lstStyle/>
        <a:p>
          <a:r>
            <a:rPr lang="it-IT"/>
            <a:t>Il Flaming (da flame, fiamma) consiste nell’invio di messaggi offensivi allo scopo di innescare battaglie verbali online (ad esempio su una piattaforma di giochi online)</a:t>
          </a:r>
        </a:p>
      </dgm:t>
    </dgm:pt>
    <dgm:pt modelId="{E04BD16A-2EF1-4C33-82DE-C3A6D1335F5A}" type="parTrans" cxnId="{EE60C780-DE8B-4331-AD87-8C02780D3BFC}">
      <dgm:prSet/>
      <dgm:spPr/>
      <dgm:t>
        <a:bodyPr/>
        <a:lstStyle/>
        <a:p>
          <a:endParaRPr lang="it-IT"/>
        </a:p>
      </dgm:t>
    </dgm:pt>
    <dgm:pt modelId="{41E544A6-1B41-4AAE-9EEC-F14AC71A4964}" type="sibTrans" cxnId="{EE60C780-DE8B-4331-AD87-8C02780D3BFC}">
      <dgm:prSet/>
      <dgm:spPr/>
      <dgm:t>
        <a:bodyPr/>
        <a:lstStyle/>
        <a:p>
          <a:endParaRPr lang="it-IT"/>
        </a:p>
      </dgm:t>
    </dgm:pt>
    <dgm:pt modelId="{AB8D2662-F99A-4260-B224-6AA7CA171AFD}" type="pres">
      <dgm:prSet presAssocID="{51BBB0D5-5579-4C24-80C9-1BC91898D8E5}" presName="Name0" presStyleCnt="0">
        <dgm:presLayoutVars>
          <dgm:dir/>
          <dgm:resizeHandles val="exact"/>
        </dgm:presLayoutVars>
      </dgm:prSet>
      <dgm:spPr/>
    </dgm:pt>
    <dgm:pt modelId="{640A1405-6031-4B82-B8CC-44D8CDD6736E}" type="pres">
      <dgm:prSet presAssocID="{ABAC4A4C-8137-49F2-A5CE-B57C7BB6806C}" presName="node" presStyleLbl="node1" presStyleIdx="0" presStyleCnt="1">
        <dgm:presLayoutVars>
          <dgm:bulletEnabled val="1"/>
        </dgm:presLayoutVars>
      </dgm:prSet>
      <dgm:spPr/>
    </dgm:pt>
  </dgm:ptLst>
  <dgm:cxnLst>
    <dgm:cxn modelId="{51475E0D-4CED-4B63-BB92-B37482A3DC66}" type="presOf" srcId="{ABAC4A4C-8137-49F2-A5CE-B57C7BB6806C}" destId="{640A1405-6031-4B82-B8CC-44D8CDD6736E}" srcOrd="0" destOrd="0" presId="urn:microsoft.com/office/officeart/2005/8/layout/process1"/>
    <dgm:cxn modelId="{EE60C780-DE8B-4331-AD87-8C02780D3BFC}" srcId="{51BBB0D5-5579-4C24-80C9-1BC91898D8E5}" destId="{ABAC4A4C-8137-49F2-A5CE-B57C7BB6806C}" srcOrd="0" destOrd="0" parTransId="{E04BD16A-2EF1-4C33-82DE-C3A6D1335F5A}" sibTransId="{41E544A6-1B41-4AAE-9EEC-F14AC71A4964}"/>
    <dgm:cxn modelId="{4782299C-A63F-4AD5-A98B-2F8D13AA8A46}" type="presOf" srcId="{51BBB0D5-5579-4C24-80C9-1BC91898D8E5}" destId="{AB8D2662-F99A-4260-B224-6AA7CA171AFD}" srcOrd="0" destOrd="0" presId="urn:microsoft.com/office/officeart/2005/8/layout/process1"/>
    <dgm:cxn modelId="{B9A0E84B-71BC-4618-99C2-D3CDC8522973}" type="presParOf" srcId="{AB8D2662-F99A-4260-B224-6AA7CA171AFD}" destId="{640A1405-6031-4B82-B8CC-44D8CDD6736E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E9B9C-4AC7-49B8-B641-B3E4AAFD7C94}">
      <dsp:nvSpPr>
        <dsp:cNvPr id="0" name=""/>
        <dsp:cNvSpPr/>
      </dsp:nvSpPr>
      <dsp:spPr>
        <a:xfrm>
          <a:off x="1615851" y="2998"/>
          <a:ext cx="3089790" cy="18538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900" kern="1200"/>
            <a:t>Cyberbullismo</a:t>
          </a:r>
        </a:p>
      </dsp:txBody>
      <dsp:txXfrm>
        <a:off x="1615851" y="2998"/>
        <a:ext cx="3089790" cy="1853874"/>
      </dsp:txXfrm>
    </dsp:sp>
    <dsp:sp modelId="{52BC9D3D-4D71-46E4-B25F-F8B98BEC2893}">
      <dsp:nvSpPr>
        <dsp:cNvPr id="0" name=""/>
        <dsp:cNvSpPr/>
      </dsp:nvSpPr>
      <dsp:spPr>
        <a:xfrm>
          <a:off x="5014620" y="2998"/>
          <a:ext cx="3089790" cy="18538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900" kern="1200"/>
            <a:t>Il ruolo degli educatori</a:t>
          </a:r>
        </a:p>
      </dsp:txBody>
      <dsp:txXfrm>
        <a:off x="5014620" y="2998"/>
        <a:ext cx="3089790" cy="1853874"/>
      </dsp:txXfrm>
    </dsp:sp>
    <dsp:sp modelId="{9EB283F4-6B8D-4B0B-BEB6-8DD6401F103F}">
      <dsp:nvSpPr>
        <dsp:cNvPr id="0" name=""/>
        <dsp:cNvSpPr/>
      </dsp:nvSpPr>
      <dsp:spPr>
        <a:xfrm>
          <a:off x="3315235" y="2165852"/>
          <a:ext cx="3089790" cy="18538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900" kern="1200"/>
            <a:t>Educare alla gentilezza</a:t>
          </a:r>
        </a:p>
      </dsp:txBody>
      <dsp:txXfrm>
        <a:off x="3315235" y="2165852"/>
        <a:ext cx="3089790" cy="185387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1D02EB-D238-40AC-8A0F-C26800246975}">
      <dsp:nvSpPr>
        <dsp:cNvPr id="0" name=""/>
        <dsp:cNvSpPr/>
      </dsp:nvSpPr>
      <dsp:spPr>
        <a:xfrm>
          <a:off x="4746" y="0"/>
          <a:ext cx="9710769" cy="40227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600" kern="1200"/>
            <a:t>L’Harassment (molestia) è un comportamento simile al Flaming, ma si verifica quando vi è l'invio ripetuto di messaggi denigratori che ha come obiettivo ultimo quello di ferire qualcuno</a:t>
          </a:r>
        </a:p>
      </dsp:txBody>
      <dsp:txXfrm>
        <a:off x="122568" y="117822"/>
        <a:ext cx="9475125" cy="378708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5F37DF-D5C5-403C-A9A2-10E794923A54}">
      <dsp:nvSpPr>
        <dsp:cNvPr id="0" name=""/>
        <dsp:cNvSpPr/>
      </dsp:nvSpPr>
      <dsp:spPr>
        <a:xfrm>
          <a:off x="4746" y="0"/>
          <a:ext cx="9710769" cy="40227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500" kern="1200"/>
            <a:t>Quando si parla di Cyberstalking (persecuzione telematica), l’artefice dell’aggressione non si limita più a offese, ma perseguita la sua vittima con vere e proprie minacce, tanto da farle temere per la propria sicurezza fisica</a:t>
          </a:r>
        </a:p>
      </dsp:txBody>
      <dsp:txXfrm>
        <a:off x="122568" y="117822"/>
        <a:ext cx="9475125" cy="378708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56C934-2382-4456-ADE9-F0F48C2BD86A}">
      <dsp:nvSpPr>
        <dsp:cNvPr id="0" name=""/>
        <dsp:cNvSpPr/>
      </dsp:nvSpPr>
      <dsp:spPr>
        <a:xfrm>
          <a:off x="0" y="62142"/>
          <a:ext cx="9720262" cy="38984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900" kern="1200" dirty="0"/>
            <a:t>La Denigrazione avviene attraverso la diffusione di pettegolezzi o immagini imbarazzanti sulla vittima allo scopo di ridicolizzarla e danneggiarne la reputazione</a:t>
          </a:r>
        </a:p>
      </dsp:txBody>
      <dsp:txXfrm>
        <a:off x="190306" y="252448"/>
        <a:ext cx="9339650" cy="351782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69719E-4407-4B71-B698-85D0E109FAC0}">
      <dsp:nvSpPr>
        <dsp:cNvPr id="0" name=""/>
        <dsp:cNvSpPr/>
      </dsp:nvSpPr>
      <dsp:spPr>
        <a:xfrm>
          <a:off x="4746" y="0"/>
          <a:ext cx="9710769" cy="40227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600" kern="1200"/>
            <a:t>La Sostituzione dell’identità ha luogo quando il cyberbullo riesce ad accedere all’account della vittima e fingersi questa persona, inviando messaggi ai suoi contatti e a nome suo, allo scopo di rovinarne la reputazione</a:t>
          </a:r>
        </a:p>
      </dsp:txBody>
      <dsp:txXfrm>
        <a:off x="122568" y="117822"/>
        <a:ext cx="9475125" cy="378708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256E37-5F7D-4048-8D25-22B5E993261A}">
      <dsp:nvSpPr>
        <dsp:cNvPr id="0" name=""/>
        <dsp:cNvSpPr/>
      </dsp:nvSpPr>
      <dsp:spPr>
        <a:xfrm>
          <a:off x="4746" y="0"/>
          <a:ext cx="9710769" cy="40227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900" kern="1200"/>
            <a:t>Si parla di Trickery (raggiro) quando il cyberbullo rivela informazioni personali e riservate della vittima ottenute con l’inganno, ad esempio condividendo registrazioni di confidenze o chat o minacciando di farlo qualora questa non accetti di esaudire le sue richieste</a:t>
          </a:r>
        </a:p>
      </dsp:txBody>
      <dsp:txXfrm>
        <a:off x="122568" y="117822"/>
        <a:ext cx="9475125" cy="378708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78001B-36CB-4130-B696-D8E908FEC86B}">
      <dsp:nvSpPr>
        <dsp:cNvPr id="0" name=""/>
        <dsp:cNvSpPr/>
      </dsp:nvSpPr>
      <dsp:spPr>
        <a:xfrm>
          <a:off x="4746" y="0"/>
          <a:ext cx="9710769" cy="40227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900" kern="1200"/>
            <a:t>Cyberbullismo è anche Escludere la vittima da liste di gruppi online o piattaforme di gioco interattive. Infatti, oggi la leadership di un adolescente è dettata anche dai suoi amici online, non solo da quelli reali, e l’esclusione rappresenta una vera e propria punizione mirata a ledere la popolarità della vittima</a:t>
          </a:r>
        </a:p>
      </dsp:txBody>
      <dsp:txXfrm>
        <a:off x="122568" y="117822"/>
        <a:ext cx="9475125" cy="3787081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01EAF1-95B6-4C5D-802E-3761DD735845}">
      <dsp:nvSpPr>
        <dsp:cNvPr id="0" name=""/>
        <dsp:cNvSpPr/>
      </dsp:nvSpPr>
      <dsp:spPr>
        <a:xfrm>
          <a:off x="4746" y="0"/>
          <a:ext cx="9710769" cy="40227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800" kern="1200"/>
            <a:t>Il Cyberbashing o Happy Slapping (letteralmente “schiaffeggio allegro”) è la forma più estrema di cyberbullismo che consiste nella ripresa di atti di violenza nei confronti della vittima e la successiva condivisione del video sulle piattaforme social. Si tratta di un vero e proprio comportamento criminale</a:t>
          </a:r>
        </a:p>
      </dsp:txBody>
      <dsp:txXfrm>
        <a:off x="122568" y="117822"/>
        <a:ext cx="9475125" cy="3787081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52469D-FCA2-4616-9043-6D910703A4E0}">
      <dsp:nvSpPr>
        <dsp:cNvPr id="0" name=""/>
        <dsp:cNvSpPr/>
      </dsp:nvSpPr>
      <dsp:spPr>
        <a:xfrm>
          <a:off x="0" y="376287"/>
          <a:ext cx="4754562" cy="327015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Offrire il buon esempio</a:t>
          </a:r>
        </a:p>
      </dsp:txBody>
      <dsp:txXfrm>
        <a:off x="159636" y="535923"/>
        <a:ext cx="4435290" cy="2950878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26C380-459A-41CE-9318-8C93B11B6390}">
      <dsp:nvSpPr>
        <dsp:cNvPr id="0" name=""/>
        <dsp:cNvSpPr/>
      </dsp:nvSpPr>
      <dsp:spPr>
        <a:xfrm>
          <a:off x="0" y="584993"/>
          <a:ext cx="4754562" cy="285273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/>
            <a:t>Rappresentare una voce equilibrata per il bullo e dimostrare gentilezza nei confronti della vittima aiuta a diffondere positività</a:t>
          </a:r>
        </a:p>
      </dsp:txBody>
      <dsp:txXfrm>
        <a:off x="83554" y="668547"/>
        <a:ext cx="4587454" cy="2685629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321192-934B-4DD2-A688-5CBFCA01D0B5}">
      <dsp:nvSpPr>
        <dsp:cNvPr id="0" name=""/>
        <dsp:cNvSpPr/>
      </dsp:nvSpPr>
      <dsp:spPr>
        <a:xfrm>
          <a:off x="0" y="584993"/>
          <a:ext cx="4754562" cy="285273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Essere amichevole</a:t>
          </a:r>
        </a:p>
      </dsp:txBody>
      <dsp:txXfrm>
        <a:off x="83554" y="668547"/>
        <a:ext cx="4587454" cy="26856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FC7432-B1D1-496B-95E4-E922A6B31885}">
      <dsp:nvSpPr>
        <dsp:cNvPr id="0" name=""/>
        <dsp:cNvSpPr/>
      </dsp:nvSpPr>
      <dsp:spPr>
        <a:xfrm>
          <a:off x="1186" y="623092"/>
          <a:ext cx="4627566" cy="27765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700" kern="1200" dirty="0"/>
            <a:t>Riduce empatia</a:t>
          </a:r>
        </a:p>
      </dsp:txBody>
      <dsp:txXfrm>
        <a:off x="1186" y="623092"/>
        <a:ext cx="4627566" cy="2776539"/>
      </dsp:txXfrm>
    </dsp:sp>
    <dsp:sp modelId="{3155276A-412D-495C-92B4-8EB2D4ACD10C}">
      <dsp:nvSpPr>
        <dsp:cNvPr id="0" name=""/>
        <dsp:cNvSpPr/>
      </dsp:nvSpPr>
      <dsp:spPr>
        <a:xfrm>
          <a:off x="5091509" y="623092"/>
          <a:ext cx="4627566" cy="27765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700" kern="1200" dirty="0"/>
            <a:t>Interpretazioni sbagliate</a:t>
          </a:r>
        </a:p>
      </dsp:txBody>
      <dsp:txXfrm>
        <a:off x="5091509" y="623092"/>
        <a:ext cx="4627566" cy="2776539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D595AB-B6FF-43E7-9C19-A6335897AFCA}">
      <dsp:nvSpPr>
        <dsp:cNvPr id="0" name=""/>
        <dsp:cNvSpPr/>
      </dsp:nvSpPr>
      <dsp:spPr>
        <a:xfrm>
          <a:off x="0" y="584993"/>
          <a:ext cx="4754562" cy="285273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Comportarsi amichevolmente con la vittima, sia online che offline, può davvero fare la differenza. Questo dimostrerà che non sono soli e li aiuterà sia nel caso fossero vittime di bullismo sia nel caso si sentissero semplicemente tristi o incapaci di affrontare una situazione difficile</a:t>
          </a:r>
        </a:p>
      </dsp:txBody>
      <dsp:txXfrm>
        <a:off x="83554" y="668547"/>
        <a:ext cx="4587454" cy="2685629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56F1D4-8D44-4E6A-85B4-A601ACEF5622}">
      <dsp:nvSpPr>
        <dsp:cNvPr id="0" name=""/>
        <dsp:cNvSpPr/>
      </dsp:nvSpPr>
      <dsp:spPr>
        <a:xfrm>
          <a:off x="0" y="584993"/>
          <a:ext cx="4754562" cy="285273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 dirty="0"/>
            <a:t>Non incoraggiare comportamenti negativi assumendo il ruolo di “pubblico”</a:t>
          </a:r>
        </a:p>
      </dsp:txBody>
      <dsp:txXfrm>
        <a:off x="83554" y="668547"/>
        <a:ext cx="4587454" cy="2685629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04D70B-2C04-4D51-B725-0AE2D865123B}">
      <dsp:nvSpPr>
        <dsp:cNvPr id="0" name=""/>
        <dsp:cNvSpPr/>
      </dsp:nvSpPr>
      <dsp:spPr>
        <a:xfrm>
          <a:off x="0" y="10662"/>
          <a:ext cx="4754562" cy="4001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/>
            <a:t>Non è bene mettere "mi piace", partecipare e rispondere a commenti o post offensivi. A volte i bulli si comportano aggressivamente per attirare l'attenzione; non vanno incoraggiati, ma ignorati</a:t>
          </a:r>
        </a:p>
      </dsp:txBody>
      <dsp:txXfrm>
        <a:off x="195332" y="205994"/>
        <a:ext cx="4363898" cy="3610736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C79C09-E27E-4657-86FE-51E20D415B63}">
      <dsp:nvSpPr>
        <dsp:cNvPr id="0" name=""/>
        <dsp:cNvSpPr/>
      </dsp:nvSpPr>
      <dsp:spPr>
        <a:xfrm>
          <a:off x="0" y="584993"/>
          <a:ext cx="4754562" cy="285273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500" kern="1200" dirty="0"/>
            <a:t>Non far girare messaggi offensivi</a:t>
          </a:r>
        </a:p>
      </dsp:txBody>
      <dsp:txXfrm>
        <a:off x="83554" y="668547"/>
        <a:ext cx="4587454" cy="2685629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EE15D-7FED-4AE6-9720-7AD0D236AA2D}">
      <dsp:nvSpPr>
        <dsp:cNvPr id="0" name=""/>
        <dsp:cNvSpPr/>
      </dsp:nvSpPr>
      <dsp:spPr>
        <a:xfrm>
          <a:off x="0" y="584993"/>
          <a:ext cx="4754562" cy="285273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Segnalare a chi ha mandato il messaggio che lo si trova sgradevole è un comportamento giusto e coraggioso, così come scrivere alla vittima per offrirle supporto. Significa prendere una posizione</a:t>
          </a:r>
        </a:p>
      </dsp:txBody>
      <dsp:txXfrm>
        <a:off x="83554" y="668547"/>
        <a:ext cx="4587454" cy="2685629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5C9D20-F8CD-489B-9BC7-6C6AC88969AB}">
      <dsp:nvSpPr>
        <dsp:cNvPr id="0" name=""/>
        <dsp:cNvSpPr/>
      </dsp:nvSpPr>
      <dsp:spPr>
        <a:xfrm>
          <a:off x="0" y="652992"/>
          <a:ext cx="4754562" cy="271673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400" kern="1200" dirty="0"/>
            <a:t>Segnalare i comportamenti persecutori</a:t>
          </a:r>
        </a:p>
      </dsp:txBody>
      <dsp:txXfrm>
        <a:off x="132620" y="785612"/>
        <a:ext cx="4489322" cy="2451499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CB30B-111F-45AE-829A-BC5AF094C482}">
      <dsp:nvSpPr>
        <dsp:cNvPr id="0" name=""/>
        <dsp:cNvSpPr/>
      </dsp:nvSpPr>
      <dsp:spPr>
        <a:xfrm>
          <a:off x="0" y="584993"/>
          <a:ext cx="4754562" cy="285273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/>
            <a:t>attraverso gli appositi strumenti di segnalazione online o parlandone con genitori, insegnanti, amici, fratelli o sorelle maggiori</a:t>
          </a:r>
        </a:p>
      </dsp:txBody>
      <dsp:txXfrm>
        <a:off x="83554" y="668547"/>
        <a:ext cx="4587454" cy="2685629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22D52-8B72-4AEB-9132-78E6382CC200}">
      <dsp:nvSpPr>
        <dsp:cNvPr id="0" name=""/>
        <dsp:cNvSpPr/>
      </dsp:nvSpPr>
      <dsp:spPr>
        <a:xfrm>
          <a:off x="164655" y="908"/>
          <a:ext cx="3033385" cy="18200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/>
            <a:t>Segnalazione della pagina</a:t>
          </a:r>
        </a:p>
      </dsp:txBody>
      <dsp:txXfrm>
        <a:off x="164655" y="908"/>
        <a:ext cx="3033385" cy="1820031"/>
      </dsp:txXfrm>
    </dsp:sp>
    <dsp:sp modelId="{FEA27E87-F8DC-47B3-9DDE-018DBD68C269}">
      <dsp:nvSpPr>
        <dsp:cNvPr id="0" name=""/>
        <dsp:cNvSpPr/>
      </dsp:nvSpPr>
      <dsp:spPr>
        <a:xfrm>
          <a:off x="3501379" y="908"/>
          <a:ext cx="3033385" cy="18200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/>
            <a:t>Coinvolgere la famiglia di Sandra</a:t>
          </a:r>
        </a:p>
      </dsp:txBody>
      <dsp:txXfrm>
        <a:off x="3501379" y="908"/>
        <a:ext cx="3033385" cy="1820031"/>
      </dsp:txXfrm>
    </dsp:sp>
    <dsp:sp modelId="{8AC95037-B17F-4F34-87CC-5AF0AE90AEAC}">
      <dsp:nvSpPr>
        <dsp:cNvPr id="0" name=""/>
        <dsp:cNvSpPr/>
      </dsp:nvSpPr>
      <dsp:spPr>
        <a:xfrm>
          <a:off x="6838103" y="908"/>
          <a:ext cx="3033385" cy="18200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/>
            <a:t>Punendo da solo chi ha creato la pagina</a:t>
          </a:r>
        </a:p>
      </dsp:txBody>
      <dsp:txXfrm>
        <a:off x="6838103" y="908"/>
        <a:ext cx="3033385" cy="1820031"/>
      </dsp:txXfrm>
    </dsp:sp>
    <dsp:sp modelId="{0C06D27F-402E-456D-8B3D-16E2CE153058}">
      <dsp:nvSpPr>
        <dsp:cNvPr id="0" name=""/>
        <dsp:cNvSpPr/>
      </dsp:nvSpPr>
      <dsp:spPr>
        <a:xfrm>
          <a:off x="1833017" y="2124278"/>
          <a:ext cx="3033385" cy="18200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/>
            <a:t>Commentare in modo ironico ai post</a:t>
          </a:r>
        </a:p>
      </dsp:txBody>
      <dsp:txXfrm>
        <a:off x="1833017" y="2124278"/>
        <a:ext cx="3033385" cy="1820031"/>
      </dsp:txXfrm>
    </dsp:sp>
    <dsp:sp modelId="{45093690-BC43-4E16-91DC-CD8FED933A25}">
      <dsp:nvSpPr>
        <dsp:cNvPr id="0" name=""/>
        <dsp:cNvSpPr/>
      </dsp:nvSpPr>
      <dsp:spPr>
        <a:xfrm>
          <a:off x="5169741" y="2124278"/>
          <a:ext cx="3033385" cy="18200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/>
            <a:t>Dicendo a Sandra che non deve prendersela</a:t>
          </a:r>
        </a:p>
      </dsp:txBody>
      <dsp:txXfrm>
        <a:off x="5169741" y="2124278"/>
        <a:ext cx="3033385" cy="1820031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DB1C4B-A86F-403D-B0C1-8696D73AAB7B}">
      <dsp:nvSpPr>
        <dsp:cNvPr id="0" name=""/>
        <dsp:cNvSpPr/>
      </dsp:nvSpPr>
      <dsp:spPr>
        <a:xfrm>
          <a:off x="5694" y="514613"/>
          <a:ext cx="2259157" cy="13554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Di ripagare il cyber-bullo con la sua stessa moneta</a:t>
          </a:r>
        </a:p>
      </dsp:txBody>
      <dsp:txXfrm>
        <a:off x="5694" y="514613"/>
        <a:ext cx="2259157" cy="1355494"/>
      </dsp:txXfrm>
    </dsp:sp>
    <dsp:sp modelId="{65E6A630-DF3F-40E4-A776-F97BAB8385F9}">
      <dsp:nvSpPr>
        <dsp:cNvPr id="0" name=""/>
        <dsp:cNvSpPr/>
      </dsp:nvSpPr>
      <dsp:spPr>
        <a:xfrm>
          <a:off x="2490767" y="534525"/>
          <a:ext cx="2259157" cy="13554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Di bloccare chi lo sta importunando</a:t>
          </a:r>
        </a:p>
      </dsp:txBody>
      <dsp:txXfrm>
        <a:off x="2490767" y="534525"/>
        <a:ext cx="2259157" cy="1355494"/>
      </dsp:txXfrm>
    </dsp:sp>
    <dsp:sp modelId="{B31127ED-F83E-4981-95FF-42D6EA0D891B}">
      <dsp:nvSpPr>
        <dsp:cNvPr id="0" name=""/>
        <dsp:cNvSpPr/>
      </dsp:nvSpPr>
      <dsp:spPr>
        <a:xfrm>
          <a:off x="4972994" y="534525"/>
          <a:ext cx="2259157" cy="13554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Di segnalare o raccontare l'episodio a genitori, insegnanti, fratelli, sorelle o amici</a:t>
          </a:r>
        </a:p>
      </dsp:txBody>
      <dsp:txXfrm>
        <a:off x="4972994" y="534525"/>
        <a:ext cx="2259157" cy="1355494"/>
      </dsp:txXfrm>
    </dsp:sp>
    <dsp:sp modelId="{BBA3AC3A-D675-4522-8F4D-AF72BCAFC11B}">
      <dsp:nvSpPr>
        <dsp:cNvPr id="0" name=""/>
        <dsp:cNvSpPr/>
      </dsp:nvSpPr>
      <dsp:spPr>
        <a:xfrm>
          <a:off x="7458067" y="543227"/>
          <a:ext cx="2259157" cy="13554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Di evitare di rispondere e lasciar correre. Passerà</a:t>
          </a:r>
        </a:p>
      </dsp:txBody>
      <dsp:txXfrm>
        <a:off x="7458067" y="543227"/>
        <a:ext cx="2259157" cy="1355494"/>
      </dsp:txXfrm>
    </dsp:sp>
    <dsp:sp modelId="{B2C7670B-09FF-42A4-87C0-71EE697156D0}">
      <dsp:nvSpPr>
        <dsp:cNvPr id="0" name=""/>
        <dsp:cNvSpPr/>
      </dsp:nvSpPr>
      <dsp:spPr>
        <a:xfrm>
          <a:off x="5694" y="2115935"/>
          <a:ext cx="2259157" cy="13554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Se necessario, di denunciare il caso alle forze dell’ordine</a:t>
          </a:r>
        </a:p>
      </dsp:txBody>
      <dsp:txXfrm>
        <a:off x="5694" y="2115935"/>
        <a:ext cx="2259157" cy="1355494"/>
      </dsp:txXfrm>
    </dsp:sp>
    <dsp:sp modelId="{8421EAF6-42D3-4429-BCEE-04E027E367AA}">
      <dsp:nvSpPr>
        <dsp:cNvPr id="0" name=""/>
        <dsp:cNvSpPr/>
      </dsp:nvSpPr>
      <dsp:spPr>
        <a:xfrm>
          <a:off x="2490767" y="2096023"/>
          <a:ext cx="2259157" cy="13554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Di rispondere con gentilezza</a:t>
          </a:r>
        </a:p>
      </dsp:txBody>
      <dsp:txXfrm>
        <a:off x="2490767" y="2096023"/>
        <a:ext cx="2259157" cy="1355494"/>
      </dsp:txXfrm>
    </dsp:sp>
    <dsp:sp modelId="{49FDB696-ABB1-47D5-A66B-9E6D04A3715C}">
      <dsp:nvSpPr>
        <dsp:cNvPr id="0" name=""/>
        <dsp:cNvSpPr/>
      </dsp:nvSpPr>
      <dsp:spPr>
        <a:xfrm>
          <a:off x="4975840" y="2096023"/>
          <a:ext cx="2259157" cy="13554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Di evitare di rispondere e parlarne con qualcuno di fiducia</a:t>
          </a:r>
        </a:p>
      </dsp:txBody>
      <dsp:txXfrm>
        <a:off x="4975840" y="2096023"/>
        <a:ext cx="2259157" cy="1355494"/>
      </dsp:txXfrm>
    </dsp:sp>
    <dsp:sp modelId="{411A2A9C-970E-46B0-8CAF-726428304C5A}">
      <dsp:nvSpPr>
        <dsp:cNvPr id="0" name=""/>
        <dsp:cNvSpPr/>
      </dsp:nvSpPr>
      <dsp:spPr>
        <a:xfrm>
          <a:off x="7460914" y="2096023"/>
          <a:ext cx="2259157" cy="13554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Di rispondere con minacce</a:t>
          </a:r>
        </a:p>
      </dsp:txBody>
      <dsp:txXfrm>
        <a:off x="7460914" y="2096023"/>
        <a:ext cx="2259157" cy="1355494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B8C92-0F81-4B8A-9D9B-AC31F8270575}">
      <dsp:nvSpPr>
        <dsp:cNvPr id="0" name=""/>
        <dsp:cNvSpPr/>
      </dsp:nvSpPr>
      <dsp:spPr>
        <a:xfrm>
          <a:off x="0" y="34371"/>
          <a:ext cx="9720262" cy="193379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/>
            <a:t>Si può reagire alle emozioni negative in modo costruttivo, riformulando i commenti ostili e facendo più attenzione al tono che si utilizza durante la comunicazione online</a:t>
          </a:r>
        </a:p>
      </dsp:txBody>
      <dsp:txXfrm>
        <a:off x="94400" y="128771"/>
        <a:ext cx="9531462" cy="1744990"/>
      </dsp:txXfrm>
    </dsp:sp>
    <dsp:sp modelId="{5D0524E3-4D17-4B62-984B-6CF8D37BFABC}">
      <dsp:nvSpPr>
        <dsp:cNvPr id="0" name=""/>
        <dsp:cNvSpPr/>
      </dsp:nvSpPr>
      <dsp:spPr>
        <a:xfrm>
          <a:off x="0" y="2054562"/>
          <a:ext cx="9720262" cy="193379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/>
            <a:t>Reagire positivamente a uno stimolo negativo può rendere la conversazione più interessante e più divertente ed è molto meglio che trovarsi a cercare di aggiustare una situazione complicata generata da un commento spiacevole</a:t>
          </a:r>
        </a:p>
      </dsp:txBody>
      <dsp:txXfrm>
        <a:off x="94400" y="2148962"/>
        <a:ext cx="9531462" cy="17449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2467F5-3FAC-43E7-AD6C-C7619014B7C9}">
      <dsp:nvSpPr>
        <dsp:cNvPr id="0" name=""/>
        <dsp:cNvSpPr/>
      </dsp:nvSpPr>
      <dsp:spPr>
        <a:xfrm>
          <a:off x="1615851" y="2998"/>
          <a:ext cx="3089790" cy="18538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100" kern="1200" dirty="0"/>
            <a:t>Battuta</a:t>
          </a:r>
        </a:p>
      </dsp:txBody>
      <dsp:txXfrm>
        <a:off x="1615851" y="2998"/>
        <a:ext cx="3089790" cy="1853874"/>
      </dsp:txXfrm>
    </dsp:sp>
    <dsp:sp modelId="{9E827F40-39DF-42C3-A166-7CEB496E5392}">
      <dsp:nvSpPr>
        <dsp:cNvPr id="0" name=""/>
        <dsp:cNvSpPr/>
      </dsp:nvSpPr>
      <dsp:spPr>
        <a:xfrm>
          <a:off x="5014620" y="2998"/>
          <a:ext cx="3089790" cy="18538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100" kern="1200" dirty="0"/>
            <a:t>Commento frettoloso</a:t>
          </a:r>
        </a:p>
      </dsp:txBody>
      <dsp:txXfrm>
        <a:off x="5014620" y="2998"/>
        <a:ext cx="3089790" cy="1853874"/>
      </dsp:txXfrm>
    </dsp:sp>
    <dsp:sp modelId="{739CC052-D988-4FB4-8869-467B2E37486C}">
      <dsp:nvSpPr>
        <dsp:cNvPr id="0" name=""/>
        <dsp:cNvSpPr/>
      </dsp:nvSpPr>
      <dsp:spPr>
        <a:xfrm>
          <a:off x="3315235" y="2165852"/>
          <a:ext cx="3089790" cy="18538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100" kern="1200" dirty="0"/>
            <a:t>Scherzo</a:t>
          </a:r>
        </a:p>
      </dsp:txBody>
      <dsp:txXfrm>
        <a:off x="3315235" y="2165852"/>
        <a:ext cx="3089790" cy="1853874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29186B-5AD6-4886-BE8B-63C75B8449E7}">
      <dsp:nvSpPr>
        <dsp:cNvPr id="0" name=""/>
        <dsp:cNvSpPr/>
      </dsp:nvSpPr>
      <dsp:spPr>
        <a:xfrm>
          <a:off x="2930" y="442643"/>
          <a:ext cx="2325141" cy="13950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Lol, Stefano, sei l'unico della classe a non venire in gita. Sei proprio un poveraccio!</a:t>
          </a:r>
        </a:p>
      </dsp:txBody>
      <dsp:txXfrm>
        <a:off x="2930" y="442643"/>
        <a:ext cx="2325141" cy="1395085"/>
      </dsp:txXfrm>
    </dsp:sp>
    <dsp:sp modelId="{A08EAC40-1062-45C7-8875-AD7DD13A9F1D}">
      <dsp:nvSpPr>
        <dsp:cNvPr id="0" name=""/>
        <dsp:cNvSpPr/>
      </dsp:nvSpPr>
      <dsp:spPr>
        <a:xfrm>
          <a:off x="2560586" y="442643"/>
          <a:ext cx="2325141" cy="13950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Mi spiace un sacco che Stefano non possa venire</a:t>
          </a:r>
        </a:p>
      </dsp:txBody>
      <dsp:txXfrm>
        <a:off x="2560586" y="442643"/>
        <a:ext cx="2325141" cy="1395085"/>
      </dsp:txXfrm>
    </dsp:sp>
    <dsp:sp modelId="{1A2C4D35-8269-45E5-B235-A3A7BAF6CB54}">
      <dsp:nvSpPr>
        <dsp:cNvPr id="0" name=""/>
        <dsp:cNvSpPr/>
      </dsp:nvSpPr>
      <dsp:spPr>
        <a:xfrm>
          <a:off x="5118242" y="442643"/>
          <a:ext cx="2325141" cy="13950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Senza offesa, ma staresti meglio nella squadra dei principianti</a:t>
          </a:r>
        </a:p>
      </dsp:txBody>
      <dsp:txXfrm>
        <a:off x="5118242" y="442643"/>
        <a:ext cx="2325141" cy="1395085"/>
      </dsp:txXfrm>
    </dsp:sp>
    <dsp:sp modelId="{7E804401-657B-4D38-A004-BE47212F46D1}">
      <dsp:nvSpPr>
        <dsp:cNvPr id="0" name=""/>
        <dsp:cNvSpPr/>
      </dsp:nvSpPr>
      <dsp:spPr>
        <a:xfrm>
          <a:off x="7675898" y="442643"/>
          <a:ext cx="2325141" cy="13950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Sei più bella nelle foto quando hai un'espressione malinconica</a:t>
          </a:r>
        </a:p>
      </dsp:txBody>
      <dsp:txXfrm>
        <a:off x="7675898" y="442643"/>
        <a:ext cx="2325141" cy="1395085"/>
      </dsp:txXfrm>
    </dsp:sp>
    <dsp:sp modelId="{3A7A84BF-E294-4A22-9284-D6071A3A2EEA}">
      <dsp:nvSpPr>
        <dsp:cNvPr id="0" name=""/>
        <dsp:cNvSpPr/>
      </dsp:nvSpPr>
      <dsp:spPr>
        <a:xfrm>
          <a:off x="2930" y="2070242"/>
          <a:ext cx="2325141" cy="13950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È tremenda, ma chi le ha fatto credere di saper cantare?</a:t>
          </a:r>
        </a:p>
      </dsp:txBody>
      <dsp:txXfrm>
        <a:off x="2930" y="2070242"/>
        <a:ext cx="2325141" cy="1395085"/>
      </dsp:txXfrm>
    </dsp:sp>
    <dsp:sp modelId="{F982FE29-1B59-4D92-BADA-E40F73B44837}">
      <dsp:nvSpPr>
        <dsp:cNvPr id="0" name=""/>
        <dsp:cNvSpPr/>
      </dsp:nvSpPr>
      <dsp:spPr>
        <a:xfrm>
          <a:off x="2560586" y="2070242"/>
          <a:ext cx="2325141" cy="13950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Con quei denti che si ritrova non dovrebbe ridere in foto</a:t>
          </a:r>
        </a:p>
      </dsp:txBody>
      <dsp:txXfrm>
        <a:off x="2560586" y="2070242"/>
        <a:ext cx="2325141" cy="1395085"/>
      </dsp:txXfrm>
    </dsp:sp>
    <dsp:sp modelId="{4E479A71-77D8-4E65-B5FF-36B76A39DA14}">
      <dsp:nvSpPr>
        <dsp:cNvPr id="0" name=""/>
        <dsp:cNvSpPr/>
      </dsp:nvSpPr>
      <dsp:spPr>
        <a:xfrm>
          <a:off x="5118242" y="2070242"/>
          <a:ext cx="2325141" cy="13950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Ma nessuno le ha detto che ha una portaerei al posto del seno?</a:t>
          </a:r>
        </a:p>
      </dsp:txBody>
      <dsp:txXfrm>
        <a:off x="5118242" y="2070242"/>
        <a:ext cx="2325141" cy="1395085"/>
      </dsp:txXfrm>
    </dsp:sp>
    <dsp:sp modelId="{E26C3DFA-9ED7-41B8-B62E-6988926ECC0F}">
      <dsp:nvSpPr>
        <dsp:cNvPr id="0" name=""/>
        <dsp:cNvSpPr/>
      </dsp:nvSpPr>
      <dsp:spPr>
        <a:xfrm>
          <a:off x="7675898" y="2070242"/>
          <a:ext cx="2325141" cy="13950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I genitori di Stefano sembrano due giovincelli, davvero simpatici!</a:t>
          </a:r>
        </a:p>
      </dsp:txBody>
      <dsp:txXfrm>
        <a:off x="7675898" y="2070242"/>
        <a:ext cx="2325141" cy="13950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B12EE-D6BC-4A94-85C7-68A00A917FA6}">
      <dsp:nvSpPr>
        <dsp:cNvPr id="0" name=""/>
        <dsp:cNvSpPr/>
      </dsp:nvSpPr>
      <dsp:spPr>
        <a:xfrm>
          <a:off x="0" y="21192"/>
          <a:ext cx="4754562" cy="39803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“Qualsiasi forma di pressione, aggressione, molestia, ricatto, ingiuria, denigrazione, diffamazione, furto d’identità, alterazione, acquisizione illecita, manipolazione, trattamento illecito di dati personali in danno di minorenni, realizzata per via telematica”</a:t>
          </a:r>
        </a:p>
      </dsp:txBody>
      <dsp:txXfrm>
        <a:off x="194304" y="215496"/>
        <a:ext cx="4365954" cy="35917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3F508C-53BF-4234-A7A9-31ED960D840A}">
      <dsp:nvSpPr>
        <dsp:cNvPr id="0" name=""/>
        <dsp:cNvSpPr/>
      </dsp:nvSpPr>
      <dsp:spPr>
        <a:xfrm>
          <a:off x="1615851" y="2998"/>
          <a:ext cx="3089790" cy="18538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Un bullo, o più di uno</a:t>
          </a:r>
        </a:p>
      </dsp:txBody>
      <dsp:txXfrm>
        <a:off x="1615851" y="2998"/>
        <a:ext cx="3089790" cy="1853874"/>
      </dsp:txXfrm>
    </dsp:sp>
    <dsp:sp modelId="{17C3F906-300C-4C79-81EE-CB337297964D}">
      <dsp:nvSpPr>
        <dsp:cNvPr id="0" name=""/>
        <dsp:cNvSpPr/>
      </dsp:nvSpPr>
      <dsp:spPr>
        <a:xfrm>
          <a:off x="5014620" y="2998"/>
          <a:ext cx="3089790" cy="18538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Il bersaglio o la vittima</a:t>
          </a:r>
        </a:p>
      </dsp:txBody>
      <dsp:txXfrm>
        <a:off x="5014620" y="2998"/>
        <a:ext cx="3089790" cy="1853874"/>
      </dsp:txXfrm>
    </dsp:sp>
    <dsp:sp modelId="{860AF967-B96E-4802-970B-849A2398AF36}">
      <dsp:nvSpPr>
        <dsp:cNvPr id="0" name=""/>
        <dsp:cNvSpPr/>
      </dsp:nvSpPr>
      <dsp:spPr>
        <a:xfrm>
          <a:off x="3315235" y="2165852"/>
          <a:ext cx="3089790" cy="18538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Persone terze che chiameremo testimoni o spettatori</a:t>
          </a:r>
        </a:p>
      </dsp:txBody>
      <dsp:txXfrm>
        <a:off x="3315235" y="2165852"/>
        <a:ext cx="3089790" cy="185387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0EAC82-8831-471F-8AC1-1A4ED4C115A9}">
      <dsp:nvSpPr>
        <dsp:cNvPr id="0" name=""/>
        <dsp:cNvSpPr/>
      </dsp:nvSpPr>
      <dsp:spPr>
        <a:xfrm>
          <a:off x="1509298" y="862"/>
          <a:ext cx="6701665" cy="40209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800" kern="1200"/>
            <a:t>Il cyberbullismo si poggia sulla depersonalizzazione e sulla deresponsabilizzazione possibili in rete</a:t>
          </a:r>
        </a:p>
      </dsp:txBody>
      <dsp:txXfrm>
        <a:off x="1509298" y="862"/>
        <a:ext cx="6701665" cy="402099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23006B-F385-4A4A-89EE-D8170A4F4E34}">
      <dsp:nvSpPr>
        <dsp:cNvPr id="0" name=""/>
        <dsp:cNvSpPr/>
      </dsp:nvSpPr>
      <dsp:spPr>
        <a:xfrm>
          <a:off x="1186" y="623092"/>
          <a:ext cx="4627566" cy="27765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Di bontà</a:t>
          </a:r>
        </a:p>
      </dsp:txBody>
      <dsp:txXfrm>
        <a:off x="1186" y="623092"/>
        <a:ext cx="4627566" cy="2776539"/>
      </dsp:txXfrm>
    </dsp:sp>
    <dsp:sp modelId="{09D95097-DF67-4FFB-A106-14E5A4E09358}">
      <dsp:nvSpPr>
        <dsp:cNvPr id="0" name=""/>
        <dsp:cNvSpPr/>
      </dsp:nvSpPr>
      <dsp:spPr>
        <a:xfrm>
          <a:off x="5091509" y="623092"/>
          <a:ext cx="4627566" cy="27765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Di cattiveria</a:t>
          </a:r>
        </a:p>
      </dsp:txBody>
      <dsp:txXfrm>
        <a:off x="5091509" y="623092"/>
        <a:ext cx="4627566" cy="277653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FBADAE-942C-4EF4-AFAE-CEE70D3D4C5D}">
      <dsp:nvSpPr>
        <dsp:cNvPr id="0" name=""/>
        <dsp:cNvSpPr/>
      </dsp:nvSpPr>
      <dsp:spPr>
        <a:xfrm>
          <a:off x="0" y="376287"/>
          <a:ext cx="9720262" cy="327015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Contenuto offensivo viene condiviso a cascata dagli spettatori</a:t>
          </a:r>
        </a:p>
      </dsp:txBody>
      <dsp:txXfrm>
        <a:off x="159636" y="535923"/>
        <a:ext cx="9400990" cy="295087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0A1405-6031-4B82-B8CC-44D8CDD6736E}">
      <dsp:nvSpPr>
        <dsp:cNvPr id="0" name=""/>
        <dsp:cNvSpPr/>
      </dsp:nvSpPr>
      <dsp:spPr>
        <a:xfrm>
          <a:off x="4746" y="0"/>
          <a:ext cx="9710769" cy="40227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900" kern="1200"/>
            <a:t>Il Flaming (da flame, fiamma) consiste nell’invio di messaggi offensivi allo scopo di innescare battaglie verbali online (ad esempio su una piattaforma di giochi online)</a:t>
          </a:r>
        </a:p>
      </dsp:txBody>
      <dsp:txXfrm>
        <a:off x="122568" y="117822"/>
        <a:ext cx="9475125" cy="3787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655E8-1F7B-418A-A638-241D80969C76}" type="datetimeFigureOut">
              <a:rPr lang="it-IT" smtClean="0"/>
              <a:t>05/04/2019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B74D82-1A14-4B93-875F-FE385833CF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3750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BAC926D-5599-42A2-B6B6-E80D23B73145}" type="datetime1">
              <a:rPr lang="en-US" smtClean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59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5487-27A2-46F7-87C5-FCDF28698345}" type="datetime1">
              <a:rPr lang="en-US" smtClean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071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E968-FBF2-4377-AF1C-6D248A634F14}" type="datetime1">
              <a:rPr lang="en-US" smtClean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612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22D6-1B5C-49CA-A81B-B343FB506851}" type="datetime1">
              <a:rPr lang="en-US" smtClean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25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1815C-EE81-4F39-92DC-7E70ED4A43E2}" type="datetime1">
              <a:rPr lang="en-US" smtClean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657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215C6-A357-44A1-9AD4-2E488CA84DC6}" type="datetime1">
              <a:rPr lang="en-US" smtClean="0"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5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758C-3B29-46C2-8D45-BC9E2C4249D4}" type="datetime1">
              <a:rPr lang="en-US" smtClean="0"/>
              <a:t>4/5/2019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9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9299-13CE-496E-A281-C3CC1926EF86}" type="datetime1">
              <a:rPr lang="en-US" smtClean="0"/>
              <a:t>4/5/2019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012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7DCE-726C-40C0-A9E2-BEE6E6B82396}" type="datetime1">
              <a:rPr lang="en-US" smtClean="0"/>
              <a:t>4/5/2019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681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158D-84C0-4DFA-B032-8A59002A0F6B}" type="datetime1">
              <a:rPr lang="en-US" smtClean="0"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447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1BC34-F8AE-4F16-9812-DDC26E06C27D}" type="datetime1">
              <a:rPr lang="en-US" smtClean="0"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132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AF038C9-BF1C-4B19-B54F-47745F2FA271}" type="datetime1">
              <a:rPr lang="en-US" smtClean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68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8.xml"/><Relationship Id="rId3" Type="http://schemas.openxmlformats.org/officeDocument/2006/relationships/diagramLayout" Target="../diagrams/layout17.xml"/><Relationship Id="rId7" Type="http://schemas.openxmlformats.org/officeDocument/2006/relationships/diagramData" Target="../diagrams/data18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7.xml"/><Relationship Id="rId11" Type="http://schemas.microsoft.com/office/2007/relationships/diagramDrawing" Target="../diagrams/drawing18.xml"/><Relationship Id="rId5" Type="http://schemas.openxmlformats.org/officeDocument/2006/relationships/diagramColors" Target="../diagrams/colors17.xml"/><Relationship Id="rId10" Type="http://schemas.openxmlformats.org/officeDocument/2006/relationships/diagramColors" Target="../diagrams/colors18.xml"/><Relationship Id="rId4" Type="http://schemas.openxmlformats.org/officeDocument/2006/relationships/diagramQuickStyle" Target="../diagrams/quickStyle17.xml"/><Relationship Id="rId9" Type="http://schemas.openxmlformats.org/officeDocument/2006/relationships/diagramQuickStyle" Target="../diagrams/quickStyle1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0.xml"/><Relationship Id="rId3" Type="http://schemas.openxmlformats.org/officeDocument/2006/relationships/diagramLayout" Target="../diagrams/layout19.xml"/><Relationship Id="rId7" Type="http://schemas.openxmlformats.org/officeDocument/2006/relationships/diagramData" Target="../diagrams/data20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9.xml"/><Relationship Id="rId11" Type="http://schemas.microsoft.com/office/2007/relationships/diagramDrawing" Target="../diagrams/drawing20.xml"/><Relationship Id="rId5" Type="http://schemas.openxmlformats.org/officeDocument/2006/relationships/diagramColors" Target="../diagrams/colors19.xml"/><Relationship Id="rId10" Type="http://schemas.openxmlformats.org/officeDocument/2006/relationships/diagramColors" Target="../diagrams/colors20.xml"/><Relationship Id="rId4" Type="http://schemas.openxmlformats.org/officeDocument/2006/relationships/diagramQuickStyle" Target="../diagrams/quickStyle19.xml"/><Relationship Id="rId9" Type="http://schemas.openxmlformats.org/officeDocument/2006/relationships/diagramQuickStyle" Target="../diagrams/quickStyle20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2.xml"/><Relationship Id="rId3" Type="http://schemas.openxmlformats.org/officeDocument/2006/relationships/diagramLayout" Target="../diagrams/layout21.xml"/><Relationship Id="rId7" Type="http://schemas.openxmlformats.org/officeDocument/2006/relationships/diagramData" Target="../diagrams/data22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1.xml"/><Relationship Id="rId11" Type="http://schemas.microsoft.com/office/2007/relationships/diagramDrawing" Target="../diagrams/drawing22.xml"/><Relationship Id="rId5" Type="http://schemas.openxmlformats.org/officeDocument/2006/relationships/diagramColors" Target="../diagrams/colors21.xml"/><Relationship Id="rId10" Type="http://schemas.openxmlformats.org/officeDocument/2006/relationships/diagramColors" Target="../diagrams/colors22.xml"/><Relationship Id="rId4" Type="http://schemas.openxmlformats.org/officeDocument/2006/relationships/diagramQuickStyle" Target="../diagrams/quickStyle21.xml"/><Relationship Id="rId9" Type="http://schemas.openxmlformats.org/officeDocument/2006/relationships/diagramQuickStyle" Target="../diagrams/quickStyle2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4.xml"/><Relationship Id="rId3" Type="http://schemas.openxmlformats.org/officeDocument/2006/relationships/diagramLayout" Target="../diagrams/layout23.xml"/><Relationship Id="rId7" Type="http://schemas.openxmlformats.org/officeDocument/2006/relationships/diagramData" Target="../diagrams/data24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3.xml"/><Relationship Id="rId11" Type="http://schemas.microsoft.com/office/2007/relationships/diagramDrawing" Target="../diagrams/drawing24.xml"/><Relationship Id="rId5" Type="http://schemas.openxmlformats.org/officeDocument/2006/relationships/diagramColors" Target="../diagrams/colors23.xml"/><Relationship Id="rId10" Type="http://schemas.openxmlformats.org/officeDocument/2006/relationships/diagramColors" Target="../diagrams/colors24.xml"/><Relationship Id="rId4" Type="http://schemas.openxmlformats.org/officeDocument/2006/relationships/diagramQuickStyle" Target="../diagrams/quickStyle23.xml"/><Relationship Id="rId9" Type="http://schemas.openxmlformats.org/officeDocument/2006/relationships/diagramQuickStyle" Target="../diagrams/quickStyle2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6.xml"/><Relationship Id="rId3" Type="http://schemas.openxmlformats.org/officeDocument/2006/relationships/diagramLayout" Target="../diagrams/layout25.xml"/><Relationship Id="rId7" Type="http://schemas.openxmlformats.org/officeDocument/2006/relationships/diagramData" Target="../diagrams/data26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5.xml"/><Relationship Id="rId11" Type="http://schemas.microsoft.com/office/2007/relationships/diagramDrawing" Target="../diagrams/drawing26.xml"/><Relationship Id="rId5" Type="http://schemas.openxmlformats.org/officeDocument/2006/relationships/diagramColors" Target="../diagrams/colors25.xml"/><Relationship Id="rId10" Type="http://schemas.openxmlformats.org/officeDocument/2006/relationships/diagramColors" Target="../diagrams/colors26.xml"/><Relationship Id="rId4" Type="http://schemas.openxmlformats.org/officeDocument/2006/relationships/diagramQuickStyle" Target="../diagrams/quickStyle25.xml"/><Relationship Id="rId9" Type="http://schemas.openxmlformats.org/officeDocument/2006/relationships/diagramQuickStyle" Target="../diagrams/quickStyle2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7" Type="http://schemas.openxmlformats.org/officeDocument/2006/relationships/image" Target="../media/image3.wmf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75D2C0-09AA-414A-B2EE-02F61118B1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Diffondi la gentilezza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A80E9F3-B48A-4FAF-936C-5FB71E4351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D01E3F9-695A-40C9-9027-E403562F6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87228D7-4910-48FD-8643-CF8E54006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21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00D6CC-C7BB-4167-AA09-688DB3C8A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Piccoli gesti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5CD6B013-AB08-463F-A447-E1A2EEF8A3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683143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EEE358B-DA01-4B47-BA30-D79127AB8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B18107A-D091-4A08-A32E-BE151D2DC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337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4BC312-390C-4EEA-81E4-4663B2CC6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Flaming</a:t>
            </a:r>
            <a:endParaRPr lang="it-IT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B87A03A6-8C3B-4FB4-9ABD-09F75BBE52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740421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3D20C79-8F46-4CCA-8A30-C78BF4828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0549A2B-8BE0-4807-817D-3EC52BFAC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726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BECA73-8A69-4EA5-AF7A-8D09CC8D8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Harassment</a:t>
            </a:r>
            <a:endParaRPr lang="it-IT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134E38CC-D87C-4638-BE2E-91D55C128C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4194498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FF08831-8BCF-4228-A4E6-83F9D0BC1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DDBC6D6-2483-4080-98FF-E005B2792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478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329805-18C9-4DEF-AB0E-C29C9026A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Cyberstalking</a:t>
            </a:r>
            <a:endParaRPr lang="it-IT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2377EB8B-854B-4734-BA25-324651A813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3599972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9AD202C-C86F-4343-BE4C-349309C21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418E60C-60CE-47A4-A1BB-9AE7C43BA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42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F43181-887F-4CB2-9247-CABB2F9A4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Denigrazione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96B51A83-0DA4-4949-9FEF-88FB1E9976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402739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85A37DB-42FD-4194-B2BF-52918C9C8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4BB5C50-A70E-4E3A-AB8F-5C7ED3385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46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63EF7F-C1A6-4E7F-AB5A-3C6AB5BAA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Sostituzione dell'identità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C7B36BDD-78C8-4147-A3DB-0D0E06FA0E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9804664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CEF8593-3165-4FF7-90CB-DAF9F8C04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4B618FE-0757-41FF-BCDC-5EE82122D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79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E1E2DA-6BFC-49A0-BAD5-1F64EFD15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Trickery</a:t>
            </a:r>
            <a:endParaRPr lang="it-IT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DB0B4264-33B4-4095-9850-1BE4D46481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4127401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283AA56-45BB-4E50-A2E1-E7C4A8413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F438347-7A8C-431F-8418-E4B8BDF5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707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AD42DC-7AA8-48FD-B871-BF5DA2168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Escludere</a:t>
            </a:r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3E77E20C-1304-46A8-A77E-2F8647E3F3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9787974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4C21AF8-B54F-4ACE-B79C-DDB058F0F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151186B-3A03-42A0-BC28-C6E199D60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007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E9F1CD-2B6E-44E6-9D4A-8CB174D2F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Happy </a:t>
            </a:r>
            <a:r>
              <a:rPr lang="it-IT" dirty="0" err="1"/>
              <a:t>slapping</a:t>
            </a:r>
            <a:endParaRPr lang="it-IT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2DA5D8D7-ED73-4C8B-9157-25D78261CC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0611154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F3AC0D7-A617-4D91-8FB9-2BC677875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F326F9E-ACC7-4358-B7DD-74F102E33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67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B5BF2D-E342-4A46-BDDF-7511860BC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 cosa si tratta?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515E86-19F7-44CC-975C-E1C35F8EA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Insulti inviati ripetutamente in una chat di gruppo ad una persona sono da considerarsi uno scherzo?		</a:t>
            </a:r>
          </a:p>
          <a:p>
            <a:r>
              <a:rPr lang="it-IT" dirty="0"/>
              <a:t>Due ragazzi chiudono una compagna di classe in bagno, la convincono a spogliarsi e la riprendono. Non la sfiorano, ma diffondono il video online. In questo caso, oltre che di cyberbullismo, siamo in presenza di un reato?		</a:t>
            </a:r>
          </a:p>
          <a:p>
            <a:r>
              <a:rPr lang="it-IT" dirty="0"/>
              <a:t>Due amici carissimi si prendono spesso in giro e si scambiano le medesime battute anche online, utilizzando attributi spesso poco gentili. Questo atteggiamento è ascrivibile a cyberbullismo e reato?		</a:t>
            </a:r>
          </a:p>
          <a:p>
            <a:r>
              <a:rPr lang="it-IT" dirty="0"/>
              <a:t>Uno studente in anonimato invia un messaggio privato al professore intimandogli di alzare la media a tutta la classe, altrimenti la pagherà cara. È cyberbullismo?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CF16996-727F-41AA-BCB2-0C1932064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E735337-64E1-4930-BA4D-C1535D6A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458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FEDCF4-B12A-48FF-A16C-F648725CA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Obiettivi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2898D5DF-8644-40E7-B034-A9ABC1E990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7057002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105E917-79C1-49CC-A30D-336C5A0B7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FAA82C3-F69E-45D5-932A-581179FF0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416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2B6CF478-6AE4-4844-822F-283FD3A46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Come combatterlo?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AFA292F3-0E9F-4C76-AF37-8778CC7A5C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41E119E-563C-47CB-81C9-63DA68F0C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FA80A69-EE66-4E9D-988E-808CA4115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235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63C0E9-E7F6-4197-B2BD-442086294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Contro il cyberbullismo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8F4A0E49-F43A-4C6E-A8B4-2E86BA014D4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7417237"/>
              </p:ext>
            </p:extLst>
          </p:nvPr>
        </p:nvGraphicFramePr>
        <p:xfrm>
          <a:off x="10239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80A6D90C-AE88-4EEB-8C71-A7683C0B481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40279281"/>
              </p:ext>
            </p:extLst>
          </p:nvPr>
        </p:nvGraphicFramePr>
        <p:xfrm>
          <a:off x="59896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827E7CE-D287-41CA-84B9-9571C461D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93A057F-2DC4-4CC3-B825-130DC7F54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318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180BAC-576D-42ED-BB79-F8F8B0459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Contro il cyberbullismo</a:t>
            </a:r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7F94BE56-5082-4F42-B13C-C7AD3ED9365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63992601"/>
              </p:ext>
            </p:extLst>
          </p:nvPr>
        </p:nvGraphicFramePr>
        <p:xfrm>
          <a:off x="10239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1278333D-2B9E-4CEE-A315-19309DDDC74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57145833"/>
              </p:ext>
            </p:extLst>
          </p:nvPr>
        </p:nvGraphicFramePr>
        <p:xfrm>
          <a:off x="59896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418BFAC-D770-4B1E-9722-566F60FB2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37747DA-E9B7-43F9-8A32-53C35B497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550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1AD95B-04AD-40F1-AC2A-565946979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Contro il cyberbullismo</a:t>
            </a:r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BBC30119-46B9-459B-A784-8D75AF7DA98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77925467"/>
              </p:ext>
            </p:extLst>
          </p:nvPr>
        </p:nvGraphicFramePr>
        <p:xfrm>
          <a:off x="10239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64C06D5C-39B2-4AC4-99CC-472B119B066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64068176"/>
              </p:ext>
            </p:extLst>
          </p:nvPr>
        </p:nvGraphicFramePr>
        <p:xfrm>
          <a:off x="59896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6D87359-3540-45F9-A160-12500052A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F16488F-571A-4802-8951-1E797C77E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067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3809EE-33BF-4FE5-9046-F278D93BE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Contro il cyberbullismo</a:t>
            </a:r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655B1DD1-F5F8-40D2-8370-0D88AF37161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27716492"/>
              </p:ext>
            </p:extLst>
          </p:nvPr>
        </p:nvGraphicFramePr>
        <p:xfrm>
          <a:off x="10239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9B46FDA6-0522-4FDE-9174-92E813D01F1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49808243"/>
              </p:ext>
            </p:extLst>
          </p:nvPr>
        </p:nvGraphicFramePr>
        <p:xfrm>
          <a:off x="59896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A72FC46-F116-4891-8BAC-D4BD7C02A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C029D8F-CE5D-4D5A-971E-76460CC77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467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00AB1C-6DA5-4078-BC7C-8FECC6BF5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Contro il cyberbullismo</a:t>
            </a:r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178AA6B6-2B6F-4865-9AA3-070FB58527B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76994430"/>
              </p:ext>
            </p:extLst>
          </p:nvPr>
        </p:nvGraphicFramePr>
        <p:xfrm>
          <a:off x="10239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F7F4853D-6152-4633-ADB4-FE14AAD17C9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06677227"/>
              </p:ext>
            </p:extLst>
          </p:nvPr>
        </p:nvGraphicFramePr>
        <p:xfrm>
          <a:off x="59896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E40794A-B788-40FD-9EF7-73CC6D0EF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7A855E6-58D2-4E44-9AEA-E408044E7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478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AF1514-D5CB-4B24-86F9-0632CA347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Caso 1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9C13520C-86A8-48F4-BCED-2CFEC06C9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Sandra è al primo anno delle superiori, e la sua migliore amica delle medie, Carmen, è capitata in un’altra classe. Sandra si trova bene con le sue nuove compagne di classe. Una di loro la invita ad una festa a casa sua, ma Carmen, gelosa, le dice di non andarci. Sandra trova ingiusta questa richiesta e decide di partecipare comunque alla festa. Qualche giorno dopo le fanno notare che esiste una pagina su un social network chiamata “Sandra, la regina delle sfigate”, piena di messaggi e confidenze che Sandra aveva condiviso privatamente con Carmen, oltre che foto imbarazzanti e private che la mettono a disagio di fronte ai coetanei. La pagina raccoglie sempre più fan e i commenti pesanti e offensivi nei suoi confronti si moltiplicano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ED6F6E9-464D-4B1E-A1DC-8FC890276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9D78A4D-3E02-494D-8101-980588349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2069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8BFD55-B4E3-45EE-9289-61E8D487A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Come potresti intervenire appena al corrente dell’accaduto?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257265C-493C-4BD3-A132-2F1B2DE64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919A1AE-5C29-4537-A0B8-35D58B36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8" name="Diagramma 7">
            <a:extLst>
              <a:ext uri="{FF2B5EF4-FFF2-40B4-BE49-F238E27FC236}">
                <a16:creationId xmlns:a16="http://schemas.microsoft.com/office/drawing/2014/main" id="{08ABE04D-5B94-470C-9E3E-37845EC2B9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3858701"/>
              </p:ext>
            </p:extLst>
          </p:nvPr>
        </p:nvGraphicFramePr>
        <p:xfrm>
          <a:off x="801189" y="2525486"/>
          <a:ext cx="10036144" cy="3945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3039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A23E0A-D2B5-4D5F-8496-492DDFF1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Cosa consiglieresti di fare a una vittima di bullismo o a un testimone che abbia assistito a comportamenti scorretti online?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A58F2564-6CD5-4C1B-A299-09B57974CC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329312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056FE1A-5810-4AED-B60B-6843DAD58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047C4FB-B410-4771-9128-991AEE2BA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2049" name="DefaultOcx">
            <a:extLst>
              <a:ext uri="{FF2B5EF4-FFF2-40B4-BE49-F238E27FC236}">
                <a16:creationId xmlns:a16="http://schemas.microsoft.com/office/drawing/2014/main" id="{FAC7FB13-FA5C-42C5-B0A2-237C41EBBCFE}"/>
              </a:ext>
            </a:extLst>
          </p:cNvPr>
          <p:cNvPicPr preferRelativeResize="0">
            <a:picLocks noChangeArrowheads="1" noChangeShapeType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HTMLOption1">
            <a:extLst>
              <a:ext uri="{FF2B5EF4-FFF2-40B4-BE49-F238E27FC236}">
                <a16:creationId xmlns:a16="http://schemas.microsoft.com/office/drawing/2014/main" id="{5F62D7B1-0CE9-45ED-B182-A0CE8EE930C2}"/>
              </a:ext>
            </a:extLst>
          </p:cNvPr>
          <p:cNvPicPr preferRelativeResize="0">
            <a:picLocks noChangeArrowheads="1" noChangeShapeType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HTMLOption2">
            <a:extLst>
              <a:ext uri="{FF2B5EF4-FFF2-40B4-BE49-F238E27FC236}">
                <a16:creationId xmlns:a16="http://schemas.microsoft.com/office/drawing/2014/main" id="{ECA7128E-93ED-4B84-A59A-8F325E639BBD}"/>
              </a:ext>
            </a:extLst>
          </p:cNvPr>
          <p:cNvPicPr preferRelativeResize="0">
            <a:picLocks noChangeArrowheads="1" noChangeShapeType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HTMLOption3">
            <a:extLst>
              <a:ext uri="{FF2B5EF4-FFF2-40B4-BE49-F238E27FC236}">
                <a16:creationId xmlns:a16="http://schemas.microsoft.com/office/drawing/2014/main" id="{F45F0A57-F0AC-4317-8344-BCBABFD998F2}"/>
              </a:ext>
            </a:extLst>
          </p:cNvPr>
          <p:cNvPicPr preferRelativeResize="0">
            <a:picLocks noChangeArrowheads="1" noChangeShapeType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HTMLOption4">
            <a:extLst>
              <a:ext uri="{FF2B5EF4-FFF2-40B4-BE49-F238E27FC236}">
                <a16:creationId xmlns:a16="http://schemas.microsoft.com/office/drawing/2014/main" id="{30142461-B802-48DF-84C0-E115337CB3B6}"/>
              </a:ext>
            </a:extLst>
          </p:cNvPr>
          <p:cNvPicPr preferRelativeResize="0">
            <a:picLocks noChangeArrowheads="1" noChangeShapeType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HTMLOption5">
            <a:extLst>
              <a:ext uri="{FF2B5EF4-FFF2-40B4-BE49-F238E27FC236}">
                <a16:creationId xmlns:a16="http://schemas.microsoft.com/office/drawing/2014/main" id="{1801FC7D-C8E9-41F5-A680-5C7111E91C1A}"/>
              </a:ext>
            </a:extLst>
          </p:cNvPr>
          <p:cNvPicPr preferRelativeResize="0">
            <a:picLocks noChangeArrowheads="1" noChangeShapeType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HTMLOption6">
            <a:extLst>
              <a:ext uri="{FF2B5EF4-FFF2-40B4-BE49-F238E27FC236}">
                <a16:creationId xmlns:a16="http://schemas.microsoft.com/office/drawing/2014/main" id="{68391E89-324D-4156-A55F-0A64E5A9CC26}"/>
              </a:ext>
            </a:extLst>
          </p:cNvPr>
          <p:cNvPicPr preferRelativeResize="0">
            <a:picLocks noChangeArrowheads="1" noChangeShapeType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HTMLOption7">
            <a:extLst>
              <a:ext uri="{FF2B5EF4-FFF2-40B4-BE49-F238E27FC236}">
                <a16:creationId xmlns:a16="http://schemas.microsoft.com/office/drawing/2014/main" id="{D9DA4E46-B733-48FD-9CAE-449CD26583CD}"/>
              </a:ext>
            </a:extLst>
          </p:cNvPr>
          <p:cNvPicPr preferRelativeResize="0">
            <a:picLocks noChangeArrowheads="1" noChangeShapeType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HTMLOption8">
            <a:extLst>
              <a:ext uri="{FF2B5EF4-FFF2-40B4-BE49-F238E27FC236}">
                <a16:creationId xmlns:a16="http://schemas.microsoft.com/office/drawing/2014/main" id="{DD151AE4-30F2-4CCD-A4F0-6FB7F8448560}"/>
              </a:ext>
            </a:extLst>
          </p:cNvPr>
          <p:cNvPicPr preferRelativeResize="0">
            <a:picLocks noChangeArrowheads="1" noChangeShapeType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HTMLOption9">
            <a:extLst>
              <a:ext uri="{FF2B5EF4-FFF2-40B4-BE49-F238E27FC236}">
                <a16:creationId xmlns:a16="http://schemas.microsoft.com/office/drawing/2014/main" id="{9E2A67C4-8BA9-4AFA-A5C3-CDFA8FAA4100}"/>
              </a:ext>
            </a:extLst>
          </p:cNvPr>
          <p:cNvPicPr preferRelativeResize="0">
            <a:picLocks noChangeArrowheads="1" noChangeShapeType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HTMLOption10">
            <a:extLst>
              <a:ext uri="{FF2B5EF4-FFF2-40B4-BE49-F238E27FC236}">
                <a16:creationId xmlns:a16="http://schemas.microsoft.com/office/drawing/2014/main" id="{19C02E1B-2E11-4ED7-A250-A82F85FE50BD}"/>
              </a:ext>
            </a:extLst>
          </p:cNvPr>
          <p:cNvPicPr preferRelativeResize="0">
            <a:picLocks noChangeArrowheads="1" noChangeShapeType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HTMLOption11">
            <a:extLst>
              <a:ext uri="{FF2B5EF4-FFF2-40B4-BE49-F238E27FC236}">
                <a16:creationId xmlns:a16="http://schemas.microsoft.com/office/drawing/2014/main" id="{E078C08E-EAED-4993-8D69-7A30260A7D75}"/>
              </a:ext>
            </a:extLst>
          </p:cNvPr>
          <p:cNvPicPr preferRelativeResize="0">
            <a:picLocks noChangeArrowheads="1" noChangeShapeType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1" name="HTMLOption12">
            <a:extLst>
              <a:ext uri="{FF2B5EF4-FFF2-40B4-BE49-F238E27FC236}">
                <a16:creationId xmlns:a16="http://schemas.microsoft.com/office/drawing/2014/main" id="{F20801BE-A161-4469-B9C7-1706D69B490E}"/>
              </a:ext>
            </a:extLst>
          </p:cNvPr>
          <p:cNvPicPr preferRelativeResize="0">
            <a:picLocks noChangeArrowheads="1" noChangeShapeType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2" name="HTMLOption13">
            <a:extLst>
              <a:ext uri="{FF2B5EF4-FFF2-40B4-BE49-F238E27FC236}">
                <a16:creationId xmlns:a16="http://schemas.microsoft.com/office/drawing/2014/main" id="{5C337DD3-613F-4F38-BFA4-2A798439B9D0}"/>
              </a:ext>
            </a:extLst>
          </p:cNvPr>
          <p:cNvPicPr preferRelativeResize="0">
            <a:picLocks noChangeArrowheads="1" noChangeShapeType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3" name="HTMLOption14">
            <a:extLst>
              <a:ext uri="{FF2B5EF4-FFF2-40B4-BE49-F238E27FC236}">
                <a16:creationId xmlns:a16="http://schemas.microsoft.com/office/drawing/2014/main" id="{A6BC1000-F38D-4AB5-BCAF-81B4795BE6AD}"/>
              </a:ext>
            </a:extLst>
          </p:cNvPr>
          <p:cNvPicPr preferRelativeResize="0">
            <a:picLocks noChangeArrowheads="1" noChangeShapeType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4" name="HTMLOption15">
            <a:extLst>
              <a:ext uri="{FF2B5EF4-FFF2-40B4-BE49-F238E27FC236}">
                <a16:creationId xmlns:a16="http://schemas.microsoft.com/office/drawing/2014/main" id="{5678F313-B32F-4E16-A71C-5E027B64E111}"/>
              </a:ext>
            </a:extLst>
          </p:cNvPr>
          <p:cNvPicPr preferRelativeResize="0">
            <a:picLocks noChangeArrowheads="1" noChangeShapeType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25767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985EDD0C-585C-4656-AB0E-3D4945DAB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Gentilezza</a:t>
            </a: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30D3A589-2B99-4341-A486-D102EECFA2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1979978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4C47B3CE-0917-4EAD-9468-16CA5E85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C9B5FEE-2592-45BF-A7A2-AE08C1AF4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333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DA09512-F348-4C5F-87E2-C2FAE1B68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Cyberbullismo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11F41AC-515D-4B94-A888-2917F2080D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E26A12E5-7C0B-4EE5-A5F1-BB0BC6209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25C6FEC-6455-496C-8C59-4B1B026C3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5599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D739D4FC-50AF-4E4E-9314-6FBD7353C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Quali di questi commenti apparentemente banali andrebbero evitati? </a:t>
            </a: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58079D89-95BE-4A19-BE35-B341DC65D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34C1B00-5C35-410B-8197-FD74B83F0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5" name="Diagramma 4">
            <a:extLst>
              <a:ext uri="{FF2B5EF4-FFF2-40B4-BE49-F238E27FC236}">
                <a16:creationId xmlns:a16="http://schemas.microsoft.com/office/drawing/2014/main" id="{996AD168-1779-4C42-93DE-A92CCC8805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4142573"/>
              </p:ext>
            </p:extLst>
          </p:nvPr>
        </p:nvGraphicFramePr>
        <p:xfrm>
          <a:off x="740229" y="2266405"/>
          <a:ext cx="10003971" cy="3907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4417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isultati immagini per cyberbullismo">
            <a:extLst>
              <a:ext uri="{FF2B5EF4-FFF2-40B4-BE49-F238E27FC236}">
                <a16:creationId xmlns:a16="http://schemas.microsoft.com/office/drawing/2014/main" id="{9C30A339-8E19-4B61-B01D-104EA4F5C6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32" b="619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B05BF2-DA5A-4236-9FB2-3ED00166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9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Alessandro Fuser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8BD7D2-EBD2-49B0-91C5-F7C108468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970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29530E-6C5B-4356-85A6-019A85034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Comunicazione online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1F3B8B6B-02CD-4786-BEBD-4B2EA13C11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0980593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C9AD0B0-87CF-45F7-A0F3-B4DCD39BD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C34D455-FF89-49C8-A33E-96D4AE115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335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C6A01E-BEB5-4CEC-8295-DA4C1B435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Comunicare online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65DCD9E7-B034-4B79-8D7B-CEB7236394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77656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DC4F0DE-D89E-42A8-A193-41CF91562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9DAD8F9-F69D-4157-936A-B33B116DA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322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CBD37B-52EB-4838-AF6C-989A266F1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Cyberbullismo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F4E5B9F4-DC61-4705-8675-DC9E50CB0C6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22830770"/>
              </p:ext>
            </p:extLst>
          </p:nvPr>
        </p:nvGraphicFramePr>
        <p:xfrm>
          <a:off x="10239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https://vivinternet.azzurro.it./images/deck/4/step2.png">
            <a:extLst>
              <a:ext uri="{FF2B5EF4-FFF2-40B4-BE49-F238E27FC236}">
                <a16:creationId xmlns:a16="http://schemas.microsoft.com/office/drawing/2014/main" id="{C7F4BD65-959D-4313-9F4D-2CBA27018AA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58808" y="2286000"/>
            <a:ext cx="3416221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9636399-9199-4889-B354-A1F93576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7243E5B-3211-4AAB-8AE6-789243927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809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002016-6361-428F-AD23-44DDE9026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Soggetti coinvolti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071BC7E8-524F-4F01-9841-AE6DEB87AE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2032492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F38DBD0-3B0A-43F8-820C-1285561C0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83F6B2E-2B7C-4314-9AB7-B8061792A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923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45C3F4-735A-499B-961F-70BAF9D1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Cyberbullismo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D855B689-3591-46D7-BAC1-0731636369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6925894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942A98B-69C0-4B48-AB76-64B812652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E57241C-E01E-4FEE-AC2F-10D922FF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48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75FB01-85FD-459C-91BF-300A56708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Piccoli gesti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C83ECCB5-A13F-4205-BF0B-B9BD2D042F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136380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71ECA0F-C52A-4FB2-B6B7-2C0EF7CD0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8B07EC3-A55B-46CD-AA56-AC4D50194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0821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e">
  <a:themeElements>
    <a:clrScheme name="Integral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e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1173</Words>
  <Application>Microsoft Office PowerPoint</Application>
  <PresentationFormat>Widescreen</PresentationFormat>
  <Paragraphs>154</Paragraphs>
  <Slides>31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36" baseType="lpstr">
      <vt:lpstr>Calibri</vt:lpstr>
      <vt:lpstr>Tw Cen MT</vt:lpstr>
      <vt:lpstr>Tw Cen MT Condensed</vt:lpstr>
      <vt:lpstr>Wingdings 3</vt:lpstr>
      <vt:lpstr>Integrale</vt:lpstr>
      <vt:lpstr>Diffondi la gentilezza</vt:lpstr>
      <vt:lpstr>Obiettivi</vt:lpstr>
      <vt:lpstr>Cyberbullismo</vt:lpstr>
      <vt:lpstr>Comunicazione online</vt:lpstr>
      <vt:lpstr>Comunicare online</vt:lpstr>
      <vt:lpstr>Cyberbullismo</vt:lpstr>
      <vt:lpstr>Soggetti coinvolti</vt:lpstr>
      <vt:lpstr>Cyberbullismo</vt:lpstr>
      <vt:lpstr>Piccoli gesti</vt:lpstr>
      <vt:lpstr>Piccoli gesti</vt:lpstr>
      <vt:lpstr>Flaming</vt:lpstr>
      <vt:lpstr>Harassment</vt:lpstr>
      <vt:lpstr>Cyberstalking</vt:lpstr>
      <vt:lpstr>Denigrazione</vt:lpstr>
      <vt:lpstr>Sostituzione dell'identità</vt:lpstr>
      <vt:lpstr>Trickery</vt:lpstr>
      <vt:lpstr>Escludere</vt:lpstr>
      <vt:lpstr>Happy slapping</vt:lpstr>
      <vt:lpstr>Di cosa si tratta?</vt:lpstr>
      <vt:lpstr>Come combatterlo?</vt:lpstr>
      <vt:lpstr>Contro il cyberbullismo</vt:lpstr>
      <vt:lpstr>Contro il cyberbullismo</vt:lpstr>
      <vt:lpstr>Contro il cyberbullismo</vt:lpstr>
      <vt:lpstr>Contro il cyberbullismo</vt:lpstr>
      <vt:lpstr>Contro il cyberbullismo</vt:lpstr>
      <vt:lpstr>Caso 1</vt:lpstr>
      <vt:lpstr>Come potresti intervenire appena al corrente dell’accaduto?</vt:lpstr>
      <vt:lpstr>Cosa consiglieresti di fare a una vittima di bullismo o a un testimone che abbia assistito a comportamenti scorretti online?</vt:lpstr>
      <vt:lpstr>Gentilezza</vt:lpstr>
      <vt:lpstr>Quali di questi commenti apparentemente banali andrebbero evitati? 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Diffondi la gentilezza</dc:title>
  <dc:creator>Alessandro Fuser</dc:creator>
  <cp:lastModifiedBy> </cp:lastModifiedBy>
  <cp:revision>2</cp:revision>
  <dcterms:created xsi:type="dcterms:W3CDTF">2019-04-03T07:55:53Z</dcterms:created>
  <dcterms:modified xsi:type="dcterms:W3CDTF">2019-04-05T11:02:43Z</dcterms:modified>
</cp:coreProperties>
</file>