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5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1" r:id="rId14"/>
    <p:sldId id="272" r:id="rId15"/>
    <p:sldId id="303" r:id="rId16"/>
    <p:sldId id="306" r:id="rId17"/>
    <p:sldId id="273" r:id="rId18"/>
    <p:sldId id="274" r:id="rId19"/>
    <p:sldId id="269" r:id="rId20"/>
    <p:sldId id="257" r:id="rId21"/>
    <p:sldId id="275" r:id="rId22"/>
    <p:sldId id="276" r:id="rId23"/>
    <p:sldId id="308" r:id="rId24"/>
    <p:sldId id="279" r:id="rId25"/>
    <p:sldId id="277" r:id="rId26"/>
    <p:sldId id="280" r:id="rId27"/>
    <p:sldId id="278" r:id="rId28"/>
    <p:sldId id="281" r:id="rId29"/>
    <p:sldId id="282" r:id="rId30"/>
    <p:sldId id="283" r:id="rId31"/>
    <p:sldId id="284" r:id="rId32"/>
    <p:sldId id="285" r:id="rId33"/>
    <p:sldId id="288" r:id="rId34"/>
    <p:sldId id="289" r:id="rId35"/>
    <p:sldId id="290" r:id="rId36"/>
    <p:sldId id="309" r:id="rId37"/>
    <p:sldId id="291" r:id="rId38"/>
    <p:sldId id="292" r:id="rId39"/>
    <p:sldId id="310" r:id="rId40"/>
    <p:sldId id="295" r:id="rId41"/>
    <p:sldId id="296" r:id="rId42"/>
    <p:sldId id="297" r:id="rId43"/>
    <p:sldId id="298" r:id="rId44"/>
    <p:sldId id="299" r:id="rId45"/>
    <p:sldId id="300" r:id="rId46"/>
    <p:sldId id="301" r:id="rId47"/>
    <p:sldId id="302" r:id="rId48"/>
    <p:sldId id="304" r:id="rId49"/>
    <p:sldId id="305" r:id="rId50"/>
    <p:sldId id="307" r:id="rId51"/>
    <p:sldId id="311"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zione 1" id="{3A2A865D-3922-4C10-982F-AEE9965D782B}">
          <p14:sldIdLst>
            <p14:sldId id="256"/>
            <p14:sldId id="258"/>
            <p14:sldId id="259"/>
            <p14:sldId id="260"/>
            <p14:sldId id="261"/>
            <p14:sldId id="262"/>
            <p14:sldId id="263"/>
            <p14:sldId id="264"/>
            <p14:sldId id="265"/>
            <p14:sldId id="266"/>
            <p14:sldId id="267"/>
            <p14:sldId id="268"/>
            <p14:sldId id="271"/>
            <p14:sldId id="272"/>
            <p14:sldId id="303"/>
            <p14:sldId id="306"/>
            <p14:sldId id="273"/>
          </p14:sldIdLst>
        </p14:section>
        <p14:section name="Lezione 2" id="{AB6F1204-E37C-43E4-B339-6AC5ADCFAD96}">
          <p14:sldIdLst>
            <p14:sldId id="274"/>
            <p14:sldId id="269"/>
            <p14:sldId id="257"/>
            <p14:sldId id="275"/>
            <p14:sldId id="276"/>
            <p14:sldId id="308"/>
            <p14:sldId id="279"/>
            <p14:sldId id="277"/>
            <p14:sldId id="280"/>
            <p14:sldId id="278"/>
            <p14:sldId id="281"/>
            <p14:sldId id="282"/>
            <p14:sldId id="283"/>
            <p14:sldId id="284"/>
            <p14:sldId id="285"/>
          </p14:sldIdLst>
        </p14:section>
        <p14:section name="Lezione 3" id="{C254B792-32FA-4612-8084-F7E7A5353F11}">
          <p14:sldIdLst>
            <p14:sldId id="288"/>
            <p14:sldId id="289"/>
            <p14:sldId id="290"/>
            <p14:sldId id="309"/>
            <p14:sldId id="291"/>
            <p14:sldId id="292"/>
            <p14:sldId id="310"/>
          </p14:sldIdLst>
        </p14:section>
        <p14:section name="Lezione 4" id="{1F8D204E-202A-4BB3-A0B2-E83D705A317B}">
          <p14:sldIdLst>
            <p14:sldId id="295"/>
            <p14:sldId id="296"/>
            <p14:sldId id="297"/>
            <p14:sldId id="298"/>
            <p14:sldId id="299"/>
            <p14:sldId id="300"/>
            <p14:sldId id="301"/>
            <p14:sldId id="302"/>
            <p14:sldId id="304"/>
            <p14:sldId id="305"/>
            <p14:sldId id="307"/>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B58E4-8CAD-49A8-A027-A3733500566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30106610-C946-412A-B43A-8E4401CF50D5}">
      <dgm:prSet/>
      <dgm:spPr/>
      <dgm:t>
        <a:bodyPr/>
        <a:lstStyle/>
        <a:p>
          <a:r>
            <a:rPr lang="it-IT"/>
            <a:t>Pensiero logico, euristiche ed errori di ragionamento</a:t>
          </a:r>
        </a:p>
      </dgm:t>
    </dgm:pt>
    <dgm:pt modelId="{027022CB-074E-4FA7-8AB8-B80F7A24E576}" type="parTrans" cxnId="{B1C23E1D-B3FC-4EFF-B545-A6A89CF2A35F}">
      <dgm:prSet/>
      <dgm:spPr/>
      <dgm:t>
        <a:bodyPr/>
        <a:lstStyle/>
        <a:p>
          <a:endParaRPr lang="it-IT"/>
        </a:p>
      </dgm:t>
    </dgm:pt>
    <dgm:pt modelId="{C8FD0DB3-073B-41D8-85BB-B6841B47D400}" type="sibTrans" cxnId="{B1C23E1D-B3FC-4EFF-B545-A6A89CF2A35F}">
      <dgm:prSet/>
      <dgm:spPr/>
      <dgm:t>
        <a:bodyPr/>
        <a:lstStyle/>
        <a:p>
          <a:endParaRPr lang="it-IT"/>
        </a:p>
      </dgm:t>
    </dgm:pt>
    <dgm:pt modelId="{3C05E815-EA43-414B-A950-AD1B84EFD2B2}">
      <dgm:prSet/>
      <dgm:spPr/>
      <dgm:t>
        <a:bodyPr/>
        <a:lstStyle/>
        <a:p>
          <a:r>
            <a:rPr lang="it-IT" dirty="0"/>
            <a:t>Il problem solving e le sue fasi</a:t>
          </a:r>
        </a:p>
      </dgm:t>
    </dgm:pt>
    <dgm:pt modelId="{360A5C61-D928-4A49-9564-CCB37DED8EF4}" type="parTrans" cxnId="{25391545-5506-4B50-AAF2-707B6F04CD69}">
      <dgm:prSet/>
      <dgm:spPr/>
      <dgm:t>
        <a:bodyPr/>
        <a:lstStyle/>
        <a:p>
          <a:endParaRPr lang="it-IT"/>
        </a:p>
      </dgm:t>
    </dgm:pt>
    <dgm:pt modelId="{B6719300-C378-4DCA-9987-C5CF11AF1849}" type="sibTrans" cxnId="{25391545-5506-4B50-AAF2-707B6F04CD69}">
      <dgm:prSet/>
      <dgm:spPr/>
      <dgm:t>
        <a:bodyPr/>
        <a:lstStyle/>
        <a:p>
          <a:endParaRPr lang="it-IT"/>
        </a:p>
      </dgm:t>
    </dgm:pt>
    <dgm:pt modelId="{F09A0687-C6EA-4438-816D-B028C0A758BF}">
      <dgm:prSet/>
      <dgm:spPr/>
      <dgm:t>
        <a:bodyPr/>
        <a:lstStyle/>
        <a:p>
          <a:r>
            <a:rPr lang="it-IT"/>
            <a:t>Decision Making</a:t>
          </a:r>
        </a:p>
      </dgm:t>
    </dgm:pt>
    <dgm:pt modelId="{AC15136B-34A2-4E3C-B75C-C21E4B18FB02}" type="parTrans" cxnId="{3165A7ED-C34F-4D1F-85B0-20A93C50AC1F}">
      <dgm:prSet/>
      <dgm:spPr/>
      <dgm:t>
        <a:bodyPr/>
        <a:lstStyle/>
        <a:p>
          <a:endParaRPr lang="it-IT"/>
        </a:p>
      </dgm:t>
    </dgm:pt>
    <dgm:pt modelId="{5E268D6B-0F4D-4A76-A95C-854568D8F1F0}" type="sibTrans" cxnId="{3165A7ED-C34F-4D1F-85B0-20A93C50AC1F}">
      <dgm:prSet/>
      <dgm:spPr/>
      <dgm:t>
        <a:bodyPr/>
        <a:lstStyle/>
        <a:p>
          <a:endParaRPr lang="it-IT"/>
        </a:p>
      </dgm:t>
    </dgm:pt>
    <dgm:pt modelId="{F0654472-FAFD-4F4B-A540-B90001D4747A}" type="pres">
      <dgm:prSet presAssocID="{AD3B58E4-8CAD-49A8-A027-A3733500566A}" presName="vert0" presStyleCnt="0">
        <dgm:presLayoutVars>
          <dgm:dir/>
          <dgm:animOne val="branch"/>
          <dgm:animLvl val="lvl"/>
        </dgm:presLayoutVars>
      </dgm:prSet>
      <dgm:spPr/>
    </dgm:pt>
    <dgm:pt modelId="{3AE4F7E7-0DAD-4FCC-AD58-B863EA8AB245}" type="pres">
      <dgm:prSet presAssocID="{30106610-C946-412A-B43A-8E4401CF50D5}" presName="thickLine" presStyleLbl="alignNode1" presStyleIdx="0" presStyleCnt="3"/>
      <dgm:spPr/>
    </dgm:pt>
    <dgm:pt modelId="{2B1520AD-32F2-4D27-AD8A-E591EDECB81D}" type="pres">
      <dgm:prSet presAssocID="{30106610-C946-412A-B43A-8E4401CF50D5}" presName="horz1" presStyleCnt="0"/>
      <dgm:spPr/>
    </dgm:pt>
    <dgm:pt modelId="{ACE98DBB-982D-4860-9579-EE33BE57778F}" type="pres">
      <dgm:prSet presAssocID="{30106610-C946-412A-B43A-8E4401CF50D5}" presName="tx1" presStyleLbl="revTx" presStyleIdx="0" presStyleCnt="3"/>
      <dgm:spPr/>
    </dgm:pt>
    <dgm:pt modelId="{0C396D0E-65AF-4FBC-BDFA-B0C5BA20181E}" type="pres">
      <dgm:prSet presAssocID="{30106610-C946-412A-B43A-8E4401CF50D5}" presName="vert1" presStyleCnt="0"/>
      <dgm:spPr/>
    </dgm:pt>
    <dgm:pt modelId="{B6DFC4EC-F42D-4A79-9B12-74D7B2287FF2}" type="pres">
      <dgm:prSet presAssocID="{3C05E815-EA43-414B-A950-AD1B84EFD2B2}" presName="thickLine" presStyleLbl="alignNode1" presStyleIdx="1" presStyleCnt="3"/>
      <dgm:spPr/>
    </dgm:pt>
    <dgm:pt modelId="{51885B1F-69C2-4584-A5F2-B19065954328}" type="pres">
      <dgm:prSet presAssocID="{3C05E815-EA43-414B-A950-AD1B84EFD2B2}" presName="horz1" presStyleCnt="0"/>
      <dgm:spPr/>
    </dgm:pt>
    <dgm:pt modelId="{2A5DBC2E-E0DF-441B-AE6F-18DE349197A1}" type="pres">
      <dgm:prSet presAssocID="{3C05E815-EA43-414B-A950-AD1B84EFD2B2}" presName="tx1" presStyleLbl="revTx" presStyleIdx="1" presStyleCnt="3"/>
      <dgm:spPr/>
    </dgm:pt>
    <dgm:pt modelId="{00147B3B-BCC9-4CBF-8842-BDD8F8234740}" type="pres">
      <dgm:prSet presAssocID="{3C05E815-EA43-414B-A950-AD1B84EFD2B2}" presName="vert1" presStyleCnt="0"/>
      <dgm:spPr/>
    </dgm:pt>
    <dgm:pt modelId="{61F147CF-996A-4996-9F82-3E89E696A3BE}" type="pres">
      <dgm:prSet presAssocID="{F09A0687-C6EA-4438-816D-B028C0A758BF}" presName="thickLine" presStyleLbl="alignNode1" presStyleIdx="2" presStyleCnt="3"/>
      <dgm:spPr/>
    </dgm:pt>
    <dgm:pt modelId="{E4B446C2-F03C-4460-95A7-8DA8C19AC2DA}" type="pres">
      <dgm:prSet presAssocID="{F09A0687-C6EA-4438-816D-B028C0A758BF}" presName="horz1" presStyleCnt="0"/>
      <dgm:spPr/>
    </dgm:pt>
    <dgm:pt modelId="{BD14031B-F499-4695-9002-9EEF0E84326D}" type="pres">
      <dgm:prSet presAssocID="{F09A0687-C6EA-4438-816D-B028C0A758BF}" presName="tx1" presStyleLbl="revTx" presStyleIdx="2" presStyleCnt="3"/>
      <dgm:spPr/>
    </dgm:pt>
    <dgm:pt modelId="{BBFE1E9A-A1AC-4606-9EFE-CFFE0D2B38E1}" type="pres">
      <dgm:prSet presAssocID="{F09A0687-C6EA-4438-816D-B028C0A758BF}" presName="vert1" presStyleCnt="0"/>
      <dgm:spPr/>
    </dgm:pt>
  </dgm:ptLst>
  <dgm:cxnLst>
    <dgm:cxn modelId="{B1C23E1D-B3FC-4EFF-B545-A6A89CF2A35F}" srcId="{AD3B58E4-8CAD-49A8-A027-A3733500566A}" destId="{30106610-C946-412A-B43A-8E4401CF50D5}" srcOrd="0" destOrd="0" parTransId="{027022CB-074E-4FA7-8AB8-B80F7A24E576}" sibTransId="{C8FD0DB3-073B-41D8-85BB-B6841B47D400}"/>
    <dgm:cxn modelId="{77D02D27-A277-485B-9520-2C6433F1844F}" type="presOf" srcId="{F09A0687-C6EA-4438-816D-B028C0A758BF}" destId="{BD14031B-F499-4695-9002-9EEF0E84326D}" srcOrd="0" destOrd="0" presId="urn:microsoft.com/office/officeart/2008/layout/LinedList"/>
    <dgm:cxn modelId="{25391545-5506-4B50-AAF2-707B6F04CD69}" srcId="{AD3B58E4-8CAD-49A8-A027-A3733500566A}" destId="{3C05E815-EA43-414B-A950-AD1B84EFD2B2}" srcOrd="1" destOrd="0" parTransId="{360A5C61-D928-4A49-9564-CCB37DED8EF4}" sibTransId="{B6719300-C378-4DCA-9987-C5CF11AF1849}"/>
    <dgm:cxn modelId="{42F37C9F-C830-467C-9A04-958D0968EE25}" type="presOf" srcId="{AD3B58E4-8CAD-49A8-A027-A3733500566A}" destId="{F0654472-FAFD-4F4B-A540-B90001D4747A}" srcOrd="0" destOrd="0" presId="urn:microsoft.com/office/officeart/2008/layout/LinedList"/>
    <dgm:cxn modelId="{188C18D8-FA91-4E89-8269-86ADC3D991E5}" type="presOf" srcId="{3C05E815-EA43-414B-A950-AD1B84EFD2B2}" destId="{2A5DBC2E-E0DF-441B-AE6F-18DE349197A1}" srcOrd="0" destOrd="0" presId="urn:microsoft.com/office/officeart/2008/layout/LinedList"/>
    <dgm:cxn modelId="{3165A7ED-C34F-4D1F-85B0-20A93C50AC1F}" srcId="{AD3B58E4-8CAD-49A8-A027-A3733500566A}" destId="{F09A0687-C6EA-4438-816D-B028C0A758BF}" srcOrd="2" destOrd="0" parTransId="{AC15136B-34A2-4E3C-B75C-C21E4B18FB02}" sibTransId="{5E268D6B-0F4D-4A76-A95C-854568D8F1F0}"/>
    <dgm:cxn modelId="{614CC1FF-94A1-43A0-9350-5F1CDCCF8373}" type="presOf" srcId="{30106610-C946-412A-B43A-8E4401CF50D5}" destId="{ACE98DBB-982D-4860-9579-EE33BE57778F}" srcOrd="0" destOrd="0" presId="urn:microsoft.com/office/officeart/2008/layout/LinedList"/>
    <dgm:cxn modelId="{3F5481AC-ECCB-4C11-B8DE-1AF4110716AF}" type="presParOf" srcId="{F0654472-FAFD-4F4B-A540-B90001D4747A}" destId="{3AE4F7E7-0DAD-4FCC-AD58-B863EA8AB245}" srcOrd="0" destOrd="0" presId="urn:microsoft.com/office/officeart/2008/layout/LinedList"/>
    <dgm:cxn modelId="{57453D01-5B20-4E1B-ABDC-14AB45ED09D3}" type="presParOf" srcId="{F0654472-FAFD-4F4B-A540-B90001D4747A}" destId="{2B1520AD-32F2-4D27-AD8A-E591EDECB81D}" srcOrd="1" destOrd="0" presId="urn:microsoft.com/office/officeart/2008/layout/LinedList"/>
    <dgm:cxn modelId="{467FD6B5-E803-4FEE-A3F1-A881834A614C}" type="presParOf" srcId="{2B1520AD-32F2-4D27-AD8A-E591EDECB81D}" destId="{ACE98DBB-982D-4860-9579-EE33BE57778F}" srcOrd="0" destOrd="0" presId="urn:microsoft.com/office/officeart/2008/layout/LinedList"/>
    <dgm:cxn modelId="{EA6DBBEA-AD25-4949-AFB1-95F3D7D81BC0}" type="presParOf" srcId="{2B1520AD-32F2-4D27-AD8A-E591EDECB81D}" destId="{0C396D0E-65AF-4FBC-BDFA-B0C5BA20181E}" srcOrd="1" destOrd="0" presId="urn:microsoft.com/office/officeart/2008/layout/LinedList"/>
    <dgm:cxn modelId="{44453EF0-69A0-48DD-BA5F-300E913461DD}" type="presParOf" srcId="{F0654472-FAFD-4F4B-A540-B90001D4747A}" destId="{B6DFC4EC-F42D-4A79-9B12-74D7B2287FF2}" srcOrd="2" destOrd="0" presId="urn:microsoft.com/office/officeart/2008/layout/LinedList"/>
    <dgm:cxn modelId="{8A362CC6-0B23-4D5C-A428-1E3E90D631F5}" type="presParOf" srcId="{F0654472-FAFD-4F4B-A540-B90001D4747A}" destId="{51885B1F-69C2-4584-A5F2-B19065954328}" srcOrd="3" destOrd="0" presId="urn:microsoft.com/office/officeart/2008/layout/LinedList"/>
    <dgm:cxn modelId="{257B39FC-0CB6-48A6-AD99-6DFAD16D5E52}" type="presParOf" srcId="{51885B1F-69C2-4584-A5F2-B19065954328}" destId="{2A5DBC2E-E0DF-441B-AE6F-18DE349197A1}" srcOrd="0" destOrd="0" presId="urn:microsoft.com/office/officeart/2008/layout/LinedList"/>
    <dgm:cxn modelId="{B35C0183-88FF-4B7E-8344-A081D9A9305B}" type="presParOf" srcId="{51885B1F-69C2-4584-A5F2-B19065954328}" destId="{00147B3B-BCC9-4CBF-8842-BDD8F8234740}" srcOrd="1" destOrd="0" presId="urn:microsoft.com/office/officeart/2008/layout/LinedList"/>
    <dgm:cxn modelId="{9EBAF5B8-10BB-4886-AA5F-A84026739CEF}" type="presParOf" srcId="{F0654472-FAFD-4F4B-A540-B90001D4747A}" destId="{61F147CF-996A-4996-9F82-3E89E696A3BE}" srcOrd="4" destOrd="0" presId="urn:microsoft.com/office/officeart/2008/layout/LinedList"/>
    <dgm:cxn modelId="{69D77BD4-EEAD-420E-8CB0-F8FF72AD3FCA}" type="presParOf" srcId="{F0654472-FAFD-4F4B-A540-B90001D4747A}" destId="{E4B446C2-F03C-4460-95A7-8DA8C19AC2DA}" srcOrd="5" destOrd="0" presId="urn:microsoft.com/office/officeart/2008/layout/LinedList"/>
    <dgm:cxn modelId="{FF7767B2-FB20-4B74-A640-8354EC2E6162}" type="presParOf" srcId="{E4B446C2-F03C-4460-95A7-8DA8C19AC2DA}" destId="{BD14031B-F499-4695-9002-9EEF0E84326D}" srcOrd="0" destOrd="0" presId="urn:microsoft.com/office/officeart/2008/layout/LinedList"/>
    <dgm:cxn modelId="{9036FB8E-E95E-4C84-9DC7-C8A56A1AD14B}" type="presParOf" srcId="{E4B446C2-F03C-4460-95A7-8DA8C19AC2DA}" destId="{BBFE1E9A-A1AC-4606-9EFE-CFFE0D2B38E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A02FB2B-4562-4A44-94B1-3D71C5C5130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98D99EDA-701B-4F29-BD80-E2CEB38DF33B}">
      <dgm:prSet/>
      <dgm:spPr/>
      <dgm:t>
        <a:bodyPr/>
        <a:lstStyle/>
        <a:p>
          <a:r>
            <a:rPr lang="it-IT" dirty="0"/>
            <a:t>Tipo di pensiero che entra in azione nelle moltissime situazioni «problematiche» della vita di ogni giorno, in cui le persone, senza compiere alcuno sforzo per essere logiche o scientifiche, e trascurando le </a:t>
          </a:r>
          <a:r>
            <a:rPr lang="it-IT" b="1" dirty="0"/>
            <a:t>lacune delle informazioni </a:t>
          </a:r>
          <a:r>
            <a:rPr lang="it-IT" dirty="0"/>
            <a:t>a loro disposizione, intendono ugualmente prendere posizione per arrivare ad una soluzione</a:t>
          </a:r>
        </a:p>
      </dgm:t>
    </dgm:pt>
    <dgm:pt modelId="{216B98EF-3238-45C5-93EC-659EB89EDFC0}" type="parTrans" cxnId="{78567EDB-9A45-4885-94BD-2F92A7B9FF9F}">
      <dgm:prSet/>
      <dgm:spPr/>
      <dgm:t>
        <a:bodyPr/>
        <a:lstStyle/>
        <a:p>
          <a:endParaRPr lang="it-IT"/>
        </a:p>
      </dgm:t>
    </dgm:pt>
    <dgm:pt modelId="{2839C9D9-01D4-48D1-A8FE-C9CB55F7B1EC}" type="sibTrans" cxnId="{78567EDB-9A45-4885-94BD-2F92A7B9FF9F}">
      <dgm:prSet/>
      <dgm:spPr/>
      <dgm:t>
        <a:bodyPr/>
        <a:lstStyle/>
        <a:p>
          <a:endParaRPr lang="it-IT"/>
        </a:p>
      </dgm:t>
    </dgm:pt>
    <dgm:pt modelId="{83D098EB-E629-44E6-BF8B-664D3A7DD857}">
      <dgm:prSet/>
      <dgm:spPr/>
      <dgm:t>
        <a:bodyPr/>
        <a:lstStyle/>
        <a:p>
          <a:r>
            <a:rPr lang="it-IT"/>
            <a:t>Si presenta quando è difficile o quasi impossibile dare un giudizio ponderato di una certa situazione</a:t>
          </a:r>
        </a:p>
      </dgm:t>
    </dgm:pt>
    <dgm:pt modelId="{87DD7C31-34C6-4DC2-A674-9A74E312CC72}" type="parTrans" cxnId="{EEBD15E9-7AA1-412D-B0BB-7C1C60E6E909}">
      <dgm:prSet/>
      <dgm:spPr/>
      <dgm:t>
        <a:bodyPr/>
        <a:lstStyle/>
        <a:p>
          <a:endParaRPr lang="it-IT"/>
        </a:p>
      </dgm:t>
    </dgm:pt>
    <dgm:pt modelId="{64EE12DC-447E-45DB-80AE-59F533F83AF3}" type="sibTrans" cxnId="{EEBD15E9-7AA1-412D-B0BB-7C1C60E6E909}">
      <dgm:prSet/>
      <dgm:spPr/>
      <dgm:t>
        <a:bodyPr/>
        <a:lstStyle/>
        <a:p>
          <a:endParaRPr lang="it-IT"/>
        </a:p>
      </dgm:t>
    </dgm:pt>
    <dgm:pt modelId="{DDB09E6E-7E69-492F-B517-886616D221A9}" type="pres">
      <dgm:prSet presAssocID="{BA02FB2B-4562-4A44-94B1-3D71C5C51308}" presName="vert0" presStyleCnt="0">
        <dgm:presLayoutVars>
          <dgm:dir/>
          <dgm:animOne val="branch"/>
          <dgm:animLvl val="lvl"/>
        </dgm:presLayoutVars>
      </dgm:prSet>
      <dgm:spPr/>
    </dgm:pt>
    <dgm:pt modelId="{9824071E-FE57-490C-9956-0F18CD49FB59}" type="pres">
      <dgm:prSet presAssocID="{98D99EDA-701B-4F29-BD80-E2CEB38DF33B}" presName="thickLine" presStyleLbl="alignNode1" presStyleIdx="0" presStyleCnt="2"/>
      <dgm:spPr/>
    </dgm:pt>
    <dgm:pt modelId="{D8103BF3-F133-42F6-8036-033B074825C0}" type="pres">
      <dgm:prSet presAssocID="{98D99EDA-701B-4F29-BD80-E2CEB38DF33B}" presName="horz1" presStyleCnt="0"/>
      <dgm:spPr/>
    </dgm:pt>
    <dgm:pt modelId="{D33E46A0-4153-40C8-9A99-14B9B9840F8D}" type="pres">
      <dgm:prSet presAssocID="{98D99EDA-701B-4F29-BD80-E2CEB38DF33B}" presName="tx1" presStyleLbl="revTx" presStyleIdx="0" presStyleCnt="2"/>
      <dgm:spPr/>
    </dgm:pt>
    <dgm:pt modelId="{735F0023-C63E-4980-9FAD-2DE8F350F7C5}" type="pres">
      <dgm:prSet presAssocID="{98D99EDA-701B-4F29-BD80-E2CEB38DF33B}" presName="vert1" presStyleCnt="0"/>
      <dgm:spPr/>
    </dgm:pt>
    <dgm:pt modelId="{BD9E7097-99FA-44AA-B123-39E2F653F779}" type="pres">
      <dgm:prSet presAssocID="{83D098EB-E629-44E6-BF8B-664D3A7DD857}" presName="thickLine" presStyleLbl="alignNode1" presStyleIdx="1" presStyleCnt="2"/>
      <dgm:spPr/>
    </dgm:pt>
    <dgm:pt modelId="{0E368904-D64E-4A87-9EB6-725081EBFF76}" type="pres">
      <dgm:prSet presAssocID="{83D098EB-E629-44E6-BF8B-664D3A7DD857}" presName="horz1" presStyleCnt="0"/>
      <dgm:spPr/>
    </dgm:pt>
    <dgm:pt modelId="{A77E64F3-2B66-44CF-8040-369890281A56}" type="pres">
      <dgm:prSet presAssocID="{83D098EB-E629-44E6-BF8B-664D3A7DD857}" presName="tx1" presStyleLbl="revTx" presStyleIdx="1" presStyleCnt="2"/>
      <dgm:spPr/>
    </dgm:pt>
    <dgm:pt modelId="{2270511D-1E8A-4543-AADF-0892B93C3D86}" type="pres">
      <dgm:prSet presAssocID="{83D098EB-E629-44E6-BF8B-664D3A7DD857}" presName="vert1" presStyleCnt="0"/>
      <dgm:spPr/>
    </dgm:pt>
  </dgm:ptLst>
  <dgm:cxnLst>
    <dgm:cxn modelId="{CBF55628-21FB-4742-ACE2-9266DA791533}" type="presOf" srcId="{BA02FB2B-4562-4A44-94B1-3D71C5C51308}" destId="{DDB09E6E-7E69-492F-B517-886616D221A9}" srcOrd="0" destOrd="0" presId="urn:microsoft.com/office/officeart/2008/layout/LinedList"/>
    <dgm:cxn modelId="{11B4DEBC-DE86-403A-9260-FD929324A2A4}" type="presOf" srcId="{98D99EDA-701B-4F29-BD80-E2CEB38DF33B}" destId="{D33E46A0-4153-40C8-9A99-14B9B9840F8D}" srcOrd="0" destOrd="0" presId="urn:microsoft.com/office/officeart/2008/layout/LinedList"/>
    <dgm:cxn modelId="{78567EDB-9A45-4885-94BD-2F92A7B9FF9F}" srcId="{BA02FB2B-4562-4A44-94B1-3D71C5C51308}" destId="{98D99EDA-701B-4F29-BD80-E2CEB38DF33B}" srcOrd="0" destOrd="0" parTransId="{216B98EF-3238-45C5-93EC-659EB89EDFC0}" sibTransId="{2839C9D9-01D4-48D1-A8FE-C9CB55F7B1EC}"/>
    <dgm:cxn modelId="{EEBD15E9-7AA1-412D-B0BB-7C1C60E6E909}" srcId="{BA02FB2B-4562-4A44-94B1-3D71C5C51308}" destId="{83D098EB-E629-44E6-BF8B-664D3A7DD857}" srcOrd="1" destOrd="0" parTransId="{87DD7C31-34C6-4DC2-A674-9A74E312CC72}" sibTransId="{64EE12DC-447E-45DB-80AE-59F533F83AF3}"/>
    <dgm:cxn modelId="{ED4319F5-A0B6-4C47-831D-1D6F3C1C02E5}" type="presOf" srcId="{83D098EB-E629-44E6-BF8B-664D3A7DD857}" destId="{A77E64F3-2B66-44CF-8040-369890281A56}" srcOrd="0" destOrd="0" presId="urn:microsoft.com/office/officeart/2008/layout/LinedList"/>
    <dgm:cxn modelId="{72C83777-8833-4586-AF2C-0BE3874363AA}" type="presParOf" srcId="{DDB09E6E-7E69-492F-B517-886616D221A9}" destId="{9824071E-FE57-490C-9956-0F18CD49FB59}" srcOrd="0" destOrd="0" presId="urn:microsoft.com/office/officeart/2008/layout/LinedList"/>
    <dgm:cxn modelId="{759FD76E-6ED2-47F5-9F21-D8FFA02EEE49}" type="presParOf" srcId="{DDB09E6E-7E69-492F-B517-886616D221A9}" destId="{D8103BF3-F133-42F6-8036-033B074825C0}" srcOrd="1" destOrd="0" presId="urn:microsoft.com/office/officeart/2008/layout/LinedList"/>
    <dgm:cxn modelId="{5DC5BA7A-0B5B-4C60-BCCA-927D7F5E3E07}" type="presParOf" srcId="{D8103BF3-F133-42F6-8036-033B074825C0}" destId="{D33E46A0-4153-40C8-9A99-14B9B9840F8D}" srcOrd="0" destOrd="0" presId="urn:microsoft.com/office/officeart/2008/layout/LinedList"/>
    <dgm:cxn modelId="{CA16B946-4228-4945-BCBB-F83D167399A3}" type="presParOf" srcId="{D8103BF3-F133-42F6-8036-033B074825C0}" destId="{735F0023-C63E-4980-9FAD-2DE8F350F7C5}" srcOrd="1" destOrd="0" presId="urn:microsoft.com/office/officeart/2008/layout/LinedList"/>
    <dgm:cxn modelId="{0A04EFCA-2C7E-413C-AE06-B74E26E972EB}" type="presParOf" srcId="{DDB09E6E-7E69-492F-B517-886616D221A9}" destId="{BD9E7097-99FA-44AA-B123-39E2F653F779}" srcOrd="2" destOrd="0" presId="urn:microsoft.com/office/officeart/2008/layout/LinedList"/>
    <dgm:cxn modelId="{4920D6A8-B031-4B55-8439-2BD110CBCC71}" type="presParOf" srcId="{DDB09E6E-7E69-492F-B517-886616D221A9}" destId="{0E368904-D64E-4A87-9EB6-725081EBFF76}" srcOrd="3" destOrd="0" presId="urn:microsoft.com/office/officeart/2008/layout/LinedList"/>
    <dgm:cxn modelId="{D59A5C87-F388-43B5-A2BC-25624452CE92}" type="presParOf" srcId="{0E368904-D64E-4A87-9EB6-725081EBFF76}" destId="{A77E64F3-2B66-44CF-8040-369890281A56}" srcOrd="0" destOrd="0" presId="urn:microsoft.com/office/officeart/2008/layout/LinedList"/>
    <dgm:cxn modelId="{0F38B105-8DC6-4672-8F22-00B190EEB8E5}" type="presParOf" srcId="{0E368904-D64E-4A87-9EB6-725081EBFF76}" destId="{2270511D-1E8A-4543-AADF-0892B93C3D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22B19A3-44EA-42C5-B883-EB5CC127EA6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1CA8B586-134D-4343-8603-5526155F6C15}">
      <dgm:prSet/>
      <dgm:spPr/>
      <dgm:t>
        <a:bodyPr/>
        <a:lstStyle/>
        <a:p>
          <a:r>
            <a:rPr lang="it-IT"/>
            <a:t>La tendenza è quella di cercare conferme all’ipotesi di partenza, e non di falsificarla</a:t>
          </a:r>
        </a:p>
      </dgm:t>
    </dgm:pt>
    <dgm:pt modelId="{CE1F6B0C-0BC2-4983-8370-552D93089597}" type="parTrans" cxnId="{5CE0FBCF-61AC-438E-BE35-7A061D2DD624}">
      <dgm:prSet/>
      <dgm:spPr/>
      <dgm:t>
        <a:bodyPr/>
        <a:lstStyle/>
        <a:p>
          <a:endParaRPr lang="it-IT"/>
        </a:p>
      </dgm:t>
    </dgm:pt>
    <dgm:pt modelId="{3E88ADB6-C626-450A-A2D8-48CB14FA3DFC}" type="sibTrans" cxnId="{5CE0FBCF-61AC-438E-BE35-7A061D2DD624}">
      <dgm:prSet/>
      <dgm:spPr/>
      <dgm:t>
        <a:bodyPr/>
        <a:lstStyle/>
        <a:p>
          <a:endParaRPr lang="it-IT"/>
        </a:p>
      </dgm:t>
    </dgm:pt>
    <dgm:pt modelId="{AD3193DC-FAFD-47AD-A44C-E31CE19EDC50}">
      <dgm:prSet/>
      <dgm:spPr/>
      <dgm:t>
        <a:bodyPr/>
        <a:lstStyle/>
        <a:p>
          <a:r>
            <a:rPr lang="it-IT"/>
            <a:t>Economizzazione degli sforzi e tendenza all’automatizzazione</a:t>
          </a:r>
        </a:p>
      </dgm:t>
    </dgm:pt>
    <dgm:pt modelId="{112056EF-BBB0-4788-8AF4-F0E02A1B956C}" type="parTrans" cxnId="{36FD0A88-A4A4-43D9-AF69-4066DF29C011}">
      <dgm:prSet/>
      <dgm:spPr/>
      <dgm:t>
        <a:bodyPr/>
        <a:lstStyle/>
        <a:p>
          <a:endParaRPr lang="it-IT"/>
        </a:p>
      </dgm:t>
    </dgm:pt>
    <dgm:pt modelId="{C8EEC267-58B0-437D-B057-75CF60CBCBEE}" type="sibTrans" cxnId="{36FD0A88-A4A4-43D9-AF69-4066DF29C011}">
      <dgm:prSet/>
      <dgm:spPr/>
      <dgm:t>
        <a:bodyPr/>
        <a:lstStyle/>
        <a:p>
          <a:endParaRPr lang="it-IT"/>
        </a:p>
      </dgm:t>
    </dgm:pt>
    <dgm:pt modelId="{8A4C50E7-E9B3-4662-9EAF-8A55EC785DF6}" type="pres">
      <dgm:prSet presAssocID="{C22B19A3-44EA-42C5-B883-EB5CC127EA6D}" presName="vert0" presStyleCnt="0">
        <dgm:presLayoutVars>
          <dgm:dir/>
          <dgm:animOne val="branch"/>
          <dgm:animLvl val="lvl"/>
        </dgm:presLayoutVars>
      </dgm:prSet>
      <dgm:spPr/>
    </dgm:pt>
    <dgm:pt modelId="{9CBF2505-7449-48C5-833D-4BEC00E9EA48}" type="pres">
      <dgm:prSet presAssocID="{1CA8B586-134D-4343-8603-5526155F6C15}" presName="thickLine" presStyleLbl="alignNode1" presStyleIdx="0" presStyleCnt="2"/>
      <dgm:spPr/>
    </dgm:pt>
    <dgm:pt modelId="{E55D780F-5791-48C8-9C19-94D4CAB490EA}" type="pres">
      <dgm:prSet presAssocID="{1CA8B586-134D-4343-8603-5526155F6C15}" presName="horz1" presStyleCnt="0"/>
      <dgm:spPr/>
    </dgm:pt>
    <dgm:pt modelId="{B65BE2F1-E11E-481D-BA30-1C257CE4CC49}" type="pres">
      <dgm:prSet presAssocID="{1CA8B586-134D-4343-8603-5526155F6C15}" presName="tx1" presStyleLbl="revTx" presStyleIdx="0" presStyleCnt="2"/>
      <dgm:spPr/>
    </dgm:pt>
    <dgm:pt modelId="{BA5CDC3B-661F-49B5-9204-F98A245AD389}" type="pres">
      <dgm:prSet presAssocID="{1CA8B586-134D-4343-8603-5526155F6C15}" presName="vert1" presStyleCnt="0"/>
      <dgm:spPr/>
    </dgm:pt>
    <dgm:pt modelId="{B9CFB913-2AAC-4B3A-BBF1-B6990CD4C048}" type="pres">
      <dgm:prSet presAssocID="{AD3193DC-FAFD-47AD-A44C-E31CE19EDC50}" presName="thickLine" presStyleLbl="alignNode1" presStyleIdx="1" presStyleCnt="2"/>
      <dgm:spPr/>
    </dgm:pt>
    <dgm:pt modelId="{D57C26A7-7153-43D1-9FBD-CF1CDED2D5B4}" type="pres">
      <dgm:prSet presAssocID="{AD3193DC-FAFD-47AD-A44C-E31CE19EDC50}" presName="horz1" presStyleCnt="0"/>
      <dgm:spPr/>
    </dgm:pt>
    <dgm:pt modelId="{570A6243-003A-47F5-B23C-201665BAE31C}" type="pres">
      <dgm:prSet presAssocID="{AD3193DC-FAFD-47AD-A44C-E31CE19EDC50}" presName="tx1" presStyleLbl="revTx" presStyleIdx="1" presStyleCnt="2"/>
      <dgm:spPr/>
    </dgm:pt>
    <dgm:pt modelId="{4860BF85-EBBF-4A6A-8025-2CCE8D897B2A}" type="pres">
      <dgm:prSet presAssocID="{AD3193DC-FAFD-47AD-A44C-E31CE19EDC50}" presName="vert1" presStyleCnt="0"/>
      <dgm:spPr/>
    </dgm:pt>
  </dgm:ptLst>
  <dgm:cxnLst>
    <dgm:cxn modelId="{5D448C66-AC58-4907-8C25-BD54D540998C}" type="presOf" srcId="{1CA8B586-134D-4343-8603-5526155F6C15}" destId="{B65BE2F1-E11E-481D-BA30-1C257CE4CC49}" srcOrd="0" destOrd="0" presId="urn:microsoft.com/office/officeart/2008/layout/LinedList"/>
    <dgm:cxn modelId="{1718A951-8EEC-4A92-93A7-E01608216524}" type="presOf" srcId="{AD3193DC-FAFD-47AD-A44C-E31CE19EDC50}" destId="{570A6243-003A-47F5-B23C-201665BAE31C}" srcOrd="0" destOrd="0" presId="urn:microsoft.com/office/officeart/2008/layout/LinedList"/>
    <dgm:cxn modelId="{36FD0A88-A4A4-43D9-AF69-4066DF29C011}" srcId="{C22B19A3-44EA-42C5-B883-EB5CC127EA6D}" destId="{AD3193DC-FAFD-47AD-A44C-E31CE19EDC50}" srcOrd="1" destOrd="0" parTransId="{112056EF-BBB0-4788-8AF4-F0E02A1B956C}" sibTransId="{C8EEC267-58B0-437D-B057-75CF60CBCBEE}"/>
    <dgm:cxn modelId="{51D99AA5-395E-4478-91EB-0C822D581542}" type="presOf" srcId="{C22B19A3-44EA-42C5-B883-EB5CC127EA6D}" destId="{8A4C50E7-E9B3-4662-9EAF-8A55EC785DF6}" srcOrd="0" destOrd="0" presId="urn:microsoft.com/office/officeart/2008/layout/LinedList"/>
    <dgm:cxn modelId="{5CE0FBCF-61AC-438E-BE35-7A061D2DD624}" srcId="{C22B19A3-44EA-42C5-B883-EB5CC127EA6D}" destId="{1CA8B586-134D-4343-8603-5526155F6C15}" srcOrd="0" destOrd="0" parTransId="{CE1F6B0C-0BC2-4983-8370-552D93089597}" sibTransId="{3E88ADB6-C626-450A-A2D8-48CB14FA3DFC}"/>
    <dgm:cxn modelId="{E5F76183-806C-426E-A56B-93B4A23707E0}" type="presParOf" srcId="{8A4C50E7-E9B3-4662-9EAF-8A55EC785DF6}" destId="{9CBF2505-7449-48C5-833D-4BEC00E9EA48}" srcOrd="0" destOrd="0" presId="urn:microsoft.com/office/officeart/2008/layout/LinedList"/>
    <dgm:cxn modelId="{66DE990B-1B47-46B9-B0CB-21209148D2C7}" type="presParOf" srcId="{8A4C50E7-E9B3-4662-9EAF-8A55EC785DF6}" destId="{E55D780F-5791-48C8-9C19-94D4CAB490EA}" srcOrd="1" destOrd="0" presId="urn:microsoft.com/office/officeart/2008/layout/LinedList"/>
    <dgm:cxn modelId="{BCE35F0D-C666-44C3-8E69-CDE820AA5EEA}" type="presParOf" srcId="{E55D780F-5791-48C8-9C19-94D4CAB490EA}" destId="{B65BE2F1-E11E-481D-BA30-1C257CE4CC49}" srcOrd="0" destOrd="0" presId="urn:microsoft.com/office/officeart/2008/layout/LinedList"/>
    <dgm:cxn modelId="{DA1508F6-C4C8-4B67-9D06-B04F2ACBB3F4}" type="presParOf" srcId="{E55D780F-5791-48C8-9C19-94D4CAB490EA}" destId="{BA5CDC3B-661F-49B5-9204-F98A245AD389}" srcOrd="1" destOrd="0" presId="urn:microsoft.com/office/officeart/2008/layout/LinedList"/>
    <dgm:cxn modelId="{C0D11CB2-F5C7-4384-A09C-20CDB55FDCBF}" type="presParOf" srcId="{8A4C50E7-E9B3-4662-9EAF-8A55EC785DF6}" destId="{B9CFB913-2AAC-4B3A-BBF1-B6990CD4C048}" srcOrd="2" destOrd="0" presId="urn:microsoft.com/office/officeart/2008/layout/LinedList"/>
    <dgm:cxn modelId="{530AE837-FBAF-45F3-A4D8-3A36E9B9C941}" type="presParOf" srcId="{8A4C50E7-E9B3-4662-9EAF-8A55EC785DF6}" destId="{D57C26A7-7153-43D1-9FBD-CF1CDED2D5B4}" srcOrd="3" destOrd="0" presId="urn:microsoft.com/office/officeart/2008/layout/LinedList"/>
    <dgm:cxn modelId="{135BE39B-2865-4A3D-9B29-D1BF2B0B04A2}" type="presParOf" srcId="{D57C26A7-7153-43D1-9FBD-CF1CDED2D5B4}" destId="{570A6243-003A-47F5-B23C-201665BAE31C}" srcOrd="0" destOrd="0" presId="urn:microsoft.com/office/officeart/2008/layout/LinedList"/>
    <dgm:cxn modelId="{21F16B9E-603F-46CE-9A2A-C59143275852}" type="presParOf" srcId="{D57C26A7-7153-43D1-9FBD-CF1CDED2D5B4}" destId="{4860BF85-EBBF-4A6A-8025-2CCE8D897B2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FDAE780-5391-46FF-87D4-5DA8D98D382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4951968D-6D63-4337-A3E5-E1BFB7486D07}">
      <dgm:prSet/>
      <dgm:spPr/>
      <dgm:t>
        <a:bodyPr/>
        <a:lstStyle/>
        <a:p>
          <a:r>
            <a:rPr lang="it-IT"/>
            <a:t>La persona creativa utilizza le informazioni per creare nuove idee</a:t>
          </a:r>
        </a:p>
      </dgm:t>
    </dgm:pt>
    <dgm:pt modelId="{E20934C9-604C-4708-BD84-29C3F45A9C3B}" type="parTrans" cxnId="{5482B89F-11B9-477A-8E5D-3EBB96E89FC4}">
      <dgm:prSet/>
      <dgm:spPr/>
      <dgm:t>
        <a:bodyPr/>
        <a:lstStyle/>
        <a:p>
          <a:endParaRPr lang="it-IT"/>
        </a:p>
      </dgm:t>
    </dgm:pt>
    <dgm:pt modelId="{3B82C5BE-BD42-418D-A09C-C42B50757960}" type="sibTrans" cxnId="{5482B89F-11B9-477A-8E5D-3EBB96E89FC4}">
      <dgm:prSet/>
      <dgm:spPr/>
      <dgm:t>
        <a:bodyPr/>
        <a:lstStyle/>
        <a:p>
          <a:endParaRPr lang="it-IT"/>
        </a:p>
      </dgm:t>
    </dgm:pt>
    <dgm:pt modelId="{6F4A61D1-C86B-4442-AFDC-5C4DE62E2976}">
      <dgm:prSet/>
      <dgm:spPr/>
      <dgm:t>
        <a:bodyPr/>
        <a:lstStyle/>
        <a:p>
          <a:r>
            <a:rPr lang="it-IT"/>
            <a:t>La chiave del processo creativo è come vengono utilizzate le informazioni</a:t>
          </a:r>
        </a:p>
      </dgm:t>
    </dgm:pt>
    <dgm:pt modelId="{5DD595B2-74C7-4301-B8B2-69CD20FF2CEA}" type="parTrans" cxnId="{665D9EEB-1F0D-4122-B60D-261540174ADD}">
      <dgm:prSet/>
      <dgm:spPr/>
      <dgm:t>
        <a:bodyPr/>
        <a:lstStyle/>
        <a:p>
          <a:endParaRPr lang="it-IT"/>
        </a:p>
      </dgm:t>
    </dgm:pt>
    <dgm:pt modelId="{A617C5CD-8A59-4497-946D-5636C6116B54}" type="sibTrans" cxnId="{665D9EEB-1F0D-4122-B60D-261540174ADD}">
      <dgm:prSet/>
      <dgm:spPr/>
      <dgm:t>
        <a:bodyPr/>
        <a:lstStyle/>
        <a:p>
          <a:endParaRPr lang="it-IT"/>
        </a:p>
      </dgm:t>
    </dgm:pt>
    <dgm:pt modelId="{3CE8AC50-BEE3-4838-8002-089C9924FDF2}">
      <dgm:prSet/>
      <dgm:spPr/>
      <dgm:t>
        <a:bodyPr/>
        <a:lstStyle/>
        <a:p>
          <a:r>
            <a:rPr lang="it-IT"/>
            <a:t>La creatività è un’attitudine che permette di trovare nuove idee e utilizzare le conoscenze e le esperienze pregresse</a:t>
          </a:r>
        </a:p>
      </dgm:t>
    </dgm:pt>
    <dgm:pt modelId="{91A41C84-D37C-4EF4-94AA-0B57C4077E9D}" type="parTrans" cxnId="{91F25998-7BA3-4FB6-AF61-9208B516435E}">
      <dgm:prSet/>
      <dgm:spPr/>
      <dgm:t>
        <a:bodyPr/>
        <a:lstStyle/>
        <a:p>
          <a:endParaRPr lang="it-IT"/>
        </a:p>
      </dgm:t>
    </dgm:pt>
    <dgm:pt modelId="{CFA774F6-7896-4AAF-8458-8C31D37110B9}" type="sibTrans" cxnId="{91F25998-7BA3-4FB6-AF61-9208B516435E}">
      <dgm:prSet/>
      <dgm:spPr/>
      <dgm:t>
        <a:bodyPr/>
        <a:lstStyle/>
        <a:p>
          <a:endParaRPr lang="it-IT"/>
        </a:p>
      </dgm:t>
    </dgm:pt>
    <dgm:pt modelId="{F55B7D72-9C67-4043-BD25-B84A7AEA5BE2}">
      <dgm:prSet/>
      <dgm:spPr/>
      <dgm:t>
        <a:bodyPr/>
        <a:lstStyle/>
        <a:p>
          <a:r>
            <a:rPr lang="it-IT"/>
            <a:t>Il risultato è cambiare prospettiva e usare le conoscenze per rendere l’ordinario straordinario</a:t>
          </a:r>
        </a:p>
      </dgm:t>
    </dgm:pt>
    <dgm:pt modelId="{85468F5E-2A4D-45A2-8F97-9ABEDD48605A}" type="parTrans" cxnId="{D36F30FA-7EA7-416D-8449-8193C9CAD812}">
      <dgm:prSet/>
      <dgm:spPr/>
      <dgm:t>
        <a:bodyPr/>
        <a:lstStyle/>
        <a:p>
          <a:endParaRPr lang="it-IT"/>
        </a:p>
      </dgm:t>
    </dgm:pt>
    <dgm:pt modelId="{45005314-CC66-42AC-A220-4F68549B92A0}" type="sibTrans" cxnId="{D36F30FA-7EA7-416D-8449-8193C9CAD812}">
      <dgm:prSet/>
      <dgm:spPr/>
      <dgm:t>
        <a:bodyPr/>
        <a:lstStyle/>
        <a:p>
          <a:endParaRPr lang="it-IT"/>
        </a:p>
      </dgm:t>
    </dgm:pt>
    <dgm:pt modelId="{B42EE0BA-989A-4B5E-93F8-387451F91853}" type="pres">
      <dgm:prSet presAssocID="{2FDAE780-5391-46FF-87D4-5DA8D98D3825}" presName="vert0" presStyleCnt="0">
        <dgm:presLayoutVars>
          <dgm:dir/>
          <dgm:animOne val="branch"/>
          <dgm:animLvl val="lvl"/>
        </dgm:presLayoutVars>
      </dgm:prSet>
      <dgm:spPr/>
    </dgm:pt>
    <dgm:pt modelId="{0FE47660-5924-46D4-A315-38715D5BD5AF}" type="pres">
      <dgm:prSet presAssocID="{4951968D-6D63-4337-A3E5-E1BFB7486D07}" presName="thickLine" presStyleLbl="alignNode1" presStyleIdx="0" presStyleCnt="4"/>
      <dgm:spPr/>
    </dgm:pt>
    <dgm:pt modelId="{09368064-2D7A-4B37-8868-B76810E3DDF1}" type="pres">
      <dgm:prSet presAssocID="{4951968D-6D63-4337-A3E5-E1BFB7486D07}" presName="horz1" presStyleCnt="0"/>
      <dgm:spPr/>
    </dgm:pt>
    <dgm:pt modelId="{12420AA1-16BE-4401-AC95-6267B925B7B9}" type="pres">
      <dgm:prSet presAssocID="{4951968D-6D63-4337-A3E5-E1BFB7486D07}" presName="tx1" presStyleLbl="revTx" presStyleIdx="0" presStyleCnt="4"/>
      <dgm:spPr/>
    </dgm:pt>
    <dgm:pt modelId="{2BCFE3CC-9C71-4778-98A3-42507EA55815}" type="pres">
      <dgm:prSet presAssocID="{4951968D-6D63-4337-A3E5-E1BFB7486D07}" presName="vert1" presStyleCnt="0"/>
      <dgm:spPr/>
    </dgm:pt>
    <dgm:pt modelId="{A1F469E2-BD1E-4D8E-BB23-B9AC1D1E4DD9}" type="pres">
      <dgm:prSet presAssocID="{6F4A61D1-C86B-4442-AFDC-5C4DE62E2976}" presName="thickLine" presStyleLbl="alignNode1" presStyleIdx="1" presStyleCnt="4"/>
      <dgm:spPr/>
    </dgm:pt>
    <dgm:pt modelId="{075FB274-5FA4-4254-A94C-20D4202666D5}" type="pres">
      <dgm:prSet presAssocID="{6F4A61D1-C86B-4442-AFDC-5C4DE62E2976}" presName="horz1" presStyleCnt="0"/>
      <dgm:spPr/>
    </dgm:pt>
    <dgm:pt modelId="{B3E67DEC-4BAE-4A2F-A97E-DD74B5FB0CF7}" type="pres">
      <dgm:prSet presAssocID="{6F4A61D1-C86B-4442-AFDC-5C4DE62E2976}" presName="tx1" presStyleLbl="revTx" presStyleIdx="1" presStyleCnt="4"/>
      <dgm:spPr/>
    </dgm:pt>
    <dgm:pt modelId="{713AC667-65BB-4D38-A210-D6F22163DAD9}" type="pres">
      <dgm:prSet presAssocID="{6F4A61D1-C86B-4442-AFDC-5C4DE62E2976}" presName="vert1" presStyleCnt="0"/>
      <dgm:spPr/>
    </dgm:pt>
    <dgm:pt modelId="{4D4D7CCF-4944-4BFE-BA7B-80E26A843189}" type="pres">
      <dgm:prSet presAssocID="{3CE8AC50-BEE3-4838-8002-089C9924FDF2}" presName="thickLine" presStyleLbl="alignNode1" presStyleIdx="2" presStyleCnt="4"/>
      <dgm:spPr/>
    </dgm:pt>
    <dgm:pt modelId="{8C69D7C5-0449-4FE7-B9F8-4CD2FACC6C61}" type="pres">
      <dgm:prSet presAssocID="{3CE8AC50-BEE3-4838-8002-089C9924FDF2}" presName="horz1" presStyleCnt="0"/>
      <dgm:spPr/>
    </dgm:pt>
    <dgm:pt modelId="{F151644A-28EB-4D29-8625-86435F7E5B3A}" type="pres">
      <dgm:prSet presAssocID="{3CE8AC50-BEE3-4838-8002-089C9924FDF2}" presName="tx1" presStyleLbl="revTx" presStyleIdx="2" presStyleCnt="4"/>
      <dgm:spPr/>
    </dgm:pt>
    <dgm:pt modelId="{448B6733-C5F8-4F37-9ADA-3F7B9C39861E}" type="pres">
      <dgm:prSet presAssocID="{3CE8AC50-BEE3-4838-8002-089C9924FDF2}" presName="vert1" presStyleCnt="0"/>
      <dgm:spPr/>
    </dgm:pt>
    <dgm:pt modelId="{CDDCAB24-2950-4128-9A4D-395E9E230F3D}" type="pres">
      <dgm:prSet presAssocID="{F55B7D72-9C67-4043-BD25-B84A7AEA5BE2}" presName="thickLine" presStyleLbl="alignNode1" presStyleIdx="3" presStyleCnt="4"/>
      <dgm:spPr/>
    </dgm:pt>
    <dgm:pt modelId="{48A30F94-7D95-49F2-9B5E-CD2CA96D78E3}" type="pres">
      <dgm:prSet presAssocID="{F55B7D72-9C67-4043-BD25-B84A7AEA5BE2}" presName="horz1" presStyleCnt="0"/>
      <dgm:spPr/>
    </dgm:pt>
    <dgm:pt modelId="{452CD92C-5E78-4CBF-8B2B-C0BEE226AFAB}" type="pres">
      <dgm:prSet presAssocID="{F55B7D72-9C67-4043-BD25-B84A7AEA5BE2}" presName="tx1" presStyleLbl="revTx" presStyleIdx="3" presStyleCnt="4"/>
      <dgm:spPr/>
    </dgm:pt>
    <dgm:pt modelId="{65914EF5-D82F-4911-A925-7E76EAF1C238}" type="pres">
      <dgm:prSet presAssocID="{F55B7D72-9C67-4043-BD25-B84A7AEA5BE2}" presName="vert1" presStyleCnt="0"/>
      <dgm:spPr/>
    </dgm:pt>
  </dgm:ptLst>
  <dgm:cxnLst>
    <dgm:cxn modelId="{9A66A31A-E66D-40E7-B17B-96DF8E92CA26}" type="presOf" srcId="{4951968D-6D63-4337-A3E5-E1BFB7486D07}" destId="{12420AA1-16BE-4401-AC95-6267B925B7B9}" srcOrd="0" destOrd="0" presId="urn:microsoft.com/office/officeart/2008/layout/LinedList"/>
    <dgm:cxn modelId="{A7996B6C-E0B2-4E65-9BD0-FC807CA6D7F0}" type="presOf" srcId="{2FDAE780-5391-46FF-87D4-5DA8D98D3825}" destId="{B42EE0BA-989A-4B5E-93F8-387451F91853}" srcOrd="0" destOrd="0" presId="urn:microsoft.com/office/officeart/2008/layout/LinedList"/>
    <dgm:cxn modelId="{91F25998-7BA3-4FB6-AF61-9208B516435E}" srcId="{2FDAE780-5391-46FF-87D4-5DA8D98D3825}" destId="{3CE8AC50-BEE3-4838-8002-089C9924FDF2}" srcOrd="2" destOrd="0" parTransId="{91A41C84-D37C-4EF4-94AA-0B57C4077E9D}" sibTransId="{CFA774F6-7896-4AAF-8458-8C31D37110B9}"/>
    <dgm:cxn modelId="{5482B89F-11B9-477A-8E5D-3EBB96E89FC4}" srcId="{2FDAE780-5391-46FF-87D4-5DA8D98D3825}" destId="{4951968D-6D63-4337-A3E5-E1BFB7486D07}" srcOrd="0" destOrd="0" parTransId="{E20934C9-604C-4708-BD84-29C3F45A9C3B}" sibTransId="{3B82C5BE-BD42-418D-A09C-C42B50757960}"/>
    <dgm:cxn modelId="{2E9D61BF-6488-4403-953A-9523EF6086D2}" type="presOf" srcId="{3CE8AC50-BEE3-4838-8002-089C9924FDF2}" destId="{F151644A-28EB-4D29-8625-86435F7E5B3A}" srcOrd="0" destOrd="0" presId="urn:microsoft.com/office/officeart/2008/layout/LinedList"/>
    <dgm:cxn modelId="{9A6689C1-62C2-4647-BC4F-FC6E2F11D2EC}" type="presOf" srcId="{F55B7D72-9C67-4043-BD25-B84A7AEA5BE2}" destId="{452CD92C-5E78-4CBF-8B2B-C0BEE226AFAB}" srcOrd="0" destOrd="0" presId="urn:microsoft.com/office/officeart/2008/layout/LinedList"/>
    <dgm:cxn modelId="{FE2A49D9-3F5F-46B4-BB9F-963DB49D0B85}" type="presOf" srcId="{6F4A61D1-C86B-4442-AFDC-5C4DE62E2976}" destId="{B3E67DEC-4BAE-4A2F-A97E-DD74B5FB0CF7}" srcOrd="0" destOrd="0" presId="urn:microsoft.com/office/officeart/2008/layout/LinedList"/>
    <dgm:cxn modelId="{665D9EEB-1F0D-4122-B60D-261540174ADD}" srcId="{2FDAE780-5391-46FF-87D4-5DA8D98D3825}" destId="{6F4A61D1-C86B-4442-AFDC-5C4DE62E2976}" srcOrd="1" destOrd="0" parTransId="{5DD595B2-74C7-4301-B8B2-69CD20FF2CEA}" sibTransId="{A617C5CD-8A59-4497-946D-5636C6116B54}"/>
    <dgm:cxn modelId="{D36F30FA-7EA7-416D-8449-8193C9CAD812}" srcId="{2FDAE780-5391-46FF-87D4-5DA8D98D3825}" destId="{F55B7D72-9C67-4043-BD25-B84A7AEA5BE2}" srcOrd="3" destOrd="0" parTransId="{85468F5E-2A4D-45A2-8F97-9ABEDD48605A}" sibTransId="{45005314-CC66-42AC-A220-4F68549B92A0}"/>
    <dgm:cxn modelId="{8DFAA23E-B14D-4F6D-AE6F-556A5920E180}" type="presParOf" srcId="{B42EE0BA-989A-4B5E-93F8-387451F91853}" destId="{0FE47660-5924-46D4-A315-38715D5BD5AF}" srcOrd="0" destOrd="0" presId="urn:microsoft.com/office/officeart/2008/layout/LinedList"/>
    <dgm:cxn modelId="{AD6F2ABA-089A-4CF9-B1C1-4644D6DFE343}" type="presParOf" srcId="{B42EE0BA-989A-4B5E-93F8-387451F91853}" destId="{09368064-2D7A-4B37-8868-B76810E3DDF1}" srcOrd="1" destOrd="0" presId="urn:microsoft.com/office/officeart/2008/layout/LinedList"/>
    <dgm:cxn modelId="{49B1F96E-E99B-43F2-B131-08620C12ABE5}" type="presParOf" srcId="{09368064-2D7A-4B37-8868-B76810E3DDF1}" destId="{12420AA1-16BE-4401-AC95-6267B925B7B9}" srcOrd="0" destOrd="0" presId="urn:microsoft.com/office/officeart/2008/layout/LinedList"/>
    <dgm:cxn modelId="{B889BCAA-E164-470F-A231-0098F719F083}" type="presParOf" srcId="{09368064-2D7A-4B37-8868-B76810E3DDF1}" destId="{2BCFE3CC-9C71-4778-98A3-42507EA55815}" srcOrd="1" destOrd="0" presId="urn:microsoft.com/office/officeart/2008/layout/LinedList"/>
    <dgm:cxn modelId="{73F01D81-4F42-4171-8C6B-D251BA4C4E06}" type="presParOf" srcId="{B42EE0BA-989A-4B5E-93F8-387451F91853}" destId="{A1F469E2-BD1E-4D8E-BB23-B9AC1D1E4DD9}" srcOrd="2" destOrd="0" presId="urn:microsoft.com/office/officeart/2008/layout/LinedList"/>
    <dgm:cxn modelId="{0094926D-67D2-4F6F-801C-1C460099814A}" type="presParOf" srcId="{B42EE0BA-989A-4B5E-93F8-387451F91853}" destId="{075FB274-5FA4-4254-A94C-20D4202666D5}" srcOrd="3" destOrd="0" presId="urn:microsoft.com/office/officeart/2008/layout/LinedList"/>
    <dgm:cxn modelId="{83D875A0-647D-4B4D-B03E-E2F55A36B7C4}" type="presParOf" srcId="{075FB274-5FA4-4254-A94C-20D4202666D5}" destId="{B3E67DEC-4BAE-4A2F-A97E-DD74B5FB0CF7}" srcOrd="0" destOrd="0" presId="urn:microsoft.com/office/officeart/2008/layout/LinedList"/>
    <dgm:cxn modelId="{9AB36CB2-0AFC-4342-A38E-6E6AAB133AD3}" type="presParOf" srcId="{075FB274-5FA4-4254-A94C-20D4202666D5}" destId="{713AC667-65BB-4D38-A210-D6F22163DAD9}" srcOrd="1" destOrd="0" presId="urn:microsoft.com/office/officeart/2008/layout/LinedList"/>
    <dgm:cxn modelId="{73D511DC-2FB6-4A57-A27B-1DBF3623E641}" type="presParOf" srcId="{B42EE0BA-989A-4B5E-93F8-387451F91853}" destId="{4D4D7CCF-4944-4BFE-BA7B-80E26A843189}" srcOrd="4" destOrd="0" presId="urn:microsoft.com/office/officeart/2008/layout/LinedList"/>
    <dgm:cxn modelId="{3F5988A8-3774-4ECD-9E65-AAD14F987EDF}" type="presParOf" srcId="{B42EE0BA-989A-4B5E-93F8-387451F91853}" destId="{8C69D7C5-0449-4FE7-B9F8-4CD2FACC6C61}" srcOrd="5" destOrd="0" presId="urn:microsoft.com/office/officeart/2008/layout/LinedList"/>
    <dgm:cxn modelId="{D3B43896-8454-468D-9F22-532EB311D61D}" type="presParOf" srcId="{8C69D7C5-0449-4FE7-B9F8-4CD2FACC6C61}" destId="{F151644A-28EB-4D29-8625-86435F7E5B3A}" srcOrd="0" destOrd="0" presId="urn:microsoft.com/office/officeart/2008/layout/LinedList"/>
    <dgm:cxn modelId="{6802E5DF-B8B0-4402-903D-34266BBCF84B}" type="presParOf" srcId="{8C69D7C5-0449-4FE7-B9F8-4CD2FACC6C61}" destId="{448B6733-C5F8-4F37-9ADA-3F7B9C39861E}" srcOrd="1" destOrd="0" presId="urn:microsoft.com/office/officeart/2008/layout/LinedList"/>
    <dgm:cxn modelId="{377E4C6D-014F-46BF-8BE7-5C5D7AC255B4}" type="presParOf" srcId="{B42EE0BA-989A-4B5E-93F8-387451F91853}" destId="{CDDCAB24-2950-4128-9A4D-395E9E230F3D}" srcOrd="6" destOrd="0" presId="urn:microsoft.com/office/officeart/2008/layout/LinedList"/>
    <dgm:cxn modelId="{D3CA4277-84B5-4066-9C9A-4057024F7BCA}" type="presParOf" srcId="{B42EE0BA-989A-4B5E-93F8-387451F91853}" destId="{48A30F94-7D95-49F2-9B5E-CD2CA96D78E3}" srcOrd="7" destOrd="0" presId="urn:microsoft.com/office/officeart/2008/layout/LinedList"/>
    <dgm:cxn modelId="{70C2CAE8-C109-4F83-B898-792B1ED7CB4E}" type="presParOf" srcId="{48A30F94-7D95-49F2-9B5E-CD2CA96D78E3}" destId="{452CD92C-5E78-4CBF-8B2B-C0BEE226AFAB}" srcOrd="0" destOrd="0" presId="urn:microsoft.com/office/officeart/2008/layout/LinedList"/>
    <dgm:cxn modelId="{A578EB4E-9F2A-4757-A01B-CD155696A5F1}" type="presParOf" srcId="{48A30F94-7D95-49F2-9B5E-CD2CA96D78E3}" destId="{65914EF5-D82F-4911-A925-7E76EAF1C23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A5646BB-0122-4396-8364-B8A625C9EE3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87071A33-3B9B-486A-9787-A0CA0D8C9A1C}">
      <dgm:prSet/>
      <dgm:spPr/>
      <dgm:t>
        <a:bodyPr/>
        <a:lstStyle/>
        <a:p>
          <a:r>
            <a:rPr lang="it-IT"/>
            <a:t>Definisci cosa ti sembra essere il problema</a:t>
          </a:r>
        </a:p>
      </dgm:t>
    </dgm:pt>
    <dgm:pt modelId="{2DA14648-2458-4F5C-92C8-65B6018CE635}" type="parTrans" cxnId="{96117D17-232B-4DFC-93B5-202B34D2A23F}">
      <dgm:prSet/>
      <dgm:spPr/>
      <dgm:t>
        <a:bodyPr/>
        <a:lstStyle/>
        <a:p>
          <a:endParaRPr lang="it-IT"/>
        </a:p>
      </dgm:t>
    </dgm:pt>
    <dgm:pt modelId="{D156949B-9A83-4E75-8038-35C4A1AA30F1}" type="sibTrans" cxnId="{96117D17-232B-4DFC-93B5-202B34D2A23F}">
      <dgm:prSet/>
      <dgm:spPr/>
      <dgm:t>
        <a:bodyPr/>
        <a:lstStyle/>
        <a:p>
          <a:endParaRPr lang="it-IT"/>
        </a:p>
      </dgm:t>
    </dgm:pt>
    <dgm:pt modelId="{3A767AE9-A159-4B5E-A1DD-DD56E720A61C}">
      <dgm:prSet/>
      <dgm:spPr/>
      <dgm:t>
        <a:bodyPr/>
        <a:lstStyle/>
        <a:p>
          <a:r>
            <a:rPr lang="it-IT"/>
            <a:t>Raccogli fatti, sensazioni e opinioni</a:t>
          </a:r>
        </a:p>
      </dgm:t>
    </dgm:pt>
    <dgm:pt modelId="{4AE9F830-F64A-4A8F-8446-CCDC3EDBF908}" type="parTrans" cxnId="{19B13C27-6A71-4F10-A077-BF7FCAB7F894}">
      <dgm:prSet/>
      <dgm:spPr/>
      <dgm:t>
        <a:bodyPr/>
        <a:lstStyle/>
        <a:p>
          <a:endParaRPr lang="it-IT"/>
        </a:p>
      </dgm:t>
    </dgm:pt>
    <dgm:pt modelId="{770A7A49-BC68-4974-90AF-EC9B93286E67}" type="sibTrans" cxnId="{19B13C27-6A71-4F10-A077-BF7FCAB7F894}">
      <dgm:prSet/>
      <dgm:spPr/>
      <dgm:t>
        <a:bodyPr/>
        <a:lstStyle/>
        <a:p>
          <a:endParaRPr lang="it-IT"/>
        </a:p>
      </dgm:t>
    </dgm:pt>
    <dgm:pt modelId="{E687C0B7-B1D8-4DA0-97A5-8740675B89DC}">
      <dgm:prSet/>
      <dgm:spPr/>
      <dgm:t>
        <a:bodyPr/>
        <a:lstStyle/>
        <a:p>
          <a:r>
            <a:rPr lang="it-IT"/>
            <a:t>Riformula il problema (in modo che tua nonna lo capisca)</a:t>
          </a:r>
        </a:p>
      </dgm:t>
    </dgm:pt>
    <dgm:pt modelId="{4358B819-2A93-4BB3-AE42-6383B5A23ABB}" type="parTrans" cxnId="{D9A0118C-DC1F-4157-B409-DEA54264490C}">
      <dgm:prSet/>
      <dgm:spPr/>
      <dgm:t>
        <a:bodyPr/>
        <a:lstStyle/>
        <a:p>
          <a:endParaRPr lang="it-IT"/>
        </a:p>
      </dgm:t>
    </dgm:pt>
    <dgm:pt modelId="{035D2E00-4301-49A9-8C02-4156BF7A6C93}" type="sibTrans" cxnId="{D9A0118C-DC1F-4157-B409-DEA54264490C}">
      <dgm:prSet/>
      <dgm:spPr/>
      <dgm:t>
        <a:bodyPr/>
        <a:lstStyle/>
        <a:p>
          <a:endParaRPr lang="it-IT"/>
        </a:p>
      </dgm:t>
    </dgm:pt>
    <dgm:pt modelId="{8A03C4F3-DCE7-4F88-880A-091D19CA4F7E}">
      <dgm:prSet/>
      <dgm:spPr/>
      <dgm:t>
        <a:bodyPr/>
        <a:lstStyle/>
        <a:p>
          <a:r>
            <a:rPr lang="it-IT"/>
            <a:t>Identifica soluzioni alternative</a:t>
          </a:r>
        </a:p>
      </dgm:t>
    </dgm:pt>
    <dgm:pt modelId="{BEA9602A-FB0B-4807-8A1E-B3FDFC75C58B}" type="parTrans" cxnId="{4FABDF79-5EB6-48CA-B815-1F61E87F95EB}">
      <dgm:prSet/>
      <dgm:spPr/>
      <dgm:t>
        <a:bodyPr/>
        <a:lstStyle/>
        <a:p>
          <a:endParaRPr lang="it-IT"/>
        </a:p>
      </dgm:t>
    </dgm:pt>
    <dgm:pt modelId="{F2F0C382-4EA2-4D0C-9D3E-DE0AF937BE45}" type="sibTrans" cxnId="{4FABDF79-5EB6-48CA-B815-1F61E87F95EB}">
      <dgm:prSet/>
      <dgm:spPr/>
      <dgm:t>
        <a:bodyPr/>
        <a:lstStyle/>
        <a:p>
          <a:endParaRPr lang="it-IT"/>
        </a:p>
      </dgm:t>
    </dgm:pt>
    <dgm:pt modelId="{BE79527C-7180-484D-B284-0F780E16B87A}">
      <dgm:prSet/>
      <dgm:spPr/>
      <dgm:t>
        <a:bodyPr/>
        <a:lstStyle/>
        <a:p>
          <a:r>
            <a:rPr lang="it-IT"/>
            <a:t>Valuta le alternative</a:t>
          </a:r>
        </a:p>
      </dgm:t>
    </dgm:pt>
    <dgm:pt modelId="{2EE84231-7A67-48FB-809D-0B4D27FB10D4}" type="parTrans" cxnId="{40658BDD-0234-41EC-ABA7-828506537E95}">
      <dgm:prSet/>
      <dgm:spPr/>
      <dgm:t>
        <a:bodyPr/>
        <a:lstStyle/>
        <a:p>
          <a:endParaRPr lang="it-IT"/>
        </a:p>
      </dgm:t>
    </dgm:pt>
    <dgm:pt modelId="{6921796B-4E54-4F07-AC2B-72A244E2C5F6}" type="sibTrans" cxnId="{40658BDD-0234-41EC-ABA7-828506537E95}">
      <dgm:prSet/>
      <dgm:spPr/>
      <dgm:t>
        <a:bodyPr/>
        <a:lstStyle/>
        <a:p>
          <a:endParaRPr lang="it-IT"/>
        </a:p>
      </dgm:t>
    </dgm:pt>
    <dgm:pt modelId="{D66A01D0-9123-4FBF-8642-A471DC85DF32}">
      <dgm:prSet/>
      <dgm:spPr/>
      <dgm:t>
        <a:bodyPr/>
        <a:lstStyle/>
        <a:p>
          <a:r>
            <a:rPr lang="it-IT"/>
            <a:t>Attua la decisione </a:t>
          </a:r>
        </a:p>
      </dgm:t>
    </dgm:pt>
    <dgm:pt modelId="{1E29D972-651B-497D-81AF-8FEB080CA0B2}" type="parTrans" cxnId="{38505AA2-C79C-4972-81FD-88DF283D2588}">
      <dgm:prSet/>
      <dgm:spPr/>
      <dgm:t>
        <a:bodyPr/>
        <a:lstStyle/>
        <a:p>
          <a:endParaRPr lang="it-IT"/>
        </a:p>
      </dgm:t>
    </dgm:pt>
    <dgm:pt modelId="{57BF1057-78E8-47A2-ABEA-EA18A5E8AF52}" type="sibTrans" cxnId="{38505AA2-C79C-4972-81FD-88DF283D2588}">
      <dgm:prSet/>
      <dgm:spPr/>
      <dgm:t>
        <a:bodyPr/>
        <a:lstStyle/>
        <a:p>
          <a:endParaRPr lang="it-IT"/>
        </a:p>
      </dgm:t>
    </dgm:pt>
    <dgm:pt modelId="{1F345933-AE13-401C-871F-489E68FBE387}">
      <dgm:prSet/>
      <dgm:spPr/>
      <dgm:t>
        <a:bodyPr/>
        <a:lstStyle/>
        <a:p>
          <a:r>
            <a:rPr lang="it-IT"/>
            <a:t>Valuta i risultati</a:t>
          </a:r>
        </a:p>
      </dgm:t>
    </dgm:pt>
    <dgm:pt modelId="{E4242AC8-639C-44B5-9CBC-1109ECF5E025}" type="parTrans" cxnId="{D9368F82-3876-4AA6-85E6-ED810D3ACD4F}">
      <dgm:prSet/>
      <dgm:spPr/>
      <dgm:t>
        <a:bodyPr/>
        <a:lstStyle/>
        <a:p>
          <a:endParaRPr lang="it-IT"/>
        </a:p>
      </dgm:t>
    </dgm:pt>
    <dgm:pt modelId="{16FD3E88-8AD3-49DC-8E51-9F1B5B3AAA93}" type="sibTrans" cxnId="{D9368F82-3876-4AA6-85E6-ED810D3ACD4F}">
      <dgm:prSet/>
      <dgm:spPr/>
      <dgm:t>
        <a:bodyPr/>
        <a:lstStyle/>
        <a:p>
          <a:endParaRPr lang="it-IT"/>
        </a:p>
      </dgm:t>
    </dgm:pt>
    <dgm:pt modelId="{267EBD18-7F0D-44C3-A435-C56F592FC874}" type="pres">
      <dgm:prSet presAssocID="{FA5646BB-0122-4396-8364-B8A625C9EE32}" presName="vert0" presStyleCnt="0">
        <dgm:presLayoutVars>
          <dgm:dir/>
          <dgm:animOne val="branch"/>
          <dgm:animLvl val="lvl"/>
        </dgm:presLayoutVars>
      </dgm:prSet>
      <dgm:spPr/>
    </dgm:pt>
    <dgm:pt modelId="{DAAD04DB-54E4-4604-9CFB-C327E3FC81C8}" type="pres">
      <dgm:prSet presAssocID="{87071A33-3B9B-486A-9787-A0CA0D8C9A1C}" presName="thickLine" presStyleLbl="alignNode1" presStyleIdx="0" presStyleCnt="7"/>
      <dgm:spPr/>
    </dgm:pt>
    <dgm:pt modelId="{721320E7-FBCB-468E-B1DB-0E97BD1AD58E}" type="pres">
      <dgm:prSet presAssocID="{87071A33-3B9B-486A-9787-A0CA0D8C9A1C}" presName="horz1" presStyleCnt="0"/>
      <dgm:spPr/>
    </dgm:pt>
    <dgm:pt modelId="{FDBE30EB-7865-40AA-BBB4-C4156ADDA0F2}" type="pres">
      <dgm:prSet presAssocID="{87071A33-3B9B-486A-9787-A0CA0D8C9A1C}" presName="tx1" presStyleLbl="revTx" presStyleIdx="0" presStyleCnt="7"/>
      <dgm:spPr/>
    </dgm:pt>
    <dgm:pt modelId="{166B2DFC-E8FD-4AEC-923B-D0DDC155149F}" type="pres">
      <dgm:prSet presAssocID="{87071A33-3B9B-486A-9787-A0CA0D8C9A1C}" presName="vert1" presStyleCnt="0"/>
      <dgm:spPr/>
    </dgm:pt>
    <dgm:pt modelId="{EE8FD7EF-F1A0-4EE1-81AF-16C572F64E4F}" type="pres">
      <dgm:prSet presAssocID="{3A767AE9-A159-4B5E-A1DD-DD56E720A61C}" presName="thickLine" presStyleLbl="alignNode1" presStyleIdx="1" presStyleCnt="7"/>
      <dgm:spPr/>
    </dgm:pt>
    <dgm:pt modelId="{83E42775-6055-4366-B9D1-0D324E754C18}" type="pres">
      <dgm:prSet presAssocID="{3A767AE9-A159-4B5E-A1DD-DD56E720A61C}" presName="horz1" presStyleCnt="0"/>
      <dgm:spPr/>
    </dgm:pt>
    <dgm:pt modelId="{11D6A87B-176C-4A1E-9508-01741FCA6703}" type="pres">
      <dgm:prSet presAssocID="{3A767AE9-A159-4B5E-A1DD-DD56E720A61C}" presName="tx1" presStyleLbl="revTx" presStyleIdx="1" presStyleCnt="7"/>
      <dgm:spPr/>
    </dgm:pt>
    <dgm:pt modelId="{F7270D09-C718-46B1-9425-91BF6D9C3F75}" type="pres">
      <dgm:prSet presAssocID="{3A767AE9-A159-4B5E-A1DD-DD56E720A61C}" presName="vert1" presStyleCnt="0"/>
      <dgm:spPr/>
    </dgm:pt>
    <dgm:pt modelId="{036121C6-5896-4A9C-853C-DD12C0D8463C}" type="pres">
      <dgm:prSet presAssocID="{E687C0B7-B1D8-4DA0-97A5-8740675B89DC}" presName="thickLine" presStyleLbl="alignNode1" presStyleIdx="2" presStyleCnt="7"/>
      <dgm:spPr/>
    </dgm:pt>
    <dgm:pt modelId="{7890687D-1D01-49E7-B956-AA395CC4D296}" type="pres">
      <dgm:prSet presAssocID="{E687C0B7-B1D8-4DA0-97A5-8740675B89DC}" presName="horz1" presStyleCnt="0"/>
      <dgm:spPr/>
    </dgm:pt>
    <dgm:pt modelId="{79DC9860-6E8E-4AF2-96C4-DF292622299B}" type="pres">
      <dgm:prSet presAssocID="{E687C0B7-B1D8-4DA0-97A5-8740675B89DC}" presName="tx1" presStyleLbl="revTx" presStyleIdx="2" presStyleCnt="7"/>
      <dgm:spPr/>
    </dgm:pt>
    <dgm:pt modelId="{613CD798-6B78-4BC2-994D-2EF6F5EE381C}" type="pres">
      <dgm:prSet presAssocID="{E687C0B7-B1D8-4DA0-97A5-8740675B89DC}" presName="vert1" presStyleCnt="0"/>
      <dgm:spPr/>
    </dgm:pt>
    <dgm:pt modelId="{00A55834-E9E2-4914-AFC4-312A35AD10E1}" type="pres">
      <dgm:prSet presAssocID="{8A03C4F3-DCE7-4F88-880A-091D19CA4F7E}" presName="thickLine" presStyleLbl="alignNode1" presStyleIdx="3" presStyleCnt="7"/>
      <dgm:spPr/>
    </dgm:pt>
    <dgm:pt modelId="{13DAC35A-716E-477A-982A-4E8E5DE29D0F}" type="pres">
      <dgm:prSet presAssocID="{8A03C4F3-DCE7-4F88-880A-091D19CA4F7E}" presName="horz1" presStyleCnt="0"/>
      <dgm:spPr/>
    </dgm:pt>
    <dgm:pt modelId="{395A5083-4BD6-4748-892A-17188B370011}" type="pres">
      <dgm:prSet presAssocID="{8A03C4F3-DCE7-4F88-880A-091D19CA4F7E}" presName="tx1" presStyleLbl="revTx" presStyleIdx="3" presStyleCnt="7"/>
      <dgm:spPr/>
    </dgm:pt>
    <dgm:pt modelId="{0AA7AAAA-0A39-455C-AA70-A7FE7347FF12}" type="pres">
      <dgm:prSet presAssocID="{8A03C4F3-DCE7-4F88-880A-091D19CA4F7E}" presName="vert1" presStyleCnt="0"/>
      <dgm:spPr/>
    </dgm:pt>
    <dgm:pt modelId="{E02A6F9A-5FBD-4974-BB74-357C22F40357}" type="pres">
      <dgm:prSet presAssocID="{BE79527C-7180-484D-B284-0F780E16B87A}" presName="thickLine" presStyleLbl="alignNode1" presStyleIdx="4" presStyleCnt="7"/>
      <dgm:spPr/>
    </dgm:pt>
    <dgm:pt modelId="{2E46C395-DD14-403C-A8FC-A9F8D39E3E13}" type="pres">
      <dgm:prSet presAssocID="{BE79527C-7180-484D-B284-0F780E16B87A}" presName="horz1" presStyleCnt="0"/>
      <dgm:spPr/>
    </dgm:pt>
    <dgm:pt modelId="{58A5A91D-652F-415B-B9F7-85DC72775BE4}" type="pres">
      <dgm:prSet presAssocID="{BE79527C-7180-484D-B284-0F780E16B87A}" presName="tx1" presStyleLbl="revTx" presStyleIdx="4" presStyleCnt="7"/>
      <dgm:spPr/>
    </dgm:pt>
    <dgm:pt modelId="{FA8A436A-CF9E-42D6-A1B2-7E3DC2498D6E}" type="pres">
      <dgm:prSet presAssocID="{BE79527C-7180-484D-B284-0F780E16B87A}" presName="vert1" presStyleCnt="0"/>
      <dgm:spPr/>
    </dgm:pt>
    <dgm:pt modelId="{E45D13F6-F1B1-4416-AB29-CCFE49A9C614}" type="pres">
      <dgm:prSet presAssocID="{D66A01D0-9123-4FBF-8642-A471DC85DF32}" presName="thickLine" presStyleLbl="alignNode1" presStyleIdx="5" presStyleCnt="7"/>
      <dgm:spPr/>
    </dgm:pt>
    <dgm:pt modelId="{EAD7FBA2-332C-44D5-8B45-58C49F105DA5}" type="pres">
      <dgm:prSet presAssocID="{D66A01D0-9123-4FBF-8642-A471DC85DF32}" presName="horz1" presStyleCnt="0"/>
      <dgm:spPr/>
    </dgm:pt>
    <dgm:pt modelId="{5C2B4A1F-2655-4AA2-A9D4-639DEDD1E73C}" type="pres">
      <dgm:prSet presAssocID="{D66A01D0-9123-4FBF-8642-A471DC85DF32}" presName="tx1" presStyleLbl="revTx" presStyleIdx="5" presStyleCnt="7"/>
      <dgm:spPr/>
    </dgm:pt>
    <dgm:pt modelId="{E7B966B3-8D1A-4B43-9027-93B7AF744F67}" type="pres">
      <dgm:prSet presAssocID="{D66A01D0-9123-4FBF-8642-A471DC85DF32}" presName="vert1" presStyleCnt="0"/>
      <dgm:spPr/>
    </dgm:pt>
    <dgm:pt modelId="{2BA8AB48-B4E8-42C6-A853-4AE0BD2B91EF}" type="pres">
      <dgm:prSet presAssocID="{1F345933-AE13-401C-871F-489E68FBE387}" presName="thickLine" presStyleLbl="alignNode1" presStyleIdx="6" presStyleCnt="7"/>
      <dgm:spPr/>
    </dgm:pt>
    <dgm:pt modelId="{2EE983BC-5D83-4171-AAE9-2BD28DF5FD2A}" type="pres">
      <dgm:prSet presAssocID="{1F345933-AE13-401C-871F-489E68FBE387}" presName="horz1" presStyleCnt="0"/>
      <dgm:spPr/>
    </dgm:pt>
    <dgm:pt modelId="{C67D4E89-F8FD-4E5B-A50A-165B8265202A}" type="pres">
      <dgm:prSet presAssocID="{1F345933-AE13-401C-871F-489E68FBE387}" presName="tx1" presStyleLbl="revTx" presStyleIdx="6" presStyleCnt="7"/>
      <dgm:spPr/>
    </dgm:pt>
    <dgm:pt modelId="{2FB4BCEE-6E07-49C8-97F3-C02463E4AF59}" type="pres">
      <dgm:prSet presAssocID="{1F345933-AE13-401C-871F-489E68FBE387}" presName="vert1" presStyleCnt="0"/>
      <dgm:spPr/>
    </dgm:pt>
  </dgm:ptLst>
  <dgm:cxnLst>
    <dgm:cxn modelId="{68862A10-038C-430B-90DF-C6FF77ADC604}" type="presOf" srcId="{D66A01D0-9123-4FBF-8642-A471DC85DF32}" destId="{5C2B4A1F-2655-4AA2-A9D4-639DEDD1E73C}" srcOrd="0" destOrd="0" presId="urn:microsoft.com/office/officeart/2008/layout/LinedList"/>
    <dgm:cxn modelId="{96117D17-232B-4DFC-93B5-202B34D2A23F}" srcId="{FA5646BB-0122-4396-8364-B8A625C9EE32}" destId="{87071A33-3B9B-486A-9787-A0CA0D8C9A1C}" srcOrd="0" destOrd="0" parTransId="{2DA14648-2458-4F5C-92C8-65B6018CE635}" sibTransId="{D156949B-9A83-4E75-8038-35C4A1AA30F1}"/>
    <dgm:cxn modelId="{228A5324-12A0-4271-AC4D-6F1EA034D1D0}" type="presOf" srcId="{8A03C4F3-DCE7-4F88-880A-091D19CA4F7E}" destId="{395A5083-4BD6-4748-892A-17188B370011}" srcOrd="0" destOrd="0" presId="urn:microsoft.com/office/officeart/2008/layout/LinedList"/>
    <dgm:cxn modelId="{19B13C27-6A71-4F10-A077-BF7FCAB7F894}" srcId="{FA5646BB-0122-4396-8364-B8A625C9EE32}" destId="{3A767AE9-A159-4B5E-A1DD-DD56E720A61C}" srcOrd="1" destOrd="0" parTransId="{4AE9F830-F64A-4A8F-8446-CCDC3EDBF908}" sibTransId="{770A7A49-BC68-4974-90AF-EC9B93286E67}"/>
    <dgm:cxn modelId="{D5EDAA35-2193-40F6-82B1-009FBADABF7F}" type="presOf" srcId="{FA5646BB-0122-4396-8364-B8A625C9EE32}" destId="{267EBD18-7F0D-44C3-A435-C56F592FC874}" srcOrd="0" destOrd="0" presId="urn:microsoft.com/office/officeart/2008/layout/LinedList"/>
    <dgm:cxn modelId="{52AABB71-E4C1-4409-A8E5-6FD1FD8F3CE7}" type="presOf" srcId="{1F345933-AE13-401C-871F-489E68FBE387}" destId="{C67D4E89-F8FD-4E5B-A50A-165B8265202A}" srcOrd="0" destOrd="0" presId="urn:microsoft.com/office/officeart/2008/layout/LinedList"/>
    <dgm:cxn modelId="{28268753-86B5-425C-A753-5FDEE1D78CFE}" type="presOf" srcId="{E687C0B7-B1D8-4DA0-97A5-8740675B89DC}" destId="{79DC9860-6E8E-4AF2-96C4-DF292622299B}" srcOrd="0" destOrd="0" presId="urn:microsoft.com/office/officeart/2008/layout/LinedList"/>
    <dgm:cxn modelId="{4FABDF79-5EB6-48CA-B815-1F61E87F95EB}" srcId="{FA5646BB-0122-4396-8364-B8A625C9EE32}" destId="{8A03C4F3-DCE7-4F88-880A-091D19CA4F7E}" srcOrd="3" destOrd="0" parTransId="{BEA9602A-FB0B-4807-8A1E-B3FDFC75C58B}" sibTransId="{F2F0C382-4EA2-4D0C-9D3E-DE0AF937BE45}"/>
    <dgm:cxn modelId="{D9368F82-3876-4AA6-85E6-ED810D3ACD4F}" srcId="{FA5646BB-0122-4396-8364-B8A625C9EE32}" destId="{1F345933-AE13-401C-871F-489E68FBE387}" srcOrd="6" destOrd="0" parTransId="{E4242AC8-639C-44B5-9CBC-1109ECF5E025}" sibTransId="{16FD3E88-8AD3-49DC-8E51-9F1B5B3AAA93}"/>
    <dgm:cxn modelId="{D9A0118C-DC1F-4157-B409-DEA54264490C}" srcId="{FA5646BB-0122-4396-8364-B8A625C9EE32}" destId="{E687C0B7-B1D8-4DA0-97A5-8740675B89DC}" srcOrd="2" destOrd="0" parTransId="{4358B819-2A93-4BB3-AE42-6383B5A23ABB}" sibTransId="{035D2E00-4301-49A9-8C02-4156BF7A6C93}"/>
    <dgm:cxn modelId="{92EEAE9C-D44D-4123-820B-35C262720A57}" type="presOf" srcId="{87071A33-3B9B-486A-9787-A0CA0D8C9A1C}" destId="{FDBE30EB-7865-40AA-BBB4-C4156ADDA0F2}" srcOrd="0" destOrd="0" presId="urn:microsoft.com/office/officeart/2008/layout/LinedList"/>
    <dgm:cxn modelId="{38505AA2-C79C-4972-81FD-88DF283D2588}" srcId="{FA5646BB-0122-4396-8364-B8A625C9EE32}" destId="{D66A01D0-9123-4FBF-8642-A471DC85DF32}" srcOrd="5" destOrd="0" parTransId="{1E29D972-651B-497D-81AF-8FEB080CA0B2}" sibTransId="{57BF1057-78E8-47A2-ABEA-EA18A5E8AF52}"/>
    <dgm:cxn modelId="{58972CC3-00B1-4BFA-9259-D6BBBC7080B5}" type="presOf" srcId="{3A767AE9-A159-4B5E-A1DD-DD56E720A61C}" destId="{11D6A87B-176C-4A1E-9508-01741FCA6703}" srcOrd="0" destOrd="0" presId="urn:microsoft.com/office/officeart/2008/layout/LinedList"/>
    <dgm:cxn modelId="{44BEEAD0-0374-49CB-BADC-E0385EA5DF1D}" type="presOf" srcId="{BE79527C-7180-484D-B284-0F780E16B87A}" destId="{58A5A91D-652F-415B-B9F7-85DC72775BE4}" srcOrd="0" destOrd="0" presId="urn:microsoft.com/office/officeart/2008/layout/LinedList"/>
    <dgm:cxn modelId="{40658BDD-0234-41EC-ABA7-828506537E95}" srcId="{FA5646BB-0122-4396-8364-B8A625C9EE32}" destId="{BE79527C-7180-484D-B284-0F780E16B87A}" srcOrd="4" destOrd="0" parTransId="{2EE84231-7A67-48FB-809D-0B4D27FB10D4}" sibTransId="{6921796B-4E54-4F07-AC2B-72A244E2C5F6}"/>
    <dgm:cxn modelId="{BE435BBC-BF1E-4BA9-B393-721258465E21}" type="presParOf" srcId="{267EBD18-7F0D-44C3-A435-C56F592FC874}" destId="{DAAD04DB-54E4-4604-9CFB-C327E3FC81C8}" srcOrd="0" destOrd="0" presId="urn:microsoft.com/office/officeart/2008/layout/LinedList"/>
    <dgm:cxn modelId="{F1772666-7EC1-462C-9D9E-16CC2530D12B}" type="presParOf" srcId="{267EBD18-7F0D-44C3-A435-C56F592FC874}" destId="{721320E7-FBCB-468E-B1DB-0E97BD1AD58E}" srcOrd="1" destOrd="0" presId="urn:microsoft.com/office/officeart/2008/layout/LinedList"/>
    <dgm:cxn modelId="{A6C525B9-44B8-4DAA-A0AF-2B3D6F2ECA9E}" type="presParOf" srcId="{721320E7-FBCB-468E-B1DB-0E97BD1AD58E}" destId="{FDBE30EB-7865-40AA-BBB4-C4156ADDA0F2}" srcOrd="0" destOrd="0" presId="urn:microsoft.com/office/officeart/2008/layout/LinedList"/>
    <dgm:cxn modelId="{C0B48C13-338D-4309-B75C-A5914C8608BC}" type="presParOf" srcId="{721320E7-FBCB-468E-B1DB-0E97BD1AD58E}" destId="{166B2DFC-E8FD-4AEC-923B-D0DDC155149F}" srcOrd="1" destOrd="0" presId="urn:microsoft.com/office/officeart/2008/layout/LinedList"/>
    <dgm:cxn modelId="{B5B89113-4DA0-40E2-9D54-8DD7959EF660}" type="presParOf" srcId="{267EBD18-7F0D-44C3-A435-C56F592FC874}" destId="{EE8FD7EF-F1A0-4EE1-81AF-16C572F64E4F}" srcOrd="2" destOrd="0" presId="urn:microsoft.com/office/officeart/2008/layout/LinedList"/>
    <dgm:cxn modelId="{CC179862-D5B0-4749-9AAF-FBEB5EEDA4D6}" type="presParOf" srcId="{267EBD18-7F0D-44C3-A435-C56F592FC874}" destId="{83E42775-6055-4366-B9D1-0D324E754C18}" srcOrd="3" destOrd="0" presId="urn:microsoft.com/office/officeart/2008/layout/LinedList"/>
    <dgm:cxn modelId="{EB406000-876D-4B79-A06B-D1763C392ADF}" type="presParOf" srcId="{83E42775-6055-4366-B9D1-0D324E754C18}" destId="{11D6A87B-176C-4A1E-9508-01741FCA6703}" srcOrd="0" destOrd="0" presId="urn:microsoft.com/office/officeart/2008/layout/LinedList"/>
    <dgm:cxn modelId="{10AB2A3B-648E-4003-9E29-C33FB3AAEAF4}" type="presParOf" srcId="{83E42775-6055-4366-B9D1-0D324E754C18}" destId="{F7270D09-C718-46B1-9425-91BF6D9C3F75}" srcOrd="1" destOrd="0" presId="urn:microsoft.com/office/officeart/2008/layout/LinedList"/>
    <dgm:cxn modelId="{8144D3ED-5BB4-449B-9DA8-6387E7CAB0B5}" type="presParOf" srcId="{267EBD18-7F0D-44C3-A435-C56F592FC874}" destId="{036121C6-5896-4A9C-853C-DD12C0D8463C}" srcOrd="4" destOrd="0" presId="urn:microsoft.com/office/officeart/2008/layout/LinedList"/>
    <dgm:cxn modelId="{04C13442-5EC6-43EB-9DA5-97A51DFCF9D7}" type="presParOf" srcId="{267EBD18-7F0D-44C3-A435-C56F592FC874}" destId="{7890687D-1D01-49E7-B956-AA395CC4D296}" srcOrd="5" destOrd="0" presId="urn:microsoft.com/office/officeart/2008/layout/LinedList"/>
    <dgm:cxn modelId="{A327C29E-8798-4A4C-93A7-6213D1ABFB46}" type="presParOf" srcId="{7890687D-1D01-49E7-B956-AA395CC4D296}" destId="{79DC9860-6E8E-4AF2-96C4-DF292622299B}" srcOrd="0" destOrd="0" presId="urn:microsoft.com/office/officeart/2008/layout/LinedList"/>
    <dgm:cxn modelId="{49949AD7-410E-46D5-BDEE-FC46220AE99C}" type="presParOf" srcId="{7890687D-1D01-49E7-B956-AA395CC4D296}" destId="{613CD798-6B78-4BC2-994D-2EF6F5EE381C}" srcOrd="1" destOrd="0" presId="urn:microsoft.com/office/officeart/2008/layout/LinedList"/>
    <dgm:cxn modelId="{BC9B3A68-F89D-4590-85C1-8FB726CEE1EF}" type="presParOf" srcId="{267EBD18-7F0D-44C3-A435-C56F592FC874}" destId="{00A55834-E9E2-4914-AFC4-312A35AD10E1}" srcOrd="6" destOrd="0" presId="urn:microsoft.com/office/officeart/2008/layout/LinedList"/>
    <dgm:cxn modelId="{CD60D1ED-F570-4F98-AFB2-6D1C6822C5AE}" type="presParOf" srcId="{267EBD18-7F0D-44C3-A435-C56F592FC874}" destId="{13DAC35A-716E-477A-982A-4E8E5DE29D0F}" srcOrd="7" destOrd="0" presId="urn:microsoft.com/office/officeart/2008/layout/LinedList"/>
    <dgm:cxn modelId="{2ACE2AFD-F897-489E-A258-7AB27FC35658}" type="presParOf" srcId="{13DAC35A-716E-477A-982A-4E8E5DE29D0F}" destId="{395A5083-4BD6-4748-892A-17188B370011}" srcOrd="0" destOrd="0" presId="urn:microsoft.com/office/officeart/2008/layout/LinedList"/>
    <dgm:cxn modelId="{33AEE039-C755-4EDF-A829-A629783BE851}" type="presParOf" srcId="{13DAC35A-716E-477A-982A-4E8E5DE29D0F}" destId="{0AA7AAAA-0A39-455C-AA70-A7FE7347FF12}" srcOrd="1" destOrd="0" presId="urn:microsoft.com/office/officeart/2008/layout/LinedList"/>
    <dgm:cxn modelId="{86301FE5-0967-4E4F-A069-DEC6482CA555}" type="presParOf" srcId="{267EBD18-7F0D-44C3-A435-C56F592FC874}" destId="{E02A6F9A-5FBD-4974-BB74-357C22F40357}" srcOrd="8" destOrd="0" presId="urn:microsoft.com/office/officeart/2008/layout/LinedList"/>
    <dgm:cxn modelId="{9C2FA1AA-E97E-4F9B-BD76-D1D9F10A79AD}" type="presParOf" srcId="{267EBD18-7F0D-44C3-A435-C56F592FC874}" destId="{2E46C395-DD14-403C-A8FC-A9F8D39E3E13}" srcOrd="9" destOrd="0" presId="urn:microsoft.com/office/officeart/2008/layout/LinedList"/>
    <dgm:cxn modelId="{0323418E-D0F7-4C28-B616-87134E56C32A}" type="presParOf" srcId="{2E46C395-DD14-403C-A8FC-A9F8D39E3E13}" destId="{58A5A91D-652F-415B-B9F7-85DC72775BE4}" srcOrd="0" destOrd="0" presId="urn:microsoft.com/office/officeart/2008/layout/LinedList"/>
    <dgm:cxn modelId="{B82170E0-907C-4E40-89BE-A3E6A8B042E0}" type="presParOf" srcId="{2E46C395-DD14-403C-A8FC-A9F8D39E3E13}" destId="{FA8A436A-CF9E-42D6-A1B2-7E3DC2498D6E}" srcOrd="1" destOrd="0" presId="urn:microsoft.com/office/officeart/2008/layout/LinedList"/>
    <dgm:cxn modelId="{9C3BBDE7-BA01-4CB3-942C-32B1F67BC307}" type="presParOf" srcId="{267EBD18-7F0D-44C3-A435-C56F592FC874}" destId="{E45D13F6-F1B1-4416-AB29-CCFE49A9C614}" srcOrd="10" destOrd="0" presId="urn:microsoft.com/office/officeart/2008/layout/LinedList"/>
    <dgm:cxn modelId="{5C52A3F4-5721-49E2-955C-5E7C967FD30E}" type="presParOf" srcId="{267EBD18-7F0D-44C3-A435-C56F592FC874}" destId="{EAD7FBA2-332C-44D5-8B45-58C49F105DA5}" srcOrd="11" destOrd="0" presId="urn:microsoft.com/office/officeart/2008/layout/LinedList"/>
    <dgm:cxn modelId="{B4BB2A9A-64D8-4908-A070-875D36A3DC53}" type="presParOf" srcId="{EAD7FBA2-332C-44D5-8B45-58C49F105DA5}" destId="{5C2B4A1F-2655-4AA2-A9D4-639DEDD1E73C}" srcOrd="0" destOrd="0" presId="urn:microsoft.com/office/officeart/2008/layout/LinedList"/>
    <dgm:cxn modelId="{D714579B-4C00-49A9-A2A0-99540CD117A4}" type="presParOf" srcId="{EAD7FBA2-332C-44D5-8B45-58C49F105DA5}" destId="{E7B966B3-8D1A-4B43-9027-93B7AF744F67}" srcOrd="1" destOrd="0" presId="urn:microsoft.com/office/officeart/2008/layout/LinedList"/>
    <dgm:cxn modelId="{8B29F96D-9ED5-410D-9AF6-D7CD08E914F4}" type="presParOf" srcId="{267EBD18-7F0D-44C3-A435-C56F592FC874}" destId="{2BA8AB48-B4E8-42C6-A853-4AE0BD2B91EF}" srcOrd="12" destOrd="0" presId="urn:microsoft.com/office/officeart/2008/layout/LinedList"/>
    <dgm:cxn modelId="{923B2DED-A954-410B-BB7F-AE02F7B0B5E5}" type="presParOf" srcId="{267EBD18-7F0D-44C3-A435-C56F592FC874}" destId="{2EE983BC-5D83-4171-AAE9-2BD28DF5FD2A}" srcOrd="13" destOrd="0" presId="urn:microsoft.com/office/officeart/2008/layout/LinedList"/>
    <dgm:cxn modelId="{CF8AF39A-D8E5-4C75-AD93-90E235699A72}" type="presParOf" srcId="{2EE983BC-5D83-4171-AAE9-2BD28DF5FD2A}" destId="{C67D4E89-F8FD-4E5B-A50A-165B8265202A}" srcOrd="0" destOrd="0" presId="urn:microsoft.com/office/officeart/2008/layout/LinedList"/>
    <dgm:cxn modelId="{AE72568D-6201-4962-8E64-EB7197C3F5EC}" type="presParOf" srcId="{2EE983BC-5D83-4171-AAE9-2BD28DF5FD2A}" destId="{2FB4BCEE-6E07-49C8-97F3-C02463E4AF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ECF2049-95AC-43D1-94B8-C583CAA63FA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8A6A1863-9C00-4EE3-A4AF-F49162189F72}">
      <dgm:prSet/>
      <dgm:spPr/>
      <dgm:t>
        <a:bodyPr/>
        <a:lstStyle/>
        <a:p>
          <a:r>
            <a:rPr lang="it-IT" i="1" dirty="0"/>
            <a:t>Sotto un ponte nuotano due anatre davanti a due anatre, due anatre dietro a due anatre e due anatre in mezzo</a:t>
          </a:r>
        </a:p>
      </dgm:t>
    </dgm:pt>
    <dgm:pt modelId="{A6DB3693-BEDB-4CD1-85D5-9240D8375975}" type="parTrans" cxnId="{DE99AF4D-2C6B-45C1-BE8C-C7D75C39FAE4}">
      <dgm:prSet/>
      <dgm:spPr/>
      <dgm:t>
        <a:bodyPr/>
        <a:lstStyle/>
        <a:p>
          <a:endParaRPr lang="it-IT"/>
        </a:p>
      </dgm:t>
    </dgm:pt>
    <dgm:pt modelId="{45FC9D8E-15FA-41FE-BD44-B94F6D3877C6}" type="sibTrans" cxnId="{DE99AF4D-2C6B-45C1-BE8C-C7D75C39FAE4}">
      <dgm:prSet/>
      <dgm:spPr/>
      <dgm:t>
        <a:bodyPr/>
        <a:lstStyle/>
        <a:p>
          <a:endParaRPr lang="it-IT"/>
        </a:p>
      </dgm:t>
    </dgm:pt>
    <dgm:pt modelId="{FF0F3F01-3D30-4866-AE80-717A6595DA36}">
      <dgm:prSet/>
      <dgm:spPr/>
      <dgm:t>
        <a:bodyPr/>
        <a:lstStyle/>
        <a:p>
          <a:r>
            <a:rPr lang="it-IT"/>
            <a:t>Quante anatre nuotano sotto il ponte?</a:t>
          </a:r>
        </a:p>
      </dgm:t>
    </dgm:pt>
    <dgm:pt modelId="{AFC80D68-AE35-4ED5-A200-EE7C2146EBB6}" type="parTrans" cxnId="{E530C150-DE14-4A10-B717-1B678B4E4073}">
      <dgm:prSet/>
      <dgm:spPr/>
      <dgm:t>
        <a:bodyPr/>
        <a:lstStyle/>
        <a:p>
          <a:endParaRPr lang="it-IT"/>
        </a:p>
      </dgm:t>
    </dgm:pt>
    <dgm:pt modelId="{89669992-22DA-41EC-BB52-891460FB071E}" type="sibTrans" cxnId="{E530C150-DE14-4A10-B717-1B678B4E4073}">
      <dgm:prSet/>
      <dgm:spPr/>
      <dgm:t>
        <a:bodyPr/>
        <a:lstStyle/>
        <a:p>
          <a:endParaRPr lang="it-IT"/>
        </a:p>
      </dgm:t>
    </dgm:pt>
    <dgm:pt modelId="{75F2CB6B-2661-4553-AD49-88BC0A4041CC}" type="pres">
      <dgm:prSet presAssocID="{CECF2049-95AC-43D1-94B8-C583CAA63FAB}" presName="vert0" presStyleCnt="0">
        <dgm:presLayoutVars>
          <dgm:dir/>
          <dgm:animOne val="branch"/>
          <dgm:animLvl val="lvl"/>
        </dgm:presLayoutVars>
      </dgm:prSet>
      <dgm:spPr/>
    </dgm:pt>
    <dgm:pt modelId="{BEED4299-182A-4726-9C6C-654BB744E1B2}" type="pres">
      <dgm:prSet presAssocID="{8A6A1863-9C00-4EE3-A4AF-F49162189F72}" presName="thickLine" presStyleLbl="alignNode1" presStyleIdx="0" presStyleCnt="2"/>
      <dgm:spPr/>
    </dgm:pt>
    <dgm:pt modelId="{CF882175-4BD4-4162-ADC9-8CACE8425907}" type="pres">
      <dgm:prSet presAssocID="{8A6A1863-9C00-4EE3-A4AF-F49162189F72}" presName="horz1" presStyleCnt="0"/>
      <dgm:spPr/>
    </dgm:pt>
    <dgm:pt modelId="{C7183FE2-ACB0-4B88-8D74-D692B247EAC3}" type="pres">
      <dgm:prSet presAssocID="{8A6A1863-9C00-4EE3-A4AF-F49162189F72}" presName="tx1" presStyleLbl="revTx" presStyleIdx="0" presStyleCnt="2"/>
      <dgm:spPr/>
    </dgm:pt>
    <dgm:pt modelId="{EE9D582D-5621-463E-95E7-DF4DF69793D1}" type="pres">
      <dgm:prSet presAssocID="{8A6A1863-9C00-4EE3-A4AF-F49162189F72}" presName="vert1" presStyleCnt="0"/>
      <dgm:spPr/>
    </dgm:pt>
    <dgm:pt modelId="{C6C30A4E-7A72-400F-9B34-F2A78483F95C}" type="pres">
      <dgm:prSet presAssocID="{FF0F3F01-3D30-4866-AE80-717A6595DA36}" presName="thickLine" presStyleLbl="alignNode1" presStyleIdx="1" presStyleCnt="2"/>
      <dgm:spPr/>
    </dgm:pt>
    <dgm:pt modelId="{0757F85C-88BB-4FEB-B1F3-FF6261869A83}" type="pres">
      <dgm:prSet presAssocID="{FF0F3F01-3D30-4866-AE80-717A6595DA36}" presName="horz1" presStyleCnt="0"/>
      <dgm:spPr/>
    </dgm:pt>
    <dgm:pt modelId="{CE466547-644D-449B-A217-0F3AC123429D}" type="pres">
      <dgm:prSet presAssocID="{FF0F3F01-3D30-4866-AE80-717A6595DA36}" presName="tx1" presStyleLbl="revTx" presStyleIdx="1" presStyleCnt="2"/>
      <dgm:spPr/>
    </dgm:pt>
    <dgm:pt modelId="{79B3A3B6-F55D-44D6-96FA-90476D097A48}" type="pres">
      <dgm:prSet presAssocID="{FF0F3F01-3D30-4866-AE80-717A6595DA36}" presName="vert1" presStyleCnt="0"/>
      <dgm:spPr/>
    </dgm:pt>
  </dgm:ptLst>
  <dgm:cxnLst>
    <dgm:cxn modelId="{DE99AF4D-2C6B-45C1-BE8C-C7D75C39FAE4}" srcId="{CECF2049-95AC-43D1-94B8-C583CAA63FAB}" destId="{8A6A1863-9C00-4EE3-A4AF-F49162189F72}" srcOrd="0" destOrd="0" parTransId="{A6DB3693-BEDB-4CD1-85D5-9240D8375975}" sibTransId="{45FC9D8E-15FA-41FE-BD44-B94F6D3877C6}"/>
    <dgm:cxn modelId="{E530C150-DE14-4A10-B717-1B678B4E4073}" srcId="{CECF2049-95AC-43D1-94B8-C583CAA63FAB}" destId="{FF0F3F01-3D30-4866-AE80-717A6595DA36}" srcOrd="1" destOrd="0" parTransId="{AFC80D68-AE35-4ED5-A200-EE7C2146EBB6}" sibTransId="{89669992-22DA-41EC-BB52-891460FB071E}"/>
    <dgm:cxn modelId="{1558C670-F925-468A-84D4-D39CE4E10D7D}" type="presOf" srcId="{FF0F3F01-3D30-4866-AE80-717A6595DA36}" destId="{CE466547-644D-449B-A217-0F3AC123429D}" srcOrd="0" destOrd="0" presId="urn:microsoft.com/office/officeart/2008/layout/LinedList"/>
    <dgm:cxn modelId="{CF211B8A-3CB1-44F0-B347-5C123032B97D}" type="presOf" srcId="{CECF2049-95AC-43D1-94B8-C583CAA63FAB}" destId="{75F2CB6B-2661-4553-AD49-88BC0A4041CC}" srcOrd="0" destOrd="0" presId="urn:microsoft.com/office/officeart/2008/layout/LinedList"/>
    <dgm:cxn modelId="{490C9097-4929-4ED2-8291-2148B1C0D7C8}" type="presOf" srcId="{8A6A1863-9C00-4EE3-A4AF-F49162189F72}" destId="{C7183FE2-ACB0-4B88-8D74-D692B247EAC3}" srcOrd="0" destOrd="0" presId="urn:microsoft.com/office/officeart/2008/layout/LinedList"/>
    <dgm:cxn modelId="{B485660E-19A6-4AB1-AC6F-49569F09822B}" type="presParOf" srcId="{75F2CB6B-2661-4553-AD49-88BC0A4041CC}" destId="{BEED4299-182A-4726-9C6C-654BB744E1B2}" srcOrd="0" destOrd="0" presId="urn:microsoft.com/office/officeart/2008/layout/LinedList"/>
    <dgm:cxn modelId="{23DB7896-AEDC-48D2-A108-BBDAFCE5C6D7}" type="presParOf" srcId="{75F2CB6B-2661-4553-AD49-88BC0A4041CC}" destId="{CF882175-4BD4-4162-ADC9-8CACE8425907}" srcOrd="1" destOrd="0" presId="urn:microsoft.com/office/officeart/2008/layout/LinedList"/>
    <dgm:cxn modelId="{62E7E625-D2EF-44FA-A961-0B4666B41156}" type="presParOf" srcId="{CF882175-4BD4-4162-ADC9-8CACE8425907}" destId="{C7183FE2-ACB0-4B88-8D74-D692B247EAC3}" srcOrd="0" destOrd="0" presId="urn:microsoft.com/office/officeart/2008/layout/LinedList"/>
    <dgm:cxn modelId="{DFF0E355-6FC8-4DD8-83B8-53FA797462A2}" type="presParOf" srcId="{CF882175-4BD4-4162-ADC9-8CACE8425907}" destId="{EE9D582D-5621-463E-95E7-DF4DF69793D1}" srcOrd="1" destOrd="0" presId="urn:microsoft.com/office/officeart/2008/layout/LinedList"/>
    <dgm:cxn modelId="{83AC55F7-4622-488A-A9A2-5CC8A09B251F}" type="presParOf" srcId="{75F2CB6B-2661-4553-AD49-88BC0A4041CC}" destId="{C6C30A4E-7A72-400F-9B34-F2A78483F95C}" srcOrd="2" destOrd="0" presId="urn:microsoft.com/office/officeart/2008/layout/LinedList"/>
    <dgm:cxn modelId="{1B26C52C-3825-463E-841A-6DA27B52365B}" type="presParOf" srcId="{75F2CB6B-2661-4553-AD49-88BC0A4041CC}" destId="{0757F85C-88BB-4FEB-B1F3-FF6261869A83}" srcOrd="3" destOrd="0" presId="urn:microsoft.com/office/officeart/2008/layout/LinedList"/>
    <dgm:cxn modelId="{0B830E99-D44B-4D0C-A848-9C088E4EDB0D}" type="presParOf" srcId="{0757F85C-88BB-4FEB-B1F3-FF6261869A83}" destId="{CE466547-644D-449B-A217-0F3AC123429D}" srcOrd="0" destOrd="0" presId="urn:microsoft.com/office/officeart/2008/layout/LinedList"/>
    <dgm:cxn modelId="{926A64F7-3F01-405A-B8DD-1F65B5187D88}" type="presParOf" srcId="{0757F85C-88BB-4FEB-B1F3-FF6261869A83}" destId="{79B3A3B6-F55D-44D6-96FA-90476D097A4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41484EE-0C76-467F-87ED-C0A4C1D8BED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8CCDE469-6A6E-4D2C-AB94-7AEBA134014D}">
      <dgm:prSet/>
      <dgm:spPr/>
      <dgm:t>
        <a:bodyPr/>
        <a:lstStyle/>
        <a:p>
          <a:r>
            <a:rPr lang="it-IT" b="1"/>
            <a:t>Non esistono problemi ma solo opportunità per trasformare situazioni difficili in situazioni di minor danno e maggior guadagno</a:t>
          </a:r>
          <a:endParaRPr lang="it-IT"/>
        </a:p>
      </dgm:t>
    </dgm:pt>
    <dgm:pt modelId="{73EE6C0E-E569-4AB8-8048-0C386EA63975}" type="parTrans" cxnId="{51562862-5E33-4E5E-8D7D-3E28D08FA19F}">
      <dgm:prSet/>
      <dgm:spPr/>
      <dgm:t>
        <a:bodyPr/>
        <a:lstStyle/>
        <a:p>
          <a:endParaRPr lang="it-IT"/>
        </a:p>
      </dgm:t>
    </dgm:pt>
    <dgm:pt modelId="{DD5E2695-E13F-428D-B40C-190851052D60}" type="sibTrans" cxnId="{51562862-5E33-4E5E-8D7D-3E28D08FA19F}">
      <dgm:prSet/>
      <dgm:spPr/>
      <dgm:t>
        <a:bodyPr/>
        <a:lstStyle/>
        <a:p>
          <a:endParaRPr lang="it-IT"/>
        </a:p>
      </dgm:t>
    </dgm:pt>
    <dgm:pt modelId="{98B83C6F-5D28-4050-8E0F-BDA5A1B564D1}" type="pres">
      <dgm:prSet presAssocID="{641484EE-0C76-467F-87ED-C0A4C1D8BED4}" presName="vert0" presStyleCnt="0">
        <dgm:presLayoutVars>
          <dgm:dir/>
          <dgm:animOne val="branch"/>
          <dgm:animLvl val="lvl"/>
        </dgm:presLayoutVars>
      </dgm:prSet>
      <dgm:spPr/>
    </dgm:pt>
    <dgm:pt modelId="{9EC97B5B-0130-4B8E-A561-B1439B225565}" type="pres">
      <dgm:prSet presAssocID="{8CCDE469-6A6E-4D2C-AB94-7AEBA134014D}" presName="thickLine" presStyleLbl="alignNode1" presStyleIdx="0" presStyleCnt="1"/>
      <dgm:spPr/>
    </dgm:pt>
    <dgm:pt modelId="{39AC1539-DB12-4139-A00D-DD08CC255AE4}" type="pres">
      <dgm:prSet presAssocID="{8CCDE469-6A6E-4D2C-AB94-7AEBA134014D}" presName="horz1" presStyleCnt="0"/>
      <dgm:spPr/>
    </dgm:pt>
    <dgm:pt modelId="{56A5462E-7BE3-4159-9FDE-B90054CFE113}" type="pres">
      <dgm:prSet presAssocID="{8CCDE469-6A6E-4D2C-AB94-7AEBA134014D}" presName="tx1" presStyleLbl="revTx" presStyleIdx="0" presStyleCnt="1"/>
      <dgm:spPr/>
    </dgm:pt>
    <dgm:pt modelId="{B0691F3F-AD07-4126-9AE8-7DBCD30B9F2D}" type="pres">
      <dgm:prSet presAssocID="{8CCDE469-6A6E-4D2C-AB94-7AEBA134014D}" presName="vert1" presStyleCnt="0"/>
      <dgm:spPr/>
    </dgm:pt>
  </dgm:ptLst>
  <dgm:cxnLst>
    <dgm:cxn modelId="{409A3338-BE77-4F5B-AADC-0F27B97134FC}" type="presOf" srcId="{8CCDE469-6A6E-4D2C-AB94-7AEBA134014D}" destId="{56A5462E-7BE3-4159-9FDE-B90054CFE113}" srcOrd="0" destOrd="0" presId="urn:microsoft.com/office/officeart/2008/layout/LinedList"/>
    <dgm:cxn modelId="{51562862-5E33-4E5E-8D7D-3E28D08FA19F}" srcId="{641484EE-0C76-467F-87ED-C0A4C1D8BED4}" destId="{8CCDE469-6A6E-4D2C-AB94-7AEBA134014D}" srcOrd="0" destOrd="0" parTransId="{73EE6C0E-E569-4AB8-8048-0C386EA63975}" sibTransId="{DD5E2695-E13F-428D-B40C-190851052D60}"/>
    <dgm:cxn modelId="{3D07E55A-6FE7-4AF3-81CE-7263290D8897}" type="presOf" srcId="{641484EE-0C76-467F-87ED-C0A4C1D8BED4}" destId="{98B83C6F-5D28-4050-8E0F-BDA5A1B564D1}" srcOrd="0" destOrd="0" presId="urn:microsoft.com/office/officeart/2008/layout/LinedList"/>
    <dgm:cxn modelId="{2C0CDFC2-D948-4D11-BDAC-27C48176ED00}" type="presParOf" srcId="{98B83C6F-5D28-4050-8E0F-BDA5A1B564D1}" destId="{9EC97B5B-0130-4B8E-A561-B1439B225565}" srcOrd="0" destOrd="0" presId="urn:microsoft.com/office/officeart/2008/layout/LinedList"/>
    <dgm:cxn modelId="{E421B204-22C0-4587-812C-C6222F3B45B1}" type="presParOf" srcId="{98B83C6F-5D28-4050-8E0F-BDA5A1B564D1}" destId="{39AC1539-DB12-4139-A00D-DD08CC255AE4}" srcOrd="1" destOrd="0" presId="urn:microsoft.com/office/officeart/2008/layout/LinedList"/>
    <dgm:cxn modelId="{C2F93C20-C9CE-4D3A-9D95-B64E074C26BC}" type="presParOf" srcId="{39AC1539-DB12-4139-A00D-DD08CC255AE4}" destId="{56A5462E-7BE3-4159-9FDE-B90054CFE113}" srcOrd="0" destOrd="0" presId="urn:microsoft.com/office/officeart/2008/layout/LinedList"/>
    <dgm:cxn modelId="{8E5C5658-2A95-4061-8BE6-9D942A773733}" type="presParOf" srcId="{39AC1539-DB12-4139-A00D-DD08CC255AE4}" destId="{B0691F3F-AD07-4126-9AE8-7DBCD30B9F2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545A750-DD43-4ACF-92F8-3DD282040AC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8D4DAD86-CF6E-47B0-A89D-D755FA648F02}">
      <dgm:prSet/>
      <dgm:spPr/>
      <dgm:t>
        <a:bodyPr/>
        <a:lstStyle/>
        <a:p>
          <a:r>
            <a:rPr lang="it-IT" b="1" dirty="0"/>
            <a:t>Fare un elenco di problemi, selezionare il problema, puntualizzare e definire il problema</a:t>
          </a:r>
        </a:p>
      </dgm:t>
    </dgm:pt>
    <dgm:pt modelId="{6D50BF21-B50A-4991-89C7-7C687458FE93}" type="parTrans" cxnId="{8C3FFD02-A525-48C9-A7B0-05F9FAAFBAC1}">
      <dgm:prSet/>
      <dgm:spPr/>
      <dgm:t>
        <a:bodyPr/>
        <a:lstStyle/>
        <a:p>
          <a:endParaRPr lang="it-IT"/>
        </a:p>
      </dgm:t>
    </dgm:pt>
    <dgm:pt modelId="{F9235BD9-2F04-4B01-9705-C3F016B7C01B}" type="sibTrans" cxnId="{8C3FFD02-A525-48C9-A7B0-05F9FAAFBAC1}">
      <dgm:prSet/>
      <dgm:spPr/>
      <dgm:t>
        <a:bodyPr/>
        <a:lstStyle/>
        <a:p>
          <a:endParaRPr lang="it-IT"/>
        </a:p>
      </dgm:t>
    </dgm:pt>
    <dgm:pt modelId="{480C9D50-BB78-4E3D-8260-2A8D1E64826D}">
      <dgm:prSet/>
      <dgm:spPr/>
      <dgm:t>
        <a:bodyPr/>
        <a:lstStyle/>
        <a:p>
          <a:r>
            <a:rPr lang="it-IT"/>
            <a:t>Descrizione possibilmente scritta del problema</a:t>
          </a:r>
        </a:p>
      </dgm:t>
    </dgm:pt>
    <dgm:pt modelId="{14B4A8FC-86C6-4B40-AFE5-2971813CBDED}" type="parTrans" cxnId="{09885D19-A200-47E5-8DB7-96AFC510DD27}">
      <dgm:prSet/>
      <dgm:spPr/>
      <dgm:t>
        <a:bodyPr/>
        <a:lstStyle/>
        <a:p>
          <a:endParaRPr lang="it-IT"/>
        </a:p>
      </dgm:t>
    </dgm:pt>
    <dgm:pt modelId="{3B56B2CD-A99A-4F3D-82E0-74C334E7FF52}" type="sibTrans" cxnId="{09885D19-A200-47E5-8DB7-96AFC510DD27}">
      <dgm:prSet/>
      <dgm:spPr/>
      <dgm:t>
        <a:bodyPr/>
        <a:lstStyle/>
        <a:p>
          <a:endParaRPr lang="it-IT"/>
        </a:p>
      </dgm:t>
    </dgm:pt>
    <dgm:pt modelId="{F7C55AFA-085D-4CD7-8B02-D8E465D50876}" type="pres">
      <dgm:prSet presAssocID="{9545A750-DD43-4ACF-92F8-3DD282040AC7}" presName="vert0" presStyleCnt="0">
        <dgm:presLayoutVars>
          <dgm:dir/>
          <dgm:animOne val="branch"/>
          <dgm:animLvl val="lvl"/>
        </dgm:presLayoutVars>
      </dgm:prSet>
      <dgm:spPr/>
    </dgm:pt>
    <dgm:pt modelId="{D8827009-448C-4F65-A517-C9CAB847FCF4}" type="pres">
      <dgm:prSet presAssocID="{8D4DAD86-CF6E-47B0-A89D-D755FA648F02}" presName="thickLine" presStyleLbl="alignNode1" presStyleIdx="0" presStyleCnt="2"/>
      <dgm:spPr/>
    </dgm:pt>
    <dgm:pt modelId="{065B31C4-540E-425D-8945-A3BE2F9FD76A}" type="pres">
      <dgm:prSet presAssocID="{8D4DAD86-CF6E-47B0-A89D-D755FA648F02}" presName="horz1" presStyleCnt="0"/>
      <dgm:spPr/>
    </dgm:pt>
    <dgm:pt modelId="{C2E8F360-9689-4A9E-960E-6B77C31BA839}" type="pres">
      <dgm:prSet presAssocID="{8D4DAD86-CF6E-47B0-A89D-D755FA648F02}" presName="tx1" presStyleLbl="revTx" presStyleIdx="0" presStyleCnt="2"/>
      <dgm:spPr/>
    </dgm:pt>
    <dgm:pt modelId="{74F0771F-CE54-40BD-A4D7-E04EBDE32AC0}" type="pres">
      <dgm:prSet presAssocID="{8D4DAD86-CF6E-47B0-A89D-D755FA648F02}" presName="vert1" presStyleCnt="0"/>
      <dgm:spPr/>
    </dgm:pt>
    <dgm:pt modelId="{737F43EE-0D09-4DB0-B606-0C9EBDFBD0D1}" type="pres">
      <dgm:prSet presAssocID="{480C9D50-BB78-4E3D-8260-2A8D1E64826D}" presName="thickLine" presStyleLbl="alignNode1" presStyleIdx="1" presStyleCnt="2"/>
      <dgm:spPr/>
    </dgm:pt>
    <dgm:pt modelId="{D15243F7-81F1-416F-9157-2C5FE856A240}" type="pres">
      <dgm:prSet presAssocID="{480C9D50-BB78-4E3D-8260-2A8D1E64826D}" presName="horz1" presStyleCnt="0"/>
      <dgm:spPr/>
    </dgm:pt>
    <dgm:pt modelId="{28E5244E-9C44-42F8-A506-5CB0C962954D}" type="pres">
      <dgm:prSet presAssocID="{480C9D50-BB78-4E3D-8260-2A8D1E64826D}" presName="tx1" presStyleLbl="revTx" presStyleIdx="1" presStyleCnt="2"/>
      <dgm:spPr/>
    </dgm:pt>
    <dgm:pt modelId="{8F2AA8EF-F893-4FC7-BA84-0BBE08274212}" type="pres">
      <dgm:prSet presAssocID="{480C9D50-BB78-4E3D-8260-2A8D1E64826D}" presName="vert1" presStyleCnt="0"/>
      <dgm:spPr/>
    </dgm:pt>
  </dgm:ptLst>
  <dgm:cxnLst>
    <dgm:cxn modelId="{8C3FFD02-A525-48C9-A7B0-05F9FAAFBAC1}" srcId="{9545A750-DD43-4ACF-92F8-3DD282040AC7}" destId="{8D4DAD86-CF6E-47B0-A89D-D755FA648F02}" srcOrd="0" destOrd="0" parTransId="{6D50BF21-B50A-4991-89C7-7C687458FE93}" sibTransId="{F9235BD9-2F04-4B01-9705-C3F016B7C01B}"/>
    <dgm:cxn modelId="{0740C503-35DF-4896-BAE4-3CC3B8063651}" type="presOf" srcId="{8D4DAD86-CF6E-47B0-A89D-D755FA648F02}" destId="{C2E8F360-9689-4A9E-960E-6B77C31BA839}" srcOrd="0" destOrd="0" presId="urn:microsoft.com/office/officeart/2008/layout/LinedList"/>
    <dgm:cxn modelId="{09885D19-A200-47E5-8DB7-96AFC510DD27}" srcId="{9545A750-DD43-4ACF-92F8-3DD282040AC7}" destId="{480C9D50-BB78-4E3D-8260-2A8D1E64826D}" srcOrd="1" destOrd="0" parTransId="{14B4A8FC-86C6-4B40-AFE5-2971813CBDED}" sibTransId="{3B56B2CD-A99A-4F3D-82E0-74C334E7FF52}"/>
    <dgm:cxn modelId="{ABA4B743-7C81-4E6F-95B4-3F85CC028315}" type="presOf" srcId="{480C9D50-BB78-4E3D-8260-2A8D1E64826D}" destId="{28E5244E-9C44-42F8-A506-5CB0C962954D}" srcOrd="0" destOrd="0" presId="urn:microsoft.com/office/officeart/2008/layout/LinedList"/>
    <dgm:cxn modelId="{B9A788B2-F3F4-4FBA-9557-3C5ADDC6FB72}" type="presOf" srcId="{9545A750-DD43-4ACF-92F8-3DD282040AC7}" destId="{F7C55AFA-085D-4CD7-8B02-D8E465D50876}" srcOrd="0" destOrd="0" presId="urn:microsoft.com/office/officeart/2008/layout/LinedList"/>
    <dgm:cxn modelId="{A8D29F59-9CAE-4C86-9E63-DED1506DA0A1}" type="presParOf" srcId="{F7C55AFA-085D-4CD7-8B02-D8E465D50876}" destId="{D8827009-448C-4F65-A517-C9CAB847FCF4}" srcOrd="0" destOrd="0" presId="urn:microsoft.com/office/officeart/2008/layout/LinedList"/>
    <dgm:cxn modelId="{59A3BEC3-983A-45F1-A181-B2375CE64AC6}" type="presParOf" srcId="{F7C55AFA-085D-4CD7-8B02-D8E465D50876}" destId="{065B31C4-540E-425D-8945-A3BE2F9FD76A}" srcOrd="1" destOrd="0" presId="urn:microsoft.com/office/officeart/2008/layout/LinedList"/>
    <dgm:cxn modelId="{98F010B0-8B6C-42D2-AC00-9D12925A54FB}" type="presParOf" srcId="{065B31C4-540E-425D-8945-A3BE2F9FD76A}" destId="{C2E8F360-9689-4A9E-960E-6B77C31BA839}" srcOrd="0" destOrd="0" presId="urn:microsoft.com/office/officeart/2008/layout/LinedList"/>
    <dgm:cxn modelId="{7DF4E83C-7F13-47D7-9F1E-5F913DD3B872}" type="presParOf" srcId="{065B31C4-540E-425D-8945-A3BE2F9FD76A}" destId="{74F0771F-CE54-40BD-A4D7-E04EBDE32AC0}" srcOrd="1" destOrd="0" presId="urn:microsoft.com/office/officeart/2008/layout/LinedList"/>
    <dgm:cxn modelId="{D609BAC0-332E-45C4-9394-792BE55E1B18}" type="presParOf" srcId="{F7C55AFA-085D-4CD7-8B02-D8E465D50876}" destId="{737F43EE-0D09-4DB0-B606-0C9EBDFBD0D1}" srcOrd="2" destOrd="0" presId="urn:microsoft.com/office/officeart/2008/layout/LinedList"/>
    <dgm:cxn modelId="{10B886C5-CEBD-4C9D-9BD6-529C3A537729}" type="presParOf" srcId="{F7C55AFA-085D-4CD7-8B02-D8E465D50876}" destId="{D15243F7-81F1-416F-9157-2C5FE856A240}" srcOrd="3" destOrd="0" presId="urn:microsoft.com/office/officeart/2008/layout/LinedList"/>
    <dgm:cxn modelId="{86B3B536-1C74-48B4-9416-B221851B86DC}" type="presParOf" srcId="{D15243F7-81F1-416F-9157-2C5FE856A240}" destId="{28E5244E-9C44-42F8-A506-5CB0C962954D}" srcOrd="0" destOrd="0" presId="urn:microsoft.com/office/officeart/2008/layout/LinedList"/>
    <dgm:cxn modelId="{46DE7004-BFF2-4457-8AAE-E17BDC313F45}" type="presParOf" srcId="{D15243F7-81F1-416F-9157-2C5FE856A240}" destId="{8F2AA8EF-F893-4FC7-BA84-0BBE082742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2845184-3086-4F19-A78C-0D2043FF6B3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ED651F0B-EA8D-4418-B421-C1B70B5C4195}">
      <dgm:prSet/>
      <dgm:spPr/>
      <dgm:t>
        <a:bodyPr/>
        <a:lstStyle/>
        <a:p>
          <a:r>
            <a:rPr lang="it-IT" b="1"/>
            <a:t>Capire cosa è necessario sapere, reperire i dati di riferimento e determinare i fattori rilevanti</a:t>
          </a:r>
          <a:endParaRPr lang="it-IT"/>
        </a:p>
      </dgm:t>
    </dgm:pt>
    <dgm:pt modelId="{598F9E0E-6C35-41A5-98EC-C909AAA572AD}" type="parTrans" cxnId="{AA89DDCD-7391-403B-8E37-AAF837711821}">
      <dgm:prSet/>
      <dgm:spPr/>
      <dgm:t>
        <a:bodyPr/>
        <a:lstStyle/>
        <a:p>
          <a:endParaRPr lang="it-IT"/>
        </a:p>
      </dgm:t>
    </dgm:pt>
    <dgm:pt modelId="{67919AFB-BE66-4FB0-9E88-681593410B96}" type="sibTrans" cxnId="{AA89DDCD-7391-403B-8E37-AAF837711821}">
      <dgm:prSet/>
      <dgm:spPr/>
      <dgm:t>
        <a:bodyPr/>
        <a:lstStyle/>
        <a:p>
          <a:endParaRPr lang="it-IT"/>
        </a:p>
      </dgm:t>
    </dgm:pt>
    <dgm:pt modelId="{C6A63E27-4723-4CF0-AAC2-9F8C5771DCE8}">
      <dgm:prSet/>
      <dgm:spPr/>
      <dgm:t>
        <a:bodyPr/>
        <a:lstStyle/>
        <a:p>
          <a:r>
            <a:rPr lang="it-IT"/>
            <a:t>Informazioni importanti ed elenco dei fattori critici</a:t>
          </a:r>
        </a:p>
      </dgm:t>
    </dgm:pt>
    <dgm:pt modelId="{BE6518FD-FCBC-45D3-B9EC-5EF114C470F9}" type="parTrans" cxnId="{CB267119-69B8-4E87-B206-B932459D2D1E}">
      <dgm:prSet/>
      <dgm:spPr/>
      <dgm:t>
        <a:bodyPr/>
        <a:lstStyle/>
        <a:p>
          <a:endParaRPr lang="it-IT"/>
        </a:p>
      </dgm:t>
    </dgm:pt>
    <dgm:pt modelId="{7E75553C-2BE6-4958-A644-835945AC5D9F}" type="sibTrans" cxnId="{CB267119-69B8-4E87-B206-B932459D2D1E}">
      <dgm:prSet/>
      <dgm:spPr/>
      <dgm:t>
        <a:bodyPr/>
        <a:lstStyle/>
        <a:p>
          <a:endParaRPr lang="it-IT"/>
        </a:p>
      </dgm:t>
    </dgm:pt>
    <dgm:pt modelId="{AE369E06-A720-419B-AB41-FD5D18A6A24B}" type="pres">
      <dgm:prSet presAssocID="{52845184-3086-4F19-A78C-0D2043FF6B3A}" presName="vert0" presStyleCnt="0">
        <dgm:presLayoutVars>
          <dgm:dir/>
          <dgm:animOne val="branch"/>
          <dgm:animLvl val="lvl"/>
        </dgm:presLayoutVars>
      </dgm:prSet>
      <dgm:spPr/>
    </dgm:pt>
    <dgm:pt modelId="{3C015826-DC31-4C5C-A033-E7AD8EC038E2}" type="pres">
      <dgm:prSet presAssocID="{ED651F0B-EA8D-4418-B421-C1B70B5C4195}" presName="thickLine" presStyleLbl="alignNode1" presStyleIdx="0" presStyleCnt="2"/>
      <dgm:spPr/>
    </dgm:pt>
    <dgm:pt modelId="{7C66C650-B5CE-4E8E-8852-AB8BDB38446F}" type="pres">
      <dgm:prSet presAssocID="{ED651F0B-EA8D-4418-B421-C1B70B5C4195}" presName="horz1" presStyleCnt="0"/>
      <dgm:spPr/>
    </dgm:pt>
    <dgm:pt modelId="{6DB20C28-92C8-47B5-971B-D9AD043C5F29}" type="pres">
      <dgm:prSet presAssocID="{ED651F0B-EA8D-4418-B421-C1B70B5C4195}" presName="tx1" presStyleLbl="revTx" presStyleIdx="0" presStyleCnt="2"/>
      <dgm:spPr/>
    </dgm:pt>
    <dgm:pt modelId="{41E31560-0077-436F-9507-3720F259D51D}" type="pres">
      <dgm:prSet presAssocID="{ED651F0B-EA8D-4418-B421-C1B70B5C4195}" presName="vert1" presStyleCnt="0"/>
      <dgm:spPr/>
    </dgm:pt>
    <dgm:pt modelId="{50881992-6173-4A89-82D1-FFD61516E0D4}" type="pres">
      <dgm:prSet presAssocID="{C6A63E27-4723-4CF0-AAC2-9F8C5771DCE8}" presName="thickLine" presStyleLbl="alignNode1" presStyleIdx="1" presStyleCnt="2"/>
      <dgm:spPr/>
    </dgm:pt>
    <dgm:pt modelId="{2E8B82FB-2288-47E8-B5CA-634CC0CBF829}" type="pres">
      <dgm:prSet presAssocID="{C6A63E27-4723-4CF0-AAC2-9F8C5771DCE8}" presName="horz1" presStyleCnt="0"/>
      <dgm:spPr/>
    </dgm:pt>
    <dgm:pt modelId="{B6BCE9DA-3A6B-4507-B37C-7AC828BDD9D2}" type="pres">
      <dgm:prSet presAssocID="{C6A63E27-4723-4CF0-AAC2-9F8C5771DCE8}" presName="tx1" presStyleLbl="revTx" presStyleIdx="1" presStyleCnt="2"/>
      <dgm:spPr/>
    </dgm:pt>
    <dgm:pt modelId="{2398327F-FFB5-45AA-9F20-30C1D0B88BCB}" type="pres">
      <dgm:prSet presAssocID="{C6A63E27-4723-4CF0-AAC2-9F8C5771DCE8}" presName="vert1" presStyleCnt="0"/>
      <dgm:spPr/>
    </dgm:pt>
  </dgm:ptLst>
  <dgm:cxnLst>
    <dgm:cxn modelId="{CB267119-69B8-4E87-B206-B932459D2D1E}" srcId="{52845184-3086-4F19-A78C-0D2043FF6B3A}" destId="{C6A63E27-4723-4CF0-AAC2-9F8C5771DCE8}" srcOrd="1" destOrd="0" parTransId="{BE6518FD-FCBC-45D3-B9EC-5EF114C470F9}" sibTransId="{7E75553C-2BE6-4958-A644-835945AC5D9F}"/>
    <dgm:cxn modelId="{0FBA2C24-4D19-403A-80A5-1058B20CC679}" type="presOf" srcId="{ED651F0B-EA8D-4418-B421-C1B70B5C4195}" destId="{6DB20C28-92C8-47B5-971B-D9AD043C5F29}" srcOrd="0" destOrd="0" presId="urn:microsoft.com/office/officeart/2008/layout/LinedList"/>
    <dgm:cxn modelId="{4ED92DC3-5B68-41A1-9F56-8D6263341A29}" type="presOf" srcId="{52845184-3086-4F19-A78C-0D2043FF6B3A}" destId="{AE369E06-A720-419B-AB41-FD5D18A6A24B}" srcOrd="0" destOrd="0" presId="urn:microsoft.com/office/officeart/2008/layout/LinedList"/>
    <dgm:cxn modelId="{161757C4-F113-4598-B47B-C28442160806}" type="presOf" srcId="{C6A63E27-4723-4CF0-AAC2-9F8C5771DCE8}" destId="{B6BCE9DA-3A6B-4507-B37C-7AC828BDD9D2}" srcOrd="0" destOrd="0" presId="urn:microsoft.com/office/officeart/2008/layout/LinedList"/>
    <dgm:cxn modelId="{AA89DDCD-7391-403B-8E37-AAF837711821}" srcId="{52845184-3086-4F19-A78C-0D2043FF6B3A}" destId="{ED651F0B-EA8D-4418-B421-C1B70B5C4195}" srcOrd="0" destOrd="0" parTransId="{598F9E0E-6C35-41A5-98EC-C909AAA572AD}" sibTransId="{67919AFB-BE66-4FB0-9E88-681593410B96}"/>
    <dgm:cxn modelId="{05DB140A-A39A-42C2-8452-4C32DB6428FF}" type="presParOf" srcId="{AE369E06-A720-419B-AB41-FD5D18A6A24B}" destId="{3C015826-DC31-4C5C-A033-E7AD8EC038E2}" srcOrd="0" destOrd="0" presId="urn:microsoft.com/office/officeart/2008/layout/LinedList"/>
    <dgm:cxn modelId="{5677BD59-4D48-4D1F-8BFA-811EA6B790D5}" type="presParOf" srcId="{AE369E06-A720-419B-AB41-FD5D18A6A24B}" destId="{7C66C650-B5CE-4E8E-8852-AB8BDB38446F}" srcOrd="1" destOrd="0" presId="urn:microsoft.com/office/officeart/2008/layout/LinedList"/>
    <dgm:cxn modelId="{D6190605-8FA7-4879-93E2-3E2EAC97226D}" type="presParOf" srcId="{7C66C650-B5CE-4E8E-8852-AB8BDB38446F}" destId="{6DB20C28-92C8-47B5-971B-D9AD043C5F29}" srcOrd="0" destOrd="0" presId="urn:microsoft.com/office/officeart/2008/layout/LinedList"/>
    <dgm:cxn modelId="{D144836F-7C2D-4E01-AB2B-B1DA3B8877BA}" type="presParOf" srcId="{7C66C650-B5CE-4E8E-8852-AB8BDB38446F}" destId="{41E31560-0077-436F-9507-3720F259D51D}" srcOrd="1" destOrd="0" presId="urn:microsoft.com/office/officeart/2008/layout/LinedList"/>
    <dgm:cxn modelId="{E15F8666-0D67-4108-A12D-3A3039AA0D04}" type="presParOf" srcId="{AE369E06-A720-419B-AB41-FD5D18A6A24B}" destId="{50881992-6173-4A89-82D1-FFD61516E0D4}" srcOrd="2" destOrd="0" presId="urn:microsoft.com/office/officeart/2008/layout/LinedList"/>
    <dgm:cxn modelId="{C4E88B5C-5D2C-44C3-93D3-70996851A033}" type="presParOf" srcId="{AE369E06-A720-419B-AB41-FD5D18A6A24B}" destId="{2E8B82FB-2288-47E8-B5CA-634CC0CBF829}" srcOrd="3" destOrd="0" presId="urn:microsoft.com/office/officeart/2008/layout/LinedList"/>
    <dgm:cxn modelId="{C44DCFAB-7C4C-4355-98D5-261AA26631C7}" type="presParOf" srcId="{2E8B82FB-2288-47E8-B5CA-634CC0CBF829}" destId="{B6BCE9DA-3A6B-4507-B37C-7AC828BDD9D2}" srcOrd="0" destOrd="0" presId="urn:microsoft.com/office/officeart/2008/layout/LinedList"/>
    <dgm:cxn modelId="{00F4DFBD-A714-49B9-9E5D-9876DA83B81B}" type="presParOf" srcId="{2E8B82FB-2288-47E8-B5CA-634CC0CBF829}" destId="{2398327F-FFB5-45AA-9F20-30C1D0B88B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73BFEAB-991F-44C9-B24A-929A1EC012F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D59FCF17-DB92-4096-9C49-B589C03AB192}">
      <dgm:prSet/>
      <dgm:spPr/>
      <dgm:t>
        <a:bodyPr/>
        <a:lstStyle/>
        <a:p>
          <a:r>
            <a:rPr lang="it-IT" b="1"/>
            <a:t>Generare soluzioni alternative, selezionare una soluzione, sviluppare un piano di attuazione</a:t>
          </a:r>
          <a:endParaRPr lang="it-IT"/>
        </a:p>
      </dgm:t>
    </dgm:pt>
    <dgm:pt modelId="{20A7AD51-875D-4D3C-ABFF-1BBEAEBB7AFE}" type="parTrans" cxnId="{647343FC-2818-48B0-AEC4-E060F13B615B}">
      <dgm:prSet/>
      <dgm:spPr/>
      <dgm:t>
        <a:bodyPr/>
        <a:lstStyle/>
        <a:p>
          <a:endParaRPr lang="it-IT"/>
        </a:p>
      </dgm:t>
    </dgm:pt>
    <dgm:pt modelId="{1C790165-409C-4B0D-BEB3-F188EB72E02F}" type="sibTrans" cxnId="{647343FC-2818-48B0-AEC4-E060F13B615B}">
      <dgm:prSet/>
      <dgm:spPr/>
      <dgm:t>
        <a:bodyPr/>
        <a:lstStyle/>
        <a:p>
          <a:endParaRPr lang="it-IT"/>
        </a:p>
      </dgm:t>
    </dgm:pt>
    <dgm:pt modelId="{4C9FC098-D5A2-4D36-A53B-84C8C50CC6EC}">
      <dgm:prSet/>
      <dgm:spPr/>
      <dgm:t>
        <a:bodyPr/>
        <a:lstStyle/>
        <a:p>
          <a:r>
            <a:rPr lang="it-IT"/>
            <a:t>Scelta della soluzione del problema e piano di attuazione</a:t>
          </a:r>
        </a:p>
      </dgm:t>
    </dgm:pt>
    <dgm:pt modelId="{27831C83-76D3-4694-9B88-3F2C776BEF6A}" type="parTrans" cxnId="{5729DC35-B640-4F84-8904-40A43113C64C}">
      <dgm:prSet/>
      <dgm:spPr/>
      <dgm:t>
        <a:bodyPr/>
        <a:lstStyle/>
        <a:p>
          <a:endParaRPr lang="it-IT"/>
        </a:p>
      </dgm:t>
    </dgm:pt>
    <dgm:pt modelId="{CA5F61EA-B0D3-4D86-9B48-BE0F2D53C3C7}" type="sibTrans" cxnId="{5729DC35-B640-4F84-8904-40A43113C64C}">
      <dgm:prSet/>
      <dgm:spPr/>
      <dgm:t>
        <a:bodyPr/>
        <a:lstStyle/>
        <a:p>
          <a:endParaRPr lang="it-IT"/>
        </a:p>
      </dgm:t>
    </dgm:pt>
    <dgm:pt modelId="{3ED2650B-2000-4A79-81E0-DE2E2FFDE85D}" type="pres">
      <dgm:prSet presAssocID="{B73BFEAB-991F-44C9-B24A-929A1EC012F6}" presName="vert0" presStyleCnt="0">
        <dgm:presLayoutVars>
          <dgm:dir/>
          <dgm:animOne val="branch"/>
          <dgm:animLvl val="lvl"/>
        </dgm:presLayoutVars>
      </dgm:prSet>
      <dgm:spPr/>
    </dgm:pt>
    <dgm:pt modelId="{F4FFE528-8364-4AFE-93AA-4B62E6B2CF47}" type="pres">
      <dgm:prSet presAssocID="{D59FCF17-DB92-4096-9C49-B589C03AB192}" presName="thickLine" presStyleLbl="alignNode1" presStyleIdx="0" presStyleCnt="2"/>
      <dgm:spPr/>
    </dgm:pt>
    <dgm:pt modelId="{EC223512-D11C-4F10-A07A-F87CDE4652EC}" type="pres">
      <dgm:prSet presAssocID="{D59FCF17-DB92-4096-9C49-B589C03AB192}" presName="horz1" presStyleCnt="0"/>
      <dgm:spPr/>
    </dgm:pt>
    <dgm:pt modelId="{7323FB0C-05E1-4536-BAA0-6CF61ED95CDE}" type="pres">
      <dgm:prSet presAssocID="{D59FCF17-DB92-4096-9C49-B589C03AB192}" presName="tx1" presStyleLbl="revTx" presStyleIdx="0" presStyleCnt="2"/>
      <dgm:spPr/>
    </dgm:pt>
    <dgm:pt modelId="{65588439-3523-4E9A-BA72-D94DAE65528B}" type="pres">
      <dgm:prSet presAssocID="{D59FCF17-DB92-4096-9C49-B589C03AB192}" presName="vert1" presStyleCnt="0"/>
      <dgm:spPr/>
    </dgm:pt>
    <dgm:pt modelId="{7EBC9961-19B5-4262-B6DA-F95C578BA943}" type="pres">
      <dgm:prSet presAssocID="{4C9FC098-D5A2-4D36-A53B-84C8C50CC6EC}" presName="thickLine" presStyleLbl="alignNode1" presStyleIdx="1" presStyleCnt="2"/>
      <dgm:spPr/>
    </dgm:pt>
    <dgm:pt modelId="{FFF3C68E-A78D-4845-AF0A-B17D99F30DF4}" type="pres">
      <dgm:prSet presAssocID="{4C9FC098-D5A2-4D36-A53B-84C8C50CC6EC}" presName="horz1" presStyleCnt="0"/>
      <dgm:spPr/>
    </dgm:pt>
    <dgm:pt modelId="{E46FE21B-226B-4343-B2EC-0724F366A72C}" type="pres">
      <dgm:prSet presAssocID="{4C9FC098-D5A2-4D36-A53B-84C8C50CC6EC}" presName="tx1" presStyleLbl="revTx" presStyleIdx="1" presStyleCnt="2"/>
      <dgm:spPr/>
    </dgm:pt>
    <dgm:pt modelId="{355D3E0D-8F84-46C5-BC82-F06C44DE2674}" type="pres">
      <dgm:prSet presAssocID="{4C9FC098-D5A2-4D36-A53B-84C8C50CC6EC}" presName="vert1" presStyleCnt="0"/>
      <dgm:spPr/>
    </dgm:pt>
  </dgm:ptLst>
  <dgm:cxnLst>
    <dgm:cxn modelId="{5729DC35-B640-4F84-8904-40A43113C64C}" srcId="{B73BFEAB-991F-44C9-B24A-929A1EC012F6}" destId="{4C9FC098-D5A2-4D36-A53B-84C8C50CC6EC}" srcOrd="1" destOrd="0" parTransId="{27831C83-76D3-4694-9B88-3F2C776BEF6A}" sibTransId="{CA5F61EA-B0D3-4D86-9B48-BE0F2D53C3C7}"/>
    <dgm:cxn modelId="{4E6F353F-6E30-4B88-8953-0BC221A9EBC8}" type="presOf" srcId="{D59FCF17-DB92-4096-9C49-B589C03AB192}" destId="{7323FB0C-05E1-4536-BAA0-6CF61ED95CDE}" srcOrd="0" destOrd="0" presId="urn:microsoft.com/office/officeart/2008/layout/LinedList"/>
    <dgm:cxn modelId="{1C762666-55FA-4841-AFCF-94F10422B295}" type="presOf" srcId="{B73BFEAB-991F-44C9-B24A-929A1EC012F6}" destId="{3ED2650B-2000-4A79-81E0-DE2E2FFDE85D}" srcOrd="0" destOrd="0" presId="urn:microsoft.com/office/officeart/2008/layout/LinedList"/>
    <dgm:cxn modelId="{D36B3577-8D52-414A-A32B-68651CCF8A98}" type="presOf" srcId="{4C9FC098-D5A2-4D36-A53B-84C8C50CC6EC}" destId="{E46FE21B-226B-4343-B2EC-0724F366A72C}" srcOrd="0" destOrd="0" presId="urn:microsoft.com/office/officeart/2008/layout/LinedList"/>
    <dgm:cxn modelId="{647343FC-2818-48B0-AEC4-E060F13B615B}" srcId="{B73BFEAB-991F-44C9-B24A-929A1EC012F6}" destId="{D59FCF17-DB92-4096-9C49-B589C03AB192}" srcOrd="0" destOrd="0" parTransId="{20A7AD51-875D-4D3C-ABFF-1BBEAEBB7AFE}" sibTransId="{1C790165-409C-4B0D-BEB3-F188EB72E02F}"/>
    <dgm:cxn modelId="{A921C015-49D8-4701-9FB0-A45630A434A5}" type="presParOf" srcId="{3ED2650B-2000-4A79-81E0-DE2E2FFDE85D}" destId="{F4FFE528-8364-4AFE-93AA-4B62E6B2CF47}" srcOrd="0" destOrd="0" presId="urn:microsoft.com/office/officeart/2008/layout/LinedList"/>
    <dgm:cxn modelId="{15FE3BE9-FA59-4E71-A883-4C769530118D}" type="presParOf" srcId="{3ED2650B-2000-4A79-81E0-DE2E2FFDE85D}" destId="{EC223512-D11C-4F10-A07A-F87CDE4652EC}" srcOrd="1" destOrd="0" presId="urn:microsoft.com/office/officeart/2008/layout/LinedList"/>
    <dgm:cxn modelId="{8C719D21-A608-47A7-BF16-01C0F5CB9A88}" type="presParOf" srcId="{EC223512-D11C-4F10-A07A-F87CDE4652EC}" destId="{7323FB0C-05E1-4536-BAA0-6CF61ED95CDE}" srcOrd="0" destOrd="0" presId="urn:microsoft.com/office/officeart/2008/layout/LinedList"/>
    <dgm:cxn modelId="{4DF22431-B376-4A6F-B3F3-04E4EDC81087}" type="presParOf" srcId="{EC223512-D11C-4F10-A07A-F87CDE4652EC}" destId="{65588439-3523-4E9A-BA72-D94DAE65528B}" srcOrd="1" destOrd="0" presId="urn:microsoft.com/office/officeart/2008/layout/LinedList"/>
    <dgm:cxn modelId="{2621AF75-7BF1-4AE4-8360-808B014C391E}" type="presParOf" srcId="{3ED2650B-2000-4A79-81E0-DE2E2FFDE85D}" destId="{7EBC9961-19B5-4262-B6DA-F95C578BA943}" srcOrd="2" destOrd="0" presId="urn:microsoft.com/office/officeart/2008/layout/LinedList"/>
    <dgm:cxn modelId="{BE3C6F26-E193-4D35-9BD2-AE8CFDAE7C93}" type="presParOf" srcId="{3ED2650B-2000-4A79-81E0-DE2E2FFDE85D}" destId="{FFF3C68E-A78D-4845-AF0A-B17D99F30DF4}" srcOrd="3" destOrd="0" presId="urn:microsoft.com/office/officeart/2008/layout/LinedList"/>
    <dgm:cxn modelId="{DCE5AAC5-4FC8-42DC-8624-1C5464096B93}" type="presParOf" srcId="{FFF3C68E-A78D-4845-AF0A-B17D99F30DF4}" destId="{E46FE21B-226B-4343-B2EC-0724F366A72C}" srcOrd="0" destOrd="0" presId="urn:microsoft.com/office/officeart/2008/layout/LinedList"/>
    <dgm:cxn modelId="{44B025CE-4958-47D3-A68D-FBAE785B6413}" type="presParOf" srcId="{FFF3C68E-A78D-4845-AF0A-B17D99F30DF4}" destId="{355D3E0D-8F84-46C5-BC82-F06C44DE267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0743679-BE48-4D10-9521-CB9A9229ABF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DBCD8A6B-D1EE-49A4-853A-EAF503F646B3}">
      <dgm:prSet/>
      <dgm:spPr/>
      <dgm:t>
        <a:bodyPr/>
        <a:lstStyle/>
        <a:p>
          <a:r>
            <a:rPr lang="it-IT" b="1"/>
            <a:t>Impegnarsi al risultato aspettato, realizzare il piano, monitorare l’impatto durante l’implementazione</a:t>
          </a:r>
          <a:endParaRPr lang="it-IT"/>
        </a:p>
      </dgm:t>
    </dgm:pt>
    <dgm:pt modelId="{B2511293-1035-4DBF-BF0D-683A6609E663}" type="parTrans" cxnId="{FDBDCBAE-7BB9-4D18-9118-C6D6953A0F56}">
      <dgm:prSet/>
      <dgm:spPr/>
      <dgm:t>
        <a:bodyPr/>
        <a:lstStyle/>
        <a:p>
          <a:endParaRPr lang="it-IT"/>
        </a:p>
      </dgm:t>
    </dgm:pt>
    <dgm:pt modelId="{F6EAB132-F8E4-4F6E-9AFB-50BA80D1E6B2}" type="sibTrans" cxnId="{FDBDCBAE-7BB9-4D18-9118-C6D6953A0F56}">
      <dgm:prSet/>
      <dgm:spPr/>
      <dgm:t>
        <a:bodyPr/>
        <a:lstStyle/>
        <a:p>
          <a:endParaRPr lang="it-IT"/>
        </a:p>
      </dgm:t>
    </dgm:pt>
    <dgm:pt modelId="{AACA4591-D383-4836-B3C9-0C5B2FA6F4EE}">
      <dgm:prSet/>
      <dgm:spPr/>
      <dgm:t>
        <a:bodyPr/>
        <a:lstStyle/>
        <a:p>
          <a:r>
            <a:rPr lang="it-IT"/>
            <a:t>Impegno organizzativo e valutazione dei risultati</a:t>
          </a:r>
        </a:p>
      </dgm:t>
    </dgm:pt>
    <dgm:pt modelId="{C5CA0C7C-7BBC-4BC5-B12D-C10059E5B048}" type="parTrans" cxnId="{89032894-29F0-4374-BDB7-AD6BBA1C4F91}">
      <dgm:prSet/>
      <dgm:spPr/>
      <dgm:t>
        <a:bodyPr/>
        <a:lstStyle/>
        <a:p>
          <a:endParaRPr lang="it-IT"/>
        </a:p>
      </dgm:t>
    </dgm:pt>
    <dgm:pt modelId="{8D385779-EEF6-42D8-8909-FED5A00F613E}" type="sibTrans" cxnId="{89032894-29F0-4374-BDB7-AD6BBA1C4F91}">
      <dgm:prSet/>
      <dgm:spPr/>
      <dgm:t>
        <a:bodyPr/>
        <a:lstStyle/>
        <a:p>
          <a:endParaRPr lang="it-IT"/>
        </a:p>
      </dgm:t>
    </dgm:pt>
    <dgm:pt modelId="{10B29F70-AB41-4462-8BDE-56D3D112F594}" type="pres">
      <dgm:prSet presAssocID="{30743679-BE48-4D10-9521-CB9A9229ABF0}" presName="vert0" presStyleCnt="0">
        <dgm:presLayoutVars>
          <dgm:dir/>
          <dgm:animOne val="branch"/>
          <dgm:animLvl val="lvl"/>
        </dgm:presLayoutVars>
      </dgm:prSet>
      <dgm:spPr/>
    </dgm:pt>
    <dgm:pt modelId="{8569820B-D179-4FAF-9E15-C4797F02D4C8}" type="pres">
      <dgm:prSet presAssocID="{DBCD8A6B-D1EE-49A4-853A-EAF503F646B3}" presName="thickLine" presStyleLbl="alignNode1" presStyleIdx="0" presStyleCnt="2"/>
      <dgm:spPr/>
    </dgm:pt>
    <dgm:pt modelId="{2E7C9E92-7B3C-4CCA-9DA0-5DF30B9064EE}" type="pres">
      <dgm:prSet presAssocID="{DBCD8A6B-D1EE-49A4-853A-EAF503F646B3}" presName="horz1" presStyleCnt="0"/>
      <dgm:spPr/>
    </dgm:pt>
    <dgm:pt modelId="{26C569B5-26F2-4205-BA7C-1DD348288593}" type="pres">
      <dgm:prSet presAssocID="{DBCD8A6B-D1EE-49A4-853A-EAF503F646B3}" presName="tx1" presStyleLbl="revTx" presStyleIdx="0" presStyleCnt="2"/>
      <dgm:spPr/>
    </dgm:pt>
    <dgm:pt modelId="{B125A2CA-4FF2-460A-B4F5-A422B79C745E}" type="pres">
      <dgm:prSet presAssocID="{DBCD8A6B-D1EE-49A4-853A-EAF503F646B3}" presName="vert1" presStyleCnt="0"/>
      <dgm:spPr/>
    </dgm:pt>
    <dgm:pt modelId="{9B5CC5F5-A43E-47F0-BB78-F77D24FE9919}" type="pres">
      <dgm:prSet presAssocID="{AACA4591-D383-4836-B3C9-0C5B2FA6F4EE}" presName="thickLine" presStyleLbl="alignNode1" presStyleIdx="1" presStyleCnt="2"/>
      <dgm:spPr/>
    </dgm:pt>
    <dgm:pt modelId="{9F6EDB9C-6405-4477-9377-0EEF612FCDE3}" type="pres">
      <dgm:prSet presAssocID="{AACA4591-D383-4836-B3C9-0C5B2FA6F4EE}" presName="horz1" presStyleCnt="0"/>
      <dgm:spPr/>
    </dgm:pt>
    <dgm:pt modelId="{77E64E6D-677A-44C3-B9D4-BB76FADE1D45}" type="pres">
      <dgm:prSet presAssocID="{AACA4591-D383-4836-B3C9-0C5B2FA6F4EE}" presName="tx1" presStyleLbl="revTx" presStyleIdx="1" presStyleCnt="2"/>
      <dgm:spPr/>
    </dgm:pt>
    <dgm:pt modelId="{C0D5EF4B-2816-402E-985D-9C7D05F2BBF3}" type="pres">
      <dgm:prSet presAssocID="{AACA4591-D383-4836-B3C9-0C5B2FA6F4EE}" presName="vert1" presStyleCnt="0"/>
      <dgm:spPr/>
    </dgm:pt>
  </dgm:ptLst>
  <dgm:cxnLst>
    <dgm:cxn modelId="{2B1F6371-4901-470C-845A-9DDDE6E5511B}" type="presOf" srcId="{30743679-BE48-4D10-9521-CB9A9229ABF0}" destId="{10B29F70-AB41-4462-8BDE-56D3D112F594}" srcOrd="0" destOrd="0" presId="urn:microsoft.com/office/officeart/2008/layout/LinedList"/>
    <dgm:cxn modelId="{0C776759-3F65-434C-9F6B-A93DA9754D61}" type="presOf" srcId="{AACA4591-D383-4836-B3C9-0C5B2FA6F4EE}" destId="{77E64E6D-677A-44C3-B9D4-BB76FADE1D45}" srcOrd="0" destOrd="0" presId="urn:microsoft.com/office/officeart/2008/layout/LinedList"/>
    <dgm:cxn modelId="{89032894-29F0-4374-BDB7-AD6BBA1C4F91}" srcId="{30743679-BE48-4D10-9521-CB9A9229ABF0}" destId="{AACA4591-D383-4836-B3C9-0C5B2FA6F4EE}" srcOrd="1" destOrd="0" parTransId="{C5CA0C7C-7BBC-4BC5-B12D-C10059E5B048}" sibTransId="{8D385779-EEF6-42D8-8909-FED5A00F613E}"/>
    <dgm:cxn modelId="{E2972DAA-0C54-42E6-AE45-A0C205F64044}" type="presOf" srcId="{DBCD8A6B-D1EE-49A4-853A-EAF503F646B3}" destId="{26C569B5-26F2-4205-BA7C-1DD348288593}" srcOrd="0" destOrd="0" presId="urn:microsoft.com/office/officeart/2008/layout/LinedList"/>
    <dgm:cxn modelId="{FDBDCBAE-7BB9-4D18-9118-C6D6953A0F56}" srcId="{30743679-BE48-4D10-9521-CB9A9229ABF0}" destId="{DBCD8A6B-D1EE-49A4-853A-EAF503F646B3}" srcOrd="0" destOrd="0" parTransId="{B2511293-1035-4DBF-BF0D-683A6609E663}" sibTransId="{F6EAB132-F8E4-4F6E-9AFB-50BA80D1E6B2}"/>
    <dgm:cxn modelId="{BE225F42-8A7B-4B52-B4BE-C0269C9EBA8B}" type="presParOf" srcId="{10B29F70-AB41-4462-8BDE-56D3D112F594}" destId="{8569820B-D179-4FAF-9E15-C4797F02D4C8}" srcOrd="0" destOrd="0" presId="urn:microsoft.com/office/officeart/2008/layout/LinedList"/>
    <dgm:cxn modelId="{7DAA03C7-26DD-43FB-97AF-96ACB0F79AD1}" type="presParOf" srcId="{10B29F70-AB41-4462-8BDE-56D3D112F594}" destId="{2E7C9E92-7B3C-4CCA-9DA0-5DF30B9064EE}" srcOrd="1" destOrd="0" presId="urn:microsoft.com/office/officeart/2008/layout/LinedList"/>
    <dgm:cxn modelId="{3AC2759F-2700-4F18-BC63-7949556EFA82}" type="presParOf" srcId="{2E7C9E92-7B3C-4CCA-9DA0-5DF30B9064EE}" destId="{26C569B5-26F2-4205-BA7C-1DD348288593}" srcOrd="0" destOrd="0" presId="urn:microsoft.com/office/officeart/2008/layout/LinedList"/>
    <dgm:cxn modelId="{335D428B-05A4-4C51-BC70-C2EACBFFDACD}" type="presParOf" srcId="{2E7C9E92-7B3C-4CCA-9DA0-5DF30B9064EE}" destId="{B125A2CA-4FF2-460A-B4F5-A422B79C745E}" srcOrd="1" destOrd="0" presId="urn:microsoft.com/office/officeart/2008/layout/LinedList"/>
    <dgm:cxn modelId="{26A79BBE-BC59-449D-AAFD-79A17407ABF1}" type="presParOf" srcId="{10B29F70-AB41-4462-8BDE-56D3D112F594}" destId="{9B5CC5F5-A43E-47F0-BB78-F77D24FE9919}" srcOrd="2" destOrd="0" presId="urn:microsoft.com/office/officeart/2008/layout/LinedList"/>
    <dgm:cxn modelId="{8CFEF7A1-49ED-4791-82D4-4494E67B2D54}" type="presParOf" srcId="{10B29F70-AB41-4462-8BDE-56D3D112F594}" destId="{9F6EDB9C-6405-4477-9377-0EEF612FCDE3}" srcOrd="3" destOrd="0" presId="urn:microsoft.com/office/officeart/2008/layout/LinedList"/>
    <dgm:cxn modelId="{FA157996-2E8F-4DAF-BD11-1622369A872E}" type="presParOf" srcId="{9F6EDB9C-6405-4477-9377-0EEF612FCDE3}" destId="{77E64E6D-677A-44C3-B9D4-BB76FADE1D45}" srcOrd="0" destOrd="0" presId="urn:microsoft.com/office/officeart/2008/layout/LinedList"/>
    <dgm:cxn modelId="{EC2EFA09-53F0-484F-A43B-156B850CD2B6}" type="presParOf" srcId="{9F6EDB9C-6405-4477-9377-0EEF612FCDE3}" destId="{C0D5EF4B-2816-402E-985D-9C7D05F2BB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0255D4-2428-478D-82AA-56C70941C9D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4AEB10DB-8D52-4403-9FF5-4F4AF411E06C}">
      <dgm:prSet/>
      <dgm:spPr/>
      <dgm:t>
        <a:bodyPr/>
        <a:lstStyle/>
        <a:p>
          <a:r>
            <a:rPr lang="it-IT"/>
            <a:t>Una nazione sta per affrontare un’insolita malattia asiatica a causa della quale ci si aspetta che debbano morire 600 persone</a:t>
          </a:r>
        </a:p>
      </dgm:t>
    </dgm:pt>
    <dgm:pt modelId="{D4D290DC-D817-454A-B461-2AB345BCF1B2}" type="parTrans" cxnId="{524F95AF-D9FC-4C83-968D-2B8F8D0E9CF2}">
      <dgm:prSet/>
      <dgm:spPr/>
      <dgm:t>
        <a:bodyPr/>
        <a:lstStyle/>
        <a:p>
          <a:endParaRPr lang="it-IT"/>
        </a:p>
      </dgm:t>
    </dgm:pt>
    <dgm:pt modelId="{80EFC139-6F9D-4D6D-B694-4A53D0CE9FF5}" type="sibTrans" cxnId="{524F95AF-D9FC-4C83-968D-2B8F8D0E9CF2}">
      <dgm:prSet/>
      <dgm:spPr/>
      <dgm:t>
        <a:bodyPr/>
        <a:lstStyle/>
        <a:p>
          <a:endParaRPr lang="it-IT"/>
        </a:p>
      </dgm:t>
    </dgm:pt>
    <dgm:pt modelId="{AB699498-2620-435B-9E13-AE29DBA60843}">
      <dgm:prSet/>
      <dgm:spPr/>
      <dgm:t>
        <a:bodyPr/>
        <a:lstStyle/>
        <a:p>
          <a:r>
            <a:rPr lang="it-IT"/>
            <a:t>Vengono proposti due programmi alternativi per combatterla. Si assume che le stime scientifiche siano esatte</a:t>
          </a:r>
        </a:p>
      </dgm:t>
    </dgm:pt>
    <dgm:pt modelId="{A5125060-00F7-42A9-9D8D-8C9137CCCE07}" type="parTrans" cxnId="{604389E4-E970-4337-8805-412B1EA80EA6}">
      <dgm:prSet/>
      <dgm:spPr/>
      <dgm:t>
        <a:bodyPr/>
        <a:lstStyle/>
        <a:p>
          <a:endParaRPr lang="it-IT"/>
        </a:p>
      </dgm:t>
    </dgm:pt>
    <dgm:pt modelId="{920DA8D3-ABBF-489D-8A23-48C7C3BE54E6}" type="sibTrans" cxnId="{604389E4-E970-4337-8805-412B1EA80EA6}">
      <dgm:prSet/>
      <dgm:spPr/>
      <dgm:t>
        <a:bodyPr/>
        <a:lstStyle/>
        <a:p>
          <a:endParaRPr lang="it-IT"/>
        </a:p>
      </dgm:t>
    </dgm:pt>
    <dgm:pt modelId="{184C1D43-6CFF-42AF-B8F1-BEF48255B33A}" type="pres">
      <dgm:prSet presAssocID="{840255D4-2428-478D-82AA-56C70941C9D2}" presName="vert0" presStyleCnt="0">
        <dgm:presLayoutVars>
          <dgm:dir/>
          <dgm:animOne val="branch"/>
          <dgm:animLvl val="lvl"/>
        </dgm:presLayoutVars>
      </dgm:prSet>
      <dgm:spPr/>
    </dgm:pt>
    <dgm:pt modelId="{72769ACB-EBAB-4E88-AB20-A98719EED2F0}" type="pres">
      <dgm:prSet presAssocID="{4AEB10DB-8D52-4403-9FF5-4F4AF411E06C}" presName="thickLine" presStyleLbl="alignNode1" presStyleIdx="0" presStyleCnt="2"/>
      <dgm:spPr/>
    </dgm:pt>
    <dgm:pt modelId="{4C9C1623-10F6-4301-8E2B-006319CD9B77}" type="pres">
      <dgm:prSet presAssocID="{4AEB10DB-8D52-4403-9FF5-4F4AF411E06C}" presName="horz1" presStyleCnt="0"/>
      <dgm:spPr/>
    </dgm:pt>
    <dgm:pt modelId="{2F8C8AAA-8C6F-4EFF-9D6F-C1CA93959FA4}" type="pres">
      <dgm:prSet presAssocID="{4AEB10DB-8D52-4403-9FF5-4F4AF411E06C}" presName="tx1" presStyleLbl="revTx" presStyleIdx="0" presStyleCnt="2"/>
      <dgm:spPr/>
    </dgm:pt>
    <dgm:pt modelId="{7473BEE0-86D5-46F4-B61A-AB208A5379ED}" type="pres">
      <dgm:prSet presAssocID="{4AEB10DB-8D52-4403-9FF5-4F4AF411E06C}" presName="vert1" presStyleCnt="0"/>
      <dgm:spPr/>
    </dgm:pt>
    <dgm:pt modelId="{5EB3DC7A-69CE-41FE-9AB8-D1FB770AA05B}" type="pres">
      <dgm:prSet presAssocID="{AB699498-2620-435B-9E13-AE29DBA60843}" presName="thickLine" presStyleLbl="alignNode1" presStyleIdx="1" presStyleCnt="2"/>
      <dgm:spPr/>
    </dgm:pt>
    <dgm:pt modelId="{A1441137-BA81-4F44-86B7-5FE541F80B75}" type="pres">
      <dgm:prSet presAssocID="{AB699498-2620-435B-9E13-AE29DBA60843}" presName="horz1" presStyleCnt="0"/>
      <dgm:spPr/>
    </dgm:pt>
    <dgm:pt modelId="{1D706E02-D14A-4E85-BD8D-F33B67503F9B}" type="pres">
      <dgm:prSet presAssocID="{AB699498-2620-435B-9E13-AE29DBA60843}" presName="tx1" presStyleLbl="revTx" presStyleIdx="1" presStyleCnt="2"/>
      <dgm:spPr/>
    </dgm:pt>
    <dgm:pt modelId="{321F55C9-CA0E-4F0B-B34A-1B1918BFE54E}" type="pres">
      <dgm:prSet presAssocID="{AB699498-2620-435B-9E13-AE29DBA60843}" presName="vert1" presStyleCnt="0"/>
      <dgm:spPr/>
    </dgm:pt>
  </dgm:ptLst>
  <dgm:cxnLst>
    <dgm:cxn modelId="{1ABDA778-F2E4-4766-8736-621383D8A3DC}" type="presOf" srcId="{AB699498-2620-435B-9E13-AE29DBA60843}" destId="{1D706E02-D14A-4E85-BD8D-F33B67503F9B}" srcOrd="0" destOrd="0" presId="urn:microsoft.com/office/officeart/2008/layout/LinedList"/>
    <dgm:cxn modelId="{524F95AF-D9FC-4C83-968D-2B8F8D0E9CF2}" srcId="{840255D4-2428-478D-82AA-56C70941C9D2}" destId="{4AEB10DB-8D52-4403-9FF5-4F4AF411E06C}" srcOrd="0" destOrd="0" parTransId="{D4D290DC-D817-454A-B461-2AB345BCF1B2}" sibTransId="{80EFC139-6F9D-4D6D-B694-4A53D0CE9FF5}"/>
    <dgm:cxn modelId="{E34CF8C7-5995-4CD1-B60C-4E548B16E1E9}" type="presOf" srcId="{4AEB10DB-8D52-4403-9FF5-4F4AF411E06C}" destId="{2F8C8AAA-8C6F-4EFF-9D6F-C1CA93959FA4}" srcOrd="0" destOrd="0" presId="urn:microsoft.com/office/officeart/2008/layout/LinedList"/>
    <dgm:cxn modelId="{3588ABD7-E2D1-463E-A75B-A77441FA3CCE}" type="presOf" srcId="{840255D4-2428-478D-82AA-56C70941C9D2}" destId="{184C1D43-6CFF-42AF-B8F1-BEF48255B33A}" srcOrd="0" destOrd="0" presId="urn:microsoft.com/office/officeart/2008/layout/LinedList"/>
    <dgm:cxn modelId="{604389E4-E970-4337-8805-412B1EA80EA6}" srcId="{840255D4-2428-478D-82AA-56C70941C9D2}" destId="{AB699498-2620-435B-9E13-AE29DBA60843}" srcOrd="1" destOrd="0" parTransId="{A5125060-00F7-42A9-9D8D-8C9137CCCE07}" sibTransId="{920DA8D3-ABBF-489D-8A23-48C7C3BE54E6}"/>
    <dgm:cxn modelId="{E9F8DAE6-A37A-4F55-8F2C-F6C906390DDD}" type="presParOf" srcId="{184C1D43-6CFF-42AF-B8F1-BEF48255B33A}" destId="{72769ACB-EBAB-4E88-AB20-A98719EED2F0}" srcOrd="0" destOrd="0" presId="urn:microsoft.com/office/officeart/2008/layout/LinedList"/>
    <dgm:cxn modelId="{C86CDED1-386B-4BF0-BF2A-3FD8D3DA88EA}" type="presParOf" srcId="{184C1D43-6CFF-42AF-B8F1-BEF48255B33A}" destId="{4C9C1623-10F6-4301-8E2B-006319CD9B77}" srcOrd="1" destOrd="0" presId="urn:microsoft.com/office/officeart/2008/layout/LinedList"/>
    <dgm:cxn modelId="{900B11C5-0045-46D5-94D9-D187F71227F3}" type="presParOf" srcId="{4C9C1623-10F6-4301-8E2B-006319CD9B77}" destId="{2F8C8AAA-8C6F-4EFF-9D6F-C1CA93959FA4}" srcOrd="0" destOrd="0" presId="urn:microsoft.com/office/officeart/2008/layout/LinedList"/>
    <dgm:cxn modelId="{46BDD272-5852-4BE9-8AEE-6670F04D57E6}" type="presParOf" srcId="{4C9C1623-10F6-4301-8E2B-006319CD9B77}" destId="{7473BEE0-86D5-46F4-B61A-AB208A5379ED}" srcOrd="1" destOrd="0" presId="urn:microsoft.com/office/officeart/2008/layout/LinedList"/>
    <dgm:cxn modelId="{EC9A2768-689D-4D24-96C3-12807256B69C}" type="presParOf" srcId="{184C1D43-6CFF-42AF-B8F1-BEF48255B33A}" destId="{5EB3DC7A-69CE-41FE-9AB8-D1FB770AA05B}" srcOrd="2" destOrd="0" presId="urn:microsoft.com/office/officeart/2008/layout/LinedList"/>
    <dgm:cxn modelId="{E05B3354-1367-4BFA-9E07-4A51DB309ADC}" type="presParOf" srcId="{184C1D43-6CFF-42AF-B8F1-BEF48255B33A}" destId="{A1441137-BA81-4F44-86B7-5FE541F80B75}" srcOrd="3" destOrd="0" presId="urn:microsoft.com/office/officeart/2008/layout/LinedList"/>
    <dgm:cxn modelId="{B7B875FF-0C74-4F7A-81C9-71E3AD521834}" type="presParOf" srcId="{A1441137-BA81-4F44-86B7-5FE541F80B75}" destId="{1D706E02-D14A-4E85-BD8D-F33B67503F9B}" srcOrd="0" destOrd="0" presId="urn:microsoft.com/office/officeart/2008/layout/LinedList"/>
    <dgm:cxn modelId="{56218BAB-17B5-4759-A482-A731789137A3}" type="presParOf" srcId="{A1441137-BA81-4F44-86B7-5FE541F80B75}" destId="{321F55C9-CA0E-4F0B-B34A-1B1918BFE54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5ACC4F2-EBFF-4497-A765-0FF77A8D540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8AA84A2D-3B89-4920-B8F2-F38679996873}">
      <dgm:prSet/>
      <dgm:spPr/>
      <dgm:t>
        <a:bodyPr/>
        <a:lstStyle/>
        <a:p>
          <a:r>
            <a:rPr lang="it-IT"/>
            <a:t>Analogia</a:t>
          </a:r>
        </a:p>
      </dgm:t>
    </dgm:pt>
    <dgm:pt modelId="{F4227A4A-20B7-4281-80A0-5EC0D9808525}" type="parTrans" cxnId="{696F5F08-B83F-4BE3-ABAF-C5E8B2E34D90}">
      <dgm:prSet/>
      <dgm:spPr/>
      <dgm:t>
        <a:bodyPr/>
        <a:lstStyle/>
        <a:p>
          <a:endParaRPr lang="it-IT"/>
        </a:p>
      </dgm:t>
    </dgm:pt>
    <dgm:pt modelId="{B6A5873B-1370-4D13-80D1-FE3C7F462182}" type="sibTrans" cxnId="{696F5F08-B83F-4BE3-ABAF-C5E8B2E34D90}">
      <dgm:prSet/>
      <dgm:spPr/>
      <dgm:t>
        <a:bodyPr/>
        <a:lstStyle/>
        <a:p>
          <a:endParaRPr lang="it-IT"/>
        </a:p>
      </dgm:t>
    </dgm:pt>
    <dgm:pt modelId="{76FF3D04-E900-4CA8-B16B-9A1C89DFFE21}">
      <dgm:prSet/>
      <dgm:spPr/>
      <dgm:t>
        <a:bodyPr/>
        <a:lstStyle/>
        <a:p>
          <a:r>
            <a:rPr lang="it-IT"/>
            <a:t>Elementi ausiliari</a:t>
          </a:r>
        </a:p>
      </dgm:t>
    </dgm:pt>
    <dgm:pt modelId="{8DA4C7E7-46A7-4F31-A2E4-BDF2520CC3D9}" type="parTrans" cxnId="{0B281574-9D09-4742-BC69-2230F2EC70DC}">
      <dgm:prSet/>
      <dgm:spPr/>
      <dgm:t>
        <a:bodyPr/>
        <a:lstStyle/>
        <a:p>
          <a:endParaRPr lang="it-IT"/>
        </a:p>
      </dgm:t>
    </dgm:pt>
    <dgm:pt modelId="{48586A48-789D-437E-9F82-B809161D856B}" type="sibTrans" cxnId="{0B281574-9D09-4742-BC69-2230F2EC70DC}">
      <dgm:prSet/>
      <dgm:spPr/>
      <dgm:t>
        <a:bodyPr/>
        <a:lstStyle/>
        <a:p>
          <a:endParaRPr lang="it-IT"/>
        </a:p>
      </dgm:t>
    </dgm:pt>
    <dgm:pt modelId="{A1EABBC5-DBF1-462E-A6C3-ABCC0B099EF0}">
      <dgm:prSet/>
      <dgm:spPr/>
      <dgm:t>
        <a:bodyPr/>
        <a:lstStyle/>
        <a:p>
          <a:r>
            <a:rPr lang="it-IT"/>
            <a:t>Scomposizione e ricomposizione</a:t>
          </a:r>
        </a:p>
      </dgm:t>
    </dgm:pt>
    <dgm:pt modelId="{962DD478-FA01-489C-92B8-7092CD6589DE}" type="parTrans" cxnId="{986C9C77-C51F-499C-8254-F01BD9B8D763}">
      <dgm:prSet/>
      <dgm:spPr/>
      <dgm:t>
        <a:bodyPr/>
        <a:lstStyle/>
        <a:p>
          <a:endParaRPr lang="it-IT"/>
        </a:p>
      </dgm:t>
    </dgm:pt>
    <dgm:pt modelId="{C4B63441-F3CA-41AE-AF85-A00A987E0604}" type="sibTrans" cxnId="{986C9C77-C51F-499C-8254-F01BD9B8D763}">
      <dgm:prSet/>
      <dgm:spPr/>
      <dgm:t>
        <a:bodyPr/>
        <a:lstStyle/>
        <a:p>
          <a:endParaRPr lang="it-IT"/>
        </a:p>
      </dgm:t>
    </dgm:pt>
    <dgm:pt modelId="{C25AAE55-7B56-4629-922D-0201C745804F}">
      <dgm:prSet/>
      <dgm:spPr/>
      <dgm:t>
        <a:bodyPr/>
        <a:lstStyle/>
        <a:p>
          <a:r>
            <a:rPr lang="it-IT"/>
            <a:t>Induzione</a:t>
          </a:r>
        </a:p>
      </dgm:t>
    </dgm:pt>
    <dgm:pt modelId="{012BE45A-92D4-44B0-A067-663B2D3CE83B}" type="parTrans" cxnId="{450D2473-BFCB-4447-B99F-FEF91A35D752}">
      <dgm:prSet/>
      <dgm:spPr/>
      <dgm:t>
        <a:bodyPr/>
        <a:lstStyle/>
        <a:p>
          <a:endParaRPr lang="it-IT"/>
        </a:p>
      </dgm:t>
    </dgm:pt>
    <dgm:pt modelId="{7DE25465-DAB0-4A38-A507-DCFA925A4FF1}" type="sibTrans" cxnId="{450D2473-BFCB-4447-B99F-FEF91A35D752}">
      <dgm:prSet/>
      <dgm:spPr/>
      <dgm:t>
        <a:bodyPr/>
        <a:lstStyle/>
        <a:p>
          <a:endParaRPr lang="it-IT"/>
        </a:p>
      </dgm:t>
    </dgm:pt>
    <dgm:pt modelId="{6F484923-BD86-40EF-9646-89DA99B157F2}">
      <dgm:prSet/>
      <dgm:spPr/>
      <dgm:t>
        <a:bodyPr/>
        <a:lstStyle/>
        <a:p>
          <a:r>
            <a:rPr lang="it-IT"/>
            <a:t>Specificazione (esame di casi particolari)</a:t>
          </a:r>
        </a:p>
      </dgm:t>
    </dgm:pt>
    <dgm:pt modelId="{CA1C8AF6-25D4-47AF-9613-481375B717C2}" type="parTrans" cxnId="{3A36BFEA-2AB8-4914-B658-AF0848A1B8A9}">
      <dgm:prSet/>
      <dgm:spPr/>
      <dgm:t>
        <a:bodyPr/>
        <a:lstStyle/>
        <a:p>
          <a:endParaRPr lang="it-IT"/>
        </a:p>
      </dgm:t>
    </dgm:pt>
    <dgm:pt modelId="{A93EC7FB-73C2-460A-B9E4-016FA7B51E41}" type="sibTrans" cxnId="{3A36BFEA-2AB8-4914-B658-AF0848A1B8A9}">
      <dgm:prSet/>
      <dgm:spPr/>
      <dgm:t>
        <a:bodyPr/>
        <a:lstStyle/>
        <a:p>
          <a:endParaRPr lang="it-IT"/>
        </a:p>
      </dgm:t>
    </dgm:pt>
    <dgm:pt modelId="{FA59DA4A-8A44-4003-BD90-C72868950886}">
      <dgm:prSet/>
      <dgm:spPr/>
      <dgm:t>
        <a:bodyPr/>
        <a:lstStyle/>
        <a:p>
          <a:r>
            <a:rPr lang="it-IT"/>
            <a:t>Variazione </a:t>
          </a:r>
        </a:p>
      </dgm:t>
    </dgm:pt>
    <dgm:pt modelId="{BA54B81C-0D5C-4FCD-91AE-9AB3FCE0B1C2}" type="parTrans" cxnId="{6529EA37-1340-44CC-AC43-4792E0AFD1D5}">
      <dgm:prSet/>
      <dgm:spPr/>
      <dgm:t>
        <a:bodyPr/>
        <a:lstStyle/>
        <a:p>
          <a:endParaRPr lang="it-IT"/>
        </a:p>
      </dgm:t>
    </dgm:pt>
    <dgm:pt modelId="{FF94E1E4-7E99-4610-A93B-0B773547DDC6}" type="sibTrans" cxnId="{6529EA37-1340-44CC-AC43-4792E0AFD1D5}">
      <dgm:prSet/>
      <dgm:spPr/>
      <dgm:t>
        <a:bodyPr/>
        <a:lstStyle/>
        <a:p>
          <a:endParaRPr lang="it-IT"/>
        </a:p>
      </dgm:t>
    </dgm:pt>
    <dgm:pt modelId="{70E0C0EE-1FFF-47F2-B8B6-4174B52D57EE}" type="pres">
      <dgm:prSet presAssocID="{25ACC4F2-EBFF-4497-A765-0FF77A8D5400}" presName="vert0" presStyleCnt="0">
        <dgm:presLayoutVars>
          <dgm:dir/>
          <dgm:animOne val="branch"/>
          <dgm:animLvl val="lvl"/>
        </dgm:presLayoutVars>
      </dgm:prSet>
      <dgm:spPr/>
    </dgm:pt>
    <dgm:pt modelId="{9B5A9779-111B-4369-8EDC-94C399D45969}" type="pres">
      <dgm:prSet presAssocID="{8AA84A2D-3B89-4920-B8F2-F38679996873}" presName="thickLine" presStyleLbl="alignNode1" presStyleIdx="0" presStyleCnt="6"/>
      <dgm:spPr/>
    </dgm:pt>
    <dgm:pt modelId="{494DA24A-0B7C-4845-92EF-1B151A63A177}" type="pres">
      <dgm:prSet presAssocID="{8AA84A2D-3B89-4920-B8F2-F38679996873}" presName="horz1" presStyleCnt="0"/>
      <dgm:spPr/>
    </dgm:pt>
    <dgm:pt modelId="{573EDB41-E535-46B3-80B5-1849CEFBF47D}" type="pres">
      <dgm:prSet presAssocID="{8AA84A2D-3B89-4920-B8F2-F38679996873}" presName="tx1" presStyleLbl="revTx" presStyleIdx="0" presStyleCnt="6"/>
      <dgm:spPr/>
    </dgm:pt>
    <dgm:pt modelId="{6811E3A3-4713-42DA-83AB-0E1CBDBB718C}" type="pres">
      <dgm:prSet presAssocID="{8AA84A2D-3B89-4920-B8F2-F38679996873}" presName="vert1" presStyleCnt="0"/>
      <dgm:spPr/>
    </dgm:pt>
    <dgm:pt modelId="{7ED026E1-4E6C-402E-9216-8298501E0153}" type="pres">
      <dgm:prSet presAssocID="{76FF3D04-E900-4CA8-B16B-9A1C89DFFE21}" presName="thickLine" presStyleLbl="alignNode1" presStyleIdx="1" presStyleCnt="6"/>
      <dgm:spPr/>
    </dgm:pt>
    <dgm:pt modelId="{94D2BDF4-353B-43CC-B3C0-5C217E8FEF55}" type="pres">
      <dgm:prSet presAssocID="{76FF3D04-E900-4CA8-B16B-9A1C89DFFE21}" presName="horz1" presStyleCnt="0"/>
      <dgm:spPr/>
    </dgm:pt>
    <dgm:pt modelId="{FB127223-756F-4D35-B05B-C29906F463B3}" type="pres">
      <dgm:prSet presAssocID="{76FF3D04-E900-4CA8-B16B-9A1C89DFFE21}" presName="tx1" presStyleLbl="revTx" presStyleIdx="1" presStyleCnt="6"/>
      <dgm:spPr/>
    </dgm:pt>
    <dgm:pt modelId="{26FF7BF2-97F8-492A-B4C3-B2D6F3087E02}" type="pres">
      <dgm:prSet presAssocID="{76FF3D04-E900-4CA8-B16B-9A1C89DFFE21}" presName="vert1" presStyleCnt="0"/>
      <dgm:spPr/>
    </dgm:pt>
    <dgm:pt modelId="{DAB0DF65-BB66-4FFC-9B62-F6386A0B0B4F}" type="pres">
      <dgm:prSet presAssocID="{A1EABBC5-DBF1-462E-A6C3-ABCC0B099EF0}" presName="thickLine" presStyleLbl="alignNode1" presStyleIdx="2" presStyleCnt="6"/>
      <dgm:spPr/>
    </dgm:pt>
    <dgm:pt modelId="{25095E66-0E39-42D7-9EA1-D6FA11D992C2}" type="pres">
      <dgm:prSet presAssocID="{A1EABBC5-DBF1-462E-A6C3-ABCC0B099EF0}" presName="horz1" presStyleCnt="0"/>
      <dgm:spPr/>
    </dgm:pt>
    <dgm:pt modelId="{A0C0B553-9049-4EF7-BF81-C276538A9C20}" type="pres">
      <dgm:prSet presAssocID="{A1EABBC5-DBF1-462E-A6C3-ABCC0B099EF0}" presName="tx1" presStyleLbl="revTx" presStyleIdx="2" presStyleCnt="6"/>
      <dgm:spPr/>
    </dgm:pt>
    <dgm:pt modelId="{BDFA1DE3-5C17-4DA9-9924-A765FDC1D6F3}" type="pres">
      <dgm:prSet presAssocID="{A1EABBC5-DBF1-462E-A6C3-ABCC0B099EF0}" presName="vert1" presStyleCnt="0"/>
      <dgm:spPr/>
    </dgm:pt>
    <dgm:pt modelId="{73F4A23E-0BB4-4117-8D52-03E916806AB5}" type="pres">
      <dgm:prSet presAssocID="{C25AAE55-7B56-4629-922D-0201C745804F}" presName="thickLine" presStyleLbl="alignNode1" presStyleIdx="3" presStyleCnt="6"/>
      <dgm:spPr/>
    </dgm:pt>
    <dgm:pt modelId="{41AF188F-2D54-4F67-93BD-C8AF8C1E3584}" type="pres">
      <dgm:prSet presAssocID="{C25AAE55-7B56-4629-922D-0201C745804F}" presName="horz1" presStyleCnt="0"/>
      <dgm:spPr/>
    </dgm:pt>
    <dgm:pt modelId="{4FFACC09-1D05-48D6-977B-1758148753EA}" type="pres">
      <dgm:prSet presAssocID="{C25AAE55-7B56-4629-922D-0201C745804F}" presName="tx1" presStyleLbl="revTx" presStyleIdx="3" presStyleCnt="6"/>
      <dgm:spPr/>
    </dgm:pt>
    <dgm:pt modelId="{E039E2EA-DE84-4B80-A7F2-AEB0B135C969}" type="pres">
      <dgm:prSet presAssocID="{C25AAE55-7B56-4629-922D-0201C745804F}" presName="vert1" presStyleCnt="0"/>
      <dgm:spPr/>
    </dgm:pt>
    <dgm:pt modelId="{2BB75DA5-4DC3-425D-8F94-D857D3FD7C0F}" type="pres">
      <dgm:prSet presAssocID="{6F484923-BD86-40EF-9646-89DA99B157F2}" presName="thickLine" presStyleLbl="alignNode1" presStyleIdx="4" presStyleCnt="6"/>
      <dgm:spPr/>
    </dgm:pt>
    <dgm:pt modelId="{EE803563-0329-4167-8800-3A33B8F23C06}" type="pres">
      <dgm:prSet presAssocID="{6F484923-BD86-40EF-9646-89DA99B157F2}" presName="horz1" presStyleCnt="0"/>
      <dgm:spPr/>
    </dgm:pt>
    <dgm:pt modelId="{EECA49F1-7F22-49EF-A644-03746B0270A2}" type="pres">
      <dgm:prSet presAssocID="{6F484923-BD86-40EF-9646-89DA99B157F2}" presName="tx1" presStyleLbl="revTx" presStyleIdx="4" presStyleCnt="6"/>
      <dgm:spPr/>
    </dgm:pt>
    <dgm:pt modelId="{B7534660-4D47-4009-8C4F-EF8E68770FF7}" type="pres">
      <dgm:prSet presAssocID="{6F484923-BD86-40EF-9646-89DA99B157F2}" presName="vert1" presStyleCnt="0"/>
      <dgm:spPr/>
    </dgm:pt>
    <dgm:pt modelId="{D53AF93F-DBED-4E52-ABD4-705D802B0B75}" type="pres">
      <dgm:prSet presAssocID="{FA59DA4A-8A44-4003-BD90-C72868950886}" presName="thickLine" presStyleLbl="alignNode1" presStyleIdx="5" presStyleCnt="6"/>
      <dgm:spPr/>
    </dgm:pt>
    <dgm:pt modelId="{8A88F041-5721-4928-878E-93112A6E0B5A}" type="pres">
      <dgm:prSet presAssocID="{FA59DA4A-8A44-4003-BD90-C72868950886}" presName="horz1" presStyleCnt="0"/>
      <dgm:spPr/>
    </dgm:pt>
    <dgm:pt modelId="{DEF1B3C3-E685-4ED8-AB03-172C8B854C07}" type="pres">
      <dgm:prSet presAssocID="{FA59DA4A-8A44-4003-BD90-C72868950886}" presName="tx1" presStyleLbl="revTx" presStyleIdx="5" presStyleCnt="6"/>
      <dgm:spPr/>
    </dgm:pt>
    <dgm:pt modelId="{CC17DE93-673E-47C3-96CE-21FF31D12CC9}" type="pres">
      <dgm:prSet presAssocID="{FA59DA4A-8A44-4003-BD90-C72868950886}" presName="vert1" presStyleCnt="0"/>
      <dgm:spPr/>
    </dgm:pt>
  </dgm:ptLst>
  <dgm:cxnLst>
    <dgm:cxn modelId="{696F5F08-B83F-4BE3-ABAF-C5E8B2E34D90}" srcId="{25ACC4F2-EBFF-4497-A765-0FF77A8D5400}" destId="{8AA84A2D-3B89-4920-B8F2-F38679996873}" srcOrd="0" destOrd="0" parTransId="{F4227A4A-20B7-4281-80A0-5EC0D9808525}" sibTransId="{B6A5873B-1370-4D13-80D1-FE3C7F462182}"/>
    <dgm:cxn modelId="{96FE3929-9046-43C5-8A7D-6C4990D63574}" type="presOf" srcId="{76FF3D04-E900-4CA8-B16B-9A1C89DFFE21}" destId="{FB127223-756F-4D35-B05B-C29906F463B3}" srcOrd="0" destOrd="0" presId="urn:microsoft.com/office/officeart/2008/layout/LinedList"/>
    <dgm:cxn modelId="{6529EA37-1340-44CC-AC43-4792E0AFD1D5}" srcId="{25ACC4F2-EBFF-4497-A765-0FF77A8D5400}" destId="{FA59DA4A-8A44-4003-BD90-C72868950886}" srcOrd="5" destOrd="0" parTransId="{BA54B81C-0D5C-4FCD-91AE-9AB3FCE0B1C2}" sibTransId="{FF94E1E4-7E99-4610-A93B-0B773547DDC6}"/>
    <dgm:cxn modelId="{450D2473-BFCB-4447-B99F-FEF91A35D752}" srcId="{25ACC4F2-EBFF-4497-A765-0FF77A8D5400}" destId="{C25AAE55-7B56-4629-922D-0201C745804F}" srcOrd="3" destOrd="0" parTransId="{012BE45A-92D4-44B0-A067-663B2D3CE83B}" sibTransId="{7DE25465-DAB0-4A38-A507-DCFA925A4FF1}"/>
    <dgm:cxn modelId="{580B7673-ADA6-4EA1-97D7-CF9E1940C2AC}" type="presOf" srcId="{C25AAE55-7B56-4629-922D-0201C745804F}" destId="{4FFACC09-1D05-48D6-977B-1758148753EA}" srcOrd="0" destOrd="0" presId="urn:microsoft.com/office/officeart/2008/layout/LinedList"/>
    <dgm:cxn modelId="{0B281574-9D09-4742-BC69-2230F2EC70DC}" srcId="{25ACC4F2-EBFF-4497-A765-0FF77A8D5400}" destId="{76FF3D04-E900-4CA8-B16B-9A1C89DFFE21}" srcOrd="1" destOrd="0" parTransId="{8DA4C7E7-46A7-4F31-A2E4-BDF2520CC3D9}" sibTransId="{48586A48-789D-437E-9F82-B809161D856B}"/>
    <dgm:cxn modelId="{986C9C77-C51F-499C-8254-F01BD9B8D763}" srcId="{25ACC4F2-EBFF-4497-A765-0FF77A8D5400}" destId="{A1EABBC5-DBF1-462E-A6C3-ABCC0B099EF0}" srcOrd="2" destOrd="0" parTransId="{962DD478-FA01-489C-92B8-7092CD6589DE}" sibTransId="{C4B63441-F3CA-41AE-AF85-A00A987E0604}"/>
    <dgm:cxn modelId="{A2D3CC99-A052-493A-BFE0-5C272E438032}" type="presOf" srcId="{25ACC4F2-EBFF-4497-A765-0FF77A8D5400}" destId="{70E0C0EE-1FFF-47F2-B8B6-4174B52D57EE}" srcOrd="0" destOrd="0" presId="urn:microsoft.com/office/officeart/2008/layout/LinedList"/>
    <dgm:cxn modelId="{C04B74B0-C841-4213-9EE4-BFE66AAA7E9A}" type="presOf" srcId="{8AA84A2D-3B89-4920-B8F2-F38679996873}" destId="{573EDB41-E535-46B3-80B5-1849CEFBF47D}" srcOrd="0" destOrd="0" presId="urn:microsoft.com/office/officeart/2008/layout/LinedList"/>
    <dgm:cxn modelId="{718502D2-2764-4289-8A82-49580E50BC9B}" type="presOf" srcId="{A1EABBC5-DBF1-462E-A6C3-ABCC0B099EF0}" destId="{A0C0B553-9049-4EF7-BF81-C276538A9C20}" srcOrd="0" destOrd="0" presId="urn:microsoft.com/office/officeart/2008/layout/LinedList"/>
    <dgm:cxn modelId="{221A5DD7-EEB2-4139-9024-FAC797708147}" type="presOf" srcId="{6F484923-BD86-40EF-9646-89DA99B157F2}" destId="{EECA49F1-7F22-49EF-A644-03746B0270A2}" srcOrd="0" destOrd="0" presId="urn:microsoft.com/office/officeart/2008/layout/LinedList"/>
    <dgm:cxn modelId="{55B34CD9-CC06-42A0-8D3B-338848779322}" type="presOf" srcId="{FA59DA4A-8A44-4003-BD90-C72868950886}" destId="{DEF1B3C3-E685-4ED8-AB03-172C8B854C07}" srcOrd="0" destOrd="0" presId="urn:microsoft.com/office/officeart/2008/layout/LinedList"/>
    <dgm:cxn modelId="{3A36BFEA-2AB8-4914-B658-AF0848A1B8A9}" srcId="{25ACC4F2-EBFF-4497-A765-0FF77A8D5400}" destId="{6F484923-BD86-40EF-9646-89DA99B157F2}" srcOrd="4" destOrd="0" parTransId="{CA1C8AF6-25D4-47AF-9613-481375B717C2}" sibTransId="{A93EC7FB-73C2-460A-B9E4-016FA7B51E41}"/>
    <dgm:cxn modelId="{AAE3CB2A-93E8-4B62-85D8-0B28F746D3C9}" type="presParOf" srcId="{70E0C0EE-1FFF-47F2-B8B6-4174B52D57EE}" destId="{9B5A9779-111B-4369-8EDC-94C399D45969}" srcOrd="0" destOrd="0" presId="urn:microsoft.com/office/officeart/2008/layout/LinedList"/>
    <dgm:cxn modelId="{48CA35FF-FE00-46CA-8277-4C4178D9A7E0}" type="presParOf" srcId="{70E0C0EE-1FFF-47F2-B8B6-4174B52D57EE}" destId="{494DA24A-0B7C-4845-92EF-1B151A63A177}" srcOrd="1" destOrd="0" presId="urn:microsoft.com/office/officeart/2008/layout/LinedList"/>
    <dgm:cxn modelId="{67836A16-36A0-4038-BF10-27F430BE1479}" type="presParOf" srcId="{494DA24A-0B7C-4845-92EF-1B151A63A177}" destId="{573EDB41-E535-46B3-80B5-1849CEFBF47D}" srcOrd="0" destOrd="0" presId="urn:microsoft.com/office/officeart/2008/layout/LinedList"/>
    <dgm:cxn modelId="{FA6986FF-1EE9-4643-997B-9FD215DA9640}" type="presParOf" srcId="{494DA24A-0B7C-4845-92EF-1B151A63A177}" destId="{6811E3A3-4713-42DA-83AB-0E1CBDBB718C}" srcOrd="1" destOrd="0" presId="urn:microsoft.com/office/officeart/2008/layout/LinedList"/>
    <dgm:cxn modelId="{FE8D7678-5300-4C38-9670-1F9C2E120B81}" type="presParOf" srcId="{70E0C0EE-1FFF-47F2-B8B6-4174B52D57EE}" destId="{7ED026E1-4E6C-402E-9216-8298501E0153}" srcOrd="2" destOrd="0" presId="urn:microsoft.com/office/officeart/2008/layout/LinedList"/>
    <dgm:cxn modelId="{EB26F1AC-7702-40B5-BF09-85D690303F90}" type="presParOf" srcId="{70E0C0EE-1FFF-47F2-B8B6-4174B52D57EE}" destId="{94D2BDF4-353B-43CC-B3C0-5C217E8FEF55}" srcOrd="3" destOrd="0" presId="urn:microsoft.com/office/officeart/2008/layout/LinedList"/>
    <dgm:cxn modelId="{5319F6C3-ACD1-469F-B6B3-F257B394C527}" type="presParOf" srcId="{94D2BDF4-353B-43CC-B3C0-5C217E8FEF55}" destId="{FB127223-756F-4D35-B05B-C29906F463B3}" srcOrd="0" destOrd="0" presId="urn:microsoft.com/office/officeart/2008/layout/LinedList"/>
    <dgm:cxn modelId="{44DFAB29-377E-4B52-A505-F060F891AC99}" type="presParOf" srcId="{94D2BDF4-353B-43CC-B3C0-5C217E8FEF55}" destId="{26FF7BF2-97F8-492A-B4C3-B2D6F3087E02}" srcOrd="1" destOrd="0" presId="urn:microsoft.com/office/officeart/2008/layout/LinedList"/>
    <dgm:cxn modelId="{EB0B9ECC-96B8-4C6C-B2CE-3D001E06FC72}" type="presParOf" srcId="{70E0C0EE-1FFF-47F2-B8B6-4174B52D57EE}" destId="{DAB0DF65-BB66-4FFC-9B62-F6386A0B0B4F}" srcOrd="4" destOrd="0" presId="urn:microsoft.com/office/officeart/2008/layout/LinedList"/>
    <dgm:cxn modelId="{18D01F82-F529-49D4-B0FC-8D99349BB56E}" type="presParOf" srcId="{70E0C0EE-1FFF-47F2-B8B6-4174B52D57EE}" destId="{25095E66-0E39-42D7-9EA1-D6FA11D992C2}" srcOrd="5" destOrd="0" presId="urn:microsoft.com/office/officeart/2008/layout/LinedList"/>
    <dgm:cxn modelId="{1E7CB3F2-B03D-4CE7-81BC-5CAA321D6B2E}" type="presParOf" srcId="{25095E66-0E39-42D7-9EA1-D6FA11D992C2}" destId="{A0C0B553-9049-4EF7-BF81-C276538A9C20}" srcOrd="0" destOrd="0" presId="urn:microsoft.com/office/officeart/2008/layout/LinedList"/>
    <dgm:cxn modelId="{DFC75877-4C7B-4166-9B2A-B0F9172D804F}" type="presParOf" srcId="{25095E66-0E39-42D7-9EA1-D6FA11D992C2}" destId="{BDFA1DE3-5C17-4DA9-9924-A765FDC1D6F3}" srcOrd="1" destOrd="0" presId="urn:microsoft.com/office/officeart/2008/layout/LinedList"/>
    <dgm:cxn modelId="{E72335D0-CBB3-4BCC-A82C-1D507F94F411}" type="presParOf" srcId="{70E0C0EE-1FFF-47F2-B8B6-4174B52D57EE}" destId="{73F4A23E-0BB4-4117-8D52-03E916806AB5}" srcOrd="6" destOrd="0" presId="urn:microsoft.com/office/officeart/2008/layout/LinedList"/>
    <dgm:cxn modelId="{D1864C69-2C63-4AA2-8C9F-747FC3C61A89}" type="presParOf" srcId="{70E0C0EE-1FFF-47F2-B8B6-4174B52D57EE}" destId="{41AF188F-2D54-4F67-93BD-C8AF8C1E3584}" srcOrd="7" destOrd="0" presId="urn:microsoft.com/office/officeart/2008/layout/LinedList"/>
    <dgm:cxn modelId="{0CECDE5F-FEA4-41C8-8B58-D60ACF801B5B}" type="presParOf" srcId="{41AF188F-2D54-4F67-93BD-C8AF8C1E3584}" destId="{4FFACC09-1D05-48D6-977B-1758148753EA}" srcOrd="0" destOrd="0" presId="urn:microsoft.com/office/officeart/2008/layout/LinedList"/>
    <dgm:cxn modelId="{CD0B0CFF-1267-42AA-856D-A28307DB0F09}" type="presParOf" srcId="{41AF188F-2D54-4F67-93BD-C8AF8C1E3584}" destId="{E039E2EA-DE84-4B80-A7F2-AEB0B135C969}" srcOrd="1" destOrd="0" presId="urn:microsoft.com/office/officeart/2008/layout/LinedList"/>
    <dgm:cxn modelId="{98D1FA0A-88A4-4C99-A13A-6524ACD20427}" type="presParOf" srcId="{70E0C0EE-1FFF-47F2-B8B6-4174B52D57EE}" destId="{2BB75DA5-4DC3-425D-8F94-D857D3FD7C0F}" srcOrd="8" destOrd="0" presId="urn:microsoft.com/office/officeart/2008/layout/LinedList"/>
    <dgm:cxn modelId="{C4022A1E-535F-489B-8A73-7743886AFEE2}" type="presParOf" srcId="{70E0C0EE-1FFF-47F2-B8B6-4174B52D57EE}" destId="{EE803563-0329-4167-8800-3A33B8F23C06}" srcOrd="9" destOrd="0" presId="urn:microsoft.com/office/officeart/2008/layout/LinedList"/>
    <dgm:cxn modelId="{9F33A125-E033-433C-AC47-A90836AA3EF6}" type="presParOf" srcId="{EE803563-0329-4167-8800-3A33B8F23C06}" destId="{EECA49F1-7F22-49EF-A644-03746B0270A2}" srcOrd="0" destOrd="0" presId="urn:microsoft.com/office/officeart/2008/layout/LinedList"/>
    <dgm:cxn modelId="{F754CE82-EAD0-46C4-99EE-F386F213E983}" type="presParOf" srcId="{EE803563-0329-4167-8800-3A33B8F23C06}" destId="{B7534660-4D47-4009-8C4F-EF8E68770FF7}" srcOrd="1" destOrd="0" presId="urn:microsoft.com/office/officeart/2008/layout/LinedList"/>
    <dgm:cxn modelId="{3F20A157-C054-4FC8-82CA-1006D373E0C1}" type="presParOf" srcId="{70E0C0EE-1FFF-47F2-B8B6-4174B52D57EE}" destId="{D53AF93F-DBED-4E52-ABD4-705D802B0B75}" srcOrd="10" destOrd="0" presId="urn:microsoft.com/office/officeart/2008/layout/LinedList"/>
    <dgm:cxn modelId="{21808D2A-6EF7-4796-B91C-8F357860C05F}" type="presParOf" srcId="{70E0C0EE-1FFF-47F2-B8B6-4174B52D57EE}" destId="{8A88F041-5721-4928-878E-93112A6E0B5A}" srcOrd="11" destOrd="0" presId="urn:microsoft.com/office/officeart/2008/layout/LinedList"/>
    <dgm:cxn modelId="{DCD52677-2313-49FF-9D9D-4189D250EF17}" type="presParOf" srcId="{8A88F041-5721-4928-878E-93112A6E0B5A}" destId="{DEF1B3C3-E685-4ED8-AB03-172C8B854C07}" srcOrd="0" destOrd="0" presId="urn:microsoft.com/office/officeart/2008/layout/LinedList"/>
    <dgm:cxn modelId="{17B8F3B7-FD52-4A3E-AE2D-11FBA0B02D29}" type="presParOf" srcId="{8A88F041-5721-4928-878E-93112A6E0B5A}" destId="{CC17DE93-673E-47C3-96CE-21FF31D12CC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1875EDB-D2F6-49F6-B896-744C907341D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141A94AE-3407-4B9C-9E3D-FFB2C530840B}">
      <dgm:prSet/>
      <dgm:spPr/>
      <dgm:t>
        <a:bodyPr/>
        <a:lstStyle/>
        <a:p>
          <a:r>
            <a:rPr lang="it-IT" b="1"/>
            <a:t>Previsione</a:t>
          </a:r>
          <a:r>
            <a:rPr lang="it-IT"/>
            <a:t>: prevedere se si è in grado di risolvere il problema</a:t>
          </a:r>
        </a:p>
      </dgm:t>
    </dgm:pt>
    <dgm:pt modelId="{D3070E2F-D317-4C30-9ED4-230FB8E44969}" type="parTrans" cxnId="{5782B0EB-8D3D-4618-B919-3B2DFE2C4C5D}">
      <dgm:prSet/>
      <dgm:spPr/>
      <dgm:t>
        <a:bodyPr/>
        <a:lstStyle/>
        <a:p>
          <a:endParaRPr lang="it-IT"/>
        </a:p>
      </dgm:t>
    </dgm:pt>
    <dgm:pt modelId="{2AE024D9-9865-4926-ABEE-96925C1CBB20}" type="sibTrans" cxnId="{5782B0EB-8D3D-4618-B919-3B2DFE2C4C5D}">
      <dgm:prSet/>
      <dgm:spPr/>
      <dgm:t>
        <a:bodyPr/>
        <a:lstStyle/>
        <a:p>
          <a:endParaRPr lang="it-IT"/>
        </a:p>
      </dgm:t>
    </dgm:pt>
    <dgm:pt modelId="{4288F196-58B5-4ACE-8276-820C07F61B3A}">
      <dgm:prSet/>
      <dgm:spPr/>
      <dgm:t>
        <a:bodyPr/>
        <a:lstStyle/>
        <a:p>
          <a:r>
            <a:rPr lang="it-IT" b="1"/>
            <a:t>Progettazione</a:t>
          </a:r>
          <a:r>
            <a:rPr lang="it-IT"/>
            <a:t>: identificare un progetto di soluzione</a:t>
          </a:r>
        </a:p>
      </dgm:t>
    </dgm:pt>
    <dgm:pt modelId="{9274416D-309B-48CC-ACEA-5D764F8CE904}" type="parTrans" cxnId="{2652491D-79CB-4B21-A9AB-D48664B8E5D2}">
      <dgm:prSet/>
      <dgm:spPr/>
      <dgm:t>
        <a:bodyPr/>
        <a:lstStyle/>
        <a:p>
          <a:endParaRPr lang="it-IT"/>
        </a:p>
      </dgm:t>
    </dgm:pt>
    <dgm:pt modelId="{2957921D-82A9-47DB-AEC8-2407A3CD6ECC}" type="sibTrans" cxnId="{2652491D-79CB-4B21-A9AB-D48664B8E5D2}">
      <dgm:prSet/>
      <dgm:spPr/>
      <dgm:t>
        <a:bodyPr/>
        <a:lstStyle/>
        <a:p>
          <a:endParaRPr lang="it-IT"/>
        </a:p>
      </dgm:t>
    </dgm:pt>
    <dgm:pt modelId="{4C27AA31-97E9-4A75-A86F-9C667247EB9B}">
      <dgm:prSet/>
      <dgm:spPr/>
      <dgm:t>
        <a:bodyPr/>
        <a:lstStyle/>
        <a:p>
          <a:r>
            <a:rPr lang="it-IT" b="1"/>
            <a:t>Monitoraggio</a:t>
          </a:r>
          <a:r>
            <a:rPr lang="it-IT"/>
            <a:t>: tenere sotto controllo il processo risolutivo</a:t>
          </a:r>
        </a:p>
      </dgm:t>
    </dgm:pt>
    <dgm:pt modelId="{7DD0FC12-5821-4BE6-8A27-8119D150A9A0}" type="parTrans" cxnId="{BD6F5B10-845D-4CD4-B687-9198474A9474}">
      <dgm:prSet/>
      <dgm:spPr/>
      <dgm:t>
        <a:bodyPr/>
        <a:lstStyle/>
        <a:p>
          <a:endParaRPr lang="it-IT"/>
        </a:p>
      </dgm:t>
    </dgm:pt>
    <dgm:pt modelId="{A127670B-F6E0-4021-BE15-E77B041CA1E1}" type="sibTrans" cxnId="{BD6F5B10-845D-4CD4-B687-9198474A9474}">
      <dgm:prSet/>
      <dgm:spPr/>
      <dgm:t>
        <a:bodyPr/>
        <a:lstStyle/>
        <a:p>
          <a:endParaRPr lang="it-IT"/>
        </a:p>
      </dgm:t>
    </dgm:pt>
    <dgm:pt modelId="{EC8FBA22-0B2A-4C8B-893F-C7D5CA9CC26A}">
      <dgm:prSet/>
      <dgm:spPr/>
      <dgm:t>
        <a:bodyPr/>
        <a:lstStyle/>
        <a:p>
          <a:r>
            <a:rPr lang="it-IT" b="1"/>
            <a:t>Valutazione</a:t>
          </a:r>
          <a:r>
            <a:rPr lang="it-IT"/>
            <a:t>: valutare il risultato conseguito</a:t>
          </a:r>
        </a:p>
      </dgm:t>
    </dgm:pt>
    <dgm:pt modelId="{3B775E74-B456-4E73-AB58-10B16A56C083}" type="parTrans" cxnId="{085A18D1-CFE7-4AE2-88B5-66B49D5AF3F4}">
      <dgm:prSet/>
      <dgm:spPr/>
      <dgm:t>
        <a:bodyPr/>
        <a:lstStyle/>
        <a:p>
          <a:endParaRPr lang="it-IT"/>
        </a:p>
      </dgm:t>
    </dgm:pt>
    <dgm:pt modelId="{07446EE7-5222-4670-9F2A-28DD5A2524AA}" type="sibTrans" cxnId="{085A18D1-CFE7-4AE2-88B5-66B49D5AF3F4}">
      <dgm:prSet/>
      <dgm:spPr/>
      <dgm:t>
        <a:bodyPr/>
        <a:lstStyle/>
        <a:p>
          <a:endParaRPr lang="it-IT"/>
        </a:p>
      </dgm:t>
    </dgm:pt>
    <dgm:pt modelId="{4951C47A-0E98-4733-91B7-D0BAE0C51A85}" type="pres">
      <dgm:prSet presAssocID="{71875EDB-D2F6-49F6-B896-744C907341D7}" presName="vert0" presStyleCnt="0">
        <dgm:presLayoutVars>
          <dgm:dir/>
          <dgm:animOne val="branch"/>
          <dgm:animLvl val="lvl"/>
        </dgm:presLayoutVars>
      </dgm:prSet>
      <dgm:spPr/>
    </dgm:pt>
    <dgm:pt modelId="{048A27DC-9DDC-4506-8885-BAFCA7BB8613}" type="pres">
      <dgm:prSet presAssocID="{141A94AE-3407-4B9C-9E3D-FFB2C530840B}" presName="thickLine" presStyleLbl="alignNode1" presStyleIdx="0" presStyleCnt="4"/>
      <dgm:spPr/>
    </dgm:pt>
    <dgm:pt modelId="{599AD97E-0E63-4B63-B6D4-3B16DF3810E8}" type="pres">
      <dgm:prSet presAssocID="{141A94AE-3407-4B9C-9E3D-FFB2C530840B}" presName="horz1" presStyleCnt="0"/>
      <dgm:spPr/>
    </dgm:pt>
    <dgm:pt modelId="{CF3BA9B0-AF05-42E3-AD6E-51828441E36C}" type="pres">
      <dgm:prSet presAssocID="{141A94AE-3407-4B9C-9E3D-FFB2C530840B}" presName="tx1" presStyleLbl="revTx" presStyleIdx="0" presStyleCnt="4"/>
      <dgm:spPr/>
    </dgm:pt>
    <dgm:pt modelId="{05B1ACB2-5050-4309-AD02-40AF9AF7EA02}" type="pres">
      <dgm:prSet presAssocID="{141A94AE-3407-4B9C-9E3D-FFB2C530840B}" presName="vert1" presStyleCnt="0"/>
      <dgm:spPr/>
    </dgm:pt>
    <dgm:pt modelId="{7943A075-386A-4AEF-A317-53968AFE0EB5}" type="pres">
      <dgm:prSet presAssocID="{4288F196-58B5-4ACE-8276-820C07F61B3A}" presName="thickLine" presStyleLbl="alignNode1" presStyleIdx="1" presStyleCnt="4"/>
      <dgm:spPr/>
    </dgm:pt>
    <dgm:pt modelId="{2B69429C-3B82-4376-A05F-A4577C666BD8}" type="pres">
      <dgm:prSet presAssocID="{4288F196-58B5-4ACE-8276-820C07F61B3A}" presName="horz1" presStyleCnt="0"/>
      <dgm:spPr/>
    </dgm:pt>
    <dgm:pt modelId="{962B210E-1D17-4252-B952-12055A79B291}" type="pres">
      <dgm:prSet presAssocID="{4288F196-58B5-4ACE-8276-820C07F61B3A}" presName="tx1" presStyleLbl="revTx" presStyleIdx="1" presStyleCnt="4"/>
      <dgm:spPr/>
    </dgm:pt>
    <dgm:pt modelId="{4CAB1E54-B502-4985-9EA9-21F4030F4ED1}" type="pres">
      <dgm:prSet presAssocID="{4288F196-58B5-4ACE-8276-820C07F61B3A}" presName="vert1" presStyleCnt="0"/>
      <dgm:spPr/>
    </dgm:pt>
    <dgm:pt modelId="{ABEBF1CB-BCCC-43B8-980A-F027B961B5C0}" type="pres">
      <dgm:prSet presAssocID="{4C27AA31-97E9-4A75-A86F-9C667247EB9B}" presName="thickLine" presStyleLbl="alignNode1" presStyleIdx="2" presStyleCnt="4"/>
      <dgm:spPr/>
    </dgm:pt>
    <dgm:pt modelId="{80E2DB9E-992E-49AB-B212-958305F96E93}" type="pres">
      <dgm:prSet presAssocID="{4C27AA31-97E9-4A75-A86F-9C667247EB9B}" presName="horz1" presStyleCnt="0"/>
      <dgm:spPr/>
    </dgm:pt>
    <dgm:pt modelId="{B111A845-6677-4762-AD55-E37580BF291B}" type="pres">
      <dgm:prSet presAssocID="{4C27AA31-97E9-4A75-A86F-9C667247EB9B}" presName="tx1" presStyleLbl="revTx" presStyleIdx="2" presStyleCnt="4"/>
      <dgm:spPr/>
    </dgm:pt>
    <dgm:pt modelId="{41F1E6F0-4EFD-4ADB-9BEC-30E7E6FDE22F}" type="pres">
      <dgm:prSet presAssocID="{4C27AA31-97E9-4A75-A86F-9C667247EB9B}" presName="vert1" presStyleCnt="0"/>
      <dgm:spPr/>
    </dgm:pt>
    <dgm:pt modelId="{27575620-0239-4615-B491-8DE9480FB69C}" type="pres">
      <dgm:prSet presAssocID="{EC8FBA22-0B2A-4C8B-893F-C7D5CA9CC26A}" presName="thickLine" presStyleLbl="alignNode1" presStyleIdx="3" presStyleCnt="4"/>
      <dgm:spPr/>
    </dgm:pt>
    <dgm:pt modelId="{68828BF2-7BF0-4513-8E44-C1DBCA985FD3}" type="pres">
      <dgm:prSet presAssocID="{EC8FBA22-0B2A-4C8B-893F-C7D5CA9CC26A}" presName="horz1" presStyleCnt="0"/>
      <dgm:spPr/>
    </dgm:pt>
    <dgm:pt modelId="{4CFEA905-577B-4C62-9522-8E8E3047616E}" type="pres">
      <dgm:prSet presAssocID="{EC8FBA22-0B2A-4C8B-893F-C7D5CA9CC26A}" presName="tx1" presStyleLbl="revTx" presStyleIdx="3" presStyleCnt="4"/>
      <dgm:spPr/>
    </dgm:pt>
    <dgm:pt modelId="{C767D19D-7DB9-4546-B665-27865C5E9D47}" type="pres">
      <dgm:prSet presAssocID="{EC8FBA22-0B2A-4C8B-893F-C7D5CA9CC26A}" presName="vert1" presStyleCnt="0"/>
      <dgm:spPr/>
    </dgm:pt>
  </dgm:ptLst>
  <dgm:cxnLst>
    <dgm:cxn modelId="{BD6F5B10-845D-4CD4-B687-9198474A9474}" srcId="{71875EDB-D2F6-49F6-B896-744C907341D7}" destId="{4C27AA31-97E9-4A75-A86F-9C667247EB9B}" srcOrd="2" destOrd="0" parTransId="{7DD0FC12-5821-4BE6-8A27-8119D150A9A0}" sibTransId="{A127670B-F6E0-4021-BE15-E77B041CA1E1}"/>
    <dgm:cxn modelId="{2652491D-79CB-4B21-A9AB-D48664B8E5D2}" srcId="{71875EDB-D2F6-49F6-B896-744C907341D7}" destId="{4288F196-58B5-4ACE-8276-820C07F61B3A}" srcOrd="1" destOrd="0" parTransId="{9274416D-309B-48CC-ACEA-5D764F8CE904}" sibTransId="{2957921D-82A9-47DB-AEC8-2407A3CD6ECC}"/>
    <dgm:cxn modelId="{0BB53C35-6BC2-4B50-AA8A-E9C5752D570E}" type="presOf" srcId="{EC8FBA22-0B2A-4C8B-893F-C7D5CA9CC26A}" destId="{4CFEA905-577B-4C62-9522-8E8E3047616E}" srcOrd="0" destOrd="0" presId="urn:microsoft.com/office/officeart/2008/layout/LinedList"/>
    <dgm:cxn modelId="{D4FA5C57-DCC9-4253-B724-F981A935873B}" type="presOf" srcId="{141A94AE-3407-4B9C-9E3D-FFB2C530840B}" destId="{CF3BA9B0-AF05-42E3-AD6E-51828441E36C}" srcOrd="0" destOrd="0" presId="urn:microsoft.com/office/officeart/2008/layout/LinedList"/>
    <dgm:cxn modelId="{AB765D95-996E-4314-9CCB-073FBADD51A1}" type="presOf" srcId="{4288F196-58B5-4ACE-8276-820C07F61B3A}" destId="{962B210E-1D17-4252-B952-12055A79B291}" srcOrd="0" destOrd="0" presId="urn:microsoft.com/office/officeart/2008/layout/LinedList"/>
    <dgm:cxn modelId="{D1903DB7-F2D1-4959-A61E-53E43D030E60}" type="presOf" srcId="{4C27AA31-97E9-4A75-A86F-9C667247EB9B}" destId="{B111A845-6677-4762-AD55-E37580BF291B}" srcOrd="0" destOrd="0" presId="urn:microsoft.com/office/officeart/2008/layout/LinedList"/>
    <dgm:cxn modelId="{B9AF4BC6-4C5C-445D-B582-D4715DDF7106}" type="presOf" srcId="{71875EDB-D2F6-49F6-B896-744C907341D7}" destId="{4951C47A-0E98-4733-91B7-D0BAE0C51A85}" srcOrd="0" destOrd="0" presId="urn:microsoft.com/office/officeart/2008/layout/LinedList"/>
    <dgm:cxn modelId="{085A18D1-CFE7-4AE2-88B5-66B49D5AF3F4}" srcId="{71875EDB-D2F6-49F6-B896-744C907341D7}" destId="{EC8FBA22-0B2A-4C8B-893F-C7D5CA9CC26A}" srcOrd="3" destOrd="0" parTransId="{3B775E74-B456-4E73-AB58-10B16A56C083}" sibTransId="{07446EE7-5222-4670-9F2A-28DD5A2524AA}"/>
    <dgm:cxn modelId="{5782B0EB-8D3D-4618-B919-3B2DFE2C4C5D}" srcId="{71875EDB-D2F6-49F6-B896-744C907341D7}" destId="{141A94AE-3407-4B9C-9E3D-FFB2C530840B}" srcOrd="0" destOrd="0" parTransId="{D3070E2F-D317-4C30-9ED4-230FB8E44969}" sibTransId="{2AE024D9-9865-4926-ABEE-96925C1CBB20}"/>
    <dgm:cxn modelId="{781C23B9-9B82-45A6-A299-FD9E499D587B}" type="presParOf" srcId="{4951C47A-0E98-4733-91B7-D0BAE0C51A85}" destId="{048A27DC-9DDC-4506-8885-BAFCA7BB8613}" srcOrd="0" destOrd="0" presId="urn:microsoft.com/office/officeart/2008/layout/LinedList"/>
    <dgm:cxn modelId="{1E2FD210-828F-44AF-A8DF-B466B9BE1AD0}" type="presParOf" srcId="{4951C47A-0E98-4733-91B7-D0BAE0C51A85}" destId="{599AD97E-0E63-4B63-B6D4-3B16DF3810E8}" srcOrd="1" destOrd="0" presId="urn:microsoft.com/office/officeart/2008/layout/LinedList"/>
    <dgm:cxn modelId="{334579AF-3DB3-4A3A-B437-C71E18F7FE8A}" type="presParOf" srcId="{599AD97E-0E63-4B63-B6D4-3B16DF3810E8}" destId="{CF3BA9B0-AF05-42E3-AD6E-51828441E36C}" srcOrd="0" destOrd="0" presId="urn:microsoft.com/office/officeart/2008/layout/LinedList"/>
    <dgm:cxn modelId="{01E91C8C-891D-4330-8702-499F0217E5D9}" type="presParOf" srcId="{599AD97E-0E63-4B63-B6D4-3B16DF3810E8}" destId="{05B1ACB2-5050-4309-AD02-40AF9AF7EA02}" srcOrd="1" destOrd="0" presId="urn:microsoft.com/office/officeart/2008/layout/LinedList"/>
    <dgm:cxn modelId="{A6A04B65-5B4B-4DD9-9944-AD023D8836E6}" type="presParOf" srcId="{4951C47A-0E98-4733-91B7-D0BAE0C51A85}" destId="{7943A075-386A-4AEF-A317-53968AFE0EB5}" srcOrd="2" destOrd="0" presId="urn:microsoft.com/office/officeart/2008/layout/LinedList"/>
    <dgm:cxn modelId="{CAC41E75-5A19-4B68-8B71-33E8FBCE8C40}" type="presParOf" srcId="{4951C47A-0E98-4733-91B7-D0BAE0C51A85}" destId="{2B69429C-3B82-4376-A05F-A4577C666BD8}" srcOrd="3" destOrd="0" presId="urn:microsoft.com/office/officeart/2008/layout/LinedList"/>
    <dgm:cxn modelId="{83B6F53B-FE26-4B2F-8B3E-3FF5DE0A7126}" type="presParOf" srcId="{2B69429C-3B82-4376-A05F-A4577C666BD8}" destId="{962B210E-1D17-4252-B952-12055A79B291}" srcOrd="0" destOrd="0" presId="urn:microsoft.com/office/officeart/2008/layout/LinedList"/>
    <dgm:cxn modelId="{01AF83C4-A0D4-4212-90FA-B669DF53734C}" type="presParOf" srcId="{2B69429C-3B82-4376-A05F-A4577C666BD8}" destId="{4CAB1E54-B502-4985-9EA9-21F4030F4ED1}" srcOrd="1" destOrd="0" presId="urn:microsoft.com/office/officeart/2008/layout/LinedList"/>
    <dgm:cxn modelId="{44958E1D-183D-4C31-82AC-18FAE699FE8C}" type="presParOf" srcId="{4951C47A-0E98-4733-91B7-D0BAE0C51A85}" destId="{ABEBF1CB-BCCC-43B8-980A-F027B961B5C0}" srcOrd="4" destOrd="0" presId="urn:microsoft.com/office/officeart/2008/layout/LinedList"/>
    <dgm:cxn modelId="{D7E9CF4F-2B5C-4294-972E-7B4451732704}" type="presParOf" srcId="{4951C47A-0E98-4733-91B7-D0BAE0C51A85}" destId="{80E2DB9E-992E-49AB-B212-958305F96E93}" srcOrd="5" destOrd="0" presId="urn:microsoft.com/office/officeart/2008/layout/LinedList"/>
    <dgm:cxn modelId="{8A072738-D7A5-4C21-8A7C-C944BAEEB31B}" type="presParOf" srcId="{80E2DB9E-992E-49AB-B212-958305F96E93}" destId="{B111A845-6677-4762-AD55-E37580BF291B}" srcOrd="0" destOrd="0" presId="urn:microsoft.com/office/officeart/2008/layout/LinedList"/>
    <dgm:cxn modelId="{E0077E43-0D77-4A6C-A810-415BDA0E55B7}" type="presParOf" srcId="{80E2DB9E-992E-49AB-B212-958305F96E93}" destId="{41F1E6F0-4EFD-4ADB-9BEC-30E7E6FDE22F}" srcOrd="1" destOrd="0" presId="urn:microsoft.com/office/officeart/2008/layout/LinedList"/>
    <dgm:cxn modelId="{33AA215E-5E07-4A47-96B5-6F038A2DE46D}" type="presParOf" srcId="{4951C47A-0E98-4733-91B7-D0BAE0C51A85}" destId="{27575620-0239-4615-B491-8DE9480FB69C}" srcOrd="6" destOrd="0" presId="urn:microsoft.com/office/officeart/2008/layout/LinedList"/>
    <dgm:cxn modelId="{6C9B28F1-0A2C-4FB6-B668-7AAFBB70F9E2}" type="presParOf" srcId="{4951C47A-0E98-4733-91B7-D0BAE0C51A85}" destId="{68828BF2-7BF0-4513-8E44-C1DBCA985FD3}" srcOrd="7" destOrd="0" presId="urn:microsoft.com/office/officeart/2008/layout/LinedList"/>
    <dgm:cxn modelId="{24F27261-0C46-44DE-AB97-E41CF5308956}" type="presParOf" srcId="{68828BF2-7BF0-4513-8E44-C1DBCA985FD3}" destId="{4CFEA905-577B-4C62-9522-8E8E3047616E}" srcOrd="0" destOrd="0" presId="urn:microsoft.com/office/officeart/2008/layout/LinedList"/>
    <dgm:cxn modelId="{2F372D50-49BB-4AD4-821C-A8710FCF7C17}" type="presParOf" srcId="{68828BF2-7BF0-4513-8E44-C1DBCA985FD3}" destId="{C767D19D-7DB9-4546-B665-27865C5E9D4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4F87E3D-9F6B-4812-9D48-8F2E29DF08C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9857FA4B-97FF-48D8-A74F-5746FCBB1461}">
      <dgm:prSet/>
      <dgm:spPr/>
      <dgm:t>
        <a:bodyPr/>
        <a:lstStyle/>
        <a:p>
          <a:r>
            <a:rPr lang="it-IT"/>
            <a:t>Focalizzare il problema</a:t>
          </a:r>
        </a:p>
      </dgm:t>
    </dgm:pt>
    <dgm:pt modelId="{7D5B1228-42B6-4221-B03B-4CD941F644F2}" type="parTrans" cxnId="{FD84BA3E-787E-44BB-A53C-8B696443435C}">
      <dgm:prSet/>
      <dgm:spPr/>
      <dgm:t>
        <a:bodyPr/>
        <a:lstStyle/>
        <a:p>
          <a:endParaRPr lang="it-IT"/>
        </a:p>
      </dgm:t>
    </dgm:pt>
    <dgm:pt modelId="{24D4C5C0-166A-44E5-A638-D70B13743DE2}" type="sibTrans" cxnId="{FD84BA3E-787E-44BB-A53C-8B696443435C}">
      <dgm:prSet/>
      <dgm:spPr/>
      <dgm:t>
        <a:bodyPr/>
        <a:lstStyle/>
        <a:p>
          <a:endParaRPr lang="it-IT"/>
        </a:p>
      </dgm:t>
    </dgm:pt>
    <dgm:pt modelId="{2C143264-3989-4C47-8652-4691E68EE7A6}">
      <dgm:prSet/>
      <dgm:spPr/>
      <dgm:t>
        <a:bodyPr/>
        <a:lstStyle/>
        <a:p>
          <a:r>
            <a:rPr lang="it-IT"/>
            <a:t>Lasciare emergere, deliberatamente senza un ordine prestabilito, tante soluzioni quante se ne trovano</a:t>
          </a:r>
        </a:p>
      </dgm:t>
    </dgm:pt>
    <dgm:pt modelId="{A0E22BAE-DA55-427A-AC13-F0895532D9E2}" type="parTrans" cxnId="{824C914E-8144-4569-BA77-5CDCD788FA9F}">
      <dgm:prSet/>
      <dgm:spPr/>
      <dgm:t>
        <a:bodyPr/>
        <a:lstStyle/>
        <a:p>
          <a:endParaRPr lang="it-IT"/>
        </a:p>
      </dgm:t>
    </dgm:pt>
    <dgm:pt modelId="{6A89BEAA-08F7-40E5-B3F5-9DE01ED8B07E}" type="sibTrans" cxnId="{824C914E-8144-4569-BA77-5CDCD788FA9F}">
      <dgm:prSet/>
      <dgm:spPr/>
      <dgm:t>
        <a:bodyPr/>
        <a:lstStyle/>
        <a:p>
          <a:endParaRPr lang="it-IT"/>
        </a:p>
      </dgm:t>
    </dgm:pt>
    <dgm:pt modelId="{FA0923AE-23BD-42E9-A65C-02634A9D8DC4}" type="pres">
      <dgm:prSet presAssocID="{24F87E3D-9F6B-4812-9D48-8F2E29DF08C2}" presName="vert0" presStyleCnt="0">
        <dgm:presLayoutVars>
          <dgm:dir/>
          <dgm:animOne val="branch"/>
          <dgm:animLvl val="lvl"/>
        </dgm:presLayoutVars>
      </dgm:prSet>
      <dgm:spPr/>
    </dgm:pt>
    <dgm:pt modelId="{32958E5F-052D-4D7D-A6BC-700707F9473A}" type="pres">
      <dgm:prSet presAssocID="{9857FA4B-97FF-48D8-A74F-5746FCBB1461}" presName="thickLine" presStyleLbl="alignNode1" presStyleIdx="0" presStyleCnt="2"/>
      <dgm:spPr/>
    </dgm:pt>
    <dgm:pt modelId="{8B52F847-C250-4586-9B7C-00753215F352}" type="pres">
      <dgm:prSet presAssocID="{9857FA4B-97FF-48D8-A74F-5746FCBB1461}" presName="horz1" presStyleCnt="0"/>
      <dgm:spPr/>
    </dgm:pt>
    <dgm:pt modelId="{096CF774-A635-4A51-851F-DF9305D792F7}" type="pres">
      <dgm:prSet presAssocID="{9857FA4B-97FF-48D8-A74F-5746FCBB1461}" presName="tx1" presStyleLbl="revTx" presStyleIdx="0" presStyleCnt="2"/>
      <dgm:spPr/>
    </dgm:pt>
    <dgm:pt modelId="{2A576C77-8557-42E2-A2ED-258164297CAE}" type="pres">
      <dgm:prSet presAssocID="{9857FA4B-97FF-48D8-A74F-5746FCBB1461}" presName="vert1" presStyleCnt="0"/>
      <dgm:spPr/>
    </dgm:pt>
    <dgm:pt modelId="{01665CDA-A563-4317-8CB4-68261DDA8C8D}" type="pres">
      <dgm:prSet presAssocID="{2C143264-3989-4C47-8652-4691E68EE7A6}" presName="thickLine" presStyleLbl="alignNode1" presStyleIdx="1" presStyleCnt="2"/>
      <dgm:spPr/>
    </dgm:pt>
    <dgm:pt modelId="{BE97A9A7-E3B0-4CAD-8A33-0488431D40E2}" type="pres">
      <dgm:prSet presAssocID="{2C143264-3989-4C47-8652-4691E68EE7A6}" presName="horz1" presStyleCnt="0"/>
      <dgm:spPr/>
    </dgm:pt>
    <dgm:pt modelId="{BBFB4027-C38B-4D65-ADBF-63E55EAAF669}" type="pres">
      <dgm:prSet presAssocID="{2C143264-3989-4C47-8652-4691E68EE7A6}" presName="tx1" presStyleLbl="revTx" presStyleIdx="1" presStyleCnt="2"/>
      <dgm:spPr/>
    </dgm:pt>
    <dgm:pt modelId="{F9F130BA-A922-4FFE-894C-2B5DAA04EC6E}" type="pres">
      <dgm:prSet presAssocID="{2C143264-3989-4C47-8652-4691E68EE7A6}" presName="vert1" presStyleCnt="0"/>
      <dgm:spPr/>
    </dgm:pt>
  </dgm:ptLst>
  <dgm:cxnLst>
    <dgm:cxn modelId="{0482C312-9B14-4449-BB16-FAF4A3773D97}" type="presOf" srcId="{24F87E3D-9F6B-4812-9D48-8F2E29DF08C2}" destId="{FA0923AE-23BD-42E9-A65C-02634A9D8DC4}" srcOrd="0" destOrd="0" presId="urn:microsoft.com/office/officeart/2008/layout/LinedList"/>
    <dgm:cxn modelId="{FD84BA3E-787E-44BB-A53C-8B696443435C}" srcId="{24F87E3D-9F6B-4812-9D48-8F2E29DF08C2}" destId="{9857FA4B-97FF-48D8-A74F-5746FCBB1461}" srcOrd="0" destOrd="0" parTransId="{7D5B1228-42B6-4221-B03B-4CD941F644F2}" sibTransId="{24D4C5C0-166A-44E5-A638-D70B13743DE2}"/>
    <dgm:cxn modelId="{17317A62-9FA9-4C5B-9DFB-60F14D4727A6}" type="presOf" srcId="{2C143264-3989-4C47-8652-4691E68EE7A6}" destId="{BBFB4027-C38B-4D65-ADBF-63E55EAAF669}" srcOrd="0" destOrd="0" presId="urn:microsoft.com/office/officeart/2008/layout/LinedList"/>
    <dgm:cxn modelId="{824C914E-8144-4569-BA77-5CDCD788FA9F}" srcId="{24F87E3D-9F6B-4812-9D48-8F2E29DF08C2}" destId="{2C143264-3989-4C47-8652-4691E68EE7A6}" srcOrd="1" destOrd="0" parTransId="{A0E22BAE-DA55-427A-AC13-F0895532D9E2}" sibTransId="{6A89BEAA-08F7-40E5-B3F5-9DE01ED8B07E}"/>
    <dgm:cxn modelId="{C595AFAE-F2B4-42E3-A1AB-465E27FEE70E}" type="presOf" srcId="{9857FA4B-97FF-48D8-A74F-5746FCBB1461}" destId="{096CF774-A635-4A51-851F-DF9305D792F7}" srcOrd="0" destOrd="0" presId="urn:microsoft.com/office/officeart/2008/layout/LinedList"/>
    <dgm:cxn modelId="{86B717DB-9745-4FD9-9770-A59D9C08D34A}" type="presParOf" srcId="{FA0923AE-23BD-42E9-A65C-02634A9D8DC4}" destId="{32958E5F-052D-4D7D-A6BC-700707F9473A}" srcOrd="0" destOrd="0" presId="urn:microsoft.com/office/officeart/2008/layout/LinedList"/>
    <dgm:cxn modelId="{6DFB55FC-7BFE-40B1-8B38-31C200B035C2}" type="presParOf" srcId="{FA0923AE-23BD-42E9-A65C-02634A9D8DC4}" destId="{8B52F847-C250-4586-9B7C-00753215F352}" srcOrd="1" destOrd="0" presId="urn:microsoft.com/office/officeart/2008/layout/LinedList"/>
    <dgm:cxn modelId="{035E96C7-E965-4445-94C4-AD2DBD8C9912}" type="presParOf" srcId="{8B52F847-C250-4586-9B7C-00753215F352}" destId="{096CF774-A635-4A51-851F-DF9305D792F7}" srcOrd="0" destOrd="0" presId="urn:microsoft.com/office/officeart/2008/layout/LinedList"/>
    <dgm:cxn modelId="{8A61B9DB-01C7-4172-A92C-0A1D0D59A2BA}" type="presParOf" srcId="{8B52F847-C250-4586-9B7C-00753215F352}" destId="{2A576C77-8557-42E2-A2ED-258164297CAE}" srcOrd="1" destOrd="0" presId="urn:microsoft.com/office/officeart/2008/layout/LinedList"/>
    <dgm:cxn modelId="{C77FBF26-21D2-418C-9EF2-9B11E88771BB}" type="presParOf" srcId="{FA0923AE-23BD-42E9-A65C-02634A9D8DC4}" destId="{01665CDA-A563-4317-8CB4-68261DDA8C8D}" srcOrd="2" destOrd="0" presId="urn:microsoft.com/office/officeart/2008/layout/LinedList"/>
    <dgm:cxn modelId="{56D3E079-96B8-43D5-8A5F-9663B2811E5C}" type="presParOf" srcId="{FA0923AE-23BD-42E9-A65C-02634A9D8DC4}" destId="{BE97A9A7-E3B0-4CAD-8A33-0488431D40E2}" srcOrd="3" destOrd="0" presId="urn:microsoft.com/office/officeart/2008/layout/LinedList"/>
    <dgm:cxn modelId="{B24F2337-9DC1-42D8-ABB0-7A1ECF6938F6}" type="presParOf" srcId="{BE97A9A7-E3B0-4CAD-8A33-0488431D40E2}" destId="{BBFB4027-C38B-4D65-ADBF-63E55EAAF669}" srcOrd="0" destOrd="0" presId="urn:microsoft.com/office/officeart/2008/layout/LinedList"/>
    <dgm:cxn modelId="{2CC3F6ED-B2AD-4185-B8CE-276700879DDA}" type="presParOf" srcId="{BE97A9A7-E3B0-4CAD-8A33-0488431D40E2}" destId="{F9F130BA-A922-4FFE-894C-2B5DAA04EC6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8066E6B-E85C-47EB-861F-8FD74683555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4DE1C08C-E1FB-4203-88CE-DE029FCCADC1}">
      <dgm:prSet/>
      <dgm:spPr/>
      <dgm:t>
        <a:bodyPr/>
        <a:lstStyle/>
        <a:p>
          <a:r>
            <a:rPr lang="it-IT"/>
            <a:t>Più idee ci sono e meglio è</a:t>
          </a:r>
        </a:p>
      </dgm:t>
    </dgm:pt>
    <dgm:pt modelId="{998F4A10-ACDF-40EE-8697-F5107EFFCC9B}" type="parTrans" cxnId="{27EE2B46-6449-4CD3-9EC5-D159FFE74657}">
      <dgm:prSet/>
      <dgm:spPr/>
      <dgm:t>
        <a:bodyPr/>
        <a:lstStyle/>
        <a:p>
          <a:endParaRPr lang="it-IT"/>
        </a:p>
      </dgm:t>
    </dgm:pt>
    <dgm:pt modelId="{2F8E6676-7118-4C38-B007-811E72EE8FEF}" type="sibTrans" cxnId="{27EE2B46-6449-4CD3-9EC5-D159FFE74657}">
      <dgm:prSet/>
      <dgm:spPr/>
      <dgm:t>
        <a:bodyPr/>
        <a:lstStyle/>
        <a:p>
          <a:endParaRPr lang="it-IT"/>
        </a:p>
      </dgm:t>
    </dgm:pt>
    <dgm:pt modelId="{F450A4E5-9337-42EF-A5E4-330521072317}">
      <dgm:prSet/>
      <dgm:spPr/>
      <dgm:t>
        <a:bodyPr/>
        <a:lstStyle/>
        <a:p>
          <a:r>
            <a:rPr lang="it-IT"/>
            <a:t>Nessuna discussione</a:t>
          </a:r>
        </a:p>
      </dgm:t>
    </dgm:pt>
    <dgm:pt modelId="{E8A18ECC-78EB-45EB-9A9F-B9F122C3B181}" type="parTrans" cxnId="{80AE800B-6036-4BDF-8FD8-82F1958DC56A}">
      <dgm:prSet/>
      <dgm:spPr/>
      <dgm:t>
        <a:bodyPr/>
        <a:lstStyle/>
        <a:p>
          <a:endParaRPr lang="it-IT"/>
        </a:p>
      </dgm:t>
    </dgm:pt>
    <dgm:pt modelId="{8111C575-7953-4FE6-9EB8-B347771B185C}" type="sibTrans" cxnId="{80AE800B-6036-4BDF-8FD8-82F1958DC56A}">
      <dgm:prSet/>
      <dgm:spPr/>
      <dgm:t>
        <a:bodyPr/>
        <a:lstStyle/>
        <a:p>
          <a:endParaRPr lang="it-IT"/>
        </a:p>
      </dgm:t>
    </dgm:pt>
    <dgm:pt modelId="{1A8838A7-E5EA-4694-90E9-DBB347751AFE}">
      <dgm:prSet/>
      <dgm:spPr/>
      <dgm:t>
        <a:bodyPr/>
        <a:lstStyle/>
        <a:p>
          <a:r>
            <a:rPr lang="it-IT"/>
            <a:t>Nessuna idea è una pessima idea</a:t>
          </a:r>
        </a:p>
      </dgm:t>
    </dgm:pt>
    <dgm:pt modelId="{3E81C5A8-41D6-4ADC-9DD9-534B8AF5A606}" type="parTrans" cxnId="{50AFAC15-4206-42FC-871E-C80442A8C6EA}">
      <dgm:prSet/>
      <dgm:spPr/>
      <dgm:t>
        <a:bodyPr/>
        <a:lstStyle/>
        <a:p>
          <a:endParaRPr lang="it-IT"/>
        </a:p>
      </dgm:t>
    </dgm:pt>
    <dgm:pt modelId="{B9F3CA72-ED45-45C9-A104-551254635442}" type="sibTrans" cxnId="{50AFAC15-4206-42FC-871E-C80442A8C6EA}">
      <dgm:prSet/>
      <dgm:spPr/>
      <dgm:t>
        <a:bodyPr/>
        <a:lstStyle/>
        <a:p>
          <a:endParaRPr lang="it-IT"/>
        </a:p>
      </dgm:t>
    </dgm:pt>
    <dgm:pt modelId="{CB0DD62A-A0F3-4D70-A893-0D7D5BF6ADBE}">
      <dgm:prSet/>
      <dgm:spPr/>
      <dgm:t>
        <a:bodyPr/>
        <a:lstStyle/>
        <a:p>
          <a:r>
            <a:rPr lang="it-IT"/>
            <a:t>Si costruisce dalle idee altrui</a:t>
          </a:r>
        </a:p>
      </dgm:t>
    </dgm:pt>
    <dgm:pt modelId="{B6F98D6B-2FA4-4C28-B810-049491D4E6A3}" type="parTrans" cxnId="{3C4BFFFC-A44F-487E-ADF0-CF64003CF7B3}">
      <dgm:prSet/>
      <dgm:spPr/>
      <dgm:t>
        <a:bodyPr/>
        <a:lstStyle/>
        <a:p>
          <a:endParaRPr lang="it-IT"/>
        </a:p>
      </dgm:t>
    </dgm:pt>
    <dgm:pt modelId="{2686369E-859F-4190-84AE-43B2BB8CC59D}" type="sibTrans" cxnId="{3C4BFFFC-A44F-487E-ADF0-CF64003CF7B3}">
      <dgm:prSet/>
      <dgm:spPr/>
      <dgm:t>
        <a:bodyPr/>
        <a:lstStyle/>
        <a:p>
          <a:endParaRPr lang="it-IT"/>
        </a:p>
      </dgm:t>
    </dgm:pt>
    <dgm:pt modelId="{54E5DC66-4E63-4915-99F1-4211C72C3B53}">
      <dgm:prSet/>
      <dgm:spPr/>
      <dgm:t>
        <a:bodyPr/>
        <a:lstStyle/>
        <a:p>
          <a:r>
            <a:rPr lang="it-IT"/>
            <a:t>Mostrare tutte le idee</a:t>
          </a:r>
        </a:p>
      </dgm:t>
    </dgm:pt>
    <dgm:pt modelId="{8EFE856D-A809-4403-9D1E-AA2C38C09BC6}" type="parTrans" cxnId="{63498D52-7ED7-4457-973C-30424B9D53F2}">
      <dgm:prSet/>
      <dgm:spPr/>
      <dgm:t>
        <a:bodyPr/>
        <a:lstStyle/>
        <a:p>
          <a:endParaRPr lang="it-IT"/>
        </a:p>
      </dgm:t>
    </dgm:pt>
    <dgm:pt modelId="{5DC40292-03C9-4E9C-8B0B-AD11ECF4C0EA}" type="sibTrans" cxnId="{63498D52-7ED7-4457-973C-30424B9D53F2}">
      <dgm:prSet/>
      <dgm:spPr/>
      <dgm:t>
        <a:bodyPr/>
        <a:lstStyle/>
        <a:p>
          <a:endParaRPr lang="it-IT"/>
        </a:p>
      </dgm:t>
    </dgm:pt>
    <dgm:pt modelId="{73D40909-F16A-4D01-B692-981610572F05}" type="pres">
      <dgm:prSet presAssocID="{D8066E6B-E85C-47EB-861F-8FD746835555}" presName="vert0" presStyleCnt="0">
        <dgm:presLayoutVars>
          <dgm:dir/>
          <dgm:animOne val="branch"/>
          <dgm:animLvl val="lvl"/>
        </dgm:presLayoutVars>
      </dgm:prSet>
      <dgm:spPr/>
    </dgm:pt>
    <dgm:pt modelId="{7E9F6D95-9B28-4711-A3EC-C67706C3DC94}" type="pres">
      <dgm:prSet presAssocID="{4DE1C08C-E1FB-4203-88CE-DE029FCCADC1}" presName="thickLine" presStyleLbl="alignNode1" presStyleIdx="0" presStyleCnt="5"/>
      <dgm:spPr/>
    </dgm:pt>
    <dgm:pt modelId="{4BD8ECE8-A9E5-4FCA-94E5-C2280DA68A8C}" type="pres">
      <dgm:prSet presAssocID="{4DE1C08C-E1FB-4203-88CE-DE029FCCADC1}" presName="horz1" presStyleCnt="0"/>
      <dgm:spPr/>
    </dgm:pt>
    <dgm:pt modelId="{8EC9F578-0157-4141-A56D-2DE39EC51934}" type="pres">
      <dgm:prSet presAssocID="{4DE1C08C-E1FB-4203-88CE-DE029FCCADC1}" presName="tx1" presStyleLbl="revTx" presStyleIdx="0" presStyleCnt="5"/>
      <dgm:spPr/>
    </dgm:pt>
    <dgm:pt modelId="{58D97408-7B8E-4157-9750-3B3BBD8FE0AF}" type="pres">
      <dgm:prSet presAssocID="{4DE1C08C-E1FB-4203-88CE-DE029FCCADC1}" presName="vert1" presStyleCnt="0"/>
      <dgm:spPr/>
    </dgm:pt>
    <dgm:pt modelId="{CD54F012-799C-4E68-819C-403ED7026408}" type="pres">
      <dgm:prSet presAssocID="{F450A4E5-9337-42EF-A5E4-330521072317}" presName="thickLine" presStyleLbl="alignNode1" presStyleIdx="1" presStyleCnt="5"/>
      <dgm:spPr/>
    </dgm:pt>
    <dgm:pt modelId="{8C2DC295-8407-4AEA-A65F-89CB05CF2043}" type="pres">
      <dgm:prSet presAssocID="{F450A4E5-9337-42EF-A5E4-330521072317}" presName="horz1" presStyleCnt="0"/>
      <dgm:spPr/>
    </dgm:pt>
    <dgm:pt modelId="{772FA633-AEB3-444B-B9B3-DF33994D2C41}" type="pres">
      <dgm:prSet presAssocID="{F450A4E5-9337-42EF-A5E4-330521072317}" presName="tx1" presStyleLbl="revTx" presStyleIdx="1" presStyleCnt="5"/>
      <dgm:spPr/>
    </dgm:pt>
    <dgm:pt modelId="{70759C88-54C2-4BE2-8C49-D66BDF1A7244}" type="pres">
      <dgm:prSet presAssocID="{F450A4E5-9337-42EF-A5E4-330521072317}" presName="vert1" presStyleCnt="0"/>
      <dgm:spPr/>
    </dgm:pt>
    <dgm:pt modelId="{262E966B-C157-44FD-8924-BA93AEA169F0}" type="pres">
      <dgm:prSet presAssocID="{1A8838A7-E5EA-4694-90E9-DBB347751AFE}" presName="thickLine" presStyleLbl="alignNode1" presStyleIdx="2" presStyleCnt="5"/>
      <dgm:spPr/>
    </dgm:pt>
    <dgm:pt modelId="{4727562C-4B9B-4CF5-B8FF-2A7FB6FB2ADF}" type="pres">
      <dgm:prSet presAssocID="{1A8838A7-E5EA-4694-90E9-DBB347751AFE}" presName="horz1" presStyleCnt="0"/>
      <dgm:spPr/>
    </dgm:pt>
    <dgm:pt modelId="{9F15B8BE-CB7C-477D-A83F-84D8E14482A8}" type="pres">
      <dgm:prSet presAssocID="{1A8838A7-E5EA-4694-90E9-DBB347751AFE}" presName="tx1" presStyleLbl="revTx" presStyleIdx="2" presStyleCnt="5"/>
      <dgm:spPr/>
    </dgm:pt>
    <dgm:pt modelId="{B35DF23A-3757-429F-BD64-56FF9A938614}" type="pres">
      <dgm:prSet presAssocID="{1A8838A7-E5EA-4694-90E9-DBB347751AFE}" presName="vert1" presStyleCnt="0"/>
      <dgm:spPr/>
    </dgm:pt>
    <dgm:pt modelId="{584BAAD0-738B-40E9-B613-066CE1659E89}" type="pres">
      <dgm:prSet presAssocID="{CB0DD62A-A0F3-4D70-A893-0D7D5BF6ADBE}" presName="thickLine" presStyleLbl="alignNode1" presStyleIdx="3" presStyleCnt="5"/>
      <dgm:spPr/>
    </dgm:pt>
    <dgm:pt modelId="{9E0C93A7-EB64-4881-93BD-685B247AC598}" type="pres">
      <dgm:prSet presAssocID="{CB0DD62A-A0F3-4D70-A893-0D7D5BF6ADBE}" presName="horz1" presStyleCnt="0"/>
      <dgm:spPr/>
    </dgm:pt>
    <dgm:pt modelId="{2197B1C8-8CDC-4896-879B-C40972D865A1}" type="pres">
      <dgm:prSet presAssocID="{CB0DD62A-A0F3-4D70-A893-0D7D5BF6ADBE}" presName="tx1" presStyleLbl="revTx" presStyleIdx="3" presStyleCnt="5"/>
      <dgm:spPr/>
    </dgm:pt>
    <dgm:pt modelId="{22B77410-19DD-40AB-861B-936062D234D5}" type="pres">
      <dgm:prSet presAssocID="{CB0DD62A-A0F3-4D70-A893-0D7D5BF6ADBE}" presName="vert1" presStyleCnt="0"/>
      <dgm:spPr/>
    </dgm:pt>
    <dgm:pt modelId="{51C99FFF-64EA-4A77-977C-F270E293E2B7}" type="pres">
      <dgm:prSet presAssocID="{54E5DC66-4E63-4915-99F1-4211C72C3B53}" presName="thickLine" presStyleLbl="alignNode1" presStyleIdx="4" presStyleCnt="5"/>
      <dgm:spPr/>
    </dgm:pt>
    <dgm:pt modelId="{96E9E626-4AEC-4DA3-8938-4BBB2E3C37A1}" type="pres">
      <dgm:prSet presAssocID="{54E5DC66-4E63-4915-99F1-4211C72C3B53}" presName="horz1" presStyleCnt="0"/>
      <dgm:spPr/>
    </dgm:pt>
    <dgm:pt modelId="{E0CC8594-043E-49FC-8DF0-099B6E8D0FDD}" type="pres">
      <dgm:prSet presAssocID="{54E5DC66-4E63-4915-99F1-4211C72C3B53}" presName="tx1" presStyleLbl="revTx" presStyleIdx="4" presStyleCnt="5"/>
      <dgm:spPr/>
    </dgm:pt>
    <dgm:pt modelId="{47FB168A-23DD-40F2-806D-ADCB6F17BE41}" type="pres">
      <dgm:prSet presAssocID="{54E5DC66-4E63-4915-99F1-4211C72C3B53}" presName="vert1" presStyleCnt="0"/>
      <dgm:spPr/>
    </dgm:pt>
  </dgm:ptLst>
  <dgm:cxnLst>
    <dgm:cxn modelId="{B60CEF06-8159-4099-8EB0-838DE43E6994}" type="presOf" srcId="{4DE1C08C-E1FB-4203-88CE-DE029FCCADC1}" destId="{8EC9F578-0157-4141-A56D-2DE39EC51934}" srcOrd="0" destOrd="0" presId="urn:microsoft.com/office/officeart/2008/layout/LinedList"/>
    <dgm:cxn modelId="{80AE800B-6036-4BDF-8FD8-82F1958DC56A}" srcId="{D8066E6B-E85C-47EB-861F-8FD746835555}" destId="{F450A4E5-9337-42EF-A5E4-330521072317}" srcOrd="1" destOrd="0" parTransId="{E8A18ECC-78EB-45EB-9A9F-B9F122C3B181}" sibTransId="{8111C575-7953-4FE6-9EB8-B347771B185C}"/>
    <dgm:cxn modelId="{50AFAC15-4206-42FC-871E-C80442A8C6EA}" srcId="{D8066E6B-E85C-47EB-861F-8FD746835555}" destId="{1A8838A7-E5EA-4694-90E9-DBB347751AFE}" srcOrd="2" destOrd="0" parTransId="{3E81C5A8-41D6-4ADC-9DD9-534B8AF5A606}" sibTransId="{B9F3CA72-ED45-45C9-A104-551254635442}"/>
    <dgm:cxn modelId="{033A3240-D6A2-470C-A783-4E011D0FDB17}" type="presOf" srcId="{F450A4E5-9337-42EF-A5E4-330521072317}" destId="{772FA633-AEB3-444B-B9B3-DF33994D2C41}" srcOrd="0" destOrd="0" presId="urn:microsoft.com/office/officeart/2008/layout/LinedList"/>
    <dgm:cxn modelId="{F7732465-1336-4A3E-9057-A102302A5743}" type="presOf" srcId="{CB0DD62A-A0F3-4D70-A893-0D7D5BF6ADBE}" destId="{2197B1C8-8CDC-4896-879B-C40972D865A1}" srcOrd="0" destOrd="0" presId="urn:microsoft.com/office/officeart/2008/layout/LinedList"/>
    <dgm:cxn modelId="{27EE2B46-6449-4CD3-9EC5-D159FFE74657}" srcId="{D8066E6B-E85C-47EB-861F-8FD746835555}" destId="{4DE1C08C-E1FB-4203-88CE-DE029FCCADC1}" srcOrd="0" destOrd="0" parTransId="{998F4A10-ACDF-40EE-8697-F5107EFFCC9B}" sibTransId="{2F8E6676-7118-4C38-B007-811E72EE8FEF}"/>
    <dgm:cxn modelId="{63498D52-7ED7-4457-973C-30424B9D53F2}" srcId="{D8066E6B-E85C-47EB-861F-8FD746835555}" destId="{54E5DC66-4E63-4915-99F1-4211C72C3B53}" srcOrd="4" destOrd="0" parTransId="{8EFE856D-A809-4403-9D1E-AA2C38C09BC6}" sibTransId="{5DC40292-03C9-4E9C-8B0B-AD11ECF4C0EA}"/>
    <dgm:cxn modelId="{59C6C777-1B00-450B-A46B-F7F416D70FC2}" type="presOf" srcId="{1A8838A7-E5EA-4694-90E9-DBB347751AFE}" destId="{9F15B8BE-CB7C-477D-A83F-84D8E14482A8}" srcOrd="0" destOrd="0" presId="urn:microsoft.com/office/officeart/2008/layout/LinedList"/>
    <dgm:cxn modelId="{554545B1-931C-4276-B2DD-54D3ECE8E0E5}" type="presOf" srcId="{54E5DC66-4E63-4915-99F1-4211C72C3B53}" destId="{E0CC8594-043E-49FC-8DF0-099B6E8D0FDD}" srcOrd="0" destOrd="0" presId="urn:microsoft.com/office/officeart/2008/layout/LinedList"/>
    <dgm:cxn modelId="{AB8673F8-354C-4554-B927-CBDBBF02AC86}" type="presOf" srcId="{D8066E6B-E85C-47EB-861F-8FD746835555}" destId="{73D40909-F16A-4D01-B692-981610572F05}" srcOrd="0" destOrd="0" presId="urn:microsoft.com/office/officeart/2008/layout/LinedList"/>
    <dgm:cxn modelId="{3C4BFFFC-A44F-487E-ADF0-CF64003CF7B3}" srcId="{D8066E6B-E85C-47EB-861F-8FD746835555}" destId="{CB0DD62A-A0F3-4D70-A893-0D7D5BF6ADBE}" srcOrd="3" destOrd="0" parTransId="{B6F98D6B-2FA4-4C28-B810-049491D4E6A3}" sibTransId="{2686369E-859F-4190-84AE-43B2BB8CC59D}"/>
    <dgm:cxn modelId="{106CE3D2-4863-4F2D-A538-4BED8A50BC3C}" type="presParOf" srcId="{73D40909-F16A-4D01-B692-981610572F05}" destId="{7E9F6D95-9B28-4711-A3EC-C67706C3DC94}" srcOrd="0" destOrd="0" presId="urn:microsoft.com/office/officeart/2008/layout/LinedList"/>
    <dgm:cxn modelId="{C93A0206-2999-4DF3-95C1-71705B00B886}" type="presParOf" srcId="{73D40909-F16A-4D01-B692-981610572F05}" destId="{4BD8ECE8-A9E5-4FCA-94E5-C2280DA68A8C}" srcOrd="1" destOrd="0" presId="urn:microsoft.com/office/officeart/2008/layout/LinedList"/>
    <dgm:cxn modelId="{21E3E7F4-13E3-4038-BC17-5ACF2EF3D9BE}" type="presParOf" srcId="{4BD8ECE8-A9E5-4FCA-94E5-C2280DA68A8C}" destId="{8EC9F578-0157-4141-A56D-2DE39EC51934}" srcOrd="0" destOrd="0" presId="urn:microsoft.com/office/officeart/2008/layout/LinedList"/>
    <dgm:cxn modelId="{5B161802-BD63-4A2A-89B0-CBDCB35B9842}" type="presParOf" srcId="{4BD8ECE8-A9E5-4FCA-94E5-C2280DA68A8C}" destId="{58D97408-7B8E-4157-9750-3B3BBD8FE0AF}" srcOrd="1" destOrd="0" presId="urn:microsoft.com/office/officeart/2008/layout/LinedList"/>
    <dgm:cxn modelId="{8987521E-4E16-4FA7-9775-19FE292AC8C8}" type="presParOf" srcId="{73D40909-F16A-4D01-B692-981610572F05}" destId="{CD54F012-799C-4E68-819C-403ED7026408}" srcOrd="2" destOrd="0" presId="urn:microsoft.com/office/officeart/2008/layout/LinedList"/>
    <dgm:cxn modelId="{C6234AB0-49D5-497B-8D36-384152864996}" type="presParOf" srcId="{73D40909-F16A-4D01-B692-981610572F05}" destId="{8C2DC295-8407-4AEA-A65F-89CB05CF2043}" srcOrd="3" destOrd="0" presId="urn:microsoft.com/office/officeart/2008/layout/LinedList"/>
    <dgm:cxn modelId="{8EFAE7BC-A6AB-493F-86C6-6CD994D50C85}" type="presParOf" srcId="{8C2DC295-8407-4AEA-A65F-89CB05CF2043}" destId="{772FA633-AEB3-444B-B9B3-DF33994D2C41}" srcOrd="0" destOrd="0" presId="urn:microsoft.com/office/officeart/2008/layout/LinedList"/>
    <dgm:cxn modelId="{33675046-93F4-465E-8CCA-9E83C90CFE27}" type="presParOf" srcId="{8C2DC295-8407-4AEA-A65F-89CB05CF2043}" destId="{70759C88-54C2-4BE2-8C49-D66BDF1A7244}" srcOrd="1" destOrd="0" presId="urn:microsoft.com/office/officeart/2008/layout/LinedList"/>
    <dgm:cxn modelId="{07E415C9-13B8-4CD5-8BAC-60BF5D7EEDBE}" type="presParOf" srcId="{73D40909-F16A-4D01-B692-981610572F05}" destId="{262E966B-C157-44FD-8924-BA93AEA169F0}" srcOrd="4" destOrd="0" presId="urn:microsoft.com/office/officeart/2008/layout/LinedList"/>
    <dgm:cxn modelId="{8405B9F6-3AE4-4EBC-9916-3C46306ADBE5}" type="presParOf" srcId="{73D40909-F16A-4D01-B692-981610572F05}" destId="{4727562C-4B9B-4CF5-B8FF-2A7FB6FB2ADF}" srcOrd="5" destOrd="0" presId="urn:microsoft.com/office/officeart/2008/layout/LinedList"/>
    <dgm:cxn modelId="{85E87A23-49B3-4999-8DF1-959D3748CCC4}" type="presParOf" srcId="{4727562C-4B9B-4CF5-B8FF-2A7FB6FB2ADF}" destId="{9F15B8BE-CB7C-477D-A83F-84D8E14482A8}" srcOrd="0" destOrd="0" presId="urn:microsoft.com/office/officeart/2008/layout/LinedList"/>
    <dgm:cxn modelId="{18BC0CE3-8890-46E3-8BE9-59E5737B7FC5}" type="presParOf" srcId="{4727562C-4B9B-4CF5-B8FF-2A7FB6FB2ADF}" destId="{B35DF23A-3757-429F-BD64-56FF9A938614}" srcOrd="1" destOrd="0" presId="urn:microsoft.com/office/officeart/2008/layout/LinedList"/>
    <dgm:cxn modelId="{DE7B59CA-5F63-4DF6-B9C7-C62F42893343}" type="presParOf" srcId="{73D40909-F16A-4D01-B692-981610572F05}" destId="{584BAAD0-738B-40E9-B613-066CE1659E89}" srcOrd="6" destOrd="0" presId="urn:microsoft.com/office/officeart/2008/layout/LinedList"/>
    <dgm:cxn modelId="{803D36B2-C64B-49A5-8817-3D38F0533DEF}" type="presParOf" srcId="{73D40909-F16A-4D01-B692-981610572F05}" destId="{9E0C93A7-EB64-4881-93BD-685B247AC598}" srcOrd="7" destOrd="0" presId="urn:microsoft.com/office/officeart/2008/layout/LinedList"/>
    <dgm:cxn modelId="{98779014-D13A-4566-9128-A2FB8C580F07}" type="presParOf" srcId="{9E0C93A7-EB64-4881-93BD-685B247AC598}" destId="{2197B1C8-8CDC-4896-879B-C40972D865A1}" srcOrd="0" destOrd="0" presId="urn:microsoft.com/office/officeart/2008/layout/LinedList"/>
    <dgm:cxn modelId="{B99B1573-82AE-40E0-8B35-CC7F1995E1A3}" type="presParOf" srcId="{9E0C93A7-EB64-4881-93BD-685B247AC598}" destId="{22B77410-19DD-40AB-861B-936062D234D5}" srcOrd="1" destOrd="0" presId="urn:microsoft.com/office/officeart/2008/layout/LinedList"/>
    <dgm:cxn modelId="{F280CDC1-A7DF-4F6A-BF78-52DD1D7EBDF7}" type="presParOf" srcId="{73D40909-F16A-4D01-B692-981610572F05}" destId="{51C99FFF-64EA-4A77-977C-F270E293E2B7}" srcOrd="8" destOrd="0" presId="urn:microsoft.com/office/officeart/2008/layout/LinedList"/>
    <dgm:cxn modelId="{A06C7643-7DBF-4660-A33B-8FCEC8A30F08}" type="presParOf" srcId="{73D40909-F16A-4D01-B692-981610572F05}" destId="{96E9E626-4AEC-4DA3-8938-4BBB2E3C37A1}" srcOrd="9" destOrd="0" presId="urn:microsoft.com/office/officeart/2008/layout/LinedList"/>
    <dgm:cxn modelId="{6991D639-43C5-4A66-8D02-30B5822FB3A2}" type="presParOf" srcId="{96E9E626-4AEC-4DA3-8938-4BBB2E3C37A1}" destId="{E0CC8594-043E-49FC-8DF0-099B6E8D0FDD}" srcOrd="0" destOrd="0" presId="urn:microsoft.com/office/officeart/2008/layout/LinedList"/>
    <dgm:cxn modelId="{189B73BB-5847-480F-A031-9C096DE0E6CB}" type="presParOf" srcId="{96E9E626-4AEC-4DA3-8938-4BBB2E3C37A1}" destId="{47FB168A-23DD-40F2-806D-ADCB6F17BE4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0B8019C-13DD-47EF-80C9-95D5BFEEB09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A40835C6-8CAF-4524-A44E-54E88A0C6692}">
      <dgm:prSet/>
      <dgm:spPr/>
      <dgm:t>
        <a:bodyPr/>
        <a:lstStyle/>
        <a:p>
          <a:r>
            <a:rPr lang="it-IT"/>
            <a:t>Dovete scegliere un nuovo telefono</a:t>
          </a:r>
        </a:p>
      </dgm:t>
    </dgm:pt>
    <dgm:pt modelId="{22779E49-3B55-4074-8FD2-ACC46A004141}" type="parTrans" cxnId="{619CD34A-E44B-4798-80F6-0E97E684C5FC}">
      <dgm:prSet/>
      <dgm:spPr/>
      <dgm:t>
        <a:bodyPr/>
        <a:lstStyle/>
        <a:p>
          <a:endParaRPr lang="it-IT"/>
        </a:p>
      </dgm:t>
    </dgm:pt>
    <dgm:pt modelId="{EB1A6EA8-5961-4573-9BED-A688B51A3DF3}" type="sibTrans" cxnId="{619CD34A-E44B-4798-80F6-0E97E684C5FC}">
      <dgm:prSet/>
      <dgm:spPr/>
      <dgm:t>
        <a:bodyPr/>
        <a:lstStyle/>
        <a:p>
          <a:endParaRPr lang="it-IT"/>
        </a:p>
      </dgm:t>
    </dgm:pt>
    <dgm:pt modelId="{6F8C9E1E-C605-4953-A128-65A73622C6C3}">
      <dgm:prSet/>
      <dgm:spPr/>
      <dgm:t>
        <a:bodyPr/>
        <a:lstStyle/>
        <a:p>
          <a:r>
            <a:rPr lang="it-IT"/>
            <a:t>Scrivete tutte le caratteristiche che vi possono far scegliere un telefono</a:t>
          </a:r>
        </a:p>
      </dgm:t>
    </dgm:pt>
    <dgm:pt modelId="{A2EE6151-CF24-430A-80A7-F6E346AB6E82}" type="parTrans" cxnId="{19F4E35E-F447-4518-97CD-DDD32CD3D99A}">
      <dgm:prSet/>
      <dgm:spPr/>
      <dgm:t>
        <a:bodyPr/>
        <a:lstStyle/>
        <a:p>
          <a:endParaRPr lang="it-IT"/>
        </a:p>
      </dgm:t>
    </dgm:pt>
    <dgm:pt modelId="{1A8D5A2E-C6A5-4C0E-8A2A-8F2C0B5E6655}" type="sibTrans" cxnId="{19F4E35E-F447-4518-97CD-DDD32CD3D99A}">
      <dgm:prSet/>
      <dgm:spPr/>
      <dgm:t>
        <a:bodyPr/>
        <a:lstStyle/>
        <a:p>
          <a:endParaRPr lang="it-IT"/>
        </a:p>
      </dgm:t>
    </dgm:pt>
    <dgm:pt modelId="{0F10715F-C4CA-4243-A64B-18EB95D34D7E}" type="pres">
      <dgm:prSet presAssocID="{D0B8019C-13DD-47EF-80C9-95D5BFEEB098}" presName="vert0" presStyleCnt="0">
        <dgm:presLayoutVars>
          <dgm:dir/>
          <dgm:animOne val="branch"/>
          <dgm:animLvl val="lvl"/>
        </dgm:presLayoutVars>
      </dgm:prSet>
      <dgm:spPr/>
    </dgm:pt>
    <dgm:pt modelId="{BC55A607-6E18-4DBB-B3C8-6869F3CF58D4}" type="pres">
      <dgm:prSet presAssocID="{A40835C6-8CAF-4524-A44E-54E88A0C6692}" presName="thickLine" presStyleLbl="alignNode1" presStyleIdx="0" presStyleCnt="2"/>
      <dgm:spPr/>
    </dgm:pt>
    <dgm:pt modelId="{F6133A5F-6421-474D-AEC2-5F737D17B8A8}" type="pres">
      <dgm:prSet presAssocID="{A40835C6-8CAF-4524-A44E-54E88A0C6692}" presName="horz1" presStyleCnt="0"/>
      <dgm:spPr/>
    </dgm:pt>
    <dgm:pt modelId="{FA47D32B-1FE5-4DDA-816F-841CC35ADF52}" type="pres">
      <dgm:prSet presAssocID="{A40835C6-8CAF-4524-A44E-54E88A0C6692}" presName="tx1" presStyleLbl="revTx" presStyleIdx="0" presStyleCnt="2"/>
      <dgm:spPr/>
    </dgm:pt>
    <dgm:pt modelId="{57ABFCDF-2D1A-4E8B-9639-7C8C7F54BAA8}" type="pres">
      <dgm:prSet presAssocID="{A40835C6-8CAF-4524-A44E-54E88A0C6692}" presName="vert1" presStyleCnt="0"/>
      <dgm:spPr/>
    </dgm:pt>
    <dgm:pt modelId="{102F691A-AB7A-487A-8E2F-1DF6D0CCB2F7}" type="pres">
      <dgm:prSet presAssocID="{6F8C9E1E-C605-4953-A128-65A73622C6C3}" presName="thickLine" presStyleLbl="alignNode1" presStyleIdx="1" presStyleCnt="2"/>
      <dgm:spPr/>
    </dgm:pt>
    <dgm:pt modelId="{7C0B13C8-2777-423F-B3C6-762EFBD6CFBF}" type="pres">
      <dgm:prSet presAssocID="{6F8C9E1E-C605-4953-A128-65A73622C6C3}" presName="horz1" presStyleCnt="0"/>
      <dgm:spPr/>
    </dgm:pt>
    <dgm:pt modelId="{99A518ED-63CE-40EA-A257-DE013DAE0A08}" type="pres">
      <dgm:prSet presAssocID="{6F8C9E1E-C605-4953-A128-65A73622C6C3}" presName="tx1" presStyleLbl="revTx" presStyleIdx="1" presStyleCnt="2"/>
      <dgm:spPr/>
    </dgm:pt>
    <dgm:pt modelId="{8E8F4FE3-141F-4B26-B73B-1B2EE0246A4B}" type="pres">
      <dgm:prSet presAssocID="{6F8C9E1E-C605-4953-A128-65A73622C6C3}" presName="vert1" presStyleCnt="0"/>
      <dgm:spPr/>
    </dgm:pt>
  </dgm:ptLst>
  <dgm:cxnLst>
    <dgm:cxn modelId="{4192DC07-B0E2-4AF8-A36C-11A5B4E2CE37}" type="presOf" srcId="{A40835C6-8CAF-4524-A44E-54E88A0C6692}" destId="{FA47D32B-1FE5-4DDA-816F-841CC35ADF52}" srcOrd="0" destOrd="0" presId="urn:microsoft.com/office/officeart/2008/layout/LinedList"/>
    <dgm:cxn modelId="{2E4A3C3E-7242-485F-AA5C-6521AA5CEC8F}" type="presOf" srcId="{D0B8019C-13DD-47EF-80C9-95D5BFEEB098}" destId="{0F10715F-C4CA-4243-A64B-18EB95D34D7E}" srcOrd="0" destOrd="0" presId="urn:microsoft.com/office/officeart/2008/layout/LinedList"/>
    <dgm:cxn modelId="{19F4E35E-F447-4518-97CD-DDD32CD3D99A}" srcId="{D0B8019C-13DD-47EF-80C9-95D5BFEEB098}" destId="{6F8C9E1E-C605-4953-A128-65A73622C6C3}" srcOrd="1" destOrd="0" parTransId="{A2EE6151-CF24-430A-80A7-F6E346AB6E82}" sibTransId="{1A8D5A2E-C6A5-4C0E-8A2A-8F2C0B5E6655}"/>
    <dgm:cxn modelId="{619CD34A-E44B-4798-80F6-0E97E684C5FC}" srcId="{D0B8019C-13DD-47EF-80C9-95D5BFEEB098}" destId="{A40835C6-8CAF-4524-A44E-54E88A0C6692}" srcOrd="0" destOrd="0" parTransId="{22779E49-3B55-4074-8FD2-ACC46A004141}" sibTransId="{EB1A6EA8-5961-4573-9BED-A688B51A3DF3}"/>
    <dgm:cxn modelId="{5A67E1E2-30FF-4AC6-9C39-1B9F4E541751}" type="presOf" srcId="{6F8C9E1E-C605-4953-A128-65A73622C6C3}" destId="{99A518ED-63CE-40EA-A257-DE013DAE0A08}" srcOrd="0" destOrd="0" presId="urn:microsoft.com/office/officeart/2008/layout/LinedList"/>
    <dgm:cxn modelId="{8A371B74-27A7-4CA4-A32A-0FBF5E6C2CAB}" type="presParOf" srcId="{0F10715F-C4CA-4243-A64B-18EB95D34D7E}" destId="{BC55A607-6E18-4DBB-B3C8-6869F3CF58D4}" srcOrd="0" destOrd="0" presId="urn:microsoft.com/office/officeart/2008/layout/LinedList"/>
    <dgm:cxn modelId="{25F3551C-B787-4290-9C1E-600D9D884B31}" type="presParOf" srcId="{0F10715F-C4CA-4243-A64B-18EB95D34D7E}" destId="{F6133A5F-6421-474D-AEC2-5F737D17B8A8}" srcOrd="1" destOrd="0" presId="urn:microsoft.com/office/officeart/2008/layout/LinedList"/>
    <dgm:cxn modelId="{400A8C8B-A38C-4896-8B87-73339778A07E}" type="presParOf" srcId="{F6133A5F-6421-474D-AEC2-5F737D17B8A8}" destId="{FA47D32B-1FE5-4DDA-816F-841CC35ADF52}" srcOrd="0" destOrd="0" presId="urn:microsoft.com/office/officeart/2008/layout/LinedList"/>
    <dgm:cxn modelId="{F647FD99-81F4-4871-A283-CA4CF4ADF3A3}" type="presParOf" srcId="{F6133A5F-6421-474D-AEC2-5F737D17B8A8}" destId="{57ABFCDF-2D1A-4E8B-9639-7C8C7F54BAA8}" srcOrd="1" destOrd="0" presId="urn:microsoft.com/office/officeart/2008/layout/LinedList"/>
    <dgm:cxn modelId="{19EDE00D-9F37-47AF-A3BA-4390B23351A2}" type="presParOf" srcId="{0F10715F-C4CA-4243-A64B-18EB95D34D7E}" destId="{102F691A-AB7A-487A-8E2F-1DF6D0CCB2F7}" srcOrd="2" destOrd="0" presId="urn:microsoft.com/office/officeart/2008/layout/LinedList"/>
    <dgm:cxn modelId="{EE80732B-CC8F-40BC-A626-04E5E3F48191}" type="presParOf" srcId="{0F10715F-C4CA-4243-A64B-18EB95D34D7E}" destId="{7C0B13C8-2777-423F-B3C6-762EFBD6CFBF}" srcOrd="3" destOrd="0" presId="urn:microsoft.com/office/officeart/2008/layout/LinedList"/>
    <dgm:cxn modelId="{35F0A8C9-05A4-4417-8830-5BA84F8D2FF9}" type="presParOf" srcId="{7C0B13C8-2777-423F-B3C6-762EFBD6CFBF}" destId="{99A518ED-63CE-40EA-A257-DE013DAE0A08}" srcOrd="0" destOrd="0" presId="urn:microsoft.com/office/officeart/2008/layout/LinedList"/>
    <dgm:cxn modelId="{E97749DB-536C-4495-8CFC-D1F5642ED4A2}" type="presParOf" srcId="{7C0B13C8-2777-423F-B3C6-762EFBD6CFBF}" destId="{8E8F4FE3-141F-4B26-B73B-1B2EE0246A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210FAAC-A84A-4E0B-B935-009589F4076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A09C457D-E430-4D1A-8BFD-FE443A6A4847}">
      <dgm:prSet/>
      <dgm:spPr/>
      <dgm:t>
        <a:bodyPr/>
        <a:lstStyle/>
        <a:p>
          <a:r>
            <a:rPr lang="it-IT"/>
            <a:t>Lo scopo è quello di aiutare un gruppo ad arrivare ad una decisione condivisa</a:t>
          </a:r>
        </a:p>
      </dgm:t>
    </dgm:pt>
    <dgm:pt modelId="{EFA5102C-3DE4-447D-95BD-68A2C80871C0}" type="parTrans" cxnId="{BCFABB93-901B-4E51-9A35-40E6FE763B30}">
      <dgm:prSet/>
      <dgm:spPr/>
      <dgm:t>
        <a:bodyPr/>
        <a:lstStyle/>
        <a:p>
          <a:endParaRPr lang="it-IT"/>
        </a:p>
      </dgm:t>
    </dgm:pt>
    <dgm:pt modelId="{ABFC36F6-E2DC-469A-AB12-78B5B17EC365}" type="sibTrans" cxnId="{BCFABB93-901B-4E51-9A35-40E6FE763B30}">
      <dgm:prSet/>
      <dgm:spPr/>
      <dgm:t>
        <a:bodyPr/>
        <a:lstStyle/>
        <a:p>
          <a:endParaRPr lang="it-IT"/>
        </a:p>
      </dgm:t>
    </dgm:pt>
    <dgm:pt modelId="{37994933-2B36-4552-B7A9-5A3846D630E1}">
      <dgm:prSet/>
      <dgm:spPr/>
      <dgm:t>
        <a:bodyPr/>
        <a:lstStyle/>
        <a:p>
          <a:r>
            <a:rPr lang="it-IT"/>
            <a:t>È una modalità di voto che seleziona da una lista le alternative più importanti o popolari</a:t>
          </a:r>
        </a:p>
      </dgm:t>
    </dgm:pt>
    <dgm:pt modelId="{36D917DF-0901-4D35-99D0-AF365E88D155}" type="parTrans" cxnId="{787223D2-2124-488D-BA81-00775E140B4C}">
      <dgm:prSet/>
      <dgm:spPr/>
      <dgm:t>
        <a:bodyPr/>
        <a:lstStyle/>
        <a:p>
          <a:endParaRPr lang="it-IT"/>
        </a:p>
      </dgm:t>
    </dgm:pt>
    <dgm:pt modelId="{DE57EFD3-959B-44E7-83C0-C6C1C7374D5B}" type="sibTrans" cxnId="{787223D2-2124-488D-BA81-00775E140B4C}">
      <dgm:prSet/>
      <dgm:spPr/>
      <dgm:t>
        <a:bodyPr/>
        <a:lstStyle/>
        <a:p>
          <a:endParaRPr lang="it-IT"/>
        </a:p>
      </dgm:t>
    </dgm:pt>
    <dgm:pt modelId="{B099409C-B41B-4E2B-AEB9-C9B5152DA6B8}" type="pres">
      <dgm:prSet presAssocID="{1210FAAC-A84A-4E0B-B935-009589F4076A}" presName="vert0" presStyleCnt="0">
        <dgm:presLayoutVars>
          <dgm:dir/>
          <dgm:animOne val="branch"/>
          <dgm:animLvl val="lvl"/>
        </dgm:presLayoutVars>
      </dgm:prSet>
      <dgm:spPr/>
    </dgm:pt>
    <dgm:pt modelId="{B0DEB590-0303-432D-95A9-FC4DCB5061C5}" type="pres">
      <dgm:prSet presAssocID="{A09C457D-E430-4D1A-8BFD-FE443A6A4847}" presName="thickLine" presStyleLbl="alignNode1" presStyleIdx="0" presStyleCnt="2"/>
      <dgm:spPr/>
    </dgm:pt>
    <dgm:pt modelId="{3E4B0AB1-BB2C-4E77-8B46-4CA6234532FF}" type="pres">
      <dgm:prSet presAssocID="{A09C457D-E430-4D1A-8BFD-FE443A6A4847}" presName="horz1" presStyleCnt="0"/>
      <dgm:spPr/>
    </dgm:pt>
    <dgm:pt modelId="{D8023C7C-EBA7-4EAF-B952-4BC4B9E9B82C}" type="pres">
      <dgm:prSet presAssocID="{A09C457D-E430-4D1A-8BFD-FE443A6A4847}" presName="tx1" presStyleLbl="revTx" presStyleIdx="0" presStyleCnt="2"/>
      <dgm:spPr/>
    </dgm:pt>
    <dgm:pt modelId="{3DEDED00-0E12-4800-8342-B533371C7059}" type="pres">
      <dgm:prSet presAssocID="{A09C457D-E430-4D1A-8BFD-FE443A6A4847}" presName="vert1" presStyleCnt="0"/>
      <dgm:spPr/>
    </dgm:pt>
    <dgm:pt modelId="{5FADC3C6-58B0-4F1A-A16D-C08E510C5373}" type="pres">
      <dgm:prSet presAssocID="{37994933-2B36-4552-B7A9-5A3846D630E1}" presName="thickLine" presStyleLbl="alignNode1" presStyleIdx="1" presStyleCnt="2"/>
      <dgm:spPr/>
    </dgm:pt>
    <dgm:pt modelId="{E870644C-C6E7-4D2E-8A7B-32A138C03CD0}" type="pres">
      <dgm:prSet presAssocID="{37994933-2B36-4552-B7A9-5A3846D630E1}" presName="horz1" presStyleCnt="0"/>
      <dgm:spPr/>
    </dgm:pt>
    <dgm:pt modelId="{FA8F3080-EF17-4C36-AF6E-EF40ACF3E7F5}" type="pres">
      <dgm:prSet presAssocID="{37994933-2B36-4552-B7A9-5A3846D630E1}" presName="tx1" presStyleLbl="revTx" presStyleIdx="1" presStyleCnt="2"/>
      <dgm:spPr/>
    </dgm:pt>
    <dgm:pt modelId="{7016367A-1211-45D6-A29F-BAE96391F720}" type="pres">
      <dgm:prSet presAssocID="{37994933-2B36-4552-B7A9-5A3846D630E1}" presName="vert1" presStyleCnt="0"/>
      <dgm:spPr/>
    </dgm:pt>
  </dgm:ptLst>
  <dgm:cxnLst>
    <dgm:cxn modelId="{E33B2915-232F-458A-8F5C-0FDA5CE373D8}" type="presOf" srcId="{A09C457D-E430-4D1A-8BFD-FE443A6A4847}" destId="{D8023C7C-EBA7-4EAF-B952-4BC4B9E9B82C}" srcOrd="0" destOrd="0" presId="urn:microsoft.com/office/officeart/2008/layout/LinedList"/>
    <dgm:cxn modelId="{BCFABB93-901B-4E51-9A35-40E6FE763B30}" srcId="{1210FAAC-A84A-4E0B-B935-009589F4076A}" destId="{A09C457D-E430-4D1A-8BFD-FE443A6A4847}" srcOrd="0" destOrd="0" parTransId="{EFA5102C-3DE4-447D-95BD-68A2C80871C0}" sibTransId="{ABFC36F6-E2DC-469A-AB12-78B5B17EC365}"/>
    <dgm:cxn modelId="{5467CEB8-CA1C-49E3-A59A-76ACECCD1CD7}" type="presOf" srcId="{1210FAAC-A84A-4E0B-B935-009589F4076A}" destId="{B099409C-B41B-4E2B-AEB9-C9B5152DA6B8}" srcOrd="0" destOrd="0" presId="urn:microsoft.com/office/officeart/2008/layout/LinedList"/>
    <dgm:cxn modelId="{0C032DD1-0FC7-4998-BA1E-91DB2C886B3B}" type="presOf" srcId="{37994933-2B36-4552-B7A9-5A3846D630E1}" destId="{FA8F3080-EF17-4C36-AF6E-EF40ACF3E7F5}" srcOrd="0" destOrd="0" presId="urn:microsoft.com/office/officeart/2008/layout/LinedList"/>
    <dgm:cxn modelId="{787223D2-2124-488D-BA81-00775E140B4C}" srcId="{1210FAAC-A84A-4E0B-B935-009589F4076A}" destId="{37994933-2B36-4552-B7A9-5A3846D630E1}" srcOrd="1" destOrd="0" parTransId="{36D917DF-0901-4D35-99D0-AF365E88D155}" sibTransId="{DE57EFD3-959B-44E7-83C0-C6C1C7374D5B}"/>
    <dgm:cxn modelId="{000D7BD3-B492-46F8-8B14-75119D033A90}" type="presParOf" srcId="{B099409C-B41B-4E2B-AEB9-C9B5152DA6B8}" destId="{B0DEB590-0303-432D-95A9-FC4DCB5061C5}" srcOrd="0" destOrd="0" presId="urn:microsoft.com/office/officeart/2008/layout/LinedList"/>
    <dgm:cxn modelId="{54041E9F-1DD8-4FA1-A858-A0A8894A6EF5}" type="presParOf" srcId="{B099409C-B41B-4E2B-AEB9-C9B5152DA6B8}" destId="{3E4B0AB1-BB2C-4E77-8B46-4CA6234532FF}" srcOrd="1" destOrd="0" presId="urn:microsoft.com/office/officeart/2008/layout/LinedList"/>
    <dgm:cxn modelId="{64EAD81E-7699-4443-AB69-F571E6DA5B73}" type="presParOf" srcId="{3E4B0AB1-BB2C-4E77-8B46-4CA6234532FF}" destId="{D8023C7C-EBA7-4EAF-B952-4BC4B9E9B82C}" srcOrd="0" destOrd="0" presId="urn:microsoft.com/office/officeart/2008/layout/LinedList"/>
    <dgm:cxn modelId="{961168FE-B223-49B6-9A3E-C357266EDDAE}" type="presParOf" srcId="{3E4B0AB1-BB2C-4E77-8B46-4CA6234532FF}" destId="{3DEDED00-0E12-4800-8342-B533371C7059}" srcOrd="1" destOrd="0" presId="urn:microsoft.com/office/officeart/2008/layout/LinedList"/>
    <dgm:cxn modelId="{2A6848D4-BB50-4A51-995C-C5D114B4B7D0}" type="presParOf" srcId="{B099409C-B41B-4E2B-AEB9-C9B5152DA6B8}" destId="{5FADC3C6-58B0-4F1A-A16D-C08E510C5373}" srcOrd="2" destOrd="0" presId="urn:microsoft.com/office/officeart/2008/layout/LinedList"/>
    <dgm:cxn modelId="{A7550294-00C5-4887-8D02-D8C20D2D5B1A}" type="presParOf" srcId="{B099409C-B41B-4E2B-AEB9-C9B5152DA6B8}" destId="{E870644C-C6E7-4D2E-8A7B-32A138C03CD0}" srcOrd="3" destOrd="0" presId="urn:microsoft.com/office/officeart/2008/layout/LinedList"/>
    <dgm:cxn modelId="{6790DDBC-D6A4-4A61-804F-3CFAB26D7F35}" type="presParOf" srcId="{E870644C-C6E7-4D2E-8A7B-32A138C03CD0}" destId="{FA8F3080-EF17-4C36-AF6E-EF40ACF3E7F5}" srcOrd="0" destOrd="0" presId="urn:microsoft.com/office/officeart/2008/layout/LinedList"/>
    <dgm:cxn modelId="{0C8BE324-40B8-46AB-B755-E49C5795CE39}" type="presParOf" srcId="{E870644C-C6E7-4D2E-8A7B-32A138C03CD0}" destId="{7016367A-1211-45D6-A29F-BAE96391F72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5E86E51-0882-4447-A009-DC0CC0B1185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A084D53F-E8E5-4CF3-99D4-5DF9311C87B3}">
      <dgm:prSet/>
      <dgm:spPr/>
      <dgm:t>
        <a:bodyPr/>
        <a:lstStyle/>
        <a:p>
          <a:r>
            <a:rPr lang="it-IT"/>
            <a:t>Dal brainstorming precedente, scegliete 3 caratteristiche fondamentali per un telefono</a:t>
          </a:r>
        </a:p>
      </dgm:t>
    </dgm:pt>
    <dgm:pt modelId="{34922E47-8D68-4EE4-9640-674C80AB4F41}" type="parTrans" cxnId="{CE5307E4-3FAB-4770-AB62-8B0AD1ACDA4B}">
      <dgm:prSet/>
      <dgm:spPr/>
      <dgm:t>
        <a:bodyPr/>
        <a:lstStyle/>
        <a:p>
          <a:endParaRPr lang="it-IT"/>
        </a:p>
      </dgm:t>
    </dgm:pt>
    <dgm:pt modelId="{306105FC-4BAC-4393-B0D5-23276DB333DE}" type="sibTrans" cxnId="{CE5307E4-3FAB-4770-AB62-8B0AD1ACDA4B}">
      <dgm:prSet/>
      <dgm:spPr/>
      <dgm:t>
        <a:bodyPr/>
        <a:lstStyle/>
        <a:p>
          <a:endParaRPr lang="it-IT"/>
        </a:p>
      </dgm:t>
    </dgm:pt>
    <dgm:pt modelId="{E09D7A4D-AC4B-4205-BD50-55C2DCD43043}" type="pres">
      <dgm:prSet presAssocID="{B5E86E51-0882-4447-A009-DC0CC0B11857}" presName="vert0" presStyleCnt="0">
        <dgm:presLayoutVars>
          <dgm:dir/>
          <dgm:animOne val="branch"/>
          <dgm:animLvl val="lvl"/>
        </dgm:presLayoutVars>
      </dgm:prSet>
      <dgm:spPr/>
    </dgm:pt>
    <dgm:pt modelId="{2EB14E0B-EFDE-4379-98B4-B12C6BF8BFA2}" type="pres">
      <dgm:prSet presAssocID="{A084D53F-E8E5-4CF3-99D4-5DF9311C87B3}" presName="thickLine" presStyleLbl="alignNode1" presStyleIdx="0" presStyleCnt="1"/>
      <dgm:spPr/>
    </dgm:pt>
    <dgm:pt modelId="{F4FD8D9C-4B6D-42FF-8B17-1650355D539D}" type="pres">
      <dgm:prSet presAssocID="{A084D53F-E8E5-4CF3-99D4-5DF9311C87B3}" presName="horz1" presStyleCnt="0"/>
      <dgm:spPr/>
    </dgm:pt>
    <dgm:pt modelId="{500F2449-DAFC-46AE-9DF8-CCF9D1E4F9D3}" type="pres">
      <dgm:prSet presAssocID="{A084D53F-E8E5-4CF3-99D4-5DF9311C87B3}" presName="tx1" presStyleLbl="revTx" presStyleIdx="0" presStyleCnt="1"/>
      <dgm:spPr/>
    </dgm:pt>
    <dgm:pt modelId="{FDCB9138-13A4-4A29-A457-B2F6565033F6}" type="pres">
      <dgm:prSet presAssocID="{A084D53F-E8E5-4CF3-99D4-5DF9311C87B3}" presName="vert1" presStyleCnt="0"/>
      <dgm:spPr/>
    </dgm:pt>
  </dgm:ptLst>
  <dgm:cxnLst>
    <dgm:cxn modelId="{A78AE901-71A0-4307-BA68-F70C766E1792}" type="presOf" srcId="{A084D53F-E8E5-4CF3-99D4-5DF9311C87B3}" destId="{500F2449-DAFC-46AE-9DF8-CCF9D1E4F9D3}" srcOrd="0" destOrd="0" presId="urn:microsoft.com/office/officeart/2008/layout/LinedList"/>
    <dgm:cxn modelId="{1BFEFBA0-7DE8-49AA-8822-87552A9EC83A}" type="presOf" srcId="{B5E86E51-0882-4447-A009-DC0CC0B11857}" destId="{E09D7A4D-AC4B-4205-BD50-55C2DCD43043}" srcOrd="0" destOrd="0" presId="urn:microsoft.com/office/officeart/2008/layout/LinedList"/>
    <dgm:cxn modelId="{CE5307E4-3FAB-4770-AB62-8B0AD1ACDA4B}" srcId="{B5E86E51-0882-4447-A009-DC0CC0B11857}" destId="{A084D53F-E8E5-4CF3-99D4-5DF9311C87B3}" srcOrd="0" destOrd="0" parTransId="{34922E47-8D68-4EE4-9640-674C80AB4F41}" sibTransId="{306105FC-4BAC-4393-B0D5-23276DB333DE}"/>
    <dgm:cxn modelId="{EEBCE697-620F-481D-92F5-4D8FEB07A32B}" type="presParOf" srcId="{E09D7A4D-AC4B-4205-BD50-55C2DCD43043}" destId="{2EB14E0B-EFDE-4379-98B4-B12C6BF8BFA2}" srcOrd="0" destOrd="0" presId="urn:microsoft.com/office/officeart/2008/layout/LinedList"/>
    <dgm:cxn modelId="{50C71A9C-E23B-4FC2-873A-5BCE97AB8704}" type="presParOf" srcId="{E09D7A4D-AC4B-4205-BD50-55C2DCD43043}" destId="{F4FD8D9C-4B6D-42FF-8B17-1650355D539D}" srcOrd="1" destOrd="0" presId="urn:microsoft.com/office/officeart/2008/layout/LinedList"/>
    <dgm:cxn modelId="{799AD1AA-774A-4E51-8CD5-AC1419E5CA4D}" type="presParOf" srcId="{F4FD8D9C-4B6D-42FF-8B17-1650355D539D}" destId="{500F2449-DAFC-46AE-9DF8-CCF9D1E4F9D3}" srcOrd="0" destOrd="0" presId="urn:microsoft.com/office/officeart/2008/layout/LinedList"/>
    <dgm:cxn modelId="{1B0AE287-9C1E-4749-93AD-D112D645F04A}" type="presParOf" srcId="{F4FD8D9C-4B6D-42FF-8B17-1650355D539D}" destId="{FDCB9138-13A4-4A29-A457-B2F6565033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08FEF2E-F947-4160-BFCF-CD1A89394C2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62EDEE7E-4C31-4733-835B-C5C4F78535CE}">
      <dgm:prSet/>
      <dgm:spPr/>
      <dgm:t>
        <a:bodyPr/>
        <a:lstStyle/>
        <a:p>
          <a:r>
            <a:rPr lang="it-IT" dirty="0"/>
            <a:t>Inadeguatezza della spinta motivazionale a seguito della difficoltà a trovare una soluzione al problema</a:t>
          </a:r>
        </a:p>
      </dgm:t>
    </dgm:pt>
    <dgm:pt modelId="{D7E0384B-ADFD-4449-937D-6833AB773D9F}" type="parTrans" cxnId="{D71BC9E5-6896-4A29-8E4A-AC760A4A19F1}">
      <dgm:prSet/>
      <dgm:spPr/>
      <dgm:t>
        <a:bodyPr/>
        <a:lstStyle/>
        <a:p>
          <a:endParaRPr lang="it-IT"/>
        </a:p>
      </dgm:t>
    </dgm:pt>
    <dgm:pt modelId="{F893ADD9-D487-447F-AA70-388D7E9DB71C}" type="sibTrans" cxnId="{D71BC9E5-6896-4A29-8E4A-AC760A4A19F1}">
      <dgm:prSet/>
      <dgm:spPr/>
      <dgm:t>
        <a:bodyPr/>
        <a:lstStyle/>
        <a:p>
          <a:endParaRPr lang="it-IT"/>
        </a:p>
      </dgm:t>
    </dgm:pt>
    <dgm:pt modelId="{706B73A6-873C-495A-B0B9-24AF0FA64719}">
      <dgm:prSet/>
      <dgm:spPr/>
      <dgm:t>
        <a:bodyPr/>
        <a:lstStyle/>
        <a:p>
          <a:r>
            <a:rPr lang="it-IT"/>
            <a:t>Interferenza emotiva a causa di una difficoltà del controllo emozionale</a:t>
          </a:r>
        </a:p>
      </dgm:t>
    </dgm:pt>
    <dgm:pt modelId="{E4BC18CB-2EE3-4ED3-BE1B-788D58F31839}" type="parTrans" cxnId="{C5F58C96-BA5E-4772-ADC7-00FB3F75B1DF}">
      <dgm:prSet/>
      <dgm:spPr/>
      <dgm:t>
        <a:bodyPr/>
        <a:lstStyle/>
        <a:p>
          <a:endParaRPr lang="it-IT"/>
        </a:p>
      </dgm:t>
    </dgm:pt>
    <dgm:pt modelId="{7AA71B3C-5E36-40D2-8027-DD16C29D870F}" type="sibTrans" cxnId="{C5F58C96-BA5E-4772-ADC7-00FB3F75B1DF}">
      <dgm:prSet/>
      <dgm:spPr/>
      <dgm:t>
        <a:bodyPr/>
        <a:lstStyle/>
        <a:p>
          <a:endParaRPr lang="it-IT"/>
        </a:p>
      </dgm:t>
    </dgm:pt>
    <dgm:pt modelId="{2A0CB990-5907-4CFD-9EAE-021104C9BCEA}">
      <dgm:prSet/>
      <dgm:spPr/>
      <dgm:t>
        <a:bodyPr/>
        <a:lstStyle/>
        <a:p>
          <a:r>
            <a:rPr lang="it-IT"/>
            <a:t>Presenza di convinzioni irrazionali e di emozioni negative (il fatto di credere che il problema sia senza soluzione)</a:t>
          </a:r>
        </a:p>
      </dgm:t>
    </dgm:pt>
    <dgm:pt modelId="{DBBD98A8-33A9-4902-BBE0-1869B25AAF2F}" type="parTrans" cxnId="{3EAC322C-FD66-45D4-8D50-EA82B6F6B56D}">
      <dgm:prSet/>
      <dgm:spPr/>
      <dgm:t>
        <a:bodyPr/>
        <a:lstStyle/>
        <a:p>
          <a:endParaRPr lang="it-IT"/>
        </a:p>
      </dgm:t>
    </dgm:pt>
    <dgm:pt modelId="{8AF4AB0B-5C3D-4F69-B53D-2696E420C442}" type="sibTrans" cxnId="{3EAC322C-FD66-45D4-8D50-EA82B6F6B56D}">
      <dgm:prSet/>
      <dgm:spPr/>
      <dgm:t>
        <a:bodyPr/>
        <a:lstStyle/>
        <a:p>
          <a:endParaRPr lang="it-IT"/>
        </a:p>
      </dgm:t>
    </dgm:pt>
    <dgm:pt modelId="{436CBF80-0412-477E-807E-8FD8C1EE6F17}">
      <dgm:prSet/>
      <dgm:spPr/>
      <dgm:t>
        <a:bodyPr/>
        <a:lstStyle/>
        <a:p>
          <a:r>
            <a:rPr lang="it-IT"/>
            <a:t>Presenza nel proprio ambiente di vita di feedback negativi per il processo di apprendimento portato avanti dal soggetto</a:t>
          </a:r>
        </a:p>
      </dgm:t>
    </dgm:pt>
    <dgm:pt modelId="{C4EB3F6B-4BA6-4738-ADC8-D59504EF139B}" type="parTrans" cxnId="{724E614E-1A11-4C86-A8A8-57B657CBA472}">
      <dgm:prSet/>
      <dgm:spPr/>
      <dgm:t>
        <a:bodyPr/>
        <a:lstStyle/>
        <a:p>
          <a:endParaRPr lang="it-IT"/>
        </a:p>
      </dgm:t>
    </dgm:pt>
    <dgm:pt modelId="{772BD933-4934-49C7-8845-59442D6C0E59}" type="sibTrans" cxnId="{724E614E-1A11-4C86-A8A8-57B657CBA472}">
      <dgm:prSet/>
      <dgm:spPr/>
      <dgm:t>
        <a:bodyPr/>
        <a:lstStyle/>
        <a:p>
          <a:endParaRPr lang="it-IT"/>
        </a:p>
      </dgm:t>
    </dgm:pt>
    <dgm:pt modelId="{83F4A683-0330-4860-8026-C99DC4E4C870}" type="pres">
      <dgm:prSet presAssocID="{408FEF2E-F947-4160-BFCF-CD1A89394C2D}" presName="vert0" presStyleCnt="0">
        <dgm:presLayoutVars>
          <dgm:dir/>
          <dgm:animOne val="branch"/>
          <dgm:animLvl val="lvl"/>
        </dgm:presLayoutVars>
      </dgm:prSet>
      <dgm:spPr/>
    </dgm:pt>
    <dgm:pt modelId="{9FB223BB-B146-41D3-A5EB-A5947B032F3D}" type="pres">
      <dgm:prSet presAssocID="{62EDEE7E-4C31-4733-835B-C5C4F78535CE}" presName="thickLine" presStyleLbl="alignNode1" presStyleIdx="0" presStyleCnt="4"/>
      <dgm:spPr/>
    </dgm:pt>
    <dgm:pt modelId="{1887092A-0B25-4D8C-B711-224A0FB6EBE3}" type="pres">
      <dgm:prSet presAssocID="{62EDEE7E-4C31-4733-835B-C5C4F78535CE}" presName="horz1" presStyleCnt="0"/>
      <dgm:spPr/>
    </dgm:pt>
    <dgm:pt modelId="{657428E6-4F7A-45DD-BDC3-5F936E582689}" type="pres">
      <dgm:prSet presAssocID="{62EDEE7E-4C31-4733-835B-C5C4F78535CE}" presName="tx1" presStyleLbl="revTx" presStyleIdx="0" presStyleCnt="4"/>
      <dgm:spPr/>
    </dgm:pt>
    <dgm:pt modelId="{4AD6CCD0-1AF1-429B-BDF9-9DDECFFE79BC}" type="pres">
      <dgm:prSet presAssocID="{62EDEE7E-4C31-4733-835B-C5C4F78535CE}" presName="vert1" presStyleCnt="0"/>
      <dgm:spPr/>
    </dgm:pt>
    <dgm:pt modelId="{378C6E51-AB59-4152-BA1B-0031BB22FB04}" type="pres">
      <dgm:prSet presAssocID="{706B73A6-873C-495A-B0B9-24AF0FA64719}" presName="thickLine" presStyleLbl="alignNode1" presStyleIdx="1" presStyleCnt="4"/>
      <dgm:spPr/>
    </dgm:pt>
    <dgm:pt modelId="{065671B3-D583-4FF1-9F9B-94C9BF763BAB}" type="pres">
      <dgm:prSet presAssocID="{706B73A6-873C-495A-B0B9-24AF0FA64719}" presName="horz1" presStyleCnt="0"/>
      <dgm:spPr/>
    </dgm:pt>
    <dgm:pt modelId="{C16E0412-36A7-493F-9E24-0655BE5D1C74}" type="pres">
      <dgm:prSet presAssocID="{706B73A6-873C-495A-B0B9-24AF0FA64719}" presName="tx1" presStyleLbl="revTx" presStyleIdx="1" presStyleCnt="4"/>
      <dgm:spPr/>
    </dgm:pt>
    <dgm:pt modelId="{AE47E719-AAF3-4211-9F88-147B5C89E1FE}" type="pres">
      <dgm:prSet presAssocID="{706B73A6-873C-495A-B0B9-24AF0FA64719}" presName="vert1" presStyleCnt="0"/>
      <dgm:spPr/>
    </dgm:pt>
    <dgm:pt modelId="{FD1FDAE5-4971-48FA-9BF6-C87F0E20F1F0}" type="pres">
      <dgm:prSet presAssocID="{2A0CB990-5907-4CFD-9EAE-021104C9BCEA}" presName="thickLine" presStyleLbl="alignNode1" presStyleIdx="2" presStyleCnt="4"/>
      <dgm:spPr/>
    </dgm:pt>
    <dgm:pt modelId="{54CEB80B-CABE-4DC2-A715-22E32B0549E4}" type="pres">
      <dgm:prSet presAssocID="{2A0CB990-5907-4CFD-9EAE-021104C9BCEA}" presName="horz1" presStyleCnt="0"/>
      <dgm:spPr/>
    </dgm:pt>
    <dgm:pt modelId="{58D544DC-DF4B-4596-8162-ED1F70A6DBF0}" type="pres">
      <dgm:prSet presAssocID="{2A0CB990-5907-4CFD-9EAE-021104C9BCEA}" presName="tx1" presStyleLbl="revTx" presStyleIdx="2" presStyleCnt="4"/>
      <dgm:spPr/>
    </dgm:pt>
    <dgm:pt modelId="{B036DC51-20B2-44C8-B6E6-7ECB65859E84}" type="pres">
      <dgm:prSet presAssocID="{2A0CB990-5907-4CFD-9EAE-021104C9BCEA}" presName="vert1" presStyleCnt="0"/>
      <dgm:spPr/>
    </dgm:pt>
    <dgm:pt modelId="{2A9921A9-F590-4012-BFAF-2E5385D770B0}" type="pres">
      <dgm:prSet presAssocID="{436CBF80-0412-477E-807E-8FD8C1EE6F17}" presName="thickLine" presStyleLbl="alignNode1" presStyleIdx="3" presStyleCnt="4"/>
      <dgm:spPr/>
    </dgm:pt>
    <dgm:pt modelId="{FDDE9787-29BC-4626-9F34-ADE4C78D2B11}" type="pres">
      <dgm:prSet presAssocID="{436CBF80-0412-477E-807E-8FD8C1EE6F17}" presName="horz1" presStyleCnt="0"/>
      <dgm:spPr/>
    </dgm:pt>
    <dgm:pt modelId="{FDE2EFDD-F5DB-45AB-9EC8-400594C18F28}" type="pres">
      <dgm:prSet presAssocID="{436CBF80-0412-477E-807E-8FD8C1EE6F17}" presName="tx1" presStyleLbl="revTx" presStyleIdx="3" presStyleCnt="4"/>
      <dgm:spPr/>
    </dgm:pt>
    <dgm:pt modelId="{E25A1D19-ADF9-49A9-952A-F1C62BC30119}" type="pres">
      <dgm:prSet presAssocID="{436CBF80-0412-477E-807E-8FD8C1EE6F17}" presName="vert1" presStyleCnt="0"/>
      <dgm:spPr/>
    </dgm:pt>
  </dgm:ptLst>
  <dgm:cxnLst>
    <dgm:cxn modelId="{26DC500A-23E3-4DA2-B46E-8ED5E882A07F}" type="presOf" srcId="{408FEF2E-F947-4160-BFCF-CD1A89394C2D}" destId="{83F4A683-0330-4860-8026-C99DC4E4C870}" srcOrd="0" destOrd="0" presId="urn:microsoft.com/office/officeart/2008/layout/LinedList"/>
    <dgm:cxn modelId="{27211D21-1FC4-4DE1-8504-94361F564FDD}" type="presOf" srcId="{2A0CB990-5907-4CFD-9EAE-021104C9BCEA}" destId="{58D544DC-DF4B-4596-8162-ED1F70A6DBF0}" srcOrd="0" destOrd="0" presId="urn:microsoft.com/office/officeart/2008/layout/LinedList"/>
    <dgm:cxn modelId="{3EAC322C-FD66-45D4-8D50-EA82B6F6B56D}" srcId="{408FEF2E-F947-4160-BFCF-CD1A89394C2D}" destId="{2A0CB990-5907-4CFD-9EAE-021104C9BCEA}" srcOrd="2" destOrd="0" parTransId="{DBBD98A8-33A9-4902-BBE0-1869B25AAF2F}" sibTransId="{8AF4AB0B-5C3D-4F69-B53D-2696E420C442}"/>
    <dgm:cxn modelId="{512EA439-4B86-4A14-B218-5BCB022E7640}" type="presOf" srcId="{436CBF80-0412-477E-807E-8FD8C1EE6F17}" destId="{FDE2EFDD-F5DB-45AB-9EC8-400594C18F28}" srcOrd="0" destOrd="0" presId="urn:microsoft.com/office/officeart/2008/layout/LinedList"/>
    <dgm:cxn modelId="{130C8C6C-44B2-4FDA-A86F-E3CFB9BD4A92}" type="presOf" srcId="{706B73A6-873C-495A-B0B9-24AF0FA64719}" destId="{C16E0412-36A7-493F-9E24-0655BE5D1C74}" srcOrd="0" destOrd="0" presId="urn:microsoft.com/office/officeart/2008/layout/LinedList"/>
    <dgm:cxn modelId="{724E614E-1A11-4C86-A8A8-57B657CBA472}" srcId="{408FEF2E-F947-4160-BFCF-CD1A89394C2D}" destId="{436CBF80-0412-477E-807E-8FD8C1EE6F17}" srcOrd="3" destOrd="0" parTransId="{C4EB3F6B-4BA6-4738-ADC8-D59504EF139B}" sibTransId="{772BD933-4934-49C7-8845-59442D6C0E59}"/>
    <dgm:cxn modelId="{C5F58C96-BA5E-4772-ADC7-00FB3F75B1DF}" srcId="{408FEF2E-F947-4160-BFCF-CD1A89394C2D}" destId="{706B73A6-873C-495A-B0B9-24AF0FA64719}" srcOrd="1" destOrd="0" parTransId="{E4BC18CB-2EE3-4ED3-BE1B-788D58F31839}" sibTransId="{7AA71B3C-5E36-40D2-8027-DD16C29D870F}"/>
    <dgm:cxn modelId="{D71BC9E5-6896-4A29-8E4A-AC760A4A19F1}" srcId="{408FEF2E-F947-4160-BFCF-CD1A89394C2D}" destId="{62EDEE7E-4C31-4733-835B-C5C4F78535CE}" srcOrd="0" destOrd="0" parTransId="{D7E0384B-ADFD-4449-937D-6833AB773D9F}" sibTransId="{F893ADD9-D487-447F-AA70-388D7E9DB71C}"/>
    <dgm:cxn modelId="{D5664DF2-9752-40E8-9FA8-D4706C28B448}" type="presOf" srcId="{62EDEE7E-4C31-4733-835B-C5C4F78535CE}" destId="{657428E6-4F7A-45DD-BDC3-5F936E582689}" srcOrd="0" destOrd="0" presId="urn:microsoft.com/office/officeart/2008/layout/LinedList"/>
    <dgm:cxn modelId="{45DB1C4A-4FD4-4F91-8F78-B9AAF0D4901C}" type="presParOf" srcId="{83F4A683-0330-4860-8026-C99DC4E4C870}" destId="{9FB223BB-B146-41D3-A5EB-A5947B032F3D}" srcOrd="0" destOrd="0" presId="urn:microsoft.com/office/officeart/2008/layout/LinedList"/>
    <dgm:cxn modelId="{B460E071-AF60-4041-ACF6-BE82F1F09642}" type="presParOf" srcId="{83F4A683-0330-4860-8026-C99DC4E4C870}" destId="{1887092A-0B25-4D8C-B711-224A0FB6EBE3}" srcOrd="1" destOrd="0" presId="urn:microsoft.com/office/officeart/2008/layout/LinedList"/>
    <dgm:cxn modelId="{5759F8B2-0C03-4968-8CA7-764E5039DEDB}" type="presParOf" srcId="{1887092A-0B25-4D8C-B711-224A0FB6EBE3}" destId="{657428E6-4F7A-45DD-BDC3-5F936E582689}" srcOrd="0" destOrd="0" presId="urn:microsoft.com/office/officeart/2008/layout/LinedList"/>
    <dgm:cxn modelId="{B20B4BE2-D49B-451C-B7C2-0E80EEC232BF}" type="presParOf" srcId="{1887092A-0B25-4D8C-B711-224A0FB6EBE3}" destId="{4AD6CCD0-1AF1-429B-BDF9-9DDECFFE79BC}" srcOrd="1" destOrd="0" presId="urn:microsoft.com/office/officeart/2008/layout/LinedList"/>
    <dgm:cxn modelId="{C416F84F-0139-497F-863E-AC7D2ACC9D83}" type="presParOf" srcId="{83F4A683-0330-4860-8026-C99DC4E4C870}" destId="{378C6E51-AB59-4152-BA1B-0031BB22FB04}" srcOrd="2" destOrd="0" presId="urn:microsoft.com/office/officeart/2008/layout/LinedList"/>
    <dgm:cxn modelId="{56F0C959-036C-4AD0-B892-901917800986}" type="presParOf" srcId="{83F4A683-0330-4860-8026-C99DC4E4C870}" destId="{065671B3-D583-4FF1-9F9B-94C9BF763BAB}" srcOrd="3" destOrd="0" presId="urn:microsoft.com/office/officeart/2008/layout/LinedList"/>
    <dgm:cxn modelId="{826F0058-9FCA-4ACC-851D-59CD94125C9F}" type="presParOf" srcId="{065671B3-D583-4FF1-9F9B-94C9BF763BAB}" destId="{C16E0412-36A7-493F-9E24-0655BE5D1C74}" srcOrd="0" destOrd="0" presId="urn:microsoft.com/office/officeart/2008/layout/LinedList"/>
    <dgm:cxn modelId="{59B8C5F4-91D5-41FE-9024-C0B8737B117F}" type="presParOf" srcId="{065671B3-D583-4FF1-9F9B-94C9BF763BAB}" destId="{AE47E719-AAF3-4211-9F88-147B5C89E1FE}" srcOrd="1" destOrd="0" presId="urn:microsoft.com/office/officeart/2008/layout/LinedList"/>
    <dgm:cxn modelId="{C4083A79-F5F0-4E62-B6CF-CE0EC3408B53}" type="presParOf" srcId="{83F4A683-0330-4860-8026-C99DC4E4C870}" destId="{FD1FDAE5-4971-48FA-9BF6-C87F0E20F1F0}" srcOrd="4" destOrd="0" presId="urn:microsoft.com/office/officeart/2008/layout/LinedList"/>
    <dgm:cxn modelId="{210630D4-6822-4037-BD45-0A8C24D512F9}" type="presParOf" srcId="{83F4A683-0330-4860-8026-C99DC4E4C870}" destId="{54CEB80B-CABE-4DC2-A715-22E32B0549E4}" srcOrd="5" destOrd="0" presId="urn:microsoft.com/office/officeart/2008/layout/LinedList"/>
    <dgm:cxn modelId="{08D468F9-9A69-47DA-A5E0-F75F84F24B87}" type="presParOf" srcId="{54CEB80B-CABE-4DC2-A715-22E32B0549E4}" destId="{58D544DC-DF4B-4596-8162-ED1F70A6DBF0}" srcOrd="0" destOrd="0" presId="urn:microsoft.com/office/officeart/2008/layout/LinedList"/>
    <dgm:cxn modelId="{4460BE30-4D2E-4181-A9F5-1D89DB3FF92C}" type="presParOf" srcId="{54CEB80B-CABE-4DC2-A715-22E32B0549E4}" destId="{B036DC51-20B2-44C8-B6E6-7ECB65859E84}" srcOrd="1" destOrd="0" presId="urn:microsoft.com/office/officeart/2008/layout/LinedList"/>
    <dgm:cxn modelId="{9E8B2ADA-2F37-4B3A-A7EE-1335BF2C747D}" type="presParOf" srcId="{83F4A683-0330-4860-8026-C99DC4E4C870}" destId="{2A9921A9-F590-4012-BFAF-2E5385D770B0}" srcOrd="6" destOrd="0" presId="urn:microsoft.com/office/officeart/2008/layout/LinedList"/>
    <dgm:cxn modelId="{35F735AB-7DB3-4C0F-A6FB-0B729F4E10B3}" type="presParOf" srcId="{83F4A683-0330-4860-8026-C99DC4E4C870}" destId="{FDDE9787-29BC-4626-9F34-ADE4C78D2B11}" srcOrd="7" destOrd="0" presId="urn:microsoft.com/office/officeart/2008/layout/LinedList"/>
    <dgm:cxn modelId="{CFC220B4-7C78-4E05-A19D-ABD69EA6170D}" type="presParOf" srcId="{FDDE9787-29BC-4626-9F34-ADE4C78D2B11}" destId="{FDE2EFDD-F5DB-45AB-9EC8-400594C18F28}" srcOrd="0" destOrd="0" presId="urn:microsoft.com/office/officeart/2008/layout/LinedList"/>
    <dgm:cxn modelId="{94B56057-C233-4BC0-AE30-48B5E2DBC40D}" type="presParOf" srcId="{FDDE9787-29BC-4626-9F34-ADE4C78D2B11}" destId="{E25A1D19-ADF9-49A9-952A-F1C62BC3011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4131F000-31B7-46E2-A73C-208EF011D8C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0E15DA89-7777-4B6E-AB52-4202541ABB28}">
      <dgm:prSet/>
      <dgm:spPr/>
      <dgm:t>
        <a:bodyPr/>
        <a:lstStyle/>
        <a:p>
          <a:r>
            <a:rPr lang="it-IT" dirty="0"/>
            <a:t>Giungere alla fase finale senza aver raccolto e vagliato tutte le informazioni necessarie e senza aver dedicato tempo a sufficienza a comprendere il nocciolo del problema</a:t>
          </a:r>
        </a:p>
      </dgm:t>
    </dgm:pt>
    <dgm:pt modelId="{B0545EF8-127D-4BBD-B731-71741D1D57CE}" type="parTrans" cxnId="{8DDFAE86-A1CE-4978-AF1A-227513A5ED66}">
      <dgm:prSet/>
      <dgm:spPr/>
      <dgm:t>
        <a:bodyPr/>
        <a:lstStyle/>
        <a:p>
          <a:endParaRPr lang="it-IT"/>
        </a:p>
      </dgm:t>
    </dgm:pt>
    <dgm:pt modelId="{C9A88A9F-51E4-4DE7-9AFA-6F5F72D17302}" type="sibTrans" cxnId="{8DDFAE86-A1CE-4978-AF1A-227513A5ED66}">
      <dgm:prSet/>
      <dgm:spPr/>
      <dgm:t>
        <a:bodyPr/>
        <a:lstStyle/>
        <a:p>
          <a:endParaRPr lang="it-IT"/>
        </a:p>
      </dgm:t>
    </dgm:pt>
    <dgm:pt modelId="{1F1A0E6A-EBA8-4484-879C-211DC8CB308F}">
      <dgm:prSet/>
      <dgm:spPr/>
      <dgm:t>
        <a:bodyPr/>
        <a:lstStyle/>
        <a:p>
          <a:r>
            <a:rPr lang="it-IT"/>
            <a:t>Non riuscire a vedere il problema da più punti di vista o essere troppo influenzato dal parere di terzi</a:t>
          </a:r>
        </a:p>
      </dgm:t>
    </dgm:pt>
    <dgm:pt modelId="{3595990A-84F5-41AA-ACB5-F8B4D99780F2}" type="parTrans" cxnId="{52430D89-3F87-4EC1-9322-575803EB9323}">
      <dgm:prSet/>
      <dgm:spPr/>
      <dgm:t>
        <a:bodyPr/>
        <a:lstStyle/>
        <a:p>
          <a:endParaRPr lang="it-IT"/>
        </a:p>
      </dgm:t>
    </dgm:pt>
    <dgm:pt modelId="{3E80265A-73B6-4809-B3F3-20B148F9868B}" type="sibTrans" cxnId="{52430D89-3F87-4EC1-9322-575803EB9323}">
      <dgm:prSet/>
      <dgm:spPr/>
      <dgm:t>
        <a:bodyPr/>
        <a:lstStyle/>
        <a:p>
          <a:endParaRPr lang="it-IT"/>
        </a:p>
      </dgm:t>
    </dgm:pt>
    <dgm:pt modelId="{15C8FE32-126D-47B3-954B-65DC13D5D318}">
      <dgm:prSet/>
      <dgm:spPr/>
      <dgm:t>
        <a:bodyPr/>
        <a:lstStyle/>
        <a:p>
          <a:r>
            <a:rPr lang="it-IT"/>
            <a:t>Raccogliere un numero eccessivamente esiguo di informazioni, in quanto troppo sicuri delle proprie ipotesi ed opinioni</a:t>
          </a:r>
        </a:p>
      </dgm:t>
    </dgm:pt>
    <dgm:pt modelId="{66FD6858-FCE2-4091-8B14-DFFB907649DB}" type="parTrans" cxnId="{5507979A-29B5-498B-BDBF-A3594674DF9F}">
      <dgm:prSet/>
      <dgm:spPr/>
      <dgm:t>
        <a:bodyPr/>
        <a:lstStyle/>
        <a:p>
          <a:endParaRPr lang="it-IT"/>
        </a:p>
      </dgm:t>
    </dgm:pt>
    <dgm:pt modelId="{2129B43E-9D5E-4681-BEF9-3A85CCEBDAE2}" type="sibTrans" cxnId="{5507979A-29B5-498B-BDBF-A3594674DF9F}">
      <dgm:prSet/>
      <dgm:spPr/>
      <dgm:t>
        <a:bodyPr/>
        <a:lstStyle/>
        <a:p>
          <a:endParaRPr lang="it-IT"/>
        </a:p>
      </dgm:t>
    </dgm:pt>
    <dgm:pt modelId="{28B1830C-F46A-462C-BF57-70178C93A1A7}">
      <dgm:prSet/>
      <dgm:spPr/>
      <dgm:t>
        <a:bodyPr/>
        <a:lstStyle/>
        <a:p>
          <a:r>
            <a:rPr lang="it-IT"/>
            <a:t>Tralasciare le informazioni il cui recupero richiede tempo e sforzo</a:t>
          </a:r>
        </a:p>
      </dgm:t>
    </dgm:pt>
    <dgm:pt modelId="{7D4AF26B-9CCD-4A08-85C7-33EBBDBED923}" type="parTrans" cxnId="{39E69C6F-E5A2-486F-B8DE-0B201A57AB64}">
      <dgm:prSet/>
      <dgm:spPr/>
      <dgm:t>
        <a:bodyPr/>
        <a:lstStyle/>
        <a:p>
          <a:endParaRPr lang="it-IT"/>
        </a:p>
      </dgm:t>
    </dgm:pt>
    <dgm:pt modelId="{FBF2DA38-F7CB-4856-A6C5-10C270723903}" type="sibTrans" cxnId="{39E69C6F-E5A2-486F-B8DE-0B201A57AB64}">
      <dgm:prSet/>
      <dgm:spPr/>
      <dgm:t>
        <a:bodyPr/>
        <a:lstStyle/>
        <a:p>
          <a:endParaRPr lang="it-IT"/>
        </a:p>
      </dgm:t>
    </dgm:pt>
    <dgm:pt modelId="{C7F3BA37-C456-4907-8954-BE895DDF1A16}" type="pres">
      <dgm:prSet presAssocID="{4131F000-31B7-46E2-A73C-208EF011D8C5}" presName="vert0" presStyleCnt="0">
        <dgm:presLayoutVars>
          <dgm:dir/>
          <dgm:animOne val="branch"/>
          <dgm:animLvl val="lvl"/>
        </dgm:presLayoutVars>
      </dgm:prSet>
      <dgm:spPr/>
    </dgm:pt>
    <dgm:pt modelId="{0CF7A5AC-E7CA-4E64-BC57-0C6E901B044F}" type="pres">
      <dgm:prSet presAssocID="{0E15DA89-7777-4B6E-AB52-4202541ABB28}" presName="thickLine" presStyleLbl="alignNode1" presStyleIdx="0" presStyleCnt="4"/>
      <dgm:spPr/>
    </dgm:pt>
    <dgm:pt modelId="{25DFD109-53F4-4DD1-A55D-F6F98DA0A41C}" type="pres">
      <dgm:prSet presAssocID="{0E15DA89-7777-4B6E-AB52-4202541ABB28}" presName="horz1" presStyleCnt="0"/>
      <dgm:spPr/>
    </dgm:pt>
    <dgm:pt modelId="{3220B608-45A5-4C2A-A678-75FEFC79ED2B}" type="pres">
      <dgm:prSet presAssocID="{0E15DA89-7777-4B6E-AB52-4202541ABB28}" presName="tx1" presStyleLbl="revTx" presStyleIdx="0" presStyleCnt="4"/>
      <dgm:spPr/>
    </dgm:pt>
    <dgm:pt modelId="{692AA267-C226-4D7E-B3AA-E3BE1E886E9D}" type="pres">
      <dgm:prSet presAssocID="{0E15DA89-7777-4B6E-AB52-4202541ABB28}" presName="vert1" presStyleCnt="0"/>
      <dgm:spPr/>
    </dgm:pt>
    <dgm:pt modelId="{636EC743-C3DB-42CB-8474-DE41326EE9D9}" type="pres">
      <dgm:prSet presAssocID="{1F1A0E6A-EBA8-4484-879C-211DC8CB308F}" presName="thickLine" presStyleLbl="alignNode1" presStyleIdx="1" presStyleCnt="4"/>
      <dgm:spPr/>
    </dgm:pt>
    <dgm:pt modelId="{E0D643B1-0C52-4E0D-9613-5BA1B1740A08}" type="pres">
      <dgm:prSet presAssocID="{1F1A0E6A-EBA8-4484-879C-211DC8CB308F}" presName="horz1" presStyleCnt="0"/>
      <dgm:spPr/>
    </dgm:pt>
    <dgm:pt modelId="{9228BBC2-AE0B-4150-8469-4F987B1E1A45}" type="pres">
      <dgm:prSet presAssocID="{1F1A0E6A-EBA8-4484-879C-211DC8CB308F}" presName="tx1" presStyleLbl="revTx" presStyleIdx="1" presStyleCnt="4"/>
      <dgm:spPr/>
    </dgm:pt>
    <dgm:pt modelId="{09728053-D289-4EF4-AFE8-43D682423BB9}" type="pres">
      <dgm:prSet presAssocID="{1F1A0E6A-EBA8-4484-879C-211DC8CB308F}" presName="vert1" presStyleCnt="0"/>
      <dgm:spPr/>
    </dgm:pt>
    <dgm:pt modelId="{A4EC0378-F1B2-4917-8A01-84A777123E27}" type="pres">
      <dgm:prSet presAssocID="{15C8FE32-126D-47B3-954B-65DC13D5D318}" presName="thickLine" presStyleLbl="alignNode1" presStyleIdx="2" presStyleCnt="4"/>
      <dgm:spPr/>
    </dgm:pt>
    <dgm:pt modelId="{667B0700-9ED0-4802-8EFE-ECD687E90E04}" type="pres">
      <dgm:prSet presAssocID="{15C8FE32-126D-47B3-954B-65DC13D5D318}" presName="horz1" presStyleCnt="0"/>
      <dgm:spPr/>
    </dgm:pt>
    <dgm:pt modelId="{EED02D40-4228-4E74-AD1D-25C45F08E250}" type="pres">
      <dgm:prSet presAssocID="{15C8FE32-126D-47B3-954B-65DC13D5D318}" presName="tx1" presStyleLbl="revTx" presStyleIdx="2" presStyleCnt="4"/>
      <dgm:spPr/>
    </dgm:pt>
    <dgm:pt modelId="{0ABD1E77-8438-4A49-9FBE-B391ABF13443}" type="pres">
      <dgm:prSet presAssocID="{15C8FE32-126D-47B3-954B-65DC13D5D318}" presName="vert1" presStyleCnt="0"/>
      <dgm:spPr/>
    </dgm:pt>
    <dgm:pt modelId="{27DD2087-B9CB-4285-A686-938C4CD36427}" type="pres">
      <dgm:prSet presAssocID="{28B1830C-F46A-462C-BF57-70178C93A1A7}" presName="thickLine" presStyleLbl="alignNode1" presStyleIdx="3" presStyleCnt="4"/>
      <dgm:spPr/>
    </dgm:pt>
    <dgm:pt modelId="{01D0BB89-36E0-4783-A8E0-EDB47158B3EB}" type="pres">
      <dgm:prSet presAssocID="{28B1830C-F46A-462C-BF57-70178C93A1A7}" presName="horz1" presStyleCnt="0"/>
      <dgm:spPr/>
    </dgm:pt>
    <dgm:pt modelId="{126BA6E0-7737-48D4-9FF0-90063CF47108}" type="pres">
      <dgm:prSet presAssocID="{28B1830C-F46A-462C-BF57-70178C93A1A7}" presName="tx1" presStyleLbl="revTx" presStyleIdx="3" presStyleCnt="4"/>
      <dgm:spPr/>
    </dgm:pt>
    <dgm:pt modelId="{A837DCB1-653D-48F2-8F2C-5985C6BD578E}" type="pres">
      <dgm:prSet presAssocID="{28B1830C-F46A-462C-BF57-70178C93A1A7}" presName="vert1" presStyleCnt="0"/>
      <dgm:spPr/>
    </dgm:pt>
  </dgm:ptLst>
  <dgm:cxnLst>
    <dgm:cxn modelId="{23E9000B-F025-403F-8BB0-422F24ED3D10}" type="presOf" srcId="{4131F000-31B7-46E2-A73C-208EF011D8C5}" destId="{C7F3BA37-C456-4907-8954-BE895DDF1A16}" srcOrd="0" destOrd="0" presId="urn:microsoft.com/office/officeart/2008/layout/LinedList"/>
    <dgm:cxn modelId="{434A3E49-C41A-41C8-91B0-9B42F26BF302}" type="presOf" srcId="{0E15DA89-7777-4B6E-AB52-4202541ABB28}" destId="{3220B608-45A5-4C2A-A678-75FEFC79ED2B}" srcOrd="0" destOrd="0" presId="urn:microsoft.com/office/officeart/2008/layout/LinedList"/>
    <dgm:cxn modelId="{39E69C6F-E5A2-486F-B8DE-0B201A57AB64}" srcId="{4131F000-31B7-46E2-A73C-208EF011D8C5}" destId="{28B1830C-F46A-462C-BF57-70178C93A1A7}" srcOrd="3" destOrd="0" parTransId="{7D4AF26B-9CCD-4A08-85C7-33EBBDBED923}" sibTransId="{FBF2DA38-F7CB-4856-A6C5-10C270723903}"/>
    <dgm:cxn modelId="{29C98174-8251-48C7-A72E-3DE57897B7D3}" type="presOf" srcId="{15C8FE32-126D-47B3-954B-65DC13D5D318}" destId="{EED02D40-4228-4E74-AD1D-25C45F08E250}" srcOrd="0" destOrd="0" presId="urn:microsoft.com/office/officeart/2008/layout/LinedList"/>
    <dgm:cxn modelId="{47B4DD5A-B037-49F3-A4AD-9DA612B8F2CB}" type="presOf" srcId="{28B1830C-F46A-462C-BF57-70178C93A1A7}" destId="{126BA6E0-7737-48D4-9FF0-90063CF47108}" srcOrd="0" destOrd="0" presId="urn:microsoft.com/office/officeart/2008/layout/LinedList"/>
    <dgm:cxn modelId="{8DDFAE86-A1CE-4978-AF1A-227513A5ED66}" srcId="{4131F000-31B7-46E2-A73C-208EF011D8C5}" destId="{0E15DA89-7777-4B6E-AB52-4202541ABB28}" srcOrd="0" destOrd="0" parTransId="{B0545EF8-127D-4BBD-B731-71741D1D57CE}" sibTransId="{C9A88A9F-51E4-4DE7-9AFA-6F5F72D17302}"/>
    <dgm:cxn modelId="{52430D89-3F87-4EC1-9322-575803EB9323}" srcId="{4131F000-31B7-46E2-A73C-208EF011D8C5}" destId="{1F1A0E6A-EBA8-4484-879C-211DC8CB308F}" srcOrd="1" destOrd="0" parTransId="{3595990A-84F5-41AA-ACB5-F8B4D99780F2}" sibTransId="{3E80265A-73B6-4809-B3F3-20B148F9868B}"/>
    <dgm:cxn modelId="{5507979A-29B5-498B-BDBF-A3594674DF9F}" srcId="{4131F000-31B7-46E2-A73C-208EF011D8C5}" destId="{15C8FE32-126D-47B3-954B-65DC13D5D318}" srcOrd="2" destOrd="0" parTransId="{66FD6858-FCE2-4091-8B14-DFFB907649DB}" sibTransId="{2129B43E-9D5E-4681-BEF9-3A85CCEBDAE2}"/>
    <dgm:cxn modelId="{F86E91BE-823E-4B43-B114-8F4542173B63}" type="presOf" srcId="{1F1A0E6A-EBA8-4484-879C-211DC8CB308F}" destId="{9228BBC2-AE0B-4150-8469-4F987B1E1A45}" srcOrd="0" destOrd="0" presId="urn:microsoft.com/office/officeart/2008/layout/LinedList"/>
    <dgm:cxn modelId="{75BF493A-B55B-49A9-B103-DC589032B008}" type="presParOf" srcId="{C7F3BA37-C456-4907-8954-BE895DDF1A16}" destId="{0CF7A5AC-E7CA-4E64-BC57-0C6E901B044F}" srcOrd="0" destOrd="0" presId="urn:microsoft.com/office/officeart/2008/layout/LinedList"/>
    <dgm:cxn modelId="{17570D47-14C5-4B16-8677-207AD79439C0}" type="presParOf" srcId="{C7F3BA37-C456-4907-8954-BE895DDF1A16}" destId="{25DFD109-53F4-4DD1-A55D-F6F98DA0A41C}" srcOrd="1" destOrd="0" presId="urn:microsoft.com/office/officeart/2008/layout/LinedList"/>
    <dgm:cxn modelId="{27E6B2B0-BF6A-4882-A28A-61337086E8B1}" type="presParOf" srcId="{25DFD109-53F4-4DD1-A55D-F6F98DA0A41C}" destId="{3220B608-45A5-4C2A-A678-75FEFC79ED2B}" srcOrd="0" destOrd="0" presId="urn:microsoft.com/office/officeart/2008/layout/LinedList"/>
    <dgm:cxn modelId="{F4EAC177-84F6-4660-8C39-451356F5613C}" type="presParOf" srcId="{25DFD109-53F4-4DD1-A55D-F6F98DA0A41C}" destId="{692AA267-C226-4D7E-B3AA-E3BE1E886E9D}" srcOrd="1" destOrd="0" presId="urn:microsoft.com/office/officeart/2008/layout/LinedList"/>
    <dgm:cxn modelId="{A16E31E0-A79B-4943-93BC-5F429A89A56D}" type="presParOf" srcId="{C7F3BA37-C456-4907-8954-BE895DDF1A16}" destId="{636EC743-C3DB-42CB-8474-DE41326EE9D9}" srcOrd="2" destOrd="0" presId="urn:microsoft.com/office/officeart/2008/layout/LinedList"/>
    <dgm:cxn modelId="{F07CE00D-ED44-45D3-815D-0D7CB8660128}" type="presParOf" srcId="{C7F3BA37-C456-4907-8954-BE895DDF1A16}" destId="{E0D643B1-0C52-4E0D-9613-5BA1B1740A08}" srcOrd="3" destOrd="0" presId="urn:microsoft.com/office/officeart/2008/layout/LinedList"/>
    <dgm:cxn modelId="{1E589489-F391-4A93-8125-EFA5C2AF0BB7}" type="presParOf" srcId="{E0D643B1-0C52-4E0D-9613-5BA1B1740A08}" destId="{9228BBC2-AE0B-4150-8469-4F987B1E1A45}" srcOrd="0" destOrd="0" presId="urn:microsoft.com/office/officeart/2008/layout/LinedList"/>
    <dgm:cxn modelId="{FCD6B2B3-EC34-4957-B727-42337B5201E0}" type="presParOf" srcId="{E0D643B1-0C52-4E0D-9613-5BA1B1740A08}" destId="{09728053-D289-4EF4-AFE8-43D682423BB9}" srcOrd="1" destOrd="0" presId="urn:microsoft.com/office/officeart/2008/layout/LinedList"/>
    <dgm:cxn modelId="{4F36DE0E-42DD-4F8C-92CB-B54160CC9BF4}" type="presParOf" srcId="{C7F3BA37-C456-4907-8954-BE895DDF1A16}" destId="{A4EC0378-F1B2-4917-8A01-84A777123E27}" srcOrd="4" destOrd="0" presId="urn:microsoft.com/office/officeart/2008/layout/LinedList"/>
    <dgm:cxn modelId="{2EC0B325-0E5D-46C2-8236-DBD736347504}" type="presParOf" srcId="{C7F3BA37-C456-4907-8954-BE895DDF1A16}" destId="{667B0700-9ED0-4802-8EFE-ECD687E90E04}" srcOrd="5" destOrd="0" presId="urn:microsoft.com/office/officeart/2008/layout/LinedList"/>
    <dgm:cxn modelId="{78FC8362-9CBC-4DA4-8B1C-B31425FB57AB}" type="presParOf" srcId="{667B0700-9ED0-4802-8EFE-ECD687E90E04}" destId="{EED02D40-4228-4E74-AD1D-25C45F08E250}" srcOrd="0" destOrd="0" presId="urn:microsoft.com/office/officeart/2008/layout/LinedList"/>
    <dgm:cxn modelId="{C3E2B7B9-8731-4720-8E4E-CE91929362A8}" type="presParOf" srcId="{667B0700-9ED0-4802-8EFE-ECD687E90E04}" destId="{0ABD1E77-8438-4A49-9FBE-B391ABF13443}" srcOrd="1" destOrd="0" presId="urn:microsoft.com/office/officeart/2008/layout/LinedList"/>
    <dgm:cxn modelId="{27CE2A6A-A810-42FD-9171-5AD5BD0A7B09}" type="presParOf" srcId="{C7F3BA37-C456-4907-8954-BE895DDF1A16}" destId="{27DD2087-B9CB-4285-A686-938C4CD36427}" srcOrd="6" destOrd="0" presId="urn:microsoft.com/office/officeart/2008/layout/LinedList"/>
    <dgm:cxn modelId="{E8931AA6-0478-4AD7-947D-1C90E8E530D5}" type="presParOf" srcId="{C7F3BA37-C456-4907-8954-BE895DDF1A16}" destId="{01D0BB89-36E0-4783-A8E0-EDB47158B3EB}" srcOrd="7" destOrd="0" presId="urn:microsoft.com/office/officeart/2008/layout/LinedList"/>
    <dgm:cxn modelId="{B10BBFD5-14BB-40AE-99A6-542FE8A45B51}" type="presParOf" srcId="{01D0BB89-36E0-4783-A8E0-EDB47158B3EB}" destId="{126BA6E0-7737-48D4-9FF0-90063CF47108}" srcOrd="0" destOrd="0" presId="urn:microsoft.com/office/officeart/2008/layout/LinedList"/>
    <dgm:cxn modelId="{A1E3F9AE-B9E6-4067-B063-A8E2B860958D}" type="presParOf" srcId="{01D0BB89-36E0-4783-A8E0-EDB47158B3EB}" destId="{A837DCB1-653D-48F2-8F2C-5985C6BD57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5C8AEF4-2F57-48D4-B119-E42F6CF5CBC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300D7A57-A2B1-4700-9B50-AF85FE4F0761}">
      <dgm:prSet/>
      <dgm:spPr/>
      <dgm:t>
        <a:bodyPr/>
        <a:lstStyle/>
        <a:p>
          <a:r>
            <a:rPr lang="it-IT" dirty="0"/>
            <a:t>Il gruppo tende ad utilizzare informazioni che sostengono la decisione che sembra favorita</a:t>
          </a:r>
        </a:p>
      </dgm:t>
    </dgm:pt>
    <dgm:pt modelId="{FBB74E7A-80C1-45E5-99A0-F3E016689591}" type="parTrans" cxnId="{F379A734-8F4B-4B7B-9CE0-22600A06C61D}">
      <dgm:prSet/>
      <dgm:spPr/>
      <dgm:t>
        <a:bodyPr/>
        <a:lstStyle/>
        <a:p>
          <a:endParaRPr lang="it-IT"/>
        </a:p>
      </dgm:t>
    </dgm:pt>
    <dgm:pt modelId="{70186680-0DD3-4463-8BAF-FC6502215D64}" type="sibTrans" cxnId="{F379A734-8F4B-4B7B-9CE0-22600A06C61D}">
      <dgm:prSet/>
      <dgm:spPr/>
      <dgm:t>
        <a:bodyPr/>
        <a:lstStyle/>
        <a:p>
          <a:endParaRPr lang="it-IT"/>
        </a:p>
      </dgm:t>
    </dgm:pt>
    <dgm:pt modelId="{95F06844-7F28-4E57-98F9-0CD6FDC3524E}">
      <dgm:prSet/>
      <dgm:spPr/>
      <dgm:t>
        <a:bodyPr/>
        <a:lstStyle/>
        <a:p>
          <a:r>
            <a:rPr lang="it-IT"/>
            <a:t>Il gruppo tende ad accettare senza discussione le informazioni che provengono dal leader</a:t>
          </a:r>
        </a:p>
      </dgm:t>
    </dgm:pt>
    <dgm:pt modelId="{AFE63F67-BFF4-44E1-A3C4-F25F2052FE2F}" type="parTrans" cxnId="{F2B55D3C-5BE6-49A2-8CB5-06415555CECA}">
      <dgm:prSet/>
      <dgm:spPr/>
      <dgm:t>
        <a:bodyPr/>
        <a:lstStyle/>
        <a:p>
          <a:endParaRPr lang="it-IT"/>
        </a:p>
      </dgm:t>
    </dgm:pt>
    <dgm:pt modelId="{91B26BB1-4BBE-4A5F-BF3A-01DAC105108A}" type="sibTrans" cxnId="{F2B55D3C-5BE6-49A2-8CB5-06415555CECA}">
      <dgm:prSet/>
      <dgm:spPr/>
      <dgm:t>
        <a:bodyPr/>
        <a:lstStyle/>
        <a:p>
          <a:endParaRPr lang="it-IT"/>
        </a:p>
      </dgm:t>
    </dgm:pt>
    <dgm:pt modelId="{013B6581-73CD-49CD-99DB-AF0CEEEC71D9}">
      <dgm:prSet/>
      <dgm:spPr/>
      <dgm:t>
        <a:bodyPr/>
        <a:lstStyle/>
        <a:p>
          <a:r>
            <a:rPr lang="it-IT"/>
            <a:t>Il gruppo commette errori logici</a:t>
          </a:r>
        </a:p>
      </dgm:t>
    </dgm:pt>
    <dgm:pt modelId="{4102D12D-FAB9-40F2-B61B-CF54F1B1CD01}" type="parTrans" cxnId="{42D444DD-F252-42BE-831F-DA5120597D3E}">
      <dgm:prSet/>
      <dgm:spPr/>
      <dgm:t>
        <a:bodyPr/>
        <a:lstStyle/>
        <a:p>
          <a:endParaRPr lang="it-IT"/>
        </a:p>
      </dgm:t>
    </dgm:pt>
    <dgm:pt modelId="{4A076663-A79A-47CB-B042-647201CD3269}" type="sibTrans" cxnId="{42D444DD-F252-42BE-831F-DA5120597D3E}">
      <dgm:prSet/>
      <dgm:spPr/>
      <dgm:t>
        <a:bodyPr/>
        <a:lstStyle/>
        <a:p>
          <a:endParaRPr lang="it-IT"/>
        </a:p>
      </dgm:t>
    </dgm:pt>
    <dgm:pt modelId="{5A879993-41EA-4485-B4B3-293B292CE6FB}" type="pres">
      <dgm:prSet presAssocID="{A5C8AEF4-2F57-48D4-B119-E42F6CF5CBC7}" presName="vert0" presStyleCnt="0">
        <dgm:presLayoutVars>
          <dgm:dir/>
          <dgm:animOne val="branch"/>
          <dgm:animLvl val="lvl"/>
        </dgm:presLayoutVars>
      </dgm:prSet>
      <dgm:spPr/>
    </dgm:pt>
    <dgm:pt modelId="{9B9D74FC-185D-45E3-9480-E896398ECFA9}" type="pres">
      <dgm:prSet presAssocID="{300D7A57-A2B1-4700-9B50-AF85FE4F0761}" presName="thickLine" presStyleLbl="alignNode1" presStyleIdx="0" presStyleCnt="3"/>
      <dgm:spPr/>
    </dgm:pt>
    <dgm:pt modelId="{C031D67A-8FEE-4144-8E9D-513474386C40}" type="pres">
      <dgm:prSet presAssocID="{300D7A57-A2B1-4700-9B50-AF85FE4F0761}" presName="horz1" presStyleCnt="0"/>
      <dgm:spPr/>
    </dgm:pt>
    <dgm:pt modelId="{3D1E3906-F74F-4A60-92DF-1409754BE7CC}" type="pres">
      <dgm:prSet presAssocID="{300D7A57-A2B1-4700-9B50-AF85FE4F0761}" presName="tx1" presStyleLbl="revTx" presStyleIdx="0" presStyleCnt="3"/>
      <dgm:spPr/>
    </dgm:pt>
    <dgm:pt modelId="{38E95F28-EAC4-4871-98D0-CD72A5DAE4F3}" type="pres">
      <dgm:prSet presAssocID="{300D7A57-A2B1-4700-9B50-AF85FE4F0761}" presName="vert1" presStyleCnt="0"/>
      <dgm:spPr/>
    </dgm:pt>
    <dgm:pt modelId="{95C1E54F-167B-4868-B1E7-37AC574938F2}" type="pres">
      <dgm:prSet presAssocID="{95F06844-7F28-4E57-98F9-0CD6FDC3524E}" presName="thickLine" presStyleLbl="alignNode1" presStyleIdx="1" presStyleCnt="3"/>
      <dgm:spPr/>
    </dgm:pt>
    <dgm:pt modelId="{C4930F97-DD54-411D-9E91-35A582C61ADC}" type="pres">
      <dgm:prSet presAssocID="{95F06844-7F28-4E57-98F9-0CD6FDC3524E}" presName="horz1" presStyleCnt="0"/>
      <dgm:spPr/>
    </dgm:pt>
    <dgm:pt modelId="{2B6C5B72-BE97-4756-BDE2-DF1CDD27BA83}" type="pres">
      <dgm:prSet presAssocID="{95F06844-7F28-4E57-98F9-0CD6FDC3524E}" presName="tx1" presStyleLbl="revTx" presStyleIdx="1" presStyleCnt="3"/>
      <dgm:spPr/>
    </dgm:pt>
    <dgm:pt modelId="{57923406-E606-4C8E-81DB-57341A32B9E8}" type="pres">
      <dgm:prSet presAssocID="{95F06844-7F28-4E57-98F9-0CD6FDC3524E}" presName="vert1" presStyleCnt="0"/>
      <dgm:spPr/>
    </dgm:pt>
    <dgm:pt modelId="{45A23045-CC8A-439B-B36D-B728DD020F62}" type="pres">
      <dgm:prSet presAssocID="{013B6581-73CD-49CD-99DB-AF0CEEEC71D9}" presName="thickLine" presStyleLbl="alignNode1" presStyleIdx="2" presStyleCnt="3"/>
      <dgm:spPr/>
    </dgm:pt>
    <dgm:pt modelId="{4EE3ADD1-862C-4274-B5F1-3D39BF9EEC9B}" type="pres">
      <dgm:prSet presAssocID="{013B6581-73CD-49CD-99DB-AF0CEEEC71D9}" presName="horz1" presStyleCnt="0"/>
      <dgm:spPr/>
    </dgm:pt>
    <dgm:pt modelId="{20F995C6-D8D9-4DC0-960B-2370E33FA5A7}" type="pres">
      <dgm:prSet presAssocID="{013B6581-73CD-49CD-99DB-AF0CEEEC71D9}" presName="tx1" presStyleLbl="revTx" presStyleIdx="2" presStyleCnt="3"/>
      <dgm:spPr/>
    </dgm:pt>
    <dgm:pt modelId="{70715406-C840-4D7A-BE4C-DDEA53FCEF98}" type="pres">
      <dgm:prSet presAssocID="{013B6581-73CD-49CD-99DB-AF0CEEEC71D9}" presName="vert1" presStyleCnt="0"/>
      <dgm:spPr/>
    </dgm:pt>
  </dgm:ptLst>
  <dgm:cxnLst>
    <dgm:cxn modelId="{F379A734-8F4B-4B7B-9CE0-22600A06C61D}" srcId="{A5C8AEF4-2F57-48D4-B119-E42F6CF5CBC7}" destId="{300D7A57-A2B1-4700-9B50-AF85FE4F0761}" srcOrd="0" destOrd="0" parTransId="{FBB74E7A-80C1-45E5-99A0-F3E016689591}" sibTransId="{70186680-0DD3-4463-8BAF-FC6502215D64}"/>
    <dgm:cxn modelId="{F2B55D3C-5BE6-49A2-8CB5-06415555CECA}" srcId="{A5C8AEF4-2F57-48D4-B119-E42F6CF5CBC7}" destId="{95F06844-7F28-4E57-98F9-0CD6FDC3524E}" srcOrd="1" destOrd="0" parTransId="{AFE63F67-BFF4-44E1-A3C4-F25F2052FE2F}" sibTransId="{91B26BB1-4BBE-4A5F-BF3A-01DAC105108A}"/>
    <dgm:cxn modelId="{43116A46-343A-4F55-A0F1-D770924E25B9}" type="presOf" srcId="{013B6581-73CD-49CD-99DB-AF0CEEEC71D9}" destId="{20F995C6-D8D9-4DC0-960B-2370E33FA5A7}" srcOrd="0" destOrd="0" presId="urn:microsoft.com/office/officeart/2008/layout/LinedList"/>
    <dgm:cxn modelId="{27657147-9438-4A7D-98E9-7F9C2FFDD2BB}" type="presOf" srcId="{300D7A57-A2B1-4700-9B50-AF85FE4F0761}" destId="{3D1E3906-F74F-4A60-92DF-1409754BE7CC}" srcOrd="0" destOrd="0" presId="urn:microsoft.com/office/officeart/2008/layout/LinedList"/>
    <dgm:cxn modelId="{8FD9D4A3-49E0-489F-ADAE-24799FCB0625}" type="presOf" srcId="{A5C8AEF4-2F57-48D4-B119-E42F6CF5CBC7}" destId="{5A879993-41EA-4485-B4B3-293B292CE6FB}" srcOrd="0" destOrd="0" presId="urn:microsoft.com/office/officeart/2008/layout/LinedList"/>
    <dgm:cxn modelId="{C0B2A9C6-1D98-43AA-B4A0-C041212B825C}" type="presOf" srcId="{95F06844-7F28-4E57-98F9-0CD6FDC3524E}" destId="{2B6C5B72-BE97-4756-BDE2-DF1CDD27BA83}" srcOrd="0" destOrd="0" presId="urn:microsoft.com/office/officeart/2008/layout/LinedList"/>
    <dgm:cxn modelId="{42D444DD-F252-42BE-831F-DA5120597D3E}" srcId="{A5C8AEF4-2F57-48D4-B119-E42F6CF5CBC7}" destId="{013B6581-73CD-49CD-99DB-AF0CEEEC71D9}" srcOrd="2" destOrd="0" parTransId="{4102D12D-FAB9-40F2-B61B-CF54F1B1CD01}" sibTransId="{4A076663-A79A-47CB-B042-647201CD3269}"/>
    <dgm:cxn modelId="{6ED2D80B-5990-4BED-96D7-8040EE45E0E5}" type="presParOf" srcId="{5A879993-41EA-4485-B4B3-293B292CE6FB}" destId="{9B9D74FC-185D-45E3-9480-E896398ECFA9}" srcOrd="0" destOrd="0" presId="urn:microsoft.com/office/officeart/2008/layout/LinedList"/>
    <dgm:cxn modelId="{6F4F807F-E98E-4C80-9727-3AC8C0DD7C96}" type="presParOf" srcId="{5A879993-41EA-4485-B4B3-293B292CE6FB}" destId="{C031D67A-8FEE-4144-8E9D-513474386C40}" srcOrd="1" destOrd="0" presId="urn:microsoft.com/office/officeart/2008/layout/LinedList"/>
    <dgm:cxn modelId="{AC244094-F03F-448D-9166-477CE978D1D6}" type="presParOf" srcId="{C031D67A-8FEE-4144-8E9D-513474386C40}" destId="{3D1E3906-F74F-4A60-92DF-1409754BE7CC}" srcOrd="0" destOrd="0" presId="urn:microsoft.com/office/officeart/2008/layout/LinedList"/>
    <dgm:cxn modelId="{C6ACDF60-548E-4BCF-B801-203963509C1C}" type="presParOf" srcId="{C031D67A-8FEE-4144-8E9D-513474386C40}" destId="{38E95F28-EAC4-4871-98D0-CD72A5DAE4F3}" srcOrd="1" destOrd="0" presId="urn:microsoft.com/office/officeart/2008/layout/LinedList"/>
    <dgm:cxn modelId="{FC7B796A-20C3-405F-ACA5-E84802534E57}" type="presParOf" srcId="{5A879993-41EA-4485-B4B3-293B292CE6FB}" destId="{95C1E54F-167B-4868-B1E7-37AC574938F2}" srcOrd="2" destOrd="0" presId="urn:microsoft.com/office/officeart/2008/layout/LinedList"/>
    <dgm:cxn modelId="{76AA5BE7-CB75-4908-B7C6-3463117BE0F5}" type="presParOf" srcId="{5A879993-41EA-4485-B4B3-293B292CE6FB}" destId="{C4930F97-DD54-411D-9E91-35A582C61ADC}" srcOrd="3" destOrd="0" presId="urn:microsoft.com/office/officeart/2008/layout/LinedList"/>
    <dgm:cxn modelId="{C6CD5090-104D-40F0-AACA-5B06B63EB460}" type="presParOf" srcId="{C4930F97-DD54-411D-9E91-35A582C61ADC}" destId="{2B6C5B72-BE97-4756-BDE2-DF1CDD27BA83}" srcOrd="0" destOrd="0" presId="urn:microsoft.com/office/officeart/2008/layout/LinedList"/>
    <dgm:cxn modelId="{C291EA44-36F4-42AE-A0E8-E82959130589}" type="presParOf" srcId="{C4930F97-DD54-411D-9E91-35A582C61ADC}" destId="{57923406-E606-4C8E-81DB-57341A32B9E8}" srcOrd="1" destOrd="0" presId="urn:microsoft.com/office/officeart/2008/layout/LinedList"/>
    <dgm:cxn modelId="{D1419279-75C0-4910-8B61-215FD28C4EC3}" type="presParOf" srcId="{5A879993-41EA-4485-B4B3-293B292CE6FB}" destId="{45A23045-CC8A-439B-B36D-B728DD020F62}" srcOrd="4" destOrd="0" presId="urn:microsoft.com/office/officeart/2008/layout/LinedList"/>
    <dgm:cxn modelId="{2F50180F-83AC-494F-8764-541A26202B28}" type="presParOf" srcId="{5A879993-41EA-4485-B4B3-293B292CE6FB}" destId="{4EE3ADD1-862C-4274-B5F1-3D39BF9EEC9B}" srcOrd="5" destOrd="0" presId="urn:microsoft.com/office/officeart/2008/layout/LinedList"/>
    <dgm:cxn modelId="{9161A870-9AE5-41BC-BFE4-B2B462C3E3F4}" type="presParOf" srcId="{4EE3ADD1-862C-4274-B5F1-3D39BF9EEC9B}" destId="{20F995C6-D8D9-4DC0-960B-2370E33FA5A7}" srcOrd="0" destOrd="0" presId="urn:microsoft.com/office/officeart/2008/layout/LinedList"/>
    <dgm:cxn modelId="{24C96D5B-904A-4D43-977D-0826776574CB}" type="presParOf" srcId="{4EE3ADD1-862C-4274-B5F1-3D39BF9EEC9B}" destId="{70715406-C840-4D7A-BE4C-DDEA53FCEF9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89ED62-D659-4126-B18D-9F77EC62AAF4}"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40EE3CC8-5833-4A70-9100-FAA263B1143F}">
      <dgm:prSet/>
      <dgm:spPr/>
      <dgm:t>
        <a:bodyPr/>
        <a:lstStyle/>
        <a:p>
          <a:r>
            <a:rPr lang="it-IT"/>
            <a:t>Programma 1</a:t>
          </a:r>
        </a:p>
      </dgm:t>
    </dgm:pt>
    <dgm:pt modelId="{733067EE-F3F4-4DF3-B806-FC897AC206AB}" type="parTrans" cxnId="{CC6B9AE3-C1DB-4265-B51A-917E309ACDBE}">
      <dgm:prSet/>
      <dgm:spPr/>
      <dgm:t>
        <a:bodyPr/>
        <a:lstStyle/>
        <a:p>
          <a:endParaRPr lang="it-IT"/>
        </a:p>
      </dgm:t>
    </dgm:pt>
    <dgm:pt modelId="{7384684E-ACC8-4827-B507-B216474AD4A4}" type="sibTrans" cxnId="{CC6B9AE3-C1DB-4265-B51A-917E309ACDBE}">
      <dgm:prSet/>
      <dgm:spPr/>
      <dgm:t>
        <a:bodyPr/>
        <a:lstStyle/>
        <a:p>
          <a:endParaRPr lang="it-IT"/>
        </a:p>
      </dgm:t>
    </dgm:pt>
    <dgm:pt modelId="{E9A80132-5097-4FCC-BA27-A95E2539FA85}">
      <dgm:prSet/>
      <dgm:spPr/>
      <dgm:t>
        <a:bodyPr/>
        <a:lstStyle/>
        <a:p>
          <a:r>
            <a:rPr lang="it-IT"/>
            <a:t>Programma A: 200 persone saranno salvate</a:t>
          </a:r>
        </a:p>
      </dgm:t>
    </dgm:pt>
    <dgm:pt modelId="{4E398091-638F-4C6B-82B9-D6D339D38CC6}" type="parTrans" cxnId="{B63F2CC0-E30E-4DE4-A1C9-05EC60F7596F}">
      <dgm:prSet/>
      <dgm:spPr/>
      <dgm:t>
        <a:bodyPr/>
        <a:lstStyle/>
        <a:p>
          <a:endParaRPr lang="it-IT"/>
        </a:p>
      </dgm:t>
    </dgm:pt>
    <dgm:pt modelId="{890EBDE4-483A-4DFD-800F-8D260CF72142}" type="sibTrans" cxnId="{B63F2CC0-E30E-4DE4-A1C9-05EC60F7596F}">
      <dgm:prSet/>
      <dgm:spPr/>
      <dgm:t>
        <a:bodyPr/>
        <a:lstStyle/>
        <a:p>
          <a:endParaRPr lang="it-IT"/>
        </a:p>
      </dgm:t>
    </dgm:pt>
    <dgm:pt modelId="{3C02F806-3FF3-47B6-AAC8-946DA4EB11D4}">
      <dgm:prSet/>
      <dgm:spPr/>
      <dgm:t>
        <a:bodyPr/>
        <a:lstStyle/>
        <a:p>
          <a:r>
            <a:rPr lang="it-IT"/>
            <a:t>Programma B: 1/3 di probabilità che si salvino 600 persone e 2/3 di probabilità che nessuno si salvi</a:t>
          </a:r>
        </a:p>
      </dgm:t>
    </dgm:pt>
    <dgm:pt modelId="{C6707DCA-9869-4A2A-ADB3-CB15DF16C5DD}" type="parTrans" cxnId="{06ACCC37-63DA-417D-BECA-0C80551795B6}">
      <dgm:prSet/>
      <dgm:spPr/>
      <dgm:t>
        <a:bodyPr/>
        <a:lstStyle/>
        <a:p>
          <a:endParaRPr lang="it-IT"/>
        </a:p>
      </dgm:t>
    </dgm:pt>
    <dgm:pt modelId="{58CA6426-B3C7-4261-BB18-982A7D78EF75}" type="sibTrans" cxnId="{06ACCC37-63DA-417D-BECA-0C80551795B6}">
      <dgm:prSet/>
      <dgm:spPr/>
      <dgm:t>
        <a:bodyPr/>
        <a:lstStyle/>
        <a:p>
          <a:endParaRPr lang="it-IT"/>
        </a:p>
      </dgm:t>
    </dgm:pt>
    <dgm:pt modelId="{497F3611-3741-4CB7-B5CC-7E8C07DE7853}">
      <dgm:prSet/>
      <dgm:spPr/>
      <dgm:t>
        <a:bodyPr/>
        <a:lstStyle/>
        <a:p>
          <a:r>
            <a:rPr lang="it-IT"/>
            <a:t>Programma 2</a:t>
          </a:r>
        </a:p>
      </dgm:t>
    </dgm:pt>
    <dgm:pt modelId="{01ED1C5A-47D8-4462-8B85-43BCEEB3EE31}" type="parTrans" cxnId="{A2015567-08BB-4111-A088-934AD62A1AF4}">
      <dgm:prSet/>
      <dgm:spPr/>
      <dgm:t>
        <a:bodyPr/>
        <a:lstStyle/>
        <a:p>
          <a:endParaRPr lang="it-IT"/>
        </a:p>
      </dgm:t>
    </dgm:pt>
    <dgm:pt modelId="{340377B6-1F0E-44F7-BD34-1DF2E46B4350}" type="sibTrans" cxnId="{A2015567-08BB-4111-A088-934AD62A1AF4}">
      <dgm:prSet/>
      <dgm:spPr/>
      <dgm:t>
        <a:bodyPr/>
        <a:lstStyle/>
        <a:p>
          <a:endParaRPr lang="it-IT"/>
        </a:p>
      </dgm:t>
    </dgm:pt>
    <dgm:pt modelId="{5B363B9B-970B-4EB4-9287-C038766E48AC}">
      <dgm:prSet/>
      <dgm:spPr/>
      <dgm:t>
        <a:bodyPr/>
        <a:lstStyle/>
        <a:p>
          <a:r>
            <a:rPr lang="it-IT"/>
            <a:t>Programma C: 400 persone moriranno</a:t>
          </a:r>
        </a:p>
      </dgm:t>
    </dgm:pt>
    <dgm:pt modelId="{9CC56C64-00FB-4F7C-B83A-F2908BC619EE}" type="parTrans" cxnId="{3A6AD020-E566-4D6B-A3B7-8F2C7B30DBFB}">
      <dgm:prSet/>
      <dgm:spPr/>
      <dgm:t>
        <a:bodyPr/>
        <a:lstStyle/>
        <a:p>
          <a:endParaRPr lang="it-IT"/>
        </a:p>
      </dgm:t>
    </dgm:pt>
    <dgm:pt modelId="{FDF19D29-4844-41A3-8464-16104FE0C0EB}" type="sibTrans" cxnId="{3A6AD020-E566-4D6B-A3B7-8F2C7B30DBFB}">
      <dgm:prSet/>
      <dgm:spPr/>
      <dgm:t>
        <a:bodyPr/>
        <a:lstStyle/>
        <a:p>
          <a:endParaRPr lang="it-IT"/>
        </a:p>
      </dgm:t>
    </dgm:pt>
    <dgm:pt modelId="{7FBDD1B7-361F-41B4-99AD-2A9FAB209D8C}">
      <dgm:prSet/>
      <dgm:spPr/>
      <dgm:t>
        <a:bodyPr/>
        <a:lstStyle/>
        <a:p>
          <a:r>
            <a:rPr lang="it-IT" dirty="0"/>
            <a:t>Programma D: 1/3 di probabilità che nessuno muoia e 2/3 di probabilità che muoiano 600 persone</a:t>
          </a:r>
        </a:p>
      </dgm:t>
    </dgm:pt>
    <dgm:pt modelId="{019C66A9-F4CB-4D0C-A998-095B5BE9449C}" type="parTrans" cxnId="{744156DD-DF32-45A9-A2A3-54916FDA8044}">
      <dgm:prSet/>
      <dgm:spPr/>
      <dgm:t>
        <a:bodyPr/>
        <a:lstStyle/>
        <a:p>
          <a:endParaRPr lang="it-IT"/>
        </a:p>
      </dgm:t>
    </dgm:pt>
    <dgm:pt modelId="{E0EC5E16-D452-4808-8196-93A9AB86FCCE}" type="sibTrans" cxnId="{744156DD-DF32-45A9-A2A3-54916FDA8044}">
      <dgm:prSet/>
      <dgm:spPr/>
      <dgm:t>
        <a:bodyPr/>
        <a:lstStyle/>
        <a:p>
          <a:endParaRPr lang="it-IT"/>
        </a:p>
      </dgm:t>
    </dgm:pt>
    <dgm:pt modelId="{480AFF41-E742-4210-AF33-56CEA7C99A36}" type="pres">
      <dgm:prSet presAssocID="{1989ED62-D659-4126-B18D-9F77EC62AAF4}" presName="linear" presStyleCnt="0">
        <dgm:presLayoutVars>
          <dgm:animLvl val="lvl"/>
          <dgm:resizeHandles val="exact"/>
        </dgm:presLayoutVars>
      </dgm:prSet>
      <dgm:spPr/>
    </dgm:pt>
    <dgm:pt modelId="{3E103A12-B694-4991-A1B4-CE0AB3835D2C}" type="pres">
      <dgm:prSet presAssocID="{40EE3CC8-5833-4A70-9100-FAA263B1143F}" presName="parentText" presStyleLbl="node1" presStyleIdx="0" presStyleCnt="2">
        <dgm:presLayoutVars>
          <dgm:chMax val="0"/>
          <dgm:bulletEnabled val="1"/>
        </dgm:presLayoutVars>
      </dgm:prSet>
      <dgm:spPr/>
    </dgm:pt>
    <dgm:pt modelId="{DE3F542C-E82E-4952-AA40-C2D8D3012502}" type="pres">
      <dgm:prSet presAssocID="{40EE3CC8-5833-4A70-9100-FAA263B1143F}" presName="childText" presStyleLbl="revTx" presStyleIdx="0" presStyleCnt="2">
        <dgm:presLayoutVars>
          <dgm:bulletEnabled val="1"/>
        </dgm:presLayoutVars>
      </dgm:prSet>
      <dgm:spPr/>
    </dgm:pt>
    <dgm:pt modelId="{17C9B3D4-19AD-4F34-8310-18E4112320F7}" type="pres">
      <dgm:prSet presAssocID="{497F3611-3741-4CB7-B5CC-7E8C07DE7853}" presName="parentText" presStyleLbl="node1" presStyleIdx="1" presStyleCnt="2">
        <dgm:presLayoutVars>
          <dgm:chMax val="0"/>
          <dgm:bulletEnabled val="1"/>
        </dgm:presLayoutVars>
      </dgm:prSet>
      <dgm:spPr/>
    </dgm:pt>
    <dgm:pt modelId="{C911448C-1E2D-45EF-AE5D-1CEA20B32327}" type="pres">
      <dgm:prSet presAssocID="{497F3611-3741-4CB7-B5CC-7E8C07DE7853}" presName="childText" presStyleLbl="revTx" presStyleIdx="1" presStyleCnt="2">
        <dgm:presLayoutVars>
          <dgm:bulletEnabled val="1"/>
        </dgm:presLayoutVars>
      </dgm:prSet>
      <dgm:spPr/>
    </dgm:pt>
  </dgm:ptLst>
  <dgm:cxnLst>
    <dgm:cxn modelId="{3A6AD020-E566-4D6B-A3B7-8F2C7B30DBFB}" srcId="{497F3611-3741-4CB7-B5CC-7E8C07DE7853}" destId="{5B363B9B-970B-4EB4-9287-C038766E48AC}" srcOrd="0" destOrd="0" parTransId="{9CC56C64-00FB-4F7C-B83A-F2908BC619EE}" sibTransId="{FDF19D29-4844-41A3-8464-16104FE0C0EB}"/>
    <dgm:cxn modelId="{1BDEC927-2D7D-40BA-85AD-8E033883B8E6}" type="presOf" srcId="{40EE3CC8-5833-4A70-9100-FAA263B1143F}" destId="{3E103A12-B694-4991-A1B4-CE0AB3835D2C}" srcOrd="0" destOrd="0" presId="urn:microsoft.com/office/officeart/2005/8/layout/vList2"/>
    <dgm:cxn modelId="{06ACCC37-63DA-417D-BECA-0C80551795B6}" srcId="{40EE3CC8-5833-4A70-9100-FAA263B1143F}" destId="{3C02F806-3FF3-47B6-AAC8-946DA4EB11D4}" srcOrd="1" destOrd="0" parTransId="{C6707DCA-9869-4A2A-ADB3-CB15DF16C5DD}" sibTransId="{58CA6426-B3C7-4261-BB18-982A7D78EF75}"/>
    <dgm:cxn modelId="{A2015567-08BB-4111-A088-934AD62A1AF4}" srcId="{1989ED62-D659-4126-B18D-9F77EC62AAF4}" destId="{497F3611-3741-4CB7-B5CC-7E8C07DE7853}" srcOrd="1" destOrd="0" parTransId="{01ED1C5A-47D8-4462-8B85-43BCEEB3EE31}" sibTransId="{340377B6-1F0E-44F7-BD34-1DF2E46B4350}"/>
    <dgm:cxn modelId="{24E96F79-F195-4B95-B749-2DC6940E32F9}" type="presOf" srcId="{497F3611-3741-4CB7-B5CC-7E8C07DE7853}" destId="{17C9B3D4-19AD-4F34-8310-18E4112320F7}" srcOrd="0" destOrd="0" presId="urn:microsoft.com/office/officeart/2005/8/layout/vList2"/>
    <dgm:cxn modelId="{C4C93686-FC1C-4626-BCD9-6F8FA3900CE5}" type="presOf" srcId="{1989ED62-D659-4126-B18D-9F77EC62AAF4}" destId="{480AFF41-E742-4210-AF33-56CEA7C99A36}" srcOrd="0" destOrd="0" presId="urn:microsoft.com/office/officeart/2005/8/layout/vList2"/>
    <dgm:cxn modelId="{6AE743B3-7CEA-4554-9376-E2A481702254}" type="presOf" srcId="{7FBDD1B7-361F-41B4-99AD-2A9FAB209D8C}" destId="{C911448C-1E2D-45EF-AE5D-1CEA20B32327}" srcOrd="0" destOrd="1" presId="urn:microsoft.com/office/officeart/2005/8/layout/vList2"/>
    <dgm:cxn modelId="{AAF121B9-C45D-4363-AFBA-69C59397F9C4}" type="presOf" srcId="{5B363B9B-970B-4EB4-9287-C038766E48AC}" destId="{C911448C-1E2D-45EF-AE5D-1CEA20B32327}" srcOrd="0" destOrd="0" presId="urn:microsoft.com/office/officeart/2005/8/layout/vList2"/>
    <dgm:cxn modelId="{B63F2CC0-E30E-4DE4-A1C9-05EC60F7596F}" srcId="{40EE3CC8-5833-4A70-9100-FAA263B1143F}" destId="{E9A80132-5097-4FCC-BA27-A95E2539FA85}" srcOrd="0" destOrd="0" parTransId="{4E398091-638F-4C6B-82B9-D6D339D38CC6}" sibTransId="{890EBDE4-483A-4DFD-800F-8D260CF72142}"/>
    <dgm:cxn modelId="{7128E2D6-DBBF-4153-8DB2-05E1A409809D}" type="presOf" srcId="{3C02F806-3FF3-47B6-AAC8-946DA4EB11D4}" destId="{DE3F542C-E82E-4952-AA40-C2D8D3012502}" srcOrd="0" destOrd="1" presId="urn:microsoft.com/office/officeart/2005/8/layout/vList2"/>
    <dgm:cxn modelId="{744156DD-DF32-45A9-A2A3-54916FDA8044}" srcId="{497F3611-3741-4CB7-B5CC-7E8C07DE7853}" destId="{7FBDD1B7-361F-41B4-99AD-2A9FAB209D8C}" srcOrd="1" destOrd="0" parTransId="{019C66A9-F4CB-4D0C-A998-095B5BE9449C}" sibTransId="{E0EC5E16-D452-4808-8196-93A9AB86FCCE}"/>
    <dgm:cxn modelId="{CC6B9AE3-C1DB-4265-B51A-917E309ACDBE}" srcId="{1989ED62-D659-4126-B18D-9F77EC62AAF4}" destId="{40EE3CC8-5833-4A70-9100-FAA263B1143F}" srcOrd="0" destOrd="0" parTransId="{733067EE-F3F4-4DF3-B806-FC897AC206AB}" sibTransId="{7384684E-ACC8-4827-B507-B216474AD4A4}"/>
    <dgm:cxn modelId="{A0CB38F8-A5A0-4900-8732-EB7DC5568D5D}" type="presOf" srcId="{E9A80132-5097-4FCC-BA27-A95E2539FA85}" destId="{DE3F542C-E82E-4952-AA40-C2D8D3012502}" srcOrd="0" destOrd="0" presId="urn:microsoft.com/office/officeart/2005/8/layout/vList2"/>
    <dgm:cxn modelId="{04D7866C-113E-4A0E-B83C-0AEECE908187}" type="presParOf" srcId="{480AFF41-E742-4210-AF33-56CEA7C99A36}" destId="{3E103A12-B694-4991-A1B4-CE0AB3835D2C}" srcOrd="0" destOrd="0" presId="urn:microsoft.com/office/officeart/2005/8/layout/vList2"/>
    <dgm:cxn modelId="{C7FCEBBA-0BF4-40ED-AEAB-1601D540751D}" type="presParOf" srcId="{480AFF41-E742-4210-AF33-56CEA7C99A36}" destId="{DE3F542C-E82E-4952-AA40-C2D8D3012502}" srcOrd="1" destOrd="0" presId="urn:microsoft.com/office/officeart/2005/8/layout/vList2"/>
    <dgm:cxn modelId="{7606ABD0-8047-4374-9D96-E844E24CFB23}" type="presParOf" srcId="{480AFF41-E742-4210-AF33-56CEA7C99A36}" destId="{17C9B3D4-19AD-4F34-8310-18E4112320F7}" srcOrd="2" destOrd="0" presId="urn:microsoft.com/office/officeart/2005/8/layout/vList2"/>
    <dgm:cxn modelId="{8712033D-4FCA-4A0B-B6D0-747B5900BF41}" type="presParOf" srcId="{480AFF41-E742-4210-AF33-56CEA7C99A36}" destId="{C911448C-1E2D-45EF-AE5D-1CEA20B3232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1E6B11D2-19B2-4356-9BCE-75751847213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09B88B80-00BD-4E01-9839-1048938D9C31}">
      <dgm:prSet/>
      <dgm:spPr/>
      <dgm:t>
        <a:bodyPr/>
        <a:lstStyle/>
        <a:p>
          <a:r>
            <a:rPr lang="it-IT" dirty="0"/>
            <a:t>Ansia di sbagliare</a:t>
          </a:r>
        </a:p>
      </dgm:t>
    </dgm:pt>
    <dgm:pt modelId="{CE37251A-9EDE-4A38-BDAE-5A6305D18C4A}" type="parTrans" cxnId="{7C731A94-68F1-48D9-A021-02F78CBDC786}">
      <dgm:prSet/>
      <dgm:spPr/>
      <dgm:t>
        <a:bodyPr/>
        <a:lstStyle/>
        <a:p>
          <a:endParaRPr lang="it-IT"/>
        </a:p>
      </dgm:t>
    </dgm:pt>
    <dgm:pt modelId="{ECAB2198-9461-4528-8FE6-6C0CCA83E6A9}" type="sibTrans" cxnId="{7C731A94-68F1-48D9-A021-02F78CBDC786}">
      <dgm:prSet/>
      <dgm:spPr/>
      <dgm:t>
        <a:bodyPr/>
        <a:lstStyle/>
        <a:p>
          <a:endParaRPr lang="it-IT"/>
        </a:p>
      </dgm:t>
    </dgm:pt>
    <dgm:pt modelId="{8ED8722F-6F82-4908-911E-06240EC6740F}">
      <dgm:prSet/>
      <dgm:spPr/>
      <dgm:t>
        <a:bodyPr/>
        <a:lstStyle/>
        <a:p>
          <a:r>
            <a:rPr lang="it-IT"/>
            <a:t>Bisogno di sicurezza</a:t>
          </a:r>
        </a:p>
      </dgm:t>
    </dgm:pt>
    <dgm:pt modelId="{89B75779-D522-485A-9EB8-1D8092D83546}" type="parTrans" cxnId="{4B80433B-8058-472D-8272-1B7D37656E78}">
      <dgm:prSet/>
      <dgm:spPr/>
      <dgm:t>
        <a:bodyPr/>
        <a:lstStyle/>
        <a:p>
          <a:endParaRPr lang="it-IT"/>
        </a:p>
      </dgm:t>
    </dgm:pt>
    <dgm:pt modelId="{4EAD6188-88FA-4483-A107-00D2EDCAC099}" type="sibTrans" cxnId="{4B80433B-8058-472D-8272-1B7D37656E78}">
      <dgm:prSet/>
      <dgm:spPr/>
      <dgm:t>
        <a:bodyPr/>
        <a:lstStyle/>
        <a:p>
          <a:endParaRPr lang="it-IT"/>
        </a:p>
      </dgm:t>
    </dgm:pt>
    <dgm:pt modelId="{752D8339-EB71-476B-B1D4-61F9CB9555D3}">
      <dgm:prSet/>
      <dgm:spPr/>
      <dgm:t>
        <a:bodyPr/>
        <a:lstStyle/>
        <a:p>
          <a:r>
            <a:rPr lang="it-IT"/>
            <a:t>Paura del giudizio</a:t>
          </a:r>
        </a:p>
      </dgm:t>
    </dgm:pt>
    <dgm:pt modelId="{1B015560-5BED-4BB2-AED6-C52A9CDAC169}" type="parTrans" cxnId="{CC2EA1C7-DD3B-4060-92C8-DB550D41F332}">
      <dgm:prSet/>
      <dgm:spPr/>
      <dgm:t>
        <a:bodyPr/>
        <a:lstStyle/>
        <a:p>
          <a:endParaRPr lang="it-IT"/>
        </a:p>
      </dgm:t>
    </dgm:pt>
    <dgm:pt modelId="{A310E063-5A04-42C4-B347-A0DFB7CDD500}" type="sibTrans" cxnId="{CC2EA1C7-DD3B-4060-92C8-DB550D41F332}">
      <dgm:prSet/>
      <dgm:spPr/>
      <dgm:t>
        <a:bodyPr/>
        <a:lstStyle/>
        <a:p>
          <a:endParaRPr lang="it-IT"/>
        </a:p>
      </dgm:t>
    </dgm:pt>
    <dgm:pt modelId="{F95CAB3C-206C-4FF0-9203-8FA1C4824A3E}">
      <dgm:prSet/>
      <dgm:spPr/>
      <dgm:t>
        <a:bodyPr/>
        <a:lstStyle/>
        <a:p>
          <a:r>
            <a:rPr lang="it-IT"/>
            <a:t>…</a:t>
          </a:r>
        </a:p>
      </dgm:t>
    </dgm:pt>
    <dgm:pt modelId="{46DD4CF7-FE58-44E3-8104-2BFD89C9B9B7}" type="parTrans" cxnId="{A78FFBEC-8914-484A-AB71-E3403C89AB93}">
      <dgm:prSet/>
      <dgm:spPr/>
      <dgm:t>
        <a:bodyPr/>
        <a:lstStyle/>
        <a:p>
          <a:endParaRPr lang="it-IT"/>
        </a:p>
      </dgm:t>
    </dgm:pt>
    <dgm:pt modelId="{50E68F3F-72DC-4880-BADD-3C88E93165D8}" type="sibTrans" cxnId="{A78FFBEC-8914-484A-AB71-E3403C89AB93}">
      <dgm:prSet/>
      <dgm:spPr/>
      <dgm:t>
        <a:bodyPr/>
        <a:lstStyle/>
        <a:p>
          <a:endParaRPr lang="it-IT"/>
        </a:p>
      </dgm:t>
    </dgm:pt>
    <dgm:pt modelId="{BC8A94A8-B033-48C6-80A9-770A02AB4F2D}" type="pres">
      <dgm:prSet presAssocID="{1E6B11D2-19B2-4356-9BCE-757518472131}" presName="vert0" presStyleCnt="0">
        <dgm:presLayoutVars>
          <dgm:dir/>
          <dgm:animOne val="branch"/>
          <dgm:animLvl val="lvl"/>
        </dgm:presLayoutVars>
      </dgm:prSet>
      <dgm:spPr/>
    </dgm:pt>
    <dgm:pt modelId="{DBAD5976-FBA2-49CA-B503-89FCBF3A5C86}" type="pres">
      <dgm:prSet presAssocID="{09B88B80-00BD-4E01-9839-1048938D9C31}" presName="thickLine" presStyleLbl="alignNode1" presStyleIdx="0" presStyleCnt="4"/>
      <dgm:spPr/>
    </dgm:pt>
    <dgm:pt modelId="{0C70CA77-E0F2-4275-8B8A-8C75A33760B6}" type="pres">
      <dgm:prSet presAssocID="{09B88B80-00BD-4E01-9839-1048938D9C31}" presName="horz1" presStyleCnt="0"/>
      <dgm:spPr/>
    </dgm:pt>
    <dgm:pt modelId="{E9DAF15F-B34E-4395-9E02-3CE653A5AD2A}" type="pres">
      <dgm:prSet presAssocID="{09B88B80-00BD-4E01-9839-1048938D9C31}" presName="tx1" presStyleLbl="revTx" presStyleIdx="0" presStyleCnt="4"/>
      <dgm:spPr/>
    </dgm:pt>
    <dgm:pt modelId="{37E3B8BD-E513-484C-B854-8BC77D9BECAF}" type="pres">
      <dgm:prSet presAssocID="{09B88B80-00BD-4E01-9839-1048938D9C31}" presName="vert1" presStyleCnt="0"/>
      <dgm:spPr/>
    </dgm:pt>
    <dgm:pt modelId="{5F4C7F11-AED5-46C4-98EE-6C29D5DCF953}" type="pres">
      <dgm:prSet presAssocID="{8ED8722F-6F82-4908-911E-06240EC6740F}" presName="thickLine" presStyleLbl="alignNode1" presStyleIdx="1" presStyleCnt="4"/>
      <dgm:spPr/>
    </dgm:pt>
    <dgm:pt modelId="{D5849D77-F2B0-4EF3-B31B-4E163D4E42F9}" type="pres">
      <dgm:prSet presAssocID="{8ED8722F-6F82-4908-911E-06240EC6740F}" presName="horz1" presStyleCnt="0"/>
      <dgm:spPr/>
    </dgm:pt>
    <dgm:pt modelId="{1792591A-C994-4F89-9A1D-E16B3652FD66}" type="pres">
      <dgm:prSet presAssocID="{8ED8722F-6F82-4908-911E-06240EC6740F}" presName="tx1" presStyleLbl="revTx" presStyleIdx="1" presStyleCnt="4"/>
      <dgm:spPr/>
    </dgm:pt>
    <dgm:pt modelId="{81E98C1C-37BE-405B-A048-709CB8CBABFD}" type="pres">
      <dgm:prSet presAssocID="{8ED8722F-6F82-4908-911E-06240EC6740F}" presName="vert1" presStyleCnt="0"/>
      <dgm:spPr/>
    </dgm:pt>
    <dgm:pt modelId="{6CCAD0C6-1F03-4942-B45B-46D9AC9F118C}" type="pres">
      <dgm:prSet presAssocID="{752D8339-EB71-476B-B1D4-61F9CB9555D3}" presName="thickLine" presStyleLbl="alignNode1" presStyleIdx="2" presStyleCnt="4"/>
      <dgm:spPr/>
    </dgm:pt>
    <dgm:pt modelId="{A1ACC145-2AA1-44E0-A165-B9477CFF3596}" type="pres">
      <dgm:prSet presAssocID="{752D8339-EB71-476B-B1D4-61F9CB9555D3}" presName="horz1" presStyleCnt="0"/>
      <dgm:spPr/>
    </dgm:pt>
    <dgm:pt modelId="{81D17681-5AB3-4B05-9B97-BA55D23EB7DD}" type="pres">
      <dgm:prSet presAssocID="{752D8339-EB71-476B-B1D4-61F9CB9555D3}" presName="tx1" presStyleLbl="revTx" presStyleIdx="2" presStyleCnt="4"/>
      <dgm:spPr/>
    </dgm:pt>
    <dgm:pt modelId="{43F7557F-65E3-495A-A29C-1C5F3A2B7D4F}" type="pres">
      <dgm:prSet presAssocID="{752D8339-EB71-476B-B1D4-61F9CB9555D3}" presName="vert1" presStyleCnt="0"/>
      <dgm:spPr/>
    </dgm:pt>
    <dgm:pt modelId="{43C2C971-419D-40FB-940C-5F1DE174C35E}" type="pres">
      <dgm:prSet presAssocID="{F95CAB3C-206C-4FF0-9203-8FA1C4824A3E}" presName="thickLine" presStyleLbl="alignNode1" presStyleIdx="3" presStyleCnt="4"/>
      <dgm:spPr/>
    </dgm:pt>
    <dgm:pt modelId="{D6EB36AA-F215-4160-B811-EFBC335E110A}" type="pres">
      <dgm:prSet presAssocID="{F95CAB3C-206C-4FF0-9203-8FA1C4824A3E}" presName="horz1" presStyleCnt="0"/>
      <dgm:spPr/>
    </dgm:pt>
    <dgm:pt modelId="{5E0A983C-2506-412C-BAD4-B3AA07D7F64F}" type="pres">
      <dgm:prSet presAssocID="{F95CAB3C-206C-4FF0-9203-8FA1C4824A3E}" presName="tx1" presStyleLbl="revTx" presStyleIdx="3" presStyleCnt="4"/>
      <dgm:spPr/>
    </dgm:pt>
    <dgm:pt modelId="{EC0D3D84-E9BC-4951-86FF-EF601789D137}" type="pres">
      <dgm:prSet presAssocID="{F95CAB3C-206C-4FF0-9203-8FA1C4824A3E}" presName="vert1" presStyleCnt="0"/>
      <dgm:spPr/>
    </dgm:pt>
  </dgm:ptLst>
  <dgm:cxnLst>
    <dgm:cxn modelId="{C3B70722-5595-46AD-93BA-11D34ECFB227}" type="presOf" srcId="{1E6B11D2-19B2-4356-9BCE-757518472131}" destId="{BC8A94A8-B033-48C6-80A9-770A02AB4F2D}" srcOrd="0" destOrd="0" presId="urn:microsoft.com/office/officeart/2008/layout/LinedList"/>
    <dgm:cxn modelId="{C363F325-B834-4EC6-9167-E1E0FAD7E053}" type="presOf" srcId="{F95CAB3C-206C-4FF0-9203-8FA1C4824A3E}" destId="{5E0A983C-2506-412C-BAD4-B3AA07D7F64F}" srcOrd="0" destOrd="0" presId="urn:microsoft.com/office/officeart/2008/layout/LinedList"/>
    <dgm:cxn modelId="{4B80433B-8058-472D-8272-1B7D37656E78}" srcId="{1E6B11D2-19B2-4356-9BCE-757518472131}" destId="{8ED8722F-6F82-4908-911E-06240EC6740F}" srcOrd="1" destOrd="0" parTransId="{89B75779-D522-485A-9EB8-1D8092D83546}" sibTransId="{4EAD6188-88FA-4483-A107-00D2EDCAC099}"/>
    <dgm:cxn modelId="{1EAC0361-A7DE-4B8E-BE88-36C3AA189517}" type="presOf" srcId="{752D8339-EB71-476B-B1D4-61F9CB9555D3}" destId="{81D17681-5AB3-4B05-9B97-BA55D23EB7DD}" srcOrd="0" destOrd="0" presId="urn:microsoft.com/office/officeart/2008/layout/LinedList"/>
    <dgm:cxn modelId="{4B245A86-64FF-409D-B1D6-6CA6626026B9}" type="presOf" srcId="{8ED8722F-6F82-4908-911E-06240EC6740F}" destId="{1792591A-C994-4F89-9A1D-E16B3652FD66}" srcOrd="0" destOrd="0" presId="urn:microsoft.com/office/officeart/2008/layout/LinedList"/>
    <dgm:cxn modelId="{7C731A94-68F1-48D9-A021-02F78CBDC786}" srcId="{1E6B11D2-19B2-4356-9BCE-757518472131}" destId="{09B88B80-00BD-4E01-9839-1048938D9C31}" srcOrd="0" destOrd="0" parTransId="{CE37251A-9EDE-4A38-BDAE-5A6305D18C4A}" sibTransId="{ECAB2198-9461-4528-8FE6-6C0CCA83E6A9}"/>
    <dgm:cxn modelId="{CC2EA1C7-DD3B-4060-92C8-DB550D41F332}" srcId="{1E6B11D2-19B2-4356-9BCE-757518472131}" destId="{752D8339-EB71-476B-B1D4-61F9CB9555D3}" srcOrd="2" destOrd="0" parTransId="{1B015560-5BED-4BB2-AED6-C52A9CDAC169}" sibTransId="{A310E063-5A04-42C4-B347-A0DFB7CDD500}"/>
    <dgm:cxn modelId="{830DB9DC-928C-45F1-B884-FE91C50BFD6B}" type="presOf" srcId="{09B88B80-00BD-4E01-9839-1048938D9C31}" destId="{E9DAF15F-B34E-4395-9E02-3CE653A5AD2A}" srcOrd="0" destOrd="0" presId="urn:microsoft.com/office/officeart/2008/layout/LinedList"/>
    <dgm:cxn modelId="{A78FFBEC-8914-484A-AB71-E3403C89AB93}" srcId="{1E6B11D2-19B2-4356-9BCE-757518472131}" destId="{F95CAB3C-206C-4FF0-9203-8FA1C4824A3E}" srcOrd="3" destOrd="0" parTransId="{46DD4CF7-FE58-44E3-8104-2BFD89C9B9B7}" sibTransId="{50E68F3F-72DC-4880-BADD-3C88E93165D8}"/>
    <dgm:cxn modelId="{AF08086D-7CD6-493F-BCC0-EE14459E9CF5}" type="presParOf" srcId="{BC8A94A8-B033-48C6-80A9-770A02AB4F2D}" destId="{DBAD5976-FBA2-49CA-B503-89FCBF3A5C86}" srcOrd="0" destOrd="0" presId="urn:microsoft.com/office/officeart/2008/layout/LinedList"/>
    <dgm:cxn modelId="{93CE8377-C5CD-49B8-BCF7-B9E793A2319B}" type="presParOf" srcId="{BC8A94A8-B033-48C6-80A9-770A02AB4F2D}" destId="{0C70CA77-E0F2-4275-8B8A-8C75A33760B6}" srcOrd="1" destOrd="0" presId="urn:microsoft.com/office/officeart/2008/layout/LinedList"/>
    <dgm:cxn modelId="{38238FB5-EA77-4D23-8F35-8E5CD289A065}" type="presParOf" srcId="{0C70CA77-E0F2-4275-8B8A-8C75A33760B6}" destId="{E9DAF15F-B34E-4395-9E02-3CE653A5AD2A}" srcOrd="0" destOrd="0" presId="urn:microsoft.com/office/officeart/2008/layout/LinedList"/>
    <dgm:cxn modelId="{55361C7D-E8BF-424E-BD16-8FB151B765A3}" type="presParOf" srcId="{0C70CA77-E0F2-4275-8B8A-8C75A33760B6}" destId="{37E3B8BD-E513-484C-B854-8BC77D9BECAF}" srcOrd="1" destOrd="0" presId="urn:microsoft.com/office/officeart/2008/layout/LinedList"/>
    <dgm:cxn modelId="{06F12879-AC45-4ADB-93A9-61DD46459B8B}" type="presParOf" srcId="{BC8A94A8-B033-48C6-80A9-770A02AB4F2D}" destId="{5F4C7F11-AED5-46C4-98EE-6C29D5DCF953}" srcOrd="2" destOrd="0" presId="urn:microsoft.com/office/officeart/2008/layout/LinedList"/>
    <dgm:cxn modelId="{40A3B8CB-B9EA-4267-8CEF-882894CA9857}" type="presParOf" srcId="{BC8A94A8-B033-48C6-80A9-770A02AB4F2D}" destId="{D5849D77-F2B0-4EF3-B31B-4E163D4E42F9}" srcOrd="3" destOrd="0" presId="urn:microsoft.com/office/officeart/2008/layout/LinedList"/>
    <dgm:cxn modelId="{8445DB8E-98A1-4336-B44B-F1FD5FCDE961}" type="presParOf" srcId="{D5849D77-F2B0-4EF3-B31B-4E163D4E42F9}" destId="{1792591A-C994-4F89-9A1D-E16B3652FD66}" srcOrd="0" destOrd="0" presId="urn:microsoft.com/office/officeart/2008/layout/LinedList"/>
    <dgm:cxn modelId="{C385D5E7-F680-46E8-B90C-C103B8ED4B5B}" type="presParOf" srcId="{D5849D77-F2B0-4EF3-B31B-4E163D4E42F9}" destId="{81E98C1C-37BE-405B-A048-709CB8CBABFD}" srcOrd="1" destOrd="0" presId="urn:microsoft.com/office/officeart/2008/layout/LinedList"/>
    <dgm:cxn modelId="{719FDB41-E8D5-41AA-96B8-A9D43D4C48D3}" type="presParOf" srcId="{BC8A94A8-B033-48C6-80A9-770A02AB4F2D}" destId="{6CCAD0C6-1F03-4942-B45B-46D9AC9F118C}" srcOrd="4" destOrd="0" presId="urn:microsoft.com/office/officeart/2008/layout/LinedList"/>
    <dgm:cxn modelId="{9907077D-E703-4004-AEE9-42A777D865A8}" type="presParOf" srcId="{BC8A94A8-B033-48C6-80A9-770A02AB4F2D}" destId="{A1ACC145-2AA1-44E0-A165-B9477CFF3596}" srcOrd="5" destOrd="0" presId="urn:microsoft.com/office/officeart/2008/layout/LinedList"/>
    <dgm:cxn modelId="{32179864-87DC-440A-8821-4A9697F52C5F}" type="presParOf" srcId="{A1ACC145-2AA1-44E0-A165-B9477CFF3596}" destId="{81D17681-5AB3-4B05-9B97-BA55D23EB7DD}" srcOrd="0" destOrd="0" presId="urn:microsoft.com/office/officeart/2008/layout/LinedList"/>
    <dgm:cxn modelId="{A6617A76-3A6F-466B-9A81-3880FCE9F140}" type="presParOf" srcId="{A1ACC145-2AA1-44E0-A165-B9477CFF3596}" destId="{43F7557F-65E3-495A-A29C-1C5F3A2B7D4F}" srcOrd="1" destOrd="0" presId="urn:microsoft.com/office/officeart/2008/layout/LinedList"/>
    <dgm:cxn modelId="{CBBEEB5B-1BDD-45E4-9FBF-0A5360B9200F}" type="presParOf" srcId="{BC8A94A8-B033-48C6-80A9-770A02AB4F2D}" destId="{43C2C971-419D-40FB-940C-5F1DE174C35E}" srcOrd="6" destOrd="0" presId="urn:microsoft.com/office/officeart/2008/layout/LinedList"/>
    <dgm:cxn modelId="{91527BE5-D8FA-4037-B539-F3F30D8E0310}" type="presParOf" srcId="{BC8A94A8-B033-48C6-80A9-770A02AB4F2D}" destId="{D6EB36AA-F215-4160-B811-EFBC335E110A}" srcOrd="7" destOrd="0" presId="urn:microsoft.com/office/officeart/2008/layout/LinedList"/>
    <dgm:cxn modelId="{37A4A7E1-3CC1-407B-9FF4-90E7F6FA7B11}" type="presParOf" srcId="{D6EB36AA-F215-4160-B811-EFBC335E110A}" destId="{5E0A983C-2506-412C-BAD4-B3AA07D7F64F}" srcOrd="0" destOrd="0" presId="urn:microsoft.com/office/officeart/2008/layout/LinedList"/>
    <dgm:cxn modelId="{8280AC2E-9799-4FA1-8F0C-3E5EA6669A74}" type="presParOf" srcId="{D6EB36AA-F215-4160-B811-EFBC335E110A}" destId="{EC0D3D84-E9BC-4951-86FF-EF601789D13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F357BD9-E230-4A4C-BA2A-001653E09D8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2A6850B3-052E-4CB1-A0E7-E11417A71C03}">
      <dgm:prSet/>
      <dgm:spPr/>
      <dgm:t>
        <a:bodyPr/>
        <a:lstStyle/>
        <a:p>
          <a:r>
            <a:rPr lang="it-IT" dirty="0"/>
            <a:t>Bisogno di appartenenza</a:t>
          </a:r>
        </a:p>
      </dgm:t>
    </dgm:pt>
    <dgm:pt modelId="{43F22EE9-701A-4E9A-9638-4052BFF187C5}" type="parTrans" cxnId="{66E6C72B-55B4-4915-9DEC-C9C665CB3414}">
      <dgm:prSet/>
      <dgm:spPr/>
      <dgm:t>
        <a:bodyPr/>
        <a:lstStyle/>
        <a:p>
          <a:endParaRPr lang="it-IT"/>
        </a:p>
      </dgm:t>
    </dgm:pt>
    <dgm:pt modelId="{C3D3BE16-C5EC-44A8-9EFF-F876DD8E714A}" type="sibTrans" cxnId="{66E6C72B-55B4-4915-9DEC-C9C665CB3414}">
      <dgm:prSet/>
      <dgm:spPr/>
      <dgm:t>
        <a:bodyPr/>
        <a:lstStyle/>
        <a:p>
          <a:endParaRPr lang="it-IT"/>
        </a:p>
      </dgm:t>
    </dgm:pt>
    <dgm:pt modelId="{1735289F-49F6-41DA-99E3-9E0A7617E656}">
      <dgm:prSet/>
      <dgm:spPr/>
      <dgm:t>
        <a:bodyPr/>
        <a:lstStyle/>
        <a:p>
          <a:r>
            <a:rPr lang="it-IT"/>
            <a:t>Conformismo</a:t>
          </a:r>
        </a:p>
      </dgm:t>
    </dgm:pt>
    <dgm:pt modelId="{88EA27C5-E4E9-4926-9E3A-103EA756FD5E}" type="parTrans" cxnId="{3F52CF25-5182-4765-954D-6CA57D047D08}">
      <dgm:prSet/>
      <dgm:spPr/>
      <dgm:t>
        <a:bodyPr/>
        <a:lstStyle/>
        <a:p>
          <a:endParaRPr lang="it-IT"/>
        </a:p>
      </dgm:t>
    </dgm:pt>
    <dgm:pt modelId="{CCB0C49F-A461-4663-9BCB-9A79AD36A3CD}" type="sibTrans" cxnId="{3F52CF25-5182-4765-954D-6CA57D047D08}">
      <dgm:prSet/>
      <dgm:spPr/>
      <dgm:t>
        <a:bodyPr/>
        <a:lstStyle/>
        <a:p>
          <a:endParaRPr lang="it-IT"/>
        </a:p>
      </dgm:t>
    </dgm:pt>
    <dgm:pt modelId="{17972AD7-2E8B-40CA-9770-1492271C0D11}">
      <dgm:prSet/>
      <dgm:spPr/>
      <dgm:t>
        <a:bodyPr/>
        <a:lstStyle/>
        <a:p>
          <a:r>
            <a:rPr lang="it-IT"/>
            <a:t>Certezza aprioristica</a:t>
          </a:r>
        </a:p>
      </dgm:t>
    </dgm:pt>
    <dgm:pt modelId="{949668FD-BD1D-4852-AC56-5F1D7892F820}" type="parTrans" cxnId="{6C465257-DB1D-4F38-AD1C-5709E5C8C62F}">
      <dgm:prSet/>
      <dgm:spPr/>
      <dgm:t>
        <a:bodyPr/>
        <a:lstStyle/>
        <a:p>
          <a:endParaRPr lang="it-IT"/>
        </a:p>
      </dgm:t>
    </dgm:pt>
    <dgm:pt modelId="{35C71F88-2693-40B1-B6C5-F5C11EF6AFFE}" type="sibTrans" cxnId="{6C465257-DB1D-4F38-AD1C-5709E5C8C62F}">
      <dgm:prSet/>
      <dgm:spPr/>
      <dgm:t>
        <a:bodyPr/>
        <a:lstStyle/>
        <a:p>
          <a:endParaRPr lang="it-IT"/>
        </a:p>
      </dgm:t>
    </dgm:pt>
    <dgm:pt modelId="{B06A279C-128B-44E8-8A7E-E2B1419830BA}">
      <dgm:prSet/>
      <dgm:spPr/>
      <dgm:t>
        <a:bodyPr/>
        <a:lstStyle/>
        <a:p>
          <a:r>
            <a:rPr lang="it-IT"/>
            <a:t>…</a:t>
          </a:r>
        </a:p>
      </dgm:t>
    </dgm:pt>
    <dgm:pt modelId="{CB386DB2-C141-4923-B941-36C5C2E15EA5}" type="parTrans" cxnId="{DB05BC9C-D7CB-41F8-81A8-9DA3452300E3}">
      <dgm:prSet/>
      <dgm:spPr/>
      <dgm:t>
        <a:bodyPr/>
        <a:lstStyle/>
        <a:p>
          <a:endParaRPr lang="it-IT"/>
        </a:p>
      </dgm:t>
    </dgm:pt>
    <dgm:pt modelId="{CAB4F1A0-6082-466F-8380-BA45F4021BE8}" type="sibTrans" cxnId="{DB05BC9C-D7CB-41F8-81A8-9DA3452300E3}">
      <dgm:prSet/>
      <dgm:spPr/>
      <dgm:t>
        <a:bodyPr/>
        <a:lstStyle/>
        <a:p>
          <a:endParaRPr lang="it-IT"/>
        </a:p>
      </dgm:t>
    </dgm:pt>
    <dgm:pt modelId="{8C211A02-3643-4E64-91F3-D55DF0791F51}" type="pres">
      <dgm:prSet presAssocID="{3F357BD9-E230-4A4C-BA2A-001653E09D89}" presName="vert0" presStyleCnt="0">
        <dgm:presLayoutVars>
          <dgm:dir/>
          <dgm:animOne val="branch"/>
          <dgm:animLvl val="lvl"/>
        </dgm:presLayoutVars>
      </dgm:prSet>
      <dgm:spPr/>
    </dgm:pt>
    <dgm:pt modelId="{343503B2-B2FE-4E59-9042-6F3ED9E0FDD5}" type="pres">
      <dgm:prSet presAssocID="{2A6850B3-052E-4CB1-A0E7-E11417A71C03}" presName="thickLine" presStyleLbl="alignNode1" presStyleIdx="0" presStyleCnt="4"/>
      <dgm:spPr/>
    </dgm:pt>
    <dgm:pt modelId="{91FF1320-EEE8-473F-AB12-D822F53A4ED5}" type="pres">
      <dgm:prSet presAssocID="{2A6850B3-052E-4CB1-A0E7-E11417A71C03}" presName="horz1" presStyleCnt="0"/>
      <dgm:spPr/>
    </dgm:pt>
    <dgm:pt modelId="{62A203A8-F52F-41E0-9F5B-3BAD02C053E2}" type="pres">
      <dgm:prSet presAssocID="{2A6850B3-052E-4CB1-A0E7-E11417A71C03}" presName="tx1" presStyleLbl="revTx" presStyleIdx="0" presStyleCnt="4"/>
      <dgm:spPr/>
    </dgm:pt>
    <dgm:pt modelId="{7B00CF82-0324-4ADD-83D0-EE0ADC0B27EC}" type="pres">
      <dgm:prSet presAssocID="{2A6850B3-052E-4CB1-A0E7-E11417A71C03}" presName="vert1" presStyleCnt="0"/>
      <dgm:spPr/>
    </dgm:pt>
    <dgm:pt modelId="{4A01489E-8A84-40FB-96FE-29B692F3E586}" type="pres">
      <dgm:prSet presAssocID="{1735289F-49F6-41DA-99E3-9E0A7617E656}" presName="thickLine" presStyleLbl="alignNode1" presStyleIdx="1" presStyleCnt="4"/>
      <dgm:spPr/>
    </dgm:pt>
    <dgm:pt modelId="{1FABF7B4-CCEC-4ECC-A2EC-DD9CD3E8A9EC}" type="pres">
      <dgm:prSet presAssocID="{1735289F-49F6-41DA-99E3-9E0A7617E656}" presName="horz1" presStyleCnt="0"/>
      <dgm:spPr/>
    </dgm:pt>
    <dgm:pt modelId="{644BA07A-C869-4877-A5BB-E431BD09C3EF}" type="pres">
      <dgm:prSet presAssocID="{1735289F-49F6-41DA-99E3-9E0A7617E656}" presName="tx1" presStyleLbl="revTx" presStyleIdx="1" presStyleCnt="4"/>
      <dgm:spPr/>
    </dgm:pt>
    <dgm:pt modelId="{7D0390A9-0B2B-467B-819D-F7102FB74452}" type="pres">
      <dgm:prSet presAssocID="{1735289F-49F6-41DA-99E3-9E0A7617E656}" presName="vert1" presStyleCnt="0"/>
      <dgm:spPr/>
    </dgm:pt>
    <dgm:pt modelId="{729C89B7-BDB4-487F-A6AC-BD42230870E9}" type="pres">
      <dgm:prSet presAssocID="{17972AD7-2E8B-40CA-9770-1492271C0D11}" presName="thickLine" presStyleLbl="alignNode1" presStyleIdx="2" presStyleCnt="4"/>
      <dgm:spPr/>
    </dgm:pt>
    <dgm:pt modelId="{BEEBE3BD-D3B9-43B0-AC03-A8DA49D29D26}" type="pres">
      <dgm:prSet presAssocID="{17972AD7-2E8B-40CA-9770-1492271C0D11}" presName="horz1" presStyleCnt="0"/>
      <dgm:spPr/>
    </dgm:pt>
    <dgm:pt modelId="{707C3F93-2C8D-4EC9-A02F-F261C4C8F8D0}" type="pres">
      <dgm:prSet presAssocID="{17972AD7-2E8B-40CA-9770-1492271C0D11}" presName="tx1" presStyleLbl="revTx" presStyleIdx="2" presStyleCnt="4"/>
      <dgm:spPr/>
    </dgm:pt>
    <dgm:pt modelId="{83D2817A-D2A9-445D-8FB5-18B2906E3C6F}" type="pres">
      <dgm:prSet presAssocID="{17972AD7-2E8B-40CA-9770-1492271C0D11}" presName="vert1" presStyleCnt="0"/>
      <dgm:spPr/>
    </dgm:pt>
    <dgm:pt modelId="{2EDAFE1E-FFC1-41D0-B832-9E93B50DEE46}" type="pres">
      <dgm:prSet presAssocID="{B06A279C-128B-44E8-8A7E-E2B1419830BA}" presName="thickLine" presStyleLbl="alignNode1" presStyleIdx="3" presStyleCnt="4"/>
      <dgm:spPr/>
    </dgm:pt>
    <dgm:pt modelId="{2A9F2753-FE4D-4549-BB42-39D834A52F63}" type="pres">
      <dgm:prSet presAssocID="{B06A279C-128B-44E8-8A7E-E2B1419830BA}" presName="horz1" presStyleCnt="0"/>
      <dgm:spPr/>
    </dgm:pt>
    <dgm:pt modelId="{EC48A008-20A3-42DD-9D20-6414151F61A0}" type="pres">
      <dgm:prSet presAssocID="{B06A279C-128B-44E8-8A7E-E2B1419830BA}" presName="tx1" presStyleLbl="revTx" presStyleIdx="3" presStyleCnt="4"/>
      <dgm:spPr/>
    </dgm:pt>
    <dgm:pt modelId="{241FA460-746E-4F1E-814D-C84718EC9ED7}" type="pres">
      <dgm:prSet presAssocID="{B06A279C-128B-44E8-8A7E-E2B1419830BA}" presName="vert1" presStyleCnt="0"/>
      <dgm:spPr/>
    </dgm:pt>
  </dgm:ptLst>
  <dgm:cxnLst>
    <dgm:cxn modelId="{3F52CF25-5182-4765-954D-6CA57D047D08}" srcId="{3F357BD9-E230-4A4C-BA2A-001653E09D89}" destId="{1735289F-49F6-41DA-99E3-9E0A7617E656}" srcOrd="1" destOrd="0" parTransId="{88EA27C5-E4E9-4926-9E3A-103EA756FD5E}" sibTransId="{CCB0C49F-A461-4663-9BCB-9A79AD36A3CD}"/>
    <dgm:cxn modelId="{66E6C72B-55B4-4915-9DEC-C9C665CB3414}" srcId="{3F357BD9-E230-4A4C-BA2A-001653E09D89}" destId="{2A6850B3-052E-4CB1-A0E7-E11417A71C03}" srcOrd="0" destOrd="0" parTransId="{43F22EE9-701A-4E9A-9638-4052BFF187C5}" sibTransId="{C3D3BE16-C5EC-44A8-9EFF-F876DD8E714A}"/>
    <dgm:cxn modelId="{00D3C338-3AEC-4A0E-A5CF-ED30701347DF}" type="presOf" srcId="{17972AD7-2E8B-40CA-9770-1492271C0D11}" destId="{707C3F93-2C8D-4EC9-A02F-F261C4C8F8D0}" srcOrd="0" destOrd="0" presId="urn:microsoft.com/office/officeart/2008/layout/LinedList"/>
    <dgm:cxn modelId="{59B9DF55-EC45-4B38-9BD4-D483E9E07B4D}" type="presOf" srcId="{B06A279C-128B-44E8-8A7E-E2B1419830BA}" destId="{EC48A008-20A3-42DD-9D20-6414151F61A0}" srcOrd="0" destOrd="0" presId="urn:microsoft.com/office/officeart/2008/layout/LinedList"/>
    <dgm:cxn modelId="{6C465257-DB1D-4F38-AD1C-5709E5C8C62F}" srcId="{3F357BD9-E230-4A4C-BA2A-001653E09D89}" destId="{17972AD7-2E8B-40CA-9770-1492271C0D11}" srcOrd="2" destOrd="0" parTransId="{949668FD-BD1D-4852-AC56-5F1D7892F820}" sibTransId="{35C71F88-2693-40B1-B6C5-F5C11EF6AFFE}"/>
    <dgm:cxn modelId="{EE131880-000B-4EA7-A02E-B6661D50D371}" type="presOf" srcId="{3F357BD9-E230-4A4C-BA2A-001653E09D89}" destId="{8C211A02-3643-4E64-91F3-D55DF0791F51}" srcOrd="0" destOrd="0" presId="urn:microsoft.com/office/officeart/2008/layout/LinedList"/>
    <dgm:cxn modelId="{DB05BC9C-D7CB-41F8-81A8-9DA3452300E3}" srcId="{3F357BD9-E230-4A4C-BA2A-001653E09D89}" destId="{B06A279C-128B-44E8-8A7E-E2B1419830BA}" srcOrd="3" destOrd="0" parTransId="{CB386DB2-C141-4923-B941-36C5C2E15EA5}" sibTransId="{CAB4F1A0-6082-466F-8380-BA45F4021BE8}"/>
    <dgm:cxn modelId="{3717E8D1-F6CF-49F4-ABB4-9B25BF9147E7}" type="presOf" srcId="{2A6850B3-052E-4CB1-A0E7-E11417A71C03}" destId="{62A203A8-F52F-41E0-9F5B-3BAD02C053E2}" srcOrd="0" destOrd="0" presId="urn:microsoft.com/office/officeart/2008/layout/LinedList"/>
    <dgm:cxn modelId="{32F7FBF7-0F4F-4BB5-A155-C3C55526C85A}" type="presOf" srcId="{1735289F-49F6-41DA-99E3-9E0A7617E656}" destId="{644BA07A-C869-4877-A5BB-E431BD09C3EF}" srcOrd="0" destOrd="0" presId="urn:microsoft.com/office/officeart/2008/layout/LinedList"/>
    <dgm:cxn modelId="{9A71B9B5-10D1-4ADC-8056-521A9B8EA243}" type="presParOf" srcId="{8C211A02-3643-4E64-91F3-D55DF0791F51}" destId="{343503B2-B2FE-4E59-9042-6F3ED9E0FDD5}" srcOrd="0" destOrd="0" presId="urn:microsoft.com/office/officeart/2008/layout/LinedList"/>
    <dgm:cxn modelId="{24BFA233-3E2C-4DFA-8FD8-7FA7C4CECB3C}" type="presParOf" srcId="{8C211A02-3643-4E64-91F3-D55DF0791F51}" destId="{91FF1320-EEE8-473F-AB12-D822F53A4ED5}" srcOrd="1" destOrd="0" presId="urn:microsoft.com/office/officeart/2008/layout/LinedList"/>
    <dgm:cxn modelId="{C1274923-EB85-418B-9C6D-99FA4ABD2CDF}" type="presParOf" srcId="{91FF1320-EEE8-473F-AB12-D822F53A4ED5}" destId="{62A203A8-F52F-41E0-9F5B-3BAD02C053E2}" srcOrd="0" destOrd="0" presId="urn:microsoft.com/office/officeart/2008/layout/LinedList"/>
    <dgm:cxn modelId="{7DA83D1F-F045-4710-B12A-423E54E56A94}" type="presParOf" srcId="{91FF1320-EEE8-473F-AB12-D822F53A4ED5}" destId="{7B00CF82-0324-4ADD-83D0-EE0ADC0B27EC}" srcOrd="1" destOrd="0" presId="urn:microsoft.com/office/officeart/2008/layout/LinedList"/>
    <dgm:cxn modelId="{3D51FF6A-0E41-4261-90D8-552E6A51A724}" type="presParOf" srcId="{8C211A02-3643-4E64-91F3-D55DF0791F51}" destId="{4A01489E-8A84-40FB-96FE-29B692F3E586}" srcOrd="2" destOrd="0" presId="urn:microsoft.com/office/officeart/2008/layout/LinedList"/>
    <dgm:cxn modelId="{FAECAC34-81CC-4250-B244-B2889ED9777B}" type="presParOf" srcId="{8C211A02-3643-4E64-91F3-D55DF0791F51}" destId="{1FABF7B4-CCEC-4ECC-A2EC-DD9CD3E8A9EC}" srcOrd="3" destOrd="0" presId="urn:microsoft.com/office/officeart/2008/layout/LinedList"/>
    <dgm:cxn modelId="{F495E2D1-2244-46DD-96D4-B8D7F8EB7628}" type="presParOf" srcId="{1FABF7B4-CCEC-4ECC-A2EC-DD9CD3E8A9EC}" destId="{644BA07A-C869-4877-A5BB-E431BD09C3EF}" srcOrd="0" destOrd="0" presId="urn:microsoft.com/office/officeart/2008/layout/LinedList"/>
    <dgm:cxn modelId="{0E8FF62B-B705-4D39-BBD1-23FD4610535F}" type="presParOf" srcId="{1FABF7B4-CCEC-4ECC-A2EC-DD9CD3E8A9EC}" destId="{7D0390A9-0B2B-467B-819D-F7102FB74452}" srcOrd="1" destOrd="0" presId="urn:microsoft.com/office/officeart/2008/layout/LinedList"/>
    <dgm:cxn modelId="{5A6C8058-4E62-4286-BCE8-5451F7EB5FB2}" type="presParOf" srcId="{8C211A02-3643-4E64-91F3-D55DF0791F51}" destId="{729C89B7-BDB4-487F-A6AC-BD42230870E9}" srcOrd="4" destOrd="0" presId="urn:microsoft.com/office/officeart/2008/layout/LinedList"/>
    <dgm:cxn modelId="{427880CA-62B7-4D64-AB2A-FA218B331E5E}" type="presParOf" srcId="{8C211A02-3643-4E64-91F3-D55DF0791F51}" destId="{BEEBE3BD-D3B9-43B0-AC03-A8DA49D29D26}" srcOrd="5" destOrd="0" presId="urn:microsoft.com/office/officeart/2008/layout/LinedList"/>
    <dgm:cxn modelId="{FB251285-1E4B-4627-93FF-259AAA010DBA}" type="presParOf" srcId="{BEEBE3BD-D3B9-43B0-AC03-A8DA49D29D26}" destId="{707C3F93-2C8D-4EC9-A02F-F261C4C8F8D0}" srcOrd="0" destOrd="0" presId="urn:microsoft.com/office/officeart/2008/layout/LinedList"/>
    <dgm:cxn modelId="{4FE37985-4378-42A6-8123-335DDA3CCF7F}" type="presParOf" srcId="{BEEBE3BD-D3B9-43B0-AC03-A8DA49D29D26}" destId="{83D2817A-D2A9-445D-8FB5-18B2906E3C6F}" srcOrd="1" destOrd="0" presId="urn:microsoft.com/office/officeart/2008/layout/LinedList"/>
    <dgm:cxn modelId="{6F8EBA45-ECA8-4021-8094-FD8CF7DD4E53}" type="presParOf" srcId="{8C211A02-3643-4E64-91F3-D55DF0791F51}" destId="{2EDAFE1E-FFC1-41D0-B832-9E93B50DEE46}" srcOrd="6" destOrd="0" presId="urn:microsoft.com/office/officeart/2008/layout/LinedList"/>
    <dgm:cxn modelId="{C1956AE1-7064-444F-ABDF-A7A62D498C30}" type="presParOf" srcId="{8C211A02-3643-4E64-91F3-D55DF0791F51}" destId="{2A9F2753-FE4D-4549-BB42-39D834A52F63}" srcOrd="7" destOrd="0" presId="urn:microsoft.com/office/officeart/2008/layout/LinedList"/>
    <dgm:cxn modelId="{3F3A6083-E4FA-48FC-8841-F590369943AA}" type="presParOf" srcId="{2A9F2753-FE4D-4549-BB42-39D834A52F63}" destId="{EC48A008-20A3-42DD-9D20-6414151F61A0}" srcOrd="0" destOrd="0" presId="urn:microsoft.com/office/officeart/2008/layout/LinedList"/>
    <dgm:cxn modelId="{72641D60-DE17-4817-AC04-2C1AA1E798E0}" type="presParOf" srcId="{2A9F2753-FE4D-4549-BB42-39D834A52F63}" destId="{241FA460-746E-4F1E-814D-C84718EC9ED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4B885E9C-9072-4780-BFFE-869A59A4B75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8E5C2EB8-AA6E-48BC-8DC8-F4C413EE75E2}">
      <dgm:prSet/>
      <dgm:spPr/>
      <dgm:t>
        <a:bodyPr/>
        <a:lstStyle/>
        <a:p>
          <a:r>
            <a:rPr lang="it-IT" dirty="0"/>
            <a:t>Scarsa ampiezza di vedute</a:t>
          </a:r>
        </a:p>
      </dgm:t>
    </dgm:pt>
    <dgm:pt modelId="{AED1F99B-0B07-45FA-8A21-31E1FC671E55}" type="parTrans" cxnId="{E1D7440D-2258-4C7E-A12D-8C1172D490DB}">
      <dgm:prSet/>
      <dgm:spPr/>
      <dgm:t>
        <a:bodyPr/>
        <a:lstStyle/>
        <a:p>
          <a:endParaRPr lang="it-IT"/>
        </a:p>
      </dgm:t>
    </dgm:pt>
    <dgm:pt modelId="{EB4B0E36-E892-4C9E-814A-EB2718D54DE9}" type="sibTrans" cxnId="{E1D7440D-2258-4C7E-A12D-8C1172D490DB}">
      <dgm:prSet/>
      <dgm:spPr/>
      <dgm:t>
        <a:bodyPr/>
        <a:lstStyle/>
        <a:p>
          <a:endParaRPr lang="it-IT"/>
        </a:p>
      </dgm:t>
    </dgm:pt>
    <dgm:pt modelId="{5C691649-44D4-4B0B-9CEC-57E327C721BF}">
      <dgm:prSet/>
      <dgm:spPr/>
      <dgm:t>
        <a:bodyPr/>
        <a:lstStyle/>
        <a:p>
          <a:r>
            <a:rPr lang="it-IT"/>
            <a:t>Mancanza di flessibilità</a:t>
          </a:r>
        </a:p>
      </dgm:t>
    </dgm:pt>
    <dgm:pt modelId="{36E05F6C-4209-4F4E-8EA0-6768B20BAA2F}" type="parTrans" cxnId="{C2B3F835-7937-42EB-9C1C-515F8FEC1C08}">
      <dgm:prSet/>
      <dgm:spPr/>
      <dgm:t>
        <a:bodyPr/>
        <a:lstStyle/>
        <a:p>
          <a:endParaRPr lang="it-IT"/>
        </a:p>
      </dgm:t>
    </dgm:pt>
    <dgm:pt modelId="{6A3203E9-BED1-49FD-ABCD-89DB0DA6AB87}" type="sibTrans" cxnId="{C2B3F835-7937-42EB-9C1C-515F8FEC1C08}">
      <dgm:prSet/>
      <dgm:spPr/>
      <dgm:t>
        <a:bodyPr/>
        <a:lstStyle/>
        <a:p>
          <a:endParaRPr lang="it-IT"/>
        </a:p>
      </dgm:t>
    </dgm:pt>
    <dgm:pt modelId="{06192F67-1567-41F9-B447-8618EEC17C08}">
      <dgm:prSet/>
      <dgm:spPr/>
      <dgm:t>
        <a:bodyPr/>
        <a:lstStyle/>
        <a:p>
          <a:r>
            <a:rPr lang="it-IT"/>
            <a:t>Incapacità di cogliere le relazioni</a:t>
          </a:r>
        </a:p>
      </dgm:t>
    </dgm:pt>
    <dgm:pt modelId="{4884563A-64CF-4D97-9FDA-D5839F7EF9D8}" type="parTrans" cxnId="{01057B30-8316-49CF-A783-7278A8E49BD2}">
      <dgm:prSet/>
      <dgm:spPr/>
      <dgm:t>
        <a:bodyPr/>
        <a:lstStyle/>
        <a:p>
          <a:endParaRPr lang="it-IT"/>
        </a:p>
      </dgm:t>
    </dgm:pt>
    <dgm:pt modelId="{1E924722-AB2C-42CA-BADF-700886E8F970}" type="sibTrans" cxnId="{01057B30-8316-49CF-A783-7278A8E49BD2}">
      <dgm:prSet/>
      <dgm:spPr/>
      <dgm:t>
        <a:bodyPr/>
        <a:lstStyle/>
        <a:p>
          <a:endParaRPr lang="it-IT"/>
        </a:p>
      </dgm:t>
    </dgm:pt>
    <dgm:pt modelId="{84052F44-7548-44D2-A3AB-6ED1EEA8F542}">
      <dgm:prSet/>
      <dgm:spPr/>
      <dgm:t>
        <a:bodyPr/>
        <a:lstStyle/>
        <a:p>
          <a:r>
            <a:rPr lang="it-IT"/>
            <a:t>Incapacità di distinzione tra cause ed effetti</a:t>
          </a:r>
        </a:p>
      </dgm:t>
    </dgm:pt>
    <dgm:pt modelId="{172A3908-7205-4879-BD01-B77F2CA434F6}" type="parTrans" cxnId="{D2708870-DCB1-4751-B748-B19EC0ACC8DB}">
      <dgm:prSet/>
      <dgm:spPr/>
      <dgm:t>
        <a:bodyPr/>
        <a:lstStyle/>
        <a:p>
          <a:endParaRPr lang="it-IT"/>
        </a:p>
      </dgm:t>
    </dgm:pt>
    <dgm:pt modelId="{62387D17-3D62-4256-B45B-AA165B34A132}" type="sibTrans" cxnId="{D2708870-DCB1-4751-B748-B19EC0ACC8DB}">
      <dgm:prSet/>
      <dgm:spPr/>
      <dgm:t>
        <a:bodyPr/>
        <a:lstStyle/>
        <a:p>
          <a:endParaRPr lang="it-IT"/>
        </a:p>
      </dgm:t>
    </dgm:pt>
    <dgm:pt modelId="{62BE23A3-819D-4F5E-8138-226949654214}" type="pres">
      <dgm:prSet presAssocID="{4B885E9C-9072-4780-BFFE-869A59A4B75F}" presName="vert0" presStyleCnt="0">
        <dgm:presLayoutVars>
          <dgm:dir/>
          <dgm:animOne val="branch"/>
          <dgm:animLvl val="lvl"/>
        </dgm:presLayoutVars>
      </dgm:prSet>
      <dgm:spPr/>
    </dgm:pt>
    <dgm:pt modelId="{81D49C24-3BDC-4852-98B1-F7594AB28E6A}" type="pres">
      <dgm:prSet presAssocID="{8E5C2EB8-AA6E-48BC-8DC8-F4C413EE75E2}" presName="thickLine" presStyleLbl="alignNode1" presStyleIdx="0" presStyleCnt="4"/>
      <dgm:spPr/>
    </dgm:pt>
    <dgm:pt modelId="{9CE9B32D-534E-4C20-83AD-44C42C20FAD2}" type="pres">
      <dgm:prSet presAssocID="{8E5C2EB8-AA6E-48BC-8DC8-F4C413EE75E2}" presName="horz1" presStyleCnt="0"/>
      <dgm:spPr/>
    </dgm:pt>
    <dgm:pt modelId="{D6BAE9B4-365A-41D7-ADD4-CD21E5277884}" type="pres">
      <dgm:prSet presAssocID="{8E5C2EB8-AA6E-48BC-8DC8-F4C413EE75E2}" presName="tx1" presStyleLbl="revTx" presStyleIdx="0" presStyleCnt="4"/>
      <dgm:spPr/>
    </dgm:pt>
    <dgm:pt modelId="{1D61D18E-B3CE-43E2-99EF-32884FEB60EB}" type="pres">
      <dgm:prSet presAssocID="{8E5C2EB8-AA6E-48BC-8DC8-F4C413EE75E2}" presName="vert1" presStyleCnt="0"/>
      <dgm:spPr/>
    </dgm:pt>
    <dgm:pt modelId="{9B4C3512-812D-42EE-92A3-0203AA66BA03}" type="pres">
      <dgm:prSet presAssocID="{5C691649-44D4-4B0B-9CEC-57E327C721BF}" presName="thickLine" presStyleLbl="alignNode1" presStyleIdx="1" presStyleCnt="4"/>
      <dgm:spPr/>
    </dgm:pt>
    <dgm:pt modelId="{2D6DD5DD-987E-4C7C-9244-46F078E24976}" type="pres">
      <dgm:prSet presAssocID="{5C691649-44D4-4B0B-9CEC-57E327C721BF}" presName="horz1" presStyleCnt="0"/>
      <dgm:spPr/>
    </dgm:pt>
    <dgm:pt modelId="{80CC13EA-C9F5-472C-804E-E1DF1DDD0BAF}" type="pres">
      <dgm:prSet presAssocID="{5C691649-44D4-4B0B-9CEC-57E327C721BF}" presName="tx1" presStyleLbl="revTx" presStyleIdx="1" presStyleCnt="4"/>
      <dgm:spPr/>
    </dgm:pt>
    <dgm:pt modelId="{8DB76003-477B-4E83-932A-79F9C57BA2AC}" type="pres">
      <dgm:prSet presAssocID="{5C691649-44D4-4B0B-9CEC-57E327C721BF}" presName="vert1" presStyleCnt="0"/>
      <dgm:spPr/>
    </dgm:pt>
    <dgm:pt modelId="{F6923658-1D1F-4F00-A44B-B96E43D638E0}" type="pres">
      <dgm:prSet presAssocID="{06192F67-1567-41F9-B447-8618EEC17C08}" presName="thickLine" presStyleLbl="alignNode1" presStyleIdx="2" presStyleCnt="4"/>
      <dgm:spPr/>
    </dgm:pt>
    <dgm:pt modelId="{DAF2A712-F7F8-4228-95D5-DAF29292CE22}" type="pres">
      <dgm:prSet presAssocID="{06192F67-1567-41F9-B447-8618EEC17C08}" presName="horz1" presStyleCnt="0"/>
      <dgm:spPr/>
    </dgm:pt>
    <dgm:pt modelId="{717A49D3-C793-4230-AE74-5F26631C0979}" type="pres">
      <dgm:prSet presAssocID="{06192F67-1567-41F9-B447-8618EEC17C08}" presName="tx1" presStyleLbl="revTx" presStyleIdx="2" presStyleCnt="4"/>
      <dgm:spPr/>
    </dgm:pt>
    <dgm:pt modelId="{2E486B7D-2D64-4C73-8A38-19F06334ABB7}" type="pres">
      <dgm:prSet presAssocID="{06192F67-1567-41F9-B447-8618EEC17C08}" presName="vert1" presStyleCnt="0"/>
      <dgm:spPr/>
    </dgm:pt>
    <dgm:pt modelId="{2932BBCF-A88B-450B-A366-75D03AF9B9DB}" type="pres">
      <dgm:prSet presAssocID="{84052F44-7548-44D2-A3AB-6ED1EEA8F542}" presName="thickLine" presStyleLbl="alignNode1" presStyleIdx="3" presStyleCnt="4"/>
      <dgm:spPr/>
    </dgm:pt>
    <dgm:pt modelId="{B5E5BE2C-154B-43DB-B852-78D731A32BE6}" type="pres">
      <dgm:prSet presAssocID="{84052F44-7548-44D2-A3AB-6ED1EEA8F542}" presName="horz1" presStyleCnt="0"/>
      <dgm:spPr/>
    </dgm:pt>
    <dgm:pt modelId="{1A1FFE75-2406-4686-BDE4-ED55C4274EE2}" type="pres">
      <dgm:prSet presAssocID="{84052F44-7548-44D2-A3AB-6ED1EEA8F542}" presName="tx1" presStyleLbl="revTx" presStyleIdx="3" presStyleCnt="4"/>
      <dgm:spPr/>
    </dgm:pt>
    <dgm:pt modelId="{E114598A-A68D-4786-A9E1-2A4E7B7FFC86}" type="pres">
      <dgm:prSet presAssocID="{84052F44-7548-44D2-A3AB-6ED1EEA8F542}" presName="vert1" presStyleCnt="0"/>
      <dgm:spPr/>
    </dgm:pt>
  </dgm:ptLst>
  <dgm:cxnLst>
    <dgm:cxn modelId="{E1D7440D-2258-4C7E-A12D-8C1172D490DB}" srcId="{4B885E9C-9072-4780-BFFE-869A59A4B75F}" destId="{8E5C2EB8-AA6E-48BC-8DC8-F4C413EE75E2}" srcOrd="0" destOrd="0" parTransId="{AED1F99B-0B07-45FA-8A21-31E1FC671E55}" sibTransId="{EB4B0E36-E892-4C9E-814A-EB2718D54DE9}"/>
    <dgm:cxn modelId="{01057B30-8316-49CF-A783-7278A8E49BD2}" srcId="{4B885E9C-9072-4780-BFFE-869A59A4B75F}" destId="{06192F67-1567-41F9-B447-8618EEC17C08}" srcOrd="2" destOrd="0" parTransId="{4884563A-64CF-4D97-9FDA-D5839F7EF9D8}" sibTransId="{1E924722-AB2C-42CA-BADF-700886E8F970}"/>
    <dgm:cxn modelId="{C2B3F835-7937-42EB-9C1C-515F8FEC1C08}" srcId="{4B885E9C-9072-4780-BFFE-869A59A4B75F}" destId="{5C691649-44D4-4B0B-9CEC-57E327C721BF}" srcOrd="1" destOrd="0" parTransId="{36E05F6C-4209-4F4E-8EA0-6768B20BAA2F}" sibTransId="{6A3203E9-BED1-49FD-ABCD-89DB0DA6AB87}"/>
    <dgm:cxn modelId="{DD2C6F36-775D-4E50-A55F-3AF671CBC0A9}" type="presOf" srcId="{8E5C2EB8-AA6E-48BC-8DC8-F4C413EE75E2}" destId="{D6BAE9B4-365A-41D7-ADD4-CD21E5277884}" srcOrd="0" destOrd="0" presId="urn:microsoft.com/office/officeart/2008/layout/LinedList"/>
    <dgm:cxn modelId="{B9057839-6A29-4B43-8815-1D23158D9D5C}" type="presOf" srcId="{5C691649-44D4-4B0B-9CEC-57E327C721BF}" destId="{80CC13EA-C9F5-472C-804E-E1DF1DDD0BAF}" srcOrd="0" destOrd="0" presId="urn:microsoft.com/office/officeart/2008/layout/LinedList"/>
    <dgm:cxn modelId="{0E5CDF49-4695-4344-90A2-71A9C5F87215}" type="presOf" srcId="{06192F67-1567-41F9-B447-8618EEC17C08}" destId="{717A49D3-C793-4230-AE74-5F26631C0979}" srcOrd="0" destOrd="0" presId="urn:microsoft.com/office/officeart/2008/layout/LinedList"/>
    <dgm:cxn modelId="{D2708870-DCB1-4751-B748-B19EC0ACC8DB}" srcId="{4B885E9C-9072-4780-BFFE-869A59A4B75F}" destId="{84052F44-7548-44D2-A3AB-6ED1EEA8F542}" srcOrd="3" destOrd="0" parTransId="{172A3908-7205-4879-BD01-B77F2CA434F6}" sibTransId="{62387D17-3D62-4256-B45B-AA165B34A132}"/>
    <dgm:cxn modelId="{BC04D059-149F-4091-B7CB-CAFC5B4AC4E7}" type="presOf" srcId="{4B885E9C-9072-4780-BFFE-869A59A4B75F}" destId="{62BE23A3-819D-4F5E-8138-226949654214}" srcOrd="0" destOrd="0" presId="urn:microsoft.com/office/officeart/2008/layout/LinedList"/>
    <dgm:cxn modelId="{17BCA785-79C3-4DD9-82E6-2518A070512C}" type="presOf" srcId="{84052F44-7548-44D2-A3AB-6ED1EEA8F542}" destId="{1A1FFE75-2406-4686-BDE4-ED55C4274EE2}" srcOrd="0" destOrd="0" presId="urn:microsoft.com/office/officeart/2008/layout/LinedList"/>
    <dgm:cxn modelId="{51C30F59-5C09-4601-B69E-F963184DD270}" type="presParOf" srcId="{62BE23A3-819D-4F5E-8138-226949654214}" destId="{81D49C24-3BDC-4852-98B1-F7594AB28E6A}" srcOrd="0" destOrd="0" presId="urn:microsoft.com/office/officeart/2008/layout/LinedList"/>
    <dgm:cxn modelId="{340F95E4-64B5-42C0-AACC-D1F94EE647DA}" type="presParOf" srcId="{62BE23A3-819D-4F5E-8138-226949654214}" destId="{9CE9B32D-534E-4C20-83AD-44C42C20FAD2}" srcOrd="1" destOrd="0" presId="urn:microsoft.com/office/officeart/2008/layout/LinedList"/>
    <dgm:cxn modelId="{848D25A8-426B-490F-8911-EA490F851C0B}" type="presParOf" srcId="{9CE9B32D-534E-4C20-83AD-44C42C20FAD2}" destId="{D6BAE9B4-365A-41D7-ADD4-CD21E5277884}" srcOrd="0" destOrd="0" presId="urn:microsoft.com/office/officeart/2008/layout/LinedList"/>
    <dgm:cxn modelId="{98696013-C590-4A11-AB48-2380DAA620E0}" type="presParOf" srcId="{9CE9B32D-534E-4C20-83AD-44C42C20FAD2}" destId="{1D61D18E-B3CE-43E2-99EF-32884FEB60EB}" srcOrd="1" destOrd="0" presId="urn:microsoft.com/office/officeart/2008/layout/LinedList"/>
    <dgm:cxn modelId="{5326CECC-3838-41A1-8F80-DE2780BD01FB}" type="presParOf" srcId="{62BE23A3-819D-4F5E-8138-226949654214}" destId="{9B4C3512-812D-42EE-92A3-0203AA66BA03}" srcOrd="2" destOrd="0" presId="urn:microsoft.com/office/officeart/2008/layout/LinedList"/>
    <dgm:cxn modelId="{FF770C1F-8E6A-4D0E-9AA5-67D578D16F01}" type="presParOf" srcId="{62BE23A3-819D-4F5E-8138-226949654214}" destId="{2D6DD5DD-987E-4C7C-9244-46F078E24976}" srcOrd="3" destOrd="0" presId="urn:microsoft.com/office/officeart/2008/layout/LinedList"/>
    <dgm:cxn modelId="{7BD316BB-D2BC-4680-B059-F0FBEAA975CB}" type="presParOf" srcId="{2D6DD5DD-987E-4C7C-9244-46F078E24976}" destId="{80CC13EA-C9F5-472C-804E-E1DF1DDD0BAF}" srcOrd="0" destOrd="0" presId="urn:microsoft.com/office/officeart/2008/layout/LinedList"/>
    <dgm:cxn modelId="{1C076491-C5A7-44D2-AACF-2F28B69D56BA}" type="presParOf" srcId="{2D6DD5DD-987E-4C7C-9244-46F078E24976}" destId="{8DB76003-477B-4E83-932A-79F9C57BA2AC}" srcOrd="1" destOrd="0" presId="urn:microsoft.com/office/officeart/2008/layout/LinedList"/>
    <dgm:cxn modelId="{A5C788B2-F168-464D-90EA-8E794B7F45CC}" type="presParOf" srcId="{62BE23A3-819D-4F5E-8138-226949654214}" destId="{F6923658-1D1F-4F00-A44B-B96E43D638E0}" srcOrd="4" destOrd="0" presId="urn:microsoft.com/office/officeart/2008/layout/LinedList"/>
    <dgm:cxn modelId="{B9499CC5-4B36-4554-9310-86CBD56B9562}" type="presParOf" srcId="{62BE23A3-819D-4F5E-8138-226949654214}" destId="{DAF2A712-F7F8-4228-95D5-DAF29292CE22}" srcOrd="5" destOrd="0" presId="urn:microsoft.com/office/officeart/2008/layout/LinedList"/>
    <dgm:cxn modelId="{1C9AF2C5-A2A2-4566-BAD2-CF8747E2AC33}" type="presParOf" srcId="{DAF2A712-F7F8-4228-95D5-DAF29292CE22}" destId="{717A49D3-C793-4230-AE74-5F26631C0979}" srcOrd="0" destOrd="0" presId="urn:microsoft.com/office/officeart/2008/layout/LinedList"/>
    <dgm:cxn modelId="{7B6F4578-633A-445E-B59F-0128948EBA30}" type="presParOf" srcId="{DAF2A712-F7F8-4228-95D5-DAF29292CE22}" destId="{2E486B7D-2D64-4C73-8A38-19F06334ABB7}" srcOrd="1" destOrd="0" presId="urn:microsoft.com/office/officeart/2008/layout/LinedList"/>
    <dgm:cxn modelId="{B069863B-A09B-47E8-86B5-B72908A2D72E}" type="presParOf" srcId="{62BE23A3-819D-4F5E-8138-226949654214}" destId="{2932BBCF-A88B-450B-A366-75D03AF9B9DB}" srcOrd="6" destOrd="0" presId="urn:microsoft.com/office/officeart/2008/layout/LinedList"/>
    <dgm:cxn modelId="{D5C324BE-43B5-4893-82DD-5CB6E0697F10}" type="presParOf" srcId="{62BE23A3-819D-4F5E-8138-226949654214}" destId="{B5E5BE2C-154B-43DB-B852-78D731A32BE6}" srcOrd="7" destOrd="0" presId="urn:microsoft.com/office/officeart/2008/layout/LinedList"/>
    <dgm:cxn modelId="{C1C4FA38-3736-48C5-B5F7-05BEE9199F07}" type="presParOf" srcId="{B5E5BE2C-154B-43DB-B852-78D731A32BE6}" destId="{1A1FFE75-2406-4686-BDE4-ED55C4274EE2}" srcOrd="0" destOrd="0" presId="urn:microsoft.com/office/officeart/2008/layout/LinedList"/>
    <dgm:cxn modelId="{208A44BE-A857-4879-B97B-EFA534778E2E}" type="presParOf" srcId="{B5E5BE2C-154B-43DB-B852-78D731A32BE6}" destId="{E114598A-A68D-4786-A9E1-2A4E7B7FFC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504C114-99E1-4C3C-987D-FBC0FBE1651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700154CA-355D-4350-80B7-24F564AF5266}">
      <dgm:prSet/>
      <dgm:spPr/>
      <dgm:t>
        <a:bodyPr/>
        <a:lstStyle/>
        <a:p>
          <a:r>
            <a:rPr lang="it-IT"/>
            <a:t>Tempo</a:t>
          </a:r>
        </a:p>
      </dgm:t>
    </dgm:pt>
    <dgm:pt modelId="{581EE800-40CA-4EEC-B7D6-D6A896DA16DF}" type="parTrans" cxnId="{69BF9A0B-CBA3-4F2D-93B3-83010507EE26}">
      <dgm:prSet/>
      <dgm:spPr/>
      <dgm:t>
        <a:bodyPr/>
        <a:lstStyle/>
        <a:p>
          <a:endParaRPr lang="it-IT"/>
        </a:p>
      </dgm:t>
    </dgm:pt>
    <dgm:pt modelId="{3E67CCDB-20C2-4059-9FCE-913BE5F77C5B}" type="sibTrans" cxnId="{69BF9A0B-CBA3-4F2D-93B3-83010507EE26}">
      <dgm:prSet/>
      <dgm:spPr/>
      <dgm:t>
        <a:bodyPr/>
        <a:lstStyle/>
        <a:p>
          <a:endParaRPr lang="it-IT"/>
        </a:p>
      </dgm:t>
    </dgm:pt>
    <dgm:pt modelId="{252B8BC6-D027-4F79-BC89-7AAF92FDC712}">
      <dgm:prSet/>
      <dgm:spPr/>
      <dgm:t>
        <a:bodyPr/>
        <a:lstStyle/>
        <a:p>
          <a:r>
            <a:rPr lang="it-IT" dirty="0"/>
            <a:t>Perché cambiare</a:t>
          </a:r>
        </a:p>
      </dgm:t>
    </dgm:pt>
    <dgm:pt modelId="{F9B3CC46-422C-4D6A-9AF8-57017BE243FA}" type="parTrans" cxnId="{1F69D395-C30E-464C-86ED-D7AD7C975273}">
      <dgm:prSet/>
      <dgm:spPr/>
      <dgm:t>
        <a:bodyPr/>
        <a:lstStyle/>
        <a:p>
          <a:endParaRPr lang="it-IT"/>
        </a:p>
      </dgm:t>
    </dgm:pt>
    <dgm:pt modelId="{703CE566-DD11-44A3-BE3E-FDC3F4AD9140}" type="sibTrans" cxnId="{1F69D395-C30E-464C-86ED-D7AD7C975273}">
      <dgm:prSet/>
      <dgm:spPr/>
      <dgm:t>
        <a:bodyPr/>
        <a:lstStyle/>
        <a:p>
          <a:endParaRPr lang="it-IT"/>
        </a:p>
      </dgm:t>
    </dgm:pt>
    <dgm:pt modelId="{1D05A943-EB4E-4977-B583-FF17838B4C4C}">
      <dgm:prSet/>
      <dgm:spPr/>
      <dgm:t>
        <a:bodyPr/>
        <a:lstStyle/>
        <a:p>
          <a:r>
            <a:rPr lang="it-IT"/>
            <a:t>Per abitudine non ci serve essere creativi</a:t>
          </a:r>
        </a:p>
      </dgm:t>
    </dgm:pt>
    <dgm:pt modelId="{EB271126-87C1-4BB8-AAFE-8EA9F7F49DC1}" type="parTrans" cxnId="{7CF9F46B-2ACD-4EAE-825C-00E7DC9DAC88}">
      <dgm:prSet/>
      <dgm:spPr/>
      <dgm:t>
        <a:bodyPr/>
        <a:lstStyle/>
        <a:p>
          <a:endParaRPr lang="it-IT"/>
        </a:p>
      </dgm:t>
    </dgm:pt>
    <dgm:pt modelId="{2AA344EE-0561-4576-8FA8-2E8A509BEAA0}" type="sibTrans" cxnId="{7CF9F46B-2ACD-4EAE-825C-00E7DC9DAC88}">
      <dgm:prSet/>
      <dgm:spPr/>
      <dgm:t>
        <a:bodyPr/>
        <a:lstStyle/>
        <a:p>
          <a:endParaRPr lang="it-IT"/>
        </a:p>
      </dgm:t>
    </dgm:pt>
    <dgm:pt modelId="{F3FA967D-622E-4D26-B632-F728FA0BE9C2}">
      <dgm:prSet/>
      <dgm:spPr/>
      <dgm:t>
        <a:bodyPr/>
        <a:lstStyle/>
        <a:p>
          <a:r>
            <a:rPr lang="it-IT"/>
            <a:t>Routine</a:t>
          </a:r>
        </a:p>
      </dgm:t>
    </dgm:pt>
    <dgm:pt modelId="{13F86CF9-75D1-482B-8EFB-E4B9A747D8B0}" type="parTrans" cxnId="{91952B7A-8F98-49B8-9312-1197CD20F67A}">
      <dgm:prSet/>
      <dgm:spPr/>
      <dgm:t>
        <a:bodyPr/>
        <a:lstStyle/>
        <a:p>
          <a:endParaRPr lang="it-IT"/>
        </a:p>
      </dgm:t>
    </dgm:pt>
    <dgm:pt modelId="{B8D309B0-1E98-4754-8B8D-3967C6013EFD}" type="sibTrans" cxnId="{91952B7A-8F98-49B8-9312-1197CD20F67A}">
      <dgm:prSet/>
      <dgm:spPr/>
      <dgm:t>
        <a:bodyPr/>
        <a:lstStyle/>
        <a:p>
          <a:endParaRPr lang="it-IT"/>
        </a:p>
      </dgm:t>
    </dgm:pt>
    <dgm:pt modelId="{23C86066-04E0-4FE5-9709-B420CF07ECAD}">
      <dgm:prSet/>
      <dgm:spPr/>
      <dgm:t>
        <a:bodyPr/>
        <a:lstStyle/>
        <a:p>
          <a:r>
            <a:rPr lang="it-IT"/>
            <a:t>Non ci è stato chiesto di essere creativi</a:t>
          </a:r>
        </a:p>
      </dgm:t>
    </dgm:pt>
    <dgm:pt modelId="{5EFB9A03-86A4-49C2-906D-62DAE99335E1}" type="parTrans" cxnId="{90075CD7-43F5-4DEE-BD15-5AF1AB3E3E34}">
      <dgm:prSet/>
      <dgm:spPr/>
      <dgm:t>
        <a:bodyPr/>
        <a:lstStyle/>
        <a:p>
          <a:endParaRPr lang="it-IT"/>
        </a:p>
      </dgm:t>
    </dgm:pt>
    <dgm:pt modelId="{B85B323D-7C2B-4F50-804B-80D0E83CFEF2}" type="sibTrans" cxnId="{90075CD7-43F5-4DEE-BD15-5AF1AB3E3E34}">
      <dgm:prSet/>
      <dgm:spPr/>
      <dgm:t>
        <a:bodyPr/>
        <a:lstStyle/>
        <a:p>
          <a:endParaRPr lang="it-IT"/>
        </a:p>
      </dgm:t>
    </dgm:pt>
    <dgm:pt modelId="{EFD4547D-E9FD-4B85-85B2-4112B08F2271}">
      <dgm:prSet/>
      <dgm:spPr/>
      <dgm:t>
        <a:bodyPr/>
        <a:lstStyle/>
        <a:p>
          <a:r>
            <a:rPr lang="it-IT"/>
            <a:t>…</a:t>
          </a:r>
        </a:p>
      </dgm:t>
    </dgm:pt>
    <dgm:pt modelId="{90BA77D2-E427-441B-8988-BCC5EC507FF9}" type="parTrans" cxnId="{03F34C28-D0D3-45E7-B6DC-10F37865751C}">
      <dgm:prSet/>
      <dgm:spPr/>
      <dgm:t>
        <a:bodyPr/>
        <a:lstStyle/>
        <a:p>
          <a:endParaRPr lang="it-IT"/>
        </a:p>
      </dgm:t>
    </dgm:pt>
    <dgm:pt modelId="{32EE6880-79DE-4052-9275-E8A74DDD1240}" type="sibTrans" cxnId="{03F34C28-D0D3-45E7-B6DC-10F37865751C}">
      <dgm:prSet/>
      <dgm:spPr/>
      <dgm:t>
        <a:bodyPr/>
        <a:lstStyle/>
        <a:p>
          <a:endParaRPr lang="it-IT"/>
        </a:p>
      </dgm:t>
    </dgm:pt>
    <dgm:pt modelId="{FE88690A-75C8-410C-A807-5F50C5EAEC59}" type="pres">
      <dgm:prSet presAssocID="{F504C114-99E1-4C3C-987D-FBC0FBE16512}" presName="vert0" presStyleCnt="0">
        <dgm:presLayoutVars>
          <dgm:dir/>
          <dgm:animOne val="branch"/>
          <dgm:animLvl val="lvl"/>
        </dgm:presLayoutVars>
      </dgm:prSet>
      <dgm:spPr/>
    </dgm:pt>
    <dgm:pt modelId="{4D268F45-9746-4A20-80CA-C898A42180C0}" type="pres">
      <dgm:prSet presAssocID="{700154CA-355D-4350-80B7-24F564AF5266}" presName="thickLine" presStyleLbl="alignNode1" presStyleIdx="0" presStyleCnt="6"/>
      <dgm:spPr/>
    </dgm:pt>
    <dgm:pt modelId="{1CA7521D-50EC-46C0-9418-DBB2C1BD1529}" type="pres">
      <dgm:prSet presAssocID="{700154CA-355D-4350-80B7-24F564AF5266}" presName="horz1" presStyleCnt="0"/>
      <dgm:spPr/>
    </dgm:pt>
    <dgm:pt modelId="{D56F828A-4152-4FCB-BFFE-75E689266440}" type="pres">
      <dgm:prSet presAssocID="{700154CA-355D-4350-80B7-24F564AF5266}" presName="tx1" presStyleLbl="revTx" presStyleIdx="0" presStyleCnt="6"/>
      <dgm:spPr/>
    </dgm:pt>
    <dgm:pt modelId="{2A7CB01B-9368-47C8-8FAC-FE8022AA3FFC}" type="pres">
      <dgm:prSet presAssocID="{700154CA-355D-4350-80B7-24F564AF5266}" presName="vert1" presStyleCnt="0"/>
      <dgm:spPr/>
    </dgm:pt>
    <dgm:pt modelId="{965533B4-6BE3-42B4-ADE9-2BE708EC30DB}" type="pres">
      <dgm:prSet presAssocID="{252B8BC6-D027-4F79-BC89-7AAF92FDC712}" presName="thickLine" presStyleLbl="alignNode1" presStyleIdx="1" presStyleCnt="6"/>
      <dgm:spPr/>
    </dgm:pt>
    <dgm:pt modelId="{1FA0E83C-D400-4964-8F5C-E497991416D7}" type="pres">
      <dgm:prSet presAssocID="{252B8BC6-D027-4F79-BC89-7AAF92FDC712}" presName="horz1" presStyleCnt="0"/>
      <dgm:spPr/>
    </dgm:pt>
    <dgm:pt modelId="{0A218D12-483D-478B-AEE8-7B877D3298AB}" type="pres">
      <dgm:prSet presAssocID="{252B8BC6-D027-4F79-BC89-7AAF92FDC712}" presName="tx1" presStyleLbl="revTx" presStyleIdx="1" presStyleCnt="6"/>
      <dgm:spPr/>
    </dgm:pt>
    <dgm:pt modelId="{5A564C22-F485-4DBB-B1E0-02CEE6D27C9F}" type="pres">
      <dgm:prSet presAssocID="{252B8BC6-D027-4F79-BC89-7AAF92FDC712}" presName="vert1" presStyleCnt="0"/>
      <dgm:spPr/>
    </dgm:pt>
    <dgm:pt modelId="{70D5A2E3-A751-4796-BCCF-1AB7760F98F1}" type="pres">
      <dgm:prSet presAssocID="{1D05A943-EB4E-4977-B583-FF17838B4C4C}" presName="thickLine" presStyleLbl="alignNode1" presStyleIdx="2" presStyleCnt="6"/>
      <dgm:spPr/>
    </dgm:pt>
    <dgm:pt modelId="{B4F5FE23-A1E5-4247-9A5A-F0DDFFCE3DF4}" type="pres">
      <dgm:prSet presAssocID="{1D05A943-EB4E-4977-B583-FF17838B4C4C}" presName="horz1" presStyleCnt="0"/>
      <dgm:spPr/>
    </dgm:pt>
    <dgm:pt modelId="{F2A0E501-4C29-46F4-A89A-BE68279E473B}" type="pres">
      <dgm:prSet presAssocID="{1D05A943-EB4E-4977-B583-FF17838B4C4C}" presName="tx1" presStyleLbl="revTx" presStyleIdx="2" presStyleCnt="6"/>
      <dgm:spPr/>
    </dgm:pt>
    <dgm:pt modelId="{5BABD1F8-11B7-4551-8BCE-D8028A3ED89D}" type="pres">
      <dgm:prSet presAssocID="{1D05A943-EB4E-4977-B583-FF17838B4C4C}" presName="vert1" presStyleCnt="0"/>
      <dgm:spPr/>
    </dgm:pt>
    <dgm:pt modelId="{953E1AB2-EB68-4783-AA96-08E3250CFC77}" type="pres">
      <dgm:prSet presAssocID="{F3FA967D-622E-4D26-B632-F728FA0BE9C2}" presName="thickLine" presStyleLbl="alignNode1" presStyleIdx="3" presStyleCnt="6"/>
      <dgm:spPr/>
    </dgm:pt>
    <dgm:pt modelId="{7A3A9C06-68B3-4964-B48F-8C1F132F9DB3}" type="pres">
      <dgm:prSet presAssocID="{F3FA967D-622E-4D26-B632-F728FA0BE9C2}" presName="horz1" presStyleCnt="0"/>
      <dgm:spPr/>
    </dgm:pt>
    <dgm:pt modelId="{F4B4C4C6-8F51-4E06-8959-02CEB5C94CC0}" type="pres">
      <dgm:prSet presAssocID="{F3FA967D-622E-4D26-B632-F728FA0BE9C2}" presName="tx1" presStyleLbl="revTx" presStyleIdx="3" presStyleCnt="6"/>
      <dgm:spPr/>
    </dgm:pt>
    <dgm:pt modelId="{A71A54D3-D996-4AA9-8DDB-0D2F47A70FB6}" type="pres">
      <dgm:prSet presAssocID="{F3FA967D-622E-4D26-B632-F728FA0BE9C2}" presName="vert1" presStyleCnt="0"/>
      <dgm:spPr/>
    </dgm:pt>
    <dgm:pt modelId="{AAF879B8-8A30-4583-8D7D-90930CF38198}" type="pres">
      <dgm:prSet presAssocID="{23C86066-04E0-4FE5-9709-B420CF07ECAD}" presName="thickLine" presStyleLbl="alignNode1" presStyleIdx="4" presStyleCnt="6"/>
      <dgm:spPr/>
    </dgm:pt>
    <dgm:pt modelId="{18EBF9E6-673A-469B-AD70-399D18D7A954}" type="pres">
      <dgm:prSet presAssocID="{23C86066-04E0-4FE5-9709-B420CF07ECAD}" presName="horz1" presStyleCnt="0"/>
      <dgm:spPr/>
    </dgm:pt>
    <dgm:pt modelId="{5B78BA7B-8DC8-460A-AC3E-F28255BC4191}" type="pres">
      <dgm:prSet presAssocID="{23C86066-04E0-4FE5-9709-B420CF07ECAD}" presName="tx1" presStyleLbl="revTx" presStyleIdx="4" presStyleCnt="6"/>
      <dgm:spPr/>
    </dgm:pt>
    <dgm:pt modelId="{B6E8883A-6962-4852-846F-6C57DA65D5BE}" type="pres">
      <dgm:prSet presAssocID="{23C86066-04E0-4FE5-9709-B420CF07ECAD}" presName="vert1" presStyleCnt="0"/>
      <dgm:spPr/>
    </dgm:pt>
    <dgm:pt modelId="{4AFF9773-38CB-46D3-BB2A-4F83BC76F7D7}" type="pres">
      <dgm:prSet presAssocID="{EFD4547D-E9FD-4B85-85B2-4112B08F2271}" presName="thickLine" presStyleLbl="alignNode1" presStyleIdx="5" presStyleCnt="6"/>
      <dgm:spPr/>
    </dgm:pt>
    <dgm:pt modelId="{F7DBC58A-F8DE-47D0-BE43-A1B33A56D19C}" type="pres">
      <dgm:prSet presAssocID="{EFD4547D-E9FD-4B85-85B2-4112B08F2271}" presName="horz1" presStyleCnt="0"/>
      <dgm:spPr/>
    </dgm:pt>
    <dgm:pt modelId="{C85E6F26-9DEB-4CF8-AD78-6BD60D52FB4A}" type="pres">
      <dgm:prSet presAssocID="{EFD4547D-E9FD-4B85-85B2-4112B08F2271}" presName="tx1" presStyleLbl="revTx" presStyleIdx="5" presStyleCnt="6"/>
      <dgm:spPr/>
    </dgm:pt>
    <dgm:pt modelId="{D49137B2-F734-4C81-BE86-EB8B3C17586C}" type="pres">
      <dgm:prSet presAssocID="{EFD4547D-E9FD-4B85-85B2-4112B08F2271}" presName="vert1" presStyleCnt="0"/>
      <dgm:spPr/>
    </dgm:pt>
  </dgm:ptLst>
  <dgm:cxnLst>
    <dgm:cxn modelId="{365E4300-0504-4513-A6AD-667288BA0313}" type="presOf" srcId="{F3FA967D-622E-4D26-B632-F728FA0BE9C2}" destId="{F4B4C4C6-8F51-4E06-8959-02CEB5C94CC0}" srcOrd="0" destOrd="0" presId="urn:microsoft.com/office/officeart/2008/layout/LinedList"/>
    <dgm:cxn modelId="{69BF9A0B-CBA3-4F2D-93B3-83010507EE26}" srcId="{F504C114-99E1-4C3C-987D-FBC0FBE16512}" destId="{700154CA-355D-4350-80B7-24F564AF5266}" srcOrd="0" destOrd="0" parTransId="{581EE800-40CA-4EEC-B7D6-D6A896DA16DF}" sibTransId="{3E67CCDB-20C2-4059-9FCE-913BE5F77C5B}"/>
    <dgm:cxn modelId="{9135CC0F-FE84-450E-A251-86BEB2231036}" type="presOf" srcId="{1D05A943-EB4E-4977-B583-FF17838B4C4C}" destId="{F2A0E501-4C29-46F4-A89A-BE68279E473B}" srcOrd="0" destOrd="0" presId="urn:microsoft.com/office/officeart/2008/layout/LinedList"/>
    <dgm:cxn modelId="{682E6011-44E5-4091-B0E7-DC0196B42AE4}" type="presOf" srcId="{F504C114-99E1-4C3C-987D-FBC0FBE16512}" destId="{FE88690A-75C8-410C-A807-5F50C5EAEC59}" srcOrd="0" destOrd="0" presId="urn:microsoft.com/office/officeart/2008/layout/LinedList"/>
    <dgm:cxn modelId="{63FB1527-AAB4-4328-8660-1CE45FD594AC}" type="presOf" srcId="{252B8BC6-D027-4F79-BC89-7AAF92FDC712}" destId="{0A218D12-483D-478B-AEE8-7B877D3298AB}" srcOrd="0" destOrd="0" presId="urn:microsoft.com/office/officeart/2008/layout/LinedList"/>
    <dgm:cxn modelId="{03F34C28-D0D3-45E7-B6DC-10F37865751C}" srcId="{F504C114-99E1-4C3C-987D-FBC0FBE16512}" destId="{EFD4547D-E9FD-4B85-85B2-4112B08F2271}" srcOrd="5" destOrd="0" parTransId="{90BA77D2-E427-441B-8988-BCC5EC507FF9}" sibTransId="{32EE6880-79DE-4052-9275-E8A74DDD1240}"/>
    <dgm:cxn modelId="{7CF9F46B-2ACD-4EAE-825C-00E7DC9DAC88}" srcId="{F504C114-99E1-4C3C-987D-FBC0FBE16512}" destId="{1D05A943-EB4E-4977-B583-FF17838B4C4C}" srcOrd="2" destOrd="0" parTransId="{EB271126-87C1-4BB8-AAFE-8EA9F7F49DC1}" sibTransId="{2AA344EE-0561-4576-8FA8-2E8A509BEAA0}"/>
    <dgm:cxn modelId="{91952B7A-8F98-49B8-9312-1197CD20F67A}" srcId="{F504C114-99E1-4C3C-987D-FBC0FBE16512}" destId="{F3FA967D-622E-4D26-B632-F728FA0BE9C2}" srcOrd="3" destOrd="0" parTransId="{13F86CF9-75D1-482B-8EFB-E4B9A747D8B0}" sibTransId="{B8D309B0-1E98-4754-8B8D-3967C6013EFD}"/>
    <dgm:cxn modelId="{1F69D395-C30E-464C-86ED-D7AD7C975273}" srcId="{F504C114-99E1-4C3C-987D-FBC0FBE16512}" destId="{252B8BC6-D027-4F79-BC89-7AAF92FDC712}" srcOrd="1" destOrd="0" parTransId="{F9B3CC46-422C-4D6A-9AF8-57017BE243FA}" sibTransId="{703CE566-DD11-44A3-BE3E-FDC3F4AD9140}"/>
    <dgm:cxn modelId="{8C5EC0BD-B6C4-4829-9475-A33F6232B093}" type="presOf" srcId="{23C86066-04E0-4FE5-9709-B420CF07ECAD}" destId="{5B78BA7B-8DC8-460A-AC3E-F28255BC4191}" srcOrd="0" destOrd="0" presId="urn:microsoft.com/office/officeart/2008/layout/LinedList"/>
    <dgm:cxn modelId="{90075CD7-43F5-4DEE-BD15-5AF1AB3E3E34}" srcId="{F504C114-99E1-4C3C-987D-FBC0FBE16512}" destId="{23C86066-04E0-4FE5-9709-B420CF07ECAD}" srcOrd="4" destOrd="0" parTransId="{5EFB9A03-86A4-49C2-906D-62DAE99335E1}" sibTransId="{B85B323D-7C2B-4F50-804B-80D0E83CFEF2}"/>
    <dgm:cxn modelId="{E1757DDA-AC38-4C41-8F33-75E3BF86B2DC}" type="presOf" srcId="{700154CA-355D-4350-80B7-24F564AF5266}" destId="{D56F828A-4152-4FCB-BFFE-75E689266440}" srcOrd="0" destOrd="0" presId="urn:microsoft.com/office/officeart/2008/layout/LinedList"/>
    <dgm:cxn modelId="{7D4F3DEF-9800-4222-91CF-000774278257}" type="presOf" srcId="{EFD4547D-E9FD-4B85-85B2-4112B08F2271}" destId="{C85E6F26-9DEB-4CF8-AD78-6BD60D52FB4A}" srcOrd="0" destOrd="0" presId="urn:microsoft.com/office/officeart/2008/layout/LinedList"/>
    <dgm:cxn modelId="{7A39F374-B527-408D-8B67-BF0B808A59E5}" type="presParOf" srcId="{FE88690A-75C8-410C-A807-5F50C5EAEC59}" destId="{4D268F45-9746-4A20-80CA-C898A42180C0}" srcOrd="0" destOrd="0" presId="urn:microsoft.com/office/officeart/2008/layout/LinedList"/>
    <dgm:cxn modelId="{B4776738-638A-42EE-8D34-FF4CDFD35D1A}" type="presParOf" srcId="{FE88690A-75C8-410C-A807-5F50C5EAEC59}" destId="{1CA7521D-50EC-46C0-9418-DBB2C1BD1529}" srcOrd="1" destOrd="0" presId="urn:microsoft.com/office/officeart/2008/layout/LinedList"/>
    <dgm:cxn modelId="{90F9494F-4E86-4919-8A89-FD0D6ACD1312}" type="presParOf" srcId="{1CA7521D-50EC-46C0-9418-DBB2C1BD1529}" destId="{D56F828A-4152-4FCB-BFFE-75E689266440}" srcOrd="0" destOrd="0" presId="urn:microsoft.com/office/officeart/2008/layout/LinedList"/>
    <dgm:cxn modelId="{6266BDDA-8964-4570-B1BA-2C296371F56C}" type="presParOf" srcId="{1CA7521D-50EC-46C0-9418-DBB2C1BD1529}" destId="{2A7CB01B-9368-47C8-8FAC-FE8022AA3FFC}" srcOrd="1" destOrd="0" presId="urn:microsoft.com/office/officeart/2008/layout/LinedList"/>
    <dgm:cxn modelId="{6366500C-7CD0-4CBB-A108-C6D483980C58}" type="presParOf" srcId="{FE88690A-75C8-410C-A807-5F50C5EAEC59}" destId="{965533B4-6BE3-42B4-ADE9-2BE708EC30DB}" srcOrd="2" destOrd="0" presId="urn:microsoft.com/office/officeart/2008/layout/LinedList"/>
    <dgm:cxn modelId="{D7949DC7-5D06-4AD8-9616-D68849F9C78F}" type="presParOf" srcId="{FE88690A-75C8-410C-A807-5F50C5EAEC59}" destId="{1FA0E83C-D400-4964-8F5C-E497991416D7}" srcOrd="3" destOrd="0" presId="urn:microsoft.com/office/officeart/2008/layout/LinedList"/>
    <dgm:cxn modelId="{B6237888-E0C6-4D50-B44D-EA29529BF4D5}" type="presParOf" srcId="{1FA0E83C-D400-4964-8F5C-E497991416D7}" destId="{0A218D12-483D-478B-AEE8-7B877D3298AB}" srcOrd="0" destOrd="0" presId="urn:microsoft.com/office/officeart/2008/layout/LinedList"/>
    <dgm:cxn modelId="{C2523406-D467-452E-ACAF-132B8EC10D38}" type="presParOf" srcId="{1FA0E83C-D400-4964-8F5C-E497991416D7}" destId="{5A564C22-F485-4DBB-B1E0-02CEE6D27C9F}" srcOrd="1" destOrd="0" presId="urn:microsoft.com/office/officeart/2008/layout/LinedList"/>
    <dgm:cxn modelId="{15FD7473-8DF6-48CD-B923-F8AB348893E3}" type="presParOf" srcId="{FE88690A-75C8-410C-A807-5F50C5EAEC59}" destId="{70D5A2E3-A751-4796-BCCF-1AB7760F98F1}" srcOrd="4" destOrd="0" presId="urn:microsoft.com/office/officeart/2008/layout/LinedList"/>
    <dgm:cxn modelId="{1D911871-F752-46F5-9767-AA25278D87F8}" type="presParOf" srcId="{FE88690A-75C8-410C-A807-5F50C5EAEC59}" destId="{B4F5FE23-A1E5-4247-9A5A-F0DDFFCE3DF4}" srcOrd="5" destOrd="0" presId="urn:microsoft.com/office/officeart/2008/layout/LinedList"/>
    <dgm:cxn modelId="{BFBEB136-676C-4A2E-B43F-B9D8ECCB7560}" type="presParOf" srcId="{B4F5FE23-A1E5-4247-9A5A-F0DDFFCE3DF4}" destId="{F2A0E501-4C29-46F4-A89A-BE68279E473B}" srcOrd="0" destOrd="0" presId="urn:microsoft.com/office/officeart/2008/layout/LinedList"/>
    <dgm:cxn modelId="{938EC291-3010-4035-95F7-29DC46F2F43F}" type="presParOf" srcId="{B4F5FE23-A1E5-4247-9A5A-F0DDFFCE3DF4}" destId="{5BABD1F8-11B7-4551-8BCE-D8028A3ED89D}" srcOrd="1" destOrd="0" presId="urn:microsoft.com/office/officeart/2008/layout/LinedList"/>
    <dgm:cxn modelId="{AC98DC44-1CB6-4E2C-823E-1C87079A584D}" type="presParOf" srcId="{FE88690A-75C8-410C-A807-5F50C5EAEC59}" destId="{953E1AB2-EB68-4783-AA96-08E3250CFC77}" srcOrd="6" destOrd="0" presId="urn:microsoft.com/office/officeart/2008/layout/LinedList"/>
    <dgm:cxn modelId="{DC712168-58FC-4BC8-AD71-E43DD2DF6DF8}" type="presParOf" srcId="{FE88690A-75C8-410C-A807-5F50C5EAEC59}" destId="{7A3A9C06-68B3-4964-B48F-8C1F132F9DB3}" srcOrd="7" destOrd="0" presId="urn:microsoft.com/office/officeart/2008/layout/LinedList"/>
    <dgm:cxn modelId="{2D620499-24C2-4854-B982-5C3A066740B0}" type="presParOf" srcId="{7A3A9C06-68B3-4964-B48F-8C1F132F9DB3}" destId="{F4B4C4C6-8F51-4E06-8959-02CEB5C94CC0}" srcOrd="0" destOrd="0" presId="urn:microsoft.com/office/officeart/2008/layout/LinedList"/>
    <dgm:cxn modelId="{1C75BA1B-467C-43DF-872F-D82238B8AAF9}" type="presParOf" srcId="{7A3A9C06-68B3-4964-B48F-8C1F132F9DB3}" destId="{A71A54D3-D996-4AA9-8DDB-0D2F47A70FB6}" srcOrd="1" destOrd="0" presId="urn:microsoft.com/office/officeart/2008/layout/LinedList"/>
    <dgm:cxn modelId="{307C2226-56A7-47CE-A00D-713E285BC811}" type="presParOf" srcId="{FE88690A-75C8-410C-A807-5F50C5EAEC59}" destId="{AAF879B8-8A30-4583-8D7D-90930CF38198}" srcOrd="8" destOrd="0" presId="urn:microsoft.com/office/officeart/2008/layout/LinedList"/>
    <dgm:cxn modelId="{454BC28D-4791-4C87-A826-76992489ED5D}" type="presParOf" srcId="{FE88690A-75C8-410C-A807-5F50C5EAEC59}" destId="{18EBF9E6-673A-469B-AD70-399D18D7A954}" srcOrd="9" destOrd="0" presId="urn:microsoft.com/office/officeart/2008/layout/LinedList"/>
    <dgm:cxn modelId="{3127053A-3100-484F-91CD-7B747A55661C}" type="presParOf" srcId="{18EBF9E6-673A-469B-AD70-399D18D7A954}" destId="{5B78BA7B-8DC8-460A-AC3E-F28255BC4191}" srcOrd="0" destOrd="0" presId="urn:microsoft.com/office/officeart/2008/layout/LinedList"/>
    <dgm:cxn modelId="{3B051E16-484A-4E9D-9FF8-E138B8DC3739}" type="presParOf" srcId="{18EBF9E6-673A-469B-AD70-399D18D7A954}" destId="{B6E8883A-6962-4852-846F-6C57DA65D5BE}" srcOrd="1" destOrd="0" presId="urn:microsoft.com/office/officeart/2008/layout/LinedList"/>
    <dgm:cxn modelId="{5E273189-B69C-4936-97B4-4CBB1D3AE9C3}" type="presParOf" srcId="{FE88690A-75C8-410C-A807-5F50C5EAEC59}" destId="{4AFF9773-38CB-46D3-BB2A-4F83BC76F7D7}" srcOrd="10" destOrd="0" presId="urn:microsoft.com/office/officeart/2008/layout/LinedList"/>
    <dgm:cxn modelId="{2A4BBB99-F948-4BF7-A548-594C53E9BFC6}" type="presParOf" srcId="{FE88690A-75C8-410C-A807-5F50C5EAEC59}" destId="{F7DBC58A-F8DE-47D0-BE43-A1B33A56D19C}" srcOrd="11" destOrd="0" presId="urn:microsoft.com/office/officeart/2008/layout/LinedList"/>
    <dgm:cxn modelId="{BF107647-15E0-4659-98B7-EF35395E14AE}" type="presParOf" srcId="{F7DBC58A-F8DE-47D0-BE43-A1B33A56D19C}" destId="{C85E6F26-9DEB-4CF8-AD78-6BD60D52FB4A}" srcOrd="0" destOrd="0" presId="urn:microsoft.com/office/officeart/2008/layout/LinedList"/>
    <dgm:cxn modelId="{99F244A3-00BA-4117-AAE4-9CDD461E0D8C}" type="presParOf" srcId="{F7DBC58A-F8DE-47D0-BE43-A1B33A56D19C}" destId="{D49137B2-F734-4C81-BE86-EB8B3C17586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5C12B7A8-BD1B-4E3B-A3E4-C4BC4261311C}"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E86456D3-2527-4931-803F-FEC07ADD2608}">
      <dgm:prSet/>
      <dgm:spPr/>
      <dgm:t>
        <a:bodyPr/>
        <a:lstStyle/>
        <a:p>
          <a:r>
            <a:rPr lang="it-IT"/>
            <a:t>Sono i motivi per i quali non pensiamo a qualcosa di differente</a:t>
          </a:r>
        </a:p>
      </dgm:t>
    </dgm:pt>
    <dgm:pt modelId="{CDEA91B1-D190-4CAD-A2C0-B8ADA55E20DE}" type="parTrans" cxnId="{A86EF9D8-0B46-4A62-BEC9-D5BAA1DB958C}">
      <dgm:prSet/>
      <dgm:spPr/>
      <dgm:t>
        <a:bodyPr/>
        <a:lstStyle/>
        <a:p>
          <a:endParaRPr lang="it-IT"/>
        </a:p>
      </dgm:t>
    </dgm:pt>
    <dgm:pt modelId="{3B429603-A872-4674-BE4D-355A7989A5B9}" type="sibTrans" cxnId="{A86EF9D8-0B46-4A62-BEC9-D5BAA1DB958C}">
      <dgm:prSet/>
      <dgm:spPr/>
      <dgm:t>
        <a:bodyPr/>
        <a:lstStyle/>
        <a:p>
          <a:endParaRPr lang="it-IT"/>
        </a:p>
      </dgm:t>
    </dgm:pt>
    <dgm:pt modelId="{362BEB06-D126-479E-A1B4-3F75D65E9CC5}">
      <dgm:prSet/>
      <dgm:spPr/>
      <dgm:t>
        <a:bodyPr/>
        <a:lstStyle/>
        <a:p>
          <a:r>
            <a:rPr lang="it-IT" dirty="0"/>
            <a:t>Questa cosa non è logica</a:t>
          </a:r>
        </a:p>
      </dgm:t>
    </dgm:pt>
    <dgm:pt modelId="{FD361650-B795-44CE-BBBE-E41B261E5F9C}" type="parTrans" cxnId="{91D510B7-F668-4285-AF1D-07B10F8EB512}">
      <dgm:prSet/>
      <dgm:spPr/>
      <dgm:t>
        <a:bodyPr/>
        <a:lstStyle/>
        <a:p>
          <a:endParaRPr lang="it-IT"/>
        </a:p>
      </dgm:t>
    </dgm:pt>
    <dgm:pt modelId="{74E0FE72-1DA9-46CB-A306-2B0783DE4135}" type="sibTrans" cxnId="{91D510B7-F668-4285-AF1D-07B10F8EB512}">
      <dgm:prSet/>
      <dgm:spPr/>
      <dgm:t>
        <a:bodyPr/>
        <a:lstStyle/>
        <a:p>
          <a:endParaRPr lang="it-IT"/>
        </a:p>
      </dgm:t>
    </dgm:pt>
    <dgm:pt modelId="{4D1A5BD7-3B5B-4214-8BED-AB77914CEDA9}">
      <dgm:prSet/>
      <dgm:spPr/>
      <dgm:t>
        <a:bodyPr/>
        <a:lstStyle/>
        <a:p>
          <a:r>
            <a:rPr lang="it-IT"/>
            <a:t>Giocare è frivolo</a:t>
          </a:r>
        </a:p>
      </dgm:t>
    </dgm:pt>
    <dgm:pt modelId="{BCF8C5A7-A437-4FA1-9372-23BBD0DBB660}" type="parTrans" cxnId="{1495B403-CEA8-4A58-9418-BA8D64E56710}">
      <dgm:prSet/>
      <dgm:spPr/>
      <dgm:t>
        <a:bodyPr/>
        <a:lstStyle/>
        <a:p>
          <a:endParaRPr lang="it-IT"/>
        </a:p>
      </dgm:t>
    </dgm:pt>
    <dgm:pt modelId="{F4D40623-1D66-42DF-8C11-2631DD18E5C7}" type="sibTrans" cxnId="{1495B403-CEA8-4A58-9418-BA8D64E56710}">
      <dgm:prSet/>
      <dgm:spPr/>
      <dgm:t>
        <a:bodyPr/>
        <a:lstStyle/>
        <a:p>
          <a:endParaRPr lang="it-IT"/>
        </a:p>
      </dgm:t>
    </dgm:pt>
    <dgm:pt modelId="{B5FCCAB9-BCD3-430E-B2CC-61C8CEE87D1F}">
      <dgm:prSet/>
      <dgm:spPr/>
      <dgm:t>
        <a:bodyPr/>
        <a:lstStyle/>
        <a:p>
          <a:r>
            <a:rPr lang="it-IT"/>
            <a:t>Questo non mi compete</a:t>
          </a:r>
        </a:p>
      </dgm:t>
    </dgm:pt>
    <dgm:pt modelId="{EE639835-D5D5-48B2-A3DE-D390D3ABB9D8}" type="parTrans" cxnId="{49A90E37-A0D3-4F40-824F-F535175A2671}">
      <dgm:prSet/>
      <dgm:spPr/>
      <dgm:t>
        <a:bodyPr/>
        <a:lstStyle/>
        <a:p>
          <a:endParaRPr lang="it-IT"/>
        </a:p>
      </dgm:t>
    </dgm:pt>
    <dgm:pt modelId="{30DA8A3C-A474-415E-AA09-48D7C50A8594}" type="sibTrans" cxnId="{49A90E37-A0D3-4F40-824F-F535175A2671}">
      <dgm:prSet/>
      <dgm:spPr/>
      <dgm:t>
        <a:bodyPr/>
        <a:lstStyle/>
        <a:p>
          <a:endParaRPr lang="it-IT"/>
        </a:p>
      </dgm:t>
    </dgm:pt>
    <dgm:pt modelId="{C1180C78-7FC2-4FFA-9D78-CD52FC367050}">
      <dgm:prSet/>
      <dgm:spPr/>
      <dgm:t>
        <a:bodyPr/>
        <a:lstStyle/>
        <a:p>
          <a:r>
            <a:rPr lang="it-IT"/>
            <a:t>Non essere «folle»</a:t>
          </a:r>
        </a:p>
      </dgm:t>
    </dgm:pt>
    <dgm:pt modelId="{1D3D795E-46A6-46DD-91D4-7B9F3A0E3E4C}" type="parTrans" cxnId="{08BEB430-E7E2-4C0D-8D05-82CD6307E559}">
      <dgm:prSet/>
      <dgm:spPr/>
      <dgm:t>
        <a:bodyPr/>
        <a:lstStyle/>
        <a:p>
          <a:endParaRPr lang="it-IT"/>
        </a:p>
      </dgm:t>
    </dgm:pt>
    <dgm:pt modelId="{788D3678-BD23-4F68-9E7F-3AE9FB35FD55}" type="sibTrans" cxnId="{08BEB430-E7E2-4C0D-8D05-82CD6307E559}">
      <dgm:prSet/>
      <dgm:spPr/>
      <dgm:t>
        <a:bodyPr/>
        <a:lstStyle/>
        <a:p>
          <a:endParaRPr lang="it-IT"/>
        </a:p>
      </dgm:t>
    </dgm:pt>
    <dgm:pt modelId="{70D876DE-6E86-4AC0-A1EE-C4BF625D1BE7}">
      <dgm:prSet/>
      <dgm:spPr/>
      <dgm:t>
        <a:bodyPr/>
        <a:lstStyle/>
        <a:p>
          <a:r>
            <a:rPr lang="it-IT"/>
            <a:t>Errare è sbagliato</a:t>
          </a:r>
        </a:p>
      </dgm:t>
    </dgm:pt>
    <dgm:pt modelId="{BB7033C3-401A-44A7-B4B0-7991334F80E9}" type="parTrans" cxnId="{5BA4181E-BA0D-45E3-9172-B78A1ED23DEA}">
      <dgm:prSet/>
      <dgm:spPr/>
      <dgm:t>
        <a:bodyPr/>
        <a:lstStyle/>
        <a:p>
          <a:endParaRPr lang="it-IT"/>
        </a:p>
      </dgm:t>
    </dgm:pt>
    <dgm:pt modelId="{69A33828-D78D-46FF-914B-D4DADC5B0585}" type="sibTrans" cxnId="{5BA4181E-BA0D-45E3-9172-B78A1ED23DEA}">
      <dgm:prSet/>
      <dgm:spPr/>
      <dgm:t>
        <a:bodyPr/>
        <a:lstStyle/>
        <a:p>
          <a:endParaRPr lang="it-IT"/>
        </a:p>
      </dgm:t>
    </dgm:pt>
    <dgm:pt modelId="{B54B6F93-7735-445E-BA13-41BDF473E5BA}">
      <dgm:prSet/>
      <dgm:spPr/>
      <dgm:t>
        <a:bodyPr/>
        <a:lstStyle/>
        <a:p>
          <a:r>
            <a:rPr lang="it-IT"/>
            <a:t>Io non sono creativo</a:t>
          </a:r>
        </a:p>
      </dgm:t>
    </dgm:pt>
    <dgm:pt modelId="{1E5DD055-A247-44BE-B014-4A6E8B98DBF7}" type="parTrans" cxnId="{C8D0F77D-3241-4F43-9690-06E39D3AF89B}">
      <dgm:prSet/>
      <dgm:spPr/>
      <dgm:t>
        <a:bodyPr/>
        <a:lstStyle/>
        <a:p>
          <a:endParaRPr lang="it-IT"/>
        </a:p>
      </dgm:t>
    </dgm:pt>
    <dgm:pt modelId="{75805807-9011-4A59-B86F-CE8A4FCFFCE5}" type="sibTrans" cxnId="{C8D0F77D-3241-4F43-9690-06E39D3AF89B}">
      <dgm:prSet/>
      <dgm:spPr/>
      <dgm:t>
        <a:bodyPr/>
        <a:lstStyle/>
        <a:p>
          <a:endParaRPr lang="it-IT"/>
        </a:p>
      </dgm:t>
    </dgm:pt>
    <dgm:pt modelId="{3D6F3E7D-03A8-4324-837D-3FA11FDBFF30}" type="pres">
      <dgm:prSet presAssocID="{5C12B7A8-BD1B-4E3B-A3E4-C4BC4261311C}" presName="linear" presStyleCnt="0">
        <dgm:presLayoutVars>
          <dgm:animLvl val="lvl"/>
          <dgm:resizeHandles val="exact"/>
        </dgm:presLayoutVars>
      </dgm:prSet>
      <dgm:spPr/>
    </dgm:pt>
    <dgm:pt modelId="{2EDEFAA3-7959-4A36-BBC6-40F117034D28}" type="pres">
      <dgm:prSet presAssocID="{E86456D3-2527-4931-803F-FEC07ADD2608}" presName="parentText" presStyleLbl="node1" presStyleIdx="0" presStyleCnt="1">
        <dgm:presLayoutVars>
          <dgm:chMax val="0"/>
          <dgm:bulletEnabled val="1"/>
        </dgm:presLayoutVars>
      </dgm:prSet>
      <dgm:spPr/>
    </dgm:pt>
    <dgm:pt modelId="{8E24DCB8-C123-44BF-8A07-BA5F9E6A7A44}" type="pres">
      <dgm:prSet presAssocID="{E86456D3-2527-4931-803F-FEC07ADD2608}" presName="childText" presStyleLbl="revTx" presStyleIdx="0" presStyleCnt="1">
        <dgm:presLayoutVars>
          <dgm:bulletEnabled val="1"/>
        </dgm:presLayoutVars>
      </dgm:prSet>
      <dgm:spPr/>
    </dgm:pt>
  </dgm:ptLst>
  <dgm:cxnLst>
    <dgm:cxn modelId="{66404102-D9AB-4569-8946-06E7310E7120}" type="presOf" srcId="{B54B6F93-7735-445E-BA13-41BDF473E5BA}" destId="{8E24DCB8-C123-44BF-8A07-BA5F9E6A7A44}" srcOrd="0" destOrd="5" presId="urn:microsoft.com/office/officeart/2005/8/layout/vList2"/>
    <dgm:cxn modelId="{1495B403-CEA8-4A58-9418-BA8D64E56710}" srcId="{E86456D3-2527-4931-803F-FEC07ADD2608}" destId="{4D1A5BD7-3B5B-4214-8BED-AB77914CEDA9}" srcOrd="1" destOrd="0" parTransId="{BCF8C5A7-A437-4FA1-9372-23BBD0DBB660}" sibTransId="{F4D40623-1D66-42DF-8C11-2631DD18E5C7}"/>
    <dgm:cxn modelId="{5BA4181E-BA0D-45E3-9172-B78A1ED23DEA}" srcId="{E86456D3-2527-4931-803F-FEC07ADD2608}" destId="{70D876DE-6E86-4AC0-A1EE-C4BF625D1BE7}" srcOrd="4" destOrd="0" parTransId="{BB7033C3-401A-44A7-B4B0-7991334F80E9}" sibTransId="{69A33828-D78D-46FF-914B-D4DADC5B0585}"/>
    <dgm:cxn modelId="{08BEB430-E7E2-4C0D-8D05-82CD6307E559}" srcId="{E86456D3-2527-4931-803F-FEC07ADD2608}" destId="{C1180C78-7FC2-4FFA-9D78-CD52FC367050}" srcOrd="3" destOrd="0" parTransId="{1D3D795E-46A6-46DD-91D4-7B9F3A0E3E4C}" sibTransId="{788D3678-BD23-4F68-9E7F-3AE9FB35FD55}"/>
    <dgm:cxn modelId="{49A90E37-A0D3-4F40-824F-F535175A2671}" srcId="{E86456D3-2527-4931-803F-FEC07ADD2608}" destId="{B5FCCAB9-BCD3-430E-B2CC-61C8CEE87D1F}" srcOrd="2" destOrd="0" parTransId="{EE639835-D5D5-48B2-A3DE-D390D3ABB9D8}" sibTransId="{30DA8A3C-A474-415E-AA09-48D7C50A8594}"/>
    <dgm:cxn modelId="{C8D0F77D-3241-4F43-9690-06E39D3AF89B}" srcId="{E86456D3-2527-4931-803F-FEC07ADD2608}" destId="{B54B6F93-7735-445E-BA13-41BDF473E5BA}" srcOrd="5" destOrd="0" parTransId="{1E5DD055-A247-44BE-B014-4A6E8B98DBF7}" sibTransId="{75805807-9011-4A59-B86F-CE8A4FCFFCE5}"/>
    <dgm:cxn modelId="{3788D983-1E8A-4E30-836A-5A03FF3F1A17}" type="presOf" srcId="{C1180C78-7FC2-4FFA-9D78-CD52FC367050}" destId="{8E24DCB8-C123-44BF-8A07-BA5F9E6A7A44}" srcOrd="0" destOrd="3" presId="urn:microsoft.com/office/officeart/2005/8/layout/vList2"/>
    <dgm:cxn modelId="{EF54F39A-8333-439F-8D89-B34CF14940BA}" type="presOf" srcId="{362BEB06-D126-479E-A1B4-3F75D65E9CC5}" destId="{8E24DCB8-C123-44BF-8A07-BA5F9E6A7A44}" srcOrd="0" destOrd="0" presId="urn:microsoft.com/office/officeart/2005/8/layout/vList2"/>
    <dgm:cxn modelId="{91D510B7-F668-4285-AF1D-07B10F8EB512}" srcId="{E86456D3-2527-4931-803F-FEC07ADD2608}" destId="{362BEB06-D126-479E-A1B4-3F75D65E9CC5}" srcOrd="0" destOrd="0" parTransId="{FD361650-B795-44CE-BBBE-E41B261E5F9C}" sibTransId="{74E0FE72-1DA9-46CB-A306-2B0783DE4135}"/>
    <dgm:cxn modelId="{CA9664C0-3CA1-48BC-AA10-E60713884A73}" type="presOf" srcId="{70D876DE-6E86-4AC0-A1EE-C4BF625D1BE7}" destId="{8E24DCB8-C123-44BF-8A07-BA5F9E6A7A44}" srcOrd="0" destOrd="4" presId="urn:microsoft.com/office/officeart/2005/8/layout/vList2"/>
    <dgm:cxn modelId="{A67720C7-6A2D-4E8A-96E8-323F167D27FA}" type="presOf" srcId="{B5FCCAB9-BCD3-430E-B2CC-61C8CEE87D1F}" destId="{8E24DCB8-C123-44BF-8A07-BA5F9E6A7A44}" srcOrd="0" destOrd="2" presId="urn:microsoft.com/office/officeart/2005/8/layout/vList2"/>
    <dgm:cxn modelId="{8DFF05CB-0FAE-4EB9-A811-33B9DCEA60CF}" type="presOf" srcId="{5C12B7A8-BD1B-4E3B-A3E4-C4BC4261311C}" destId="{3D6F3E7D-03A8-4324-837D-3FA11FDBFF30}" srcOrd="0" destOrd="0" presId="urn:microsoft.com/office/officeart/2005/8/layout/vList2"/>
    <dgm:cxn modelId="{5F7E55CE-BC8C-48BE-8E73-A2715EF50911}" type="presOf" srcId="{4D1A5BD7-3B5B-4214-8BED-AB77914CEDA9}" destId="{8E24DCB8-C123-44BF-8A07-BA5F9E6A7A44}" srcOrd="0" destOrd="1" presId="urn:microsoft.com/office/officeart/2005/8/layout/vList2"/>
    <dgm:cxn modelId="{A86EF9D8-0B46-4A62-BEC9-D5BAA1DB958C}" srcId="{5C12B7A8-BD1B-4E3B-A3E4-C4BC4261311C}" destId="{E86456D3-2527-4931-803F-FEC07ADD2608}" srcOrd="0" destOrd="0" parTransId="{CDEA91B1-D190-4CAD-A2C0-B8ADA55E20DE}" sibTransId="{3B429603-A872-4674-BE4D-355A7989A5B9}"/>
    <dgm:cxn modelId="{76BEE4F9-15CA-4EAB-8902-95A4B18D61E7}" type="presOf" srcId="{E86456D3-2527-4931-803F-FEC07ADD2608}" destId="{2EDEFAA3-7959-4A36-BBC6-40F117034D28}" srcOrd="0" destOrd="0" presId="urn:microsoft.com/office/officeart/2005/8/layout/vList2"/>
    <dgm:cxn modelId="{5563F0AC-CDFD-41BA-8738-771C7A46673C}" type="presParOf" srcId="{3D6F3E7D-03A8-4324-837D-3FA11FDBFF30}" destId="{2EDEFAA3-7959-4A36-BBC6-40F117034D28}" srcOrd="0" destOrd="0" presId="urn:microsoft.com/office/officeart/2005/8/layout/vList2"/>
    <dgm:cxn modelId="{E6734291-B711-40CD-B083-962DBCDE1F18}" type="presParOf" srcId="{3D6F3E7D-03A8-4324-837D-3FA11FDBFF30}" destId="{8E24DCB8-C123-44BF-8A07-BA5F9E6A7A4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D58877-960B-4EEA-89FD-B84EC83D93DF}"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28446B74-ABFF-4BE6-839B-749C81AE119F}">
      <dgm:prSet/>
      <dgm:spPr/>
      <dgm:t>
        <a:bodyPr/>
        <a:lstStyle/>
        <a:p>
          <a:r>
            <a:rPr lang="it-IT"/>
            <a:t>In realtà i due programmi sono gli stessi, ma è il modo di pensare che cambia:</a:t>
          </a:r>
        </a:p>
      </dgm:t>
    </dgm:pt>
    <dgm:pt modelId="{AB4E8026-8C7F-432F-8204-3AF7CECB9661}" type="parTrans" cxnId="{7B5AA9C8-2138-43E0-927E-090B7A00DAF4}">
      <dgm:prSet/>
      <dgm:spPr/>
      <dgm:t>
        <a:bodyPr/>
        <a:lstStyle/>
        <a:p>
          <a:endParaRPr lang="it-IT"/>
        </a:p>
      </dgm:t>
    </dgm:pt>
    <dgm:pt modelId="{B195FFD4-94AA-4CA4-B174-728DADE2CACA}" type="sibTrans" cxnId="{7B5AA9C8-2138-43E0-927E-090B7A00DAF4}">
      <dgm:prSet/>
      <dgm:spPr/>
      <dgm:t>
        <a:bodyPr/>
        <a:lstStyle/>
        <a:p>
          <a:endParaRPr lang="it-IT"/>
        </a:p>
      </dgm:t>
    </dgm:pt>
    <dgm:pt modelId="{D76580BB-F022-404F-A9AA-221F9FA557A0}">
      <dgm:prSet/>
      <dgm:spPr/>
      <dgm:t>
        <a:bodyPr/>
        <a:lstStyle/>
        <a:p>
          <a:r>
            <a:rPr lang="it-IT"/>
            <a:t>Nel programma 1, si elabora l’informazione in termini di </a:t>
          </a:r>
          <a:r>
            <a:rPr lang="it-IT" b="1"/>
            <a:t>guadagno</a:t>
          </a:r>
          <a:endParaRPr lang="it-IT"/>
        </a:p>
      </dgm:t>
    </dgm:pt>
    <dgm:pt modelId="{93807162-524B-4F08-8D1C-F0C4AAEAD4E7}" type="parTrans" cxnId="{CA111BC9-D6B1-4CA4-BA8A-7E1219AE4C74}">
      <dgm:prSet/>
      <dgm:spPr/>
      <dgm:t>
        <a:bodyPr/>
        <a:lstStyle/>
        <a:p>
          <a:endParaRPr lang="it-IT"/>
        </a:p>
      </dgm:t>
    </dgm:pt>
    <dgm:pt modelId="{298A42A8-4236-47D5-8BBC-25175839D925}" type="sibTrans" cxnId="{CA111BC9-D6B1-4CA4-BA8A-7E1219AE4C74}">
      <dgm:prSet/>
      <dgm:spPr/>
      <dgm:t>
        <a:bodyPr/>
        <a:lstStyle/>
        <a:p>
          <a:endParaRPr lang="it-IT"/>
        </a:p>
      </dgm:t>
    </dgm:pt>
    <dgm:pt modelId="{7261A62E-4643-4CE5-B21E-EF7361C43189}">
      <dgm:prSet/>
      <dgm:spPr/>
      <dgm:t>
        <a:bodyPr/>
        <a:lstStyle/>
        <a:p>
          <a:r>
            <a:rPr lang="it-IT"/>
            <a:t>Nel programma 2, si elabora l’informazione in termini di </a:t>
          </a:r>
          <a:r>
            <a:rPr lang="it-IT" b="1"/>
            <a:t>perdita</a:t>
          </a:r>
          <a:endParaRPr lang="it-IT"/>
        </a:p>
      </dgm:t>
    </dgm:pt>
    <dgm:pt modelId="{B6D4EC4A-3A4D-47D6-A6E8-DEC3E4356F3F}" type="parTrans" cxnId="{2E30A979-68E9-4BFF-BE94-F922B162A55F}">
      <dgm:prSet/>
      <dgm:spPr/>
      <dgm:t>
        <a:bodyPr/>
        <a:lstStyle/>
        <a:p>
          <a:endParaRPr lang="it-IT"/>
        </a:p>
      </dgm:t>
    </dgm:pt>
    <dgm:pt modelId="{9EBB4BBA-B825-4C18-A6E4-DEFBE48192C7}" type="sibTrans" cxnId="{2E30A979-68E9-4BFF-BE94-F922B162A55F}">
      <dgm:prSet/>
      <dgm:spPr/>
      <dgm:t>
        <a:bodyPr/>
        <a:lstStyle/>
        <a:p>
          <a:endParaRPr lang="it-IT"/>
        </a:p>
      </dgm:t>
    </dgm:pt>
    <dgm:pt modelId="{F2176205-D6B1-4654-8A91-1EF0235E78F7}" type="pres">
      <dgm:prSet presAssocID="{02D58877-960B-4EEA-89FD-B84EC83D93DF}" presName="linear" presStyleCnt="0">
        <dgm:presLayoutVars>
          <dgm:animLvl val="lvl"/>
          <dgm:resizeHandles val="exact"/>
        </dgm:presLayoutVars>
      </dgm:prSet>
      <dgm:spPr/>
    </dgm:pt>
    <dgm:pt modelId="{4E8B5CFF-A7CB-4C61-9BEE-9BDBBCB8FA61}" type="pres">
      <dgm:prSet presAssocID="{28446B74-ABFF-4BE6-839B-749C81AE119F}" presName="parentText" presStyleLbl="node1" presStyleIdx="0" presStyleCnt="1">
        <dgm:presLayoutVars>
          <dgm:chMax val="0"/>
          <dgm:bulletEnabled val="1"/>
        </dgm:presLayoutVars>
      </dgm:prSet>
      <dgm:spPr/>
    </dgm:pt>
    <dgm:pt modelId="{E00E48EF-4729-4FE9-AFC2-398E657EEE51}" type="pres">
      <dgm:prSet presAssocID="{28446B74-ABFF-4BE6-839B-749C81AE119F}" presName="childText" presStyleLbl="revTx" presStyleIdx="0" presStyleCnt="1">
        <dgm:presLayoutVars>
          <dgm:bulletEnabled val="1"/>
        </dgm:presLayoutVars>
      </dgm:prSet>
      <dgm:spPr/>
    </dgm:pt>
  </dgm:ptLst>
  <dgm:cxnLst>
    <dgm:cxn modelId="{E2440A32-D749-4AF2-ABD5-9B56B504BC6C}" type="presOf" srcId="{28446B74-ABFF-4BE6-839B-749C81AE119F}" destId="{4E8B5CFF-A7CB-4C61-9BEE-9BDBBCB8FA61}" srcOrd="0" destOrd="0" presId="urn:microsoft.com/office/officeart/2005/8/layout/vList2"/>
    <dgm:cxn modelId="{50984F54-D539-4508-92D8-E701194E91A5}" type="presOf" srcId="{02D58877-960B-4EEA-89FD-B84EC83D93DF}" destId="{F2176205-D6B1-4654-8A91-1EF0235E78F7}" srcOrd="0" destOrd="0" presId="urn:microsoft.com/office/officeart/2005/8/layout/vList2"/>
    <dgm:cxn modelId="{2E30A979-68E9-4BFF-BE94-F922B162A55F}" srcId="{28446B74-ABFF-4BE6-839B-749C81AE119F}" destId="{7261A62E-4643-4CE5-B21E-EF7361C43189}" srcOrd="1" destOrd="0" parTransId="{B6D4EC4A-3A4D-47D6-A6E8-DEC3E4356F3F}" sibTransId="{9EBB4BBA-B825-4C18-A6E4-DEFBE48192C7}"/>
    <dgm:cxn modelId="{48270F7E-C8CB-4363-BE29-A7397B0AAB7B}" type="presOf" srcId="{7261A62E-4643-4CE5-B21E-EF7361C43189}" destId="{E00E48EF-4729-4FE9-AFC2-398E657EEE51}" srcOrd="0" destOrd="1" presId="urn:microsoft.com/office/officeart/2005/8/layout/vList2"/>
    <dgm:cxn modelId="{7B5AA9C8-2138-43E0-927E-090B7A00DAF4}" srcId="{02D58877-960B-4EEA-89FD-B84EC83D93DF}" destId="{28446B74-ABFF-4BE6-839B-749C81AE119F}" srcOrd="0" destOrd="0" parTransId="{AB4E8026-8C7F-432F-8204-3AF7CECB9661}" sibTransId="{B195FFD4-94AA-4CA4-B174-728DADE2CACA}"/>
    <dgm:cxn modelId="{CA111BC9-D6B1-4CA4-BA8A-7E1219AE4C74}" srcId="{28446B74-ABFF-4BE6-839B-749C81AE119F}" destId="{D76580BB-F022-404F-A9AA-221F9FA557A0}" srcOrd="0" destOrd="0" parTransId="{93807162-524B-4F08-8D1C-F0C4AAEAD4E7}" sibTransId="{298A42A8-4236-47D5-8BBC-25175839D925}"/>
    <dgm:cxn modelId="{56C5CFF6-C758-4004-B96F-429A83A2AC48}" type="presOf" srcId="{D76580BB-F022-404F-A9AA-221F9FA557A0}" destId="{E00E48EF-4729-4FE9-AFC2-398E657EEE51}" srcOrd="0" destOrd="0" presId="urn:microsoft.com/office/officeart/2005/8/layout/vList2"/>
    <dgm:cxn modelId="{461DC448-1473-435E-80B9-CD296110BB2E}" type="presParOf" srcId="{F2176205-D6B1-4654-8A91-1EF0235E78F7}" destId="{4E8B5CFF-A7CB-4C61-9BEE-9BDBBCB8FA61}" srcOrd="0" destOrd="0" presId="urn:microsoft.com/office/officeart/2005/8/layout/vList2"/>
    <dgm:cxn modelId="{425A4599-A3A4-4906-8F6D-04EFAEA7154E}" type="presParOf" srcId="{F2176205-D6B1-4654-8A91-1EF0235E78F7}" destId="{E00E48EF-4729-4FE9-AFC2-398E657EEE5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6C50F7-77B9-4742-B4C6-01ABA0B15FE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5BB8C642-F45D-479F-9C19-2AE345F8A629}">
      <dgm:prSet/>
      <dgm:spPr/>
      <dgm:t>
        <a:bodyPr/>
        <a:lstStyle/>
        <a:p>
          <a:r>
            <a:rPr lang="it-IT"/>
            <a:t>È detto anche </a:t>
          </a:r>
          <a:r>
            <a:rPr lang="it-IT" b="1"/>
            <a:t>operatorio</a:t>
          </a:r>
          <a:r>
            <a:rPr lang="it-IT"/>
            <a:t>, in quanto coincide con la capacità di procedere ad operazioni mentali astratte</a:t>
          </a:r>
        </a:p>
      </dgm:t>
    </dgm:pt>
    <dgm:pt modelId="{C30F41D8-D5A6-464B-8FA8-E88BAD380C52}" type="parTrans" cxnId="{B53F6A91-9EF9-4F20-B945-098121CB7565}">
      <dgm:prSet/>
      <dgm:spPr/>
      <dgm:t>
        <a:bodyPr/>
        <a:lstStyle/>
        <a:p>
          <a:endParaRPr lang="it-IT"/>
        </a:p>
      </dgm:t>
    </dgm:pt>
    <dgm:pt modelId="{EE785867-313E-4471-B118-082B9EAFB080}" type="sibTrans" cxnId="{B53F6A91-9EF9-4F20-B945-098121CB7565}">
      <dgm:prSet/>
      <dgm:spPr/>
      <dgm:t>
        <a:bodyPr/>
        <a:lstStyle/>
        <a:p>
          <a:endParaRPr lang="it-IT"/>
        </a:p>
      </dgm:t>
    </dgm:pt>
    <dgm:pt modelId="{47864BB1-B136-4FBF-BDFF-7B96482572FE}">
      <dgm:prSet/>
      <dgm:spPr/>
      <dgm:t>
        <a:bodyPr/>
        <a:lstStyle/>
        <a:p>
          <a:r>
            <a:rPr lang="it-IT"/>
            <a:t>Pensiero che segue le leggi della </a:t>
          </a:r>
          <a:r>
            <a:rPr lang="it-IT" b="1"/>
            <a:t>logica</a:t>
          </a:r>
          <a:r>
            <a:rPr lang="it-IT"/>
            <a:t>, la quale esamina le categorie e le relazioni fra le categorie concettuali senza fare ricorso a verifiche di tipo empirico</a:t>
          </a:r>
        </a:p>
      </dgm:t>
    </dgm:pt>
    <dgm:pt modelId="{1380662D-DF18-4D23-9870-B359B52FAC42}" type="parTrans" cxnId="{7E4F8EC2-799F-4FAF-ABE8-5FA75698934F}">
      <dgm:prSet/>
      <dgm:spPr/>
      <dgm:t>
        <a:bodyPr/>
        <a:lstStyle/>
        <a:p>
          <a:endParaRPr lang="it-IT"/>
        </a:p>
      </dgm:t>
    </dgm:pt>
    <dgm:pt modelId="{E3B1FCFB-B3C2-4119-B504-AA7BED060503}" type="sibTrans" cxnId="{7E4F8EC2-799F-4FAF-ABE8-5FA75698934F}">
      <dgm:prSet/>
      <dgm:spPr/>
      <dgm:t>
        <a:bodyPr/>
        <a:lstStyle/>
        <a:p>
          <a:endParaRPr lang="it-IT"/>
        </a:p>
      </dgm:t>
    </dgm:pt>
    <dgm:pt modelId="{E304CA92-94C2-49A2-A3BE-7A4DE1CB0335}" type="pres">
      <dgm:prSet presAssocID="{EE6C50F7-77B9-4742-B4C6-01ABA0B15FEA}" presName="vert0" presStyleCnt="0">
        <dgm:presLayoutVars>
          <dgm:dir/>
          <dgm:animOne val="branch"/>
          <dgm:animLvl val="lvl"/>
        </dgm:presLayoutVars>
      </dgm:prSet>
      <dgm:spPr/>
    </dgm:pt>
    <dgm:pt modelId="{831A82C1-111D-45BF-BAD1-59E44539801D}" type="pres">
      <dgm:prSet presAssocID="{5BB8C642-F45D-479F-9C19-2AE345F8A629}" presName="thickLine" presStyleLbl="alignNode1" presStyleIdx="0" presStyleCnt="2"/>
      <dgm:spPr/>
    </dgm:pt>
    <dgm:pt modelId="{EAA4494F-6750-4353-B486-817C57DA1538}" type="pres">
      <dgm:prSet presAssocID="{5BB8C642-F45D-479F-9C19-2AE345F8A629}" presName="horz1" presStyleCnt="0"/>
      <dgm:spPr/>
    </dgm:pt>
    <dgm:pt modelId="{F81448D8-06A4-4EBF-9EE7-F1662AE6758D}" type="pres">
      <dgm:prSet presAssocID="{5BB8C642-F45D-479F-9C19-2AE345F8A629}" presName="tx1" presStyleLbl="revTx" presStyleIdx="0" presStyleCnt="2"/>
      <dgm:spPr/>
    </dgm:pt>
    <dgm:pt modelId="{19E52A91-D017-4BA3-851A-A101F803005B}" type="pres">
      <dgm:prSet presAssocID="{5BB8C642-F45D-479F-9C19-2AE345F8A629}" presName="vert1" presStyleCnt="0"/>
      <dgm:spPr/>
    </dgm:pt>
    <dgm:pt modelId="{836F3D5E-0322-434D-860C-C15D32AF68C2}" type="pres">
      <dgm:prSet presAssocID="{47864BB1-B136-4FBF-BDFF-7B96482572FE}" presName="thickLine" presStyleLbl="alignNode1" presStyleIdx="1" presStyleCnt="2"/>
      <dgm:spPr/>
    </dgm:pt>
    <dgm:pt modelId="{85659D06-1727-49CE-B9F8-4EF80BDF3BDF}" type="pres">
      <dgm:prSet presAssocID="{47864BB1-B136-4FBF-BDFF-7B96482572FE}" presName="horz1" presStyleCnt="0"/>
      <dgm:spPr/>
    </dgm:pt>
    <dgm:pt modelId="{593F55B8-CEF2-488E-9407-260F94B0B58C}" type="pres">
      <dgm:prSet presAssocID="{47864BB1-B136-4FBF-BDFF-7B96482572FE}" presName="tx1" presStyleLbl="revTx" presStyleIdx="1" presStyleCnt="2"/>
      <dgm:spPr/>
    </dgm:pt>
    <dgm:pt modelId="{10BDAD49-F085-4097-B6A8-08FAB4BE2A81}" type="pres">
      <dgm:prSet presAssocID="{47864BB1-B136-4FBF-BDFF-7B96482572FE}" presName="vert1" presStyleCnt="0"/>
      <dgm:spPr/>
    </dgm:pt>
  </dgm:ptLst>
  <dgm:cxnLst>
    <dgm:cxn modelId="{AB8BA831-6166-4B99-B56F-42EEED23081A}" type="presOf" srcId="{47864BB1-B136-4FBF-BDFF-7B96482572FE}" destId="{593F55B8-CEF2-488E-9407-260F94B0B58C}" srcOrd="0" destOrd="0" presId="urn:microsoft.com/office/officeart/2008/layout/LinedList"/>
    <dgm:cxn modelId="{40A2F661-7636-40F3-9C52-924CF069577E}" type="presOf" srcId="{EE6C50F7-77B9-4742-B4C6-01ABA0B15FEA}" destId="{E304CA92-94C2-49A2-A3BE-7A4DE1CB0335}" srcOrd="0" destOrd="0" presId="urn:microsoft.com/office/officeart/2008/layout/LinedList"/>
    <dgm:cxn modelId="{97822E47-3F74-402D-AAB7-84D4409F45CB}" type="presOf" srcId="{5BB8C642-F45D-479F-9C19-2AE345F8A629}" destId="{F81448D8-06A4-4EBF-9EE7-F1662AE6758D}" srcOrd="0" destOrd="0" presId="urn:microsoft.com/office/officeart/2008/layout/LinedList"/>
    <dgm:cxn modelId="{B53F6A91-9EF9-4F20-B945-098121CB7565}" srcId="{EE6C50F7-77B9-4742-B4C6-01ABA0B15FEA}" destId="{5BB8C642-F45D-479F-9C19-2AE345F8A629}" srcOrd="0" destOrd="0" parTransId="{C30F41D8-D5A6-464B-8FA8-E88BAD380C52}" sibTransId="{EE785867-313E-4471-B118-082B9EAFB080}"/>
    <dgm:cxn modelId="{7E4F8EC2-799F-4FAF-ABE8-5FA75698934F}" srcId="{EE6C50F7-77B9-4742-B4C6-01ABA0B15FEA}" destId="{47864BB1-B136-4FBF-BDFF-7B96482572FE}" srcOrd="1" destOrd="0" parTransId="{1380662D-DF18-4D23-9870-B359B52FAC42}" sibTransId="{E3B1FCFB-B3C2-4119-B504-AA7BED060503}"/>
    <dgm:cxn modelId="{F6F143BF-7687-44FA-8CD0-DB173F9E8A14}" type="presParOf" srcId="{E304CA92-94C2-49A2-A3BE-7A4DE1CB0335}" destId="{831A82C1-111D-45BF-BAD1-59E44539801D}" srcOrd="0" destOrd="0" presId="urn:microsoft.com/office/officeart/2008/layout/LinedList"/>
    <dgm:cxn modelId="{2AF48D01-7D2C-417D-9BDD-701EC8138ED3}" type="presParOf" srcId="{E304CA92-94C2-49A2-A3BE-7A4DE1CB0335}" destId="{EAA4494F-6750-4353-B486-817C57DA1538}" srcOrd="1" destOrd="0" presId="urn:microsoft.com/office/officeart/2008/layout/LinedList"/>
    <dgm:cxn modelId="{E692457B-60D2-4EA0-9A94-99F8A2B4C021}" type="presParOf" srcId="{EAA4494F-6750-4353-B486-817C57DA1538}" destId="{F81448D8-06A4-4EBF-9EE7-F1662AE6758D}" srcOrd="0" destOrd="0" presId="urn:microsoft.com/office/officeart/2008/layout/LinedList"/>
    <dgm:cxn modelId="{50217AA0-81F8-48CB-8342-B868CE730E0F}" type="presParOf" srcId="{EAA4494F-6750-4353-B486-817C57DA1538}" destId="{19E52A91-D017-4BA3-851A-A101F803005B}" srcOrd="1" destOrd="0" presId="urn:microsoft.com/office/officeart/2008/layout/LinedList"/>
    <dgm:cxn modelId="{B678C675-FD91-4D75-960F-03DAC70137C0}" type="presParOf" srcId="{E304CA92-94C2-49A2-A3BE-7A4DE1CB0335}" destId="{836F3D5E-0322-434D-860C-C15D32AF68C2}" srcOrd="2" destOrd="0" presId="urn:microsoft.com/office/officeart/2008/layout/LinedList"/>
    <dgm:cxn modelId="{DA14043F-6150-4993-9D8E-EDE2B331FCFE}" type="presParOf" srcId="{E304CA92-94C2-49A2-A3BE-7A4DE1CB0335}" destId="{85659D06-1727-49CE-B9F8-4EF80BDF3BDF}" srcOrd="3" destOrd="0" presId="urn:microsoft.com/office/officeart/2008/layout/LinedList"/>
    <dgm:cxn modelId="{9929E7AF-A8EF-4D3C-B545-6CE1201A0321}" type="presParOf" srcId="{85659D06-1727-49CE-B9F8-4EF80BDF3BDF}" destId="{593F55B8-CEF2-488E-9407-260F94B0B58C}" srcOrd="0" destOrd="0" presId="urn:microsoft.com/office/officeart/2008/layout/LinedList"/>
    <dgm:cxn modelId="{74077CF4-0473-46D7-ABCA-4FF338A8265C}" type="presParOf" srcId="{85659D06-1727-49CE-B9F8-4EF80BDF3BDF}" destId="{10BDAD49-F085-4097-B6A8-08FAB4BE2A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DB2A9E-1B93-4369-A17B-8C6BEB0ABEB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9CD60EBA-A536-4D05-99C6-6E79546B1939}">
      <dgm:prSet/>
      <dgm:spPr/>
      <dgm:t>
        <a:bodyPr/>
        <a:lstStyle/>
        <a:p>
          <a:r>
            <a:rPr lang="it-IT"/>
            <a:t>Premessa 1: </a:t>
          </a:r>
          <a:r>
            <a:rPr lang="it-IT" i="1"/>
            <a:t>tutte le persone hanno dei pensieri</a:t>
          </a:r>
          <a:endParaRPr lang="it-IT"/>
        </a:p>
      </dgm:t>
    </dgm:pt>
    <dgm:pt modelId="{F1D79B4B-57BF-444D-B122-7A2510693E6B}" type="parTrans" cxnId="{DF264C69-1AD6-4B9D-924D-468146A01DCE}">
      <dgm:prSet/>
      <dgm:spPr/>
      <dgm:t>
        <a:bodyPr/>
        <a:lstStyle/>
        <a:p>
          <a:endParaRPr lang="it-IT"/>
        </a:p>
      </dgm:t>
    </dgm:pt>
    <dgm:pt modelId="{DC1E7474-C082-4CE2-B3C8-C9F0ADD78EE7}" type="sibTrans" cxnId="{DF264C69-1AD6-4B9D-924D-468146A01DCE}">
      <dgm:prSet/>
      <dgm:spPr/>
      <dgm:t>
        <a:bodyPr/>
        <a:lstStyle/>
        <a:p>
          <a:endParaRPr lang="it-IT"/>
        </a:p>
      </dgm:t>
    </dgm:pt>
    <dgm:pt modelId="{96FEF63D-A8AB-40A1-9245-61853C1D3DA8}">
      <dgm:prSet/>
      <dgm:spPr/>
      <dgm:t>
        <a:bodyPr/>
        <a:lstStyle/>
        <a:p>
          <a:r>
            <a:rPr lang="it-IT"/>
            <a:t>Premessa 2: </a:t>
          </a:r>
          <a:r>
            <a:rPr lang="it-IT" i="1"/>
            <a:t>Cartesio era una persona</a:t>
          </a:r>
          <a:endParaRPr lang="it-IT"/>
        </a:p>
      </dgm:t>
    </dgm:pt>
    <dgm:pt modelId="{E9F6E378-ABC5-4DA4-9359-1A342F24E28D}" type="parTrans" cxnId="{AFEBA750-5DF3-488A-AE17-AA1EA96F7FA5}">
      <dgm:prSet/>
      <dgm:spPr/>
      <dgm:t>
        <a:bodyPr/>
        <a:lstStyle/>
        <a:p>
          <a:endParaRPr lang="it-IT"/>
        </a:p>
      </dgm:t>
    </dgm:pt>
    <dgm:pt modelId="{93C01273-6557-44FE-B055-6E6100142DAF}" type="sibTrans" cxnId="{AFEBA750-5DF3-488A-AE17-AA1EA96F7FA5}">
      <dgm:prSet/>
      <dgm:spPr/>
      <dgm:t>
        <a:bodyPr/>
        <a:lstStyle/>
        <a:p>
          <a:endParaRPr lang="it-IT"/>
        </a:p>
      </dgm:t>
    </dgm:pt>
    <dgm:pt modelId="{A5F13C49-AA91-4B36-A94A-CB460C7EBF0F}">
      <dgm:prSet/>
      <dgm:spPr/>
      <dgm:t>
        <a:bodyPr/>
        <a:lstStyle/>
        <a:p>
          <a:r>
            <a:rPr lang="it-IT"/>
            <a:t>Qual è una conclusione valida a cui possiamo arrivare?</a:t>
          </a:r>
        </a:p>
      </dgm:t>
    </dgm:pt>
    <dgm:pt modelId="{1BCEF6EB-A196-43CC-A0B5-B2E766759D2C}" type="parTrans" cxnId="{5D376DB8-AE8A-4665-B6CD-4EB7D80FD1CF}">
      <dgm:prSet/>
      <dgm:spPr/>
      <dgm:t>
        <a:bodyPr/>
        <a:lstStyle/>
        <a:p>
          <a:endParaRPr lang="it-IT"/>
        </a:p>
      </dgm:t>
    </dgm:pt>
    <dgm:pt modelId="{5B888C81-B601-4FE9-97BE-1C26F1C17E6A}" type="sibTrans" cxnId="{5D376DB8-AE8A-4665-B6CD-4EB7D80FD1CF}">
      <dgm:prSet/>
      <dgm:spPr/>
      <dgm:t>
        <a:bodyPr/>
        <a:lstStyle/>
        <a:p>
          <a:endParaRPr lang="it-IT"/>
        </a:p>
      </dgm:t>
    </dgm:pt>
    <dgm:pt modelId="{E60DEB5A-FD65-42DC-87C2-BCB94D05DAD0}" type="pres">
      <dgm:prSet presAssocID="{A7DB2A9E-1B93-4369-A17B-8C6BEB0ABEB7}" presName="vert0" presStyleCnt="0">
        <dgm:presLayoutVars>
          <dgm:dir/>
          <dgm:animOne val="branch"/>
          <dgm:animLvl val="lvl"/>
        </dgm:presLayoutVars>
      </dgm:prSet>
      <dgm:spPr/>
    </dgm:pt>
    <dgm:pt modelId="{2A4D2713-BDCB-44B6-9DB3-50E75FBB6039}" type="pres">
      <dgm:prSet presAssocID="{9CD60EBA-A536-4D05-99C6-6E79546B1939}" presName="thickLine" presStyleLbl="alignNode1" presStyleIdx="0" presStyleCnt="3"/>
      <dgm:spPr/>
    </dgm:pt>
    <dgm:pt modelId="{C3783C08-BDC2-4D00-9751-0BC49B8FD1CC}" type="pres">
      <dgm:prSet presAssocID="{9CD60EBA-A536-4D05-99C6-6E79546B1939}" presName="horz1" presStyleCnt="0"/>
      <dgm:spPr/>
    </dgm:pt>
    <dgm:pt modelId="{E28E76F5-2E33-43B8-AA2D-A3E656BA66F1}" type="pres">
      <dgm:prSet presAssocID="{9CD60EBA-A536-4D05-99C6-6E79546B1939}" presName="tx1" presStyleLbl="revTx" presStyleIdx="0" presStyleCnt="3"/>
      <dgm:spPr/>
    </dgm:pt>
    <dgm:pt modelId="{46987461-1A2D-4666-9FA1-8D27FAE80ABE}" type="pres">
      <dgm:prSet presAssocID="{9CD60EBA-A536-4D05-99C6-6E79546B1939}" presName="vert1" presStyleCnt="0"/>
      <dgm:spPr/>
    </dgm:pt>
    <dgm:pt modelId="{48061CC6-E590-4537-AF97-AB732AA5CE54}" type="pres">
      <dgm:prSet presAssocID="{96FEF63D-A8AB-40A1-9245-61853C1D3DA8}" presName="thickLine" presStyleLbl="alignNode1" presStyleIdx="1" presStyleCnt="3"/>
      <dgm:spPr/>
    </dgm:pt>
    <dgm:pt modelId="{B26CE3FB-ADA9-45A3-9A29-E37EE82D4238}" type="pres">
      <dgm:prSet presAssocID="{96FEF63D-A8AB-40A1-9245-61853C1D3DA8}" presName="horz1" presStyleCnt="0"/>
      <dgm:spPr/>
    </dgm:pt>
    <dgm:pt modelId="{085C8B88-26EE-41BC-B2F2-732053C3D496}" type="pres">
      <dgm:prSet presAssocID="{96FEF63D-A8AB-40A1-9245-61853C1D3DA8}" presName="tx1" presStyleLbl="revTx" presStyleIdx="1" presStyleCnt="3"/>
      <dgm:spPr/>
    </dgm:pt>
    <dgm:pt modelId="{AFB2D959-543A-410A-AE50-A7C1B71F38F4}" type="pres">
      <dgm:prSet presAssocID="{96FEF63D-A8AB-40A1-9245-61853C1D3DA8}" presName="vert1" presStyleCnt="0"/>
      <dgm:spPr/>
    </dgm:pt>
    <dgm:pt modelId="{182E6FBC-8DB6-49CF-8539-57C83F38A11C}" type="pres">
      <dgm:prSet presAssocID="{A5F13C49-AA91-4B36-A94A-CB460C7EBF0F}" presName="thickLine" presStyleLbl="alignNode1" presStyleIdx="2" presStyleCnt="3"/>
      <dgm:spPr/>
    </dgm:pt>
    <dgm:pt modelId="{FC44C935-BF9A-4C95-989F-FFDAFC0AB9A9}" type="pres">
      <dgm:prSet presAssocID="{A5F13C49-AA91-4B36-A94A-CB460C7EBF0F}" presName="horz1" presStyleCnt="0"/>
      <dgm:spPr/>
    </dgm:pt>
    <dgm:pt modelId="{93C12483-FA46-4816-8DD8-E55BB0B41C17}" type="pres">
      <dgm:prSet presAssocID="{A5F13C49-AA91-4B36-A94A-CB460C7EBF0F}" presName="tx1" presStyleLbl="revTx" presStyleIdx="2" presStyleCnt="3"/>
      <dgm:spPr/>
    </dgm:pt>
    <dgm:pt modelId="{EA0603F2-73B9-47D3-BE6A-AEAFE6AF952C}" type="pres">
      <dgm:prSet presAssocID="{A5F13C49-AA91-4B36-A94A-CB460C7EBF0F}" presName="vert1" presStyleCnt="0"/>
      <dgm:spPr/>
    </dgm:pt>
  </dgm:ptLst>
  <dgm:cxnLst>
    <dgm:cxn modelId="{DF264C69-1AD6-4B9D-924D-468146A01DCE}" srcId="{A7DB2A9E-1B93-4369-A17B-8C6BEB0ABEB7}" destId="{9CD60EBA-A536-4D05-99C6-6E79546B1939}" srcOrd="0" destOrd="0" parTransId="{F1D79B4B-57BF-444D-B122-7A2510693E6B}" sibTransId="{DC1E7474-C082-4CE2-B3C8-C9F0ADD78EE7}"/>
    <dgm:cxn modelId="{AFEBA750-5DF3-488A-AE17-AA1EA96F7FA5}" srcId="{A7DB2A9E-1B93-4369-A17B-8C6BEB0ABEB7}" destId="{96FEF63D-A8AB-40A1-9245-61853C1D3DA8}" srcOrd="1" destOrd="0" parTransId="{E9F6E378-ABC5-4DA4-9359-1A342F24E28D}" sibTransId="{93C01273-6557-44FE-B055-6E6100142DAF}"/>
    <dgm:cxn modelId="{D60B5477-4984-480E-87B7-559658501C1A}" type="presOf" srcId="{9CD60EBA-A536-4D05-99C6-6E79546B1939}" destId="{E28E76F5-2E33-43B8-AA2D-A3E656BA66F1}" srcOrd="0" destOrd="0" presId="urn:microsoft.com/office/officeart/2008/layout/LinedList"/>
    <dgm:cxn modelId="{F92D45A2-12FD-4F39-BD1D-05B065B56E1E}" type="presOf" srcId="{A7DB2A9E-1B93-4369-A17B-8C6BEB0ABEB7}" destId="{E60DEB5A-FD65-42DC-87C2-BCB94D05DAD0}" srcOrd="0" destOrd="0" presId="urn:microsoft.com/office/officeart/2008/layout/LinedList"/>
    <dgm:cxn modelId="{DA5443AD-0838-4A51-AF37-AF9286FD2682}" type="presOf" srcId="{A5F13C49-AA91-4B36-A94A-CB460C7EBF0F}" destId="{93C12483-FA46-4816-8DD8-E55BB0B41C17}" srcOrd="0" destOrd="0" presId="urn:microsoft.com/office/officeart/2008/layout/LinedList"/>
    <dgm:cxn modelId="{5D376DB8-AE8A-4665-B6CD-4EB7D80FD1CF}" srcId="{A7DB2A9E-1B93-4369-A17B-8C6BEB0ABEB7}" destId="{A5F13C49-AA91-4B36-A94A-CB460C7EBF0F}" srcOrd="2" destOrd="0" parTransId="{1BCEF6EB-A196-43CC-A0B5-B2E766759D2C}" sibTransId="{5B888C81-B601-4FE9-97BE-1C26F1C17E6A}"/>
    <dgm:cxn modelId="{D25917E0-6C40-4E88-8F61-972DD6B6CB23}" type="presOf" srcId="{96FEF63D-A8AB-40A1-9245-61853C1D3DA8}" destId="{085C8B88-26EE-41BC-B2F2-732053C3D496}" srcOrd="0" destOrd="0" presId="urn:microsoft.com/office/officeart/2008/layout/LinedList"/>
    <dgm:cxn modelId="{1DD8B5E6-59E9-4459-8505-BD345E88A8F9}" type="presParOf" srcId="{E60DEB5A-FD65-42DC-87C2-BCB94D05DAD0}" destId="{2A4D2713-BDCB-44B6-9DB3-50E75FBB6039}" srcOrd="0" destOrd="0" presId="urn:microsoft.com/office/officeart/2008/layout/LinedList"/>
    <dgm:cxn modelId="{EBA5AC16-61D9-4173-B2BE-1130EB57387F}" type="presParOf" srcId="{E60DEB5A-FD65-42DC-87C2-BCB94D05DAD0}" destId="{C3783C08-BDC2-4D00-9751-0BC49B8FD1CC}" srcOrd="1" destOrd="0" presId="urn:microsoft.com/office/officeart/2008/layout/LinedList"/>
    <dgm:cxn modelId="{6B47AB1F-F5D0-4138-8377-9F6D2C726307}" type="presParOf" srcId="{C3783C08-BDC2-4D00-9751-0BC49B8FD1CC}" destId="{E28E76F5-2E33-43B8-AA2D-A3E656BA66F1}" srcOrd="0" destOrd="0" presId="urn:microsoft.com/office/officeart/2008/layout/LinedList"/>
    <dgm:cxn modelId="{1841E29A-823F-4337-9F47-98F052506937}" type="presParOf" srcId="{C3783C08-BDC2-4D00-9751-0BC49B8FD1CC}" destId="{46987461-1A2D-4666-9FA1-8D27FAE80ABE}" srcOrd="1" destOrd="0" presId="urn:microsoft.com/office/officeart/2008/layout/LinedList"/>
    <dgm:cxn modelId="{A846A86C-1E78-4FB2-B33C-B23AC74D2BC1}" type="presParOf" srcId="{E60DEB5A-FD65-42DC-87C2-BCB94D05DAD0}" destId="{48061CC6-E590-4537-AF97-AB732AA5CE54}" srcOrd="2" destOrd="0" presId="urn:microsoft.com/office/officeart/2008/layout/LinedList"/>
    <dgm:cxn modelId="{4F35E0F1-965E-47FB-9461-264A9C2EC9A0}" type="presParOf" srcId="{E60DEB5A-FD65-42DC-87C2-BCB94D05DAD0}" destId="{B26CE3FB-ADA9-45A3-9A29-E37EE82D4238}" srcOrd="3" destOrd="0" presId="urn:microsoft.com/office/officeart/2008/layout/LinedList"/>
    <dgm:cxn modelId="{006E9283-607C-44FD-875E-04B78076D4E7}" type="presParOf" srcId="{B26CE3FB-ADA9-45A3-9A29-E37EE82D4238}" destId="{085C8B88-26EE-41BC-B2F2-732053C3D496}" srcOrd="0" destOrd="0" presId="urn:microsoft.com/office/officeart/2008/layout/LinedList"/>
    <dgm:cxn modelId="{6332D4EA-E838-44AF-A36C-5A06D8B6D517}" type="presParOf" srcId="{B26CE3FB-ADA9-45A3-9A29-E37EE82D4238}" destId="{AFB2D959-543A-410A-AE50-A7C1B71F38F4}" srcOrd="1" destOrd="0" presId="urn:microsoft.com/office/officeart/2008/layout/LinedList"/>
    <dgm:cxn modelId="{7304EF61-51B8-4D94-AB00-59041FE00EEA}" type="presParOf" srcId="{E60DEB5A-FD65-42DC-87C2-BCB94D05DAD0}" destId="{182E6FBC-8DB6-49CF-8539-57C83F38A11C}" srcOrd="4" destOrd="0" presId="urn:microsoft.com/office/officeart/2008/layout/LinedList"/>
    <dgm:cxn modelId="{B886D101-516D-46AC-9ED9-E47B99EADBB5}" type="presParOf" srcId="{E60DEB5A-FD65-42DC-87C2-BCB94D05DAD0}" destId="{FC44C935-BF9A-4C95-989F-FFDAFC0AB9A9}" srcOrd="5" destOrd="0" presId="urn:microsoft.com/office/officeart/2008/layout/LinedList"/>
    <dgm:cxn modelId="{0E1E34FE-2243-4218-A508-7BDE4D287871}" type="presParOf" srcId="{FC44C935-BF9A-4C95-989F-FFDAFC0AB9A9}" destId="{93C12483-FA46-4816-8DD8-E55BB0B41C17}" srcOrd="0" destOrd="0" presId="urn:microsoft.com/office/officeart/2008/layout/LinedList"/>
    <dgm:cxn modelId="{EFBE03D8-DF18-4738-B59F-1406FCDC9D47}" type="presParOf" srcId="{FC44C935-BF9A-4C95-989F-FFDAFC0AB9A9}" destId="{EA0603F2-73B9-47D3-BE6A-AEAFE6AF952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0D148B7-F5BA-4B4C-B397-88F775C9991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665DA450-BBD1-49E3-91FE-007FCB575E5E}">
      <dgm:prSet/>
      <dgm:spPr/>
      <dgm:t>
        <a:bodyPr/>
        <a:lstStyle/>
        <a:p>
          <a:r>
            <a:rPr lang="it-IT" dirty="0"/>
            <a:t>Conclusione </a:t>
          </a:r>
          <a:r>
            <a:rPr lang="it-IT" b="1" dirty="0"/>
            <a:t>valida</a:t>
          </a:r>
          <a:r>
            <a:rPr lang="it-IT" dirty="0"/>
            <a:t>: </a:t>
          </a:r>
          <a:r>
            <a:rPr lang="it-IT" i="1" dirty="0"/>
            <a:t>Cartesio aveva dei pensieri</a:t>
          </a:r>
          <a:endParaRPr lang="it-IT" dirty="0"/>
        </a:p>
      </dgm:t>
    </dgm:pt>
    <dgm:pt modelId="{554A41FF-4E80-4388-8886-A11BE687FDF1}" type="parTrans" cxnId="{74740593-36B8-4125-B221-FA58170001B7}">
      <dgm:prSet/>
      <dgm:spPr/>
      <dgm:t>
        <a:bodyPr/>
        <a:lstStyle/>
        <a:p>
          <a:endParaRPr lang="it-IT"/>
        </a:p>
      </dgm:t>
    </dgm:pt>
    <dgm:pt modelId="{E20C10F8-19B1-4CB4-939D-0D333FFDE9EC}" type="sibTrans" cxnId="{74740593-36B8-4125-B221-FA58170001B7}">
      <dgm:prSet/>
      <dgm:spPr/>
      <dgm:t>
        <a:bodyPr/>
        <a:lstStyle/>
        <a:p>
          <a:endParaRPr lang="it-IT"/>
        </a:p>
      </dgm:t>
    </dgm:pt>
    <dgm:pt modelId="{B4C16A5D-FA61-43DB-870F-06CE050694B0}">
      <dgm:prSet/>
      <dgm:spPr/>
      <dgm:t>
        <a:bodyPr/>
        <a:lstStyle/>
        <a:p>
          <a:r>
            <a:rPr lang="it-IT" dirty="0"/>
            <a:t>Conclusione </a:t>
          </a:r>
          <a:r>
            <a:rPr lang="it-IT" b="1" dirty="0"/>
            <a:t>non valida</a:t>
          </a:r>
          <a:r>
            <a:rPr lang="it-IT" dirty="0"/>
            <a:t>: </a:t>
          </a:r>
          <a:r>
            <a:rPr lang="it-IT" i="1" dirty="0"/>
            <a:t>Tutte le persone sono Cartesio</a:t>
          </a:r>
          <a:endParaRPr lang="it-IT" dirty="0"/>
        </a:p>
      </dgm:t>
    </dgm:pt>
    <dgm:pt modelId="{7ADF7387-B358-43B6-BA4D-5E7C66AC8077}" type="parTrans" cxnId="{E6CA8F00-4F78-4417-AEB1-BDB34769FD5A}">
      <dgm:prSet/>
      <dgm:spPr/>
      <dgm:t>
        <a:bodyPr/>
        <a:lstStyle/>
        <a:p>
          <a:endParaRPr lang="it-IT"/>
        </a:p>
      </dgm:t>
    </dgm:pt>
    <dgm:pt modelId="{24565CA0-8927-482D-A69D-3B2779148A1D}" type="sibTrans" cxnId="{E6CA8F00-4F78-4417-AEB1-BDB34769FD5A}">
      <dgm:prSet/>
      <dgm:spPr/>
      <dgm:t>
        <a:bodyPr/>
        <a:lstStyle/>
        <a:p>
          <a:endParaRPr lang="it-IT"/>
        </a:p>
      </dgm:t>
    </dgm:pt>
    <dgm:pt modelId="{CEC63477-A300-4BBB-A559-ACC0828E5BD0}" type="pres">
      <dgm:prSet presAssocID="{80D148B7-F5BA-4B4C-B397-88F775C9991C}" presName="vert0" presStyleCnt="0">
        <dgm:presLayoutVars>
          <dgm:dir/>
          <dgm:animOne val="branch"/>
          <dgm:animLvl val="lvl"/>
        </dgm:presLayoutVars>
      </dgm:prSet>
      <dgm:spPr/>
    </dgm:pt>
    <dgm:pt modelId="{348E8C32-9698-48A9-B716-2C2BCB2E6F08}" type="pres">
      <dgm:prSet presAssocID="{665DA450-BBD1-49E3-91FE-007FCB575E5E}" presName="thickLine" presStyleLbl="alignNode1" presStyleIdx="0" presStyleCnt="2"/>
      <dgm:spPr/>
    </dgm:pt>
    <dgm:pt modelId="{6D16B0BE-4E45-42DA-8CAB-D21BAB07D42D}" type="pres">
      <dgm:prSet presAssocID="{665DA450-BBD1-49E3-91FE-007FCB575E5E}" presName="horz1" presStyleCnt="0"/>
      <dgm:spPr/>
    </dgm:pt>
    <dgm:pt modelId="{B6B62751-10FA-4EBF-8709-6057ABAB5C7B}" type="pres">
      <dgm:prSet presAssocID="{665DA450-BBD1-49E3-91FE-007FCB575E5E}" presName="tx1" presStyleLbl="revTx" presStyleIdx="0" presStyleCnt="2"/>
      <dgm:spPr/>
    </dgm:pt>
    <dgm:pt modelId="{434B5D60-151E-4011-8032-B83BB8EA912C}" type="pres">
      <dgm:prSet presAssocID="{665DA450-BBD1-49E3-91FE-007FCB575E5E}" presName="vert1" presStyleCnt="0"/>
      <dgm:spPr/>
    </dgm:pt>
    <dgm:pt modelId="{FD6A573E-DB43-4D8E-9224-313504AE5076}" type="pres">
      <dgm:prSet presAssocID="{B4C16A5D-FA61-43DB-870F-06CE050694B0}" presName="thickLine" presStyleLbl="alignNode1" presStyleIdx="1" presStyleCnt="2"/>
      <dgm:spPr/>
    </dgm:pt>
    <dgm:pt modelId="{8336EB43-1E55-47CB-9140-ED653224A39A}" type="pres">
      <dgm:prSet presAssocID="{B4C16A5D-FA61-43DB-870F-06CE050694B0}" presName="horz1" presStyleCnt="0"/>
      <dgm:spPr/>
    </dgm:pt>
    <dgm:pt modelId="{7EC078E4-C903-4543-BD7F-0E2BCA236E23}" type="pres">
      <dgm:prSet presAssocID="{B4C16A5D-FA61-43DB-870F-06CE050694B0}" presName="tx1" presStyleLbl="revTx" presStyleIdx="1" presStyleCnt="2"/>
      <dgm:spPr/>
    </dgm:pt>
    <dgm:pt modelId="{AD7AEC39-E192-4B06-AFEB-FD778C287F63}" type="pres">
      <dgm:prSet presAssocID="{B4C16A5D-FA61-43DB-870F-06CE050694B0}" presName="vert1" presStyleCnt="0"/>
      <dgm:spPr/>
    </dgm:pt>
  </dgm:ptLst>
  <dgm:cxnLst>
    <dgm:cxn modelId="{E6CA8F00-4F78-4417-AEB1-BDB34769FD5A}" srcId="{80D148B7-F5BA-4B4C-B397-88F775C9991C}" destId="{B4C16A5D-FA61-43DB-870F-06CE050694B0}" srcOrd="1" destOrd="0" parTransId="{7ADF7387-B358-43B6-BA4D-5E7C66AC8077}" sibTransId="{24565CA0-8927-482D-A69D-3B2779148A1D}"/>
    <dgm:cxn modelId="{74740593-36B8-4125-B221-FA58170001B7}" srcId="{80D148B7-F5BA-4B4C-B397-88F775C9991C}" destId="{665DA450-BBD1-49E3-91FE-007FCB575E5E}" srcOrd="0" destOrd="0" parTransId="{554A41FF-4E80-4388-8886-A11BE687FDF1}" sibTransId="{E20C10F8-19B1-4CB4-939D-0D333FFDE9EC}"/>
    <dgm:cxn modelId="{079383BB-AC1B-46A5-A494-B439D0B3117B}" type="presOf" srcId="{B4C16A5D-FA61-43DB-870F-06CE050694B0}" destId="{7EC078E4-C903-4543-BD7F-0E2BCA236E23}" srcOrd="0" destOrd="0" presId="urn:microsoft.com/office/officeart/2008/layout/LinedList"/>
    <dgm:cxn modelId="{9FDA4BCE-1ED2-492D-B434-026D491ADB30}" type="presOf" srcId="{665DA450-BBD1-49E3-91FE-007FCB575E5E}" destId="{B6B62751-10FA-4EBF-8709-6057ABAB5C7B}" srcOrd="0" destOrd="0" presId="urn:microsoft.com/office/officeart/2008/layout/LinedList"/>
    <dgm:cxn modelId="{6169DBCF-500B-48D7-84E8-A211DB07ACC5}" type="presOf" srcId="{80D148B7-F5BA-4B4C-B397-88F775C9991C}" destId="{CEC63477-A300-4BBB-A559-ACC0828E5BD0}" srcOrd="0" destOrd="0" presId="urn:microsoft.com/office/officeart/2008/layout/LinedList"/>
    <dgm:cxn modelId="{A315EDD1-E66F-4C1C-8DE8-459844D5B242}" type="presParOf" srcId="{CEC63477-A300-4BBB-A559-ACC0828E5BD0}" destId="{348E8C32-9698-48A9-B716-2C2BCB2E6F08}" srcOrd="0" destOrd="0" presId="urn:microsoft.com/office/officeart/2008/layout/LinedList"/>
    <dgm:cxn modelId="{D835864C-CA77-4B3C-938C-02673667560B}" type="presParOf" srcId="{CEC63477-A300-4BBB-A559-ACC0828E5BD0}" destId="{6D16B0BE-4E45-42DA-8CAB-D21BAB07D42D}" srcOrd="1" destOrd="0" presId="urn:microsoft.com/office/officeart/2008/layout/LinedList"/>
    <dgm:cxn modelId="{61826470-6848-4EEA-A9F8-FAD03767ACDA}" type="presParOf" srcId="{6D16B0BE-4E45-42DA-8CAB-D21BAB07D42D}" destId="{B6B62751-10FA-4EBF-8709-6057ABAB5C7B}" srcOrd="0" destOrd="0" presId="urn:microsoft.com/office/officeart/2008/layout/LinedList"/>
    <dgm:cxn modelId="{81B6D048-3AFB-41F5-9546-021D1C1598D7}" type="presParOf" srcId="{6D16B0BE-4E45-42DA-8CAB-D21BAB07D42D}" destId="{434B5D60-151E-4011-8032-B83BB8EA912C}" srcOrd="1" destOrd="0" presId="urn:microsoft.com/office/officeart/2008/layout/LinedList"/>
    <dgm:cxn modelId="{CC247B41-8EEA-43EA-A405-9220CC49F557}" type="presParOf" srcId="{CEC63477-A300-4BBB-A559-ACC0828E5BD0}" destId="{FD6A573E-DB43-4D8E-9224-313504AE5076}" srcOrd="2" destOrd="0" presId="urn:microsoft.com/office/officeart/2008/layout/LinedList"/>
    <dgm:cxn modelId="{974B8F37-1FE8-436A-95B9-310E4BB40A47}" type="presParOf" srcId="{CEC63477-A300-4BBB-A559-ACC0828E5BD0}" destId="{8336EB43-1E55-47CB-9140-ED653224A39A}" srcOrd="3" destOrd="0" presId="urn:microsoft.com/office/officeart/2008/layout/LinedList"/>
    <dgm:cxn modelId="{E7ED928C-2EA8-4F55-9CB3-BD9584967770}" type="presParOf" srcId="{8336EB43-1E55-47CB-9140-ED653224A39A}" destId="{7EC078E4-C903-4543-BD7F-0E2BCA236E23}" srcOrd="0" destOrd="0" presId="urn:microsoft.com/office/officeart/2008/layout/LinedList"/>
    <dgm:cxn modelId="{88BAC6AE-E6B4-43A7-ACA3-4A426C088702}" type="presParOf" srcId="{8336EB43-1E55-47CB-9140-ED653224A39A}" destId="{AD7AEC39-E192-4B06-AFEB-FD778C287F6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7BC9821-8CB3-4471-A46E-D38CE037E9C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26FE7957-BF07-41DB-B073-FCB7F7BDC66E}">
      <dgm:prSet/>
      <dgm:spPr/>
      <dgm:t>
        <a:bodyPr/>
        <a:lstStyle/>
        <a:p>
          <a:r>
            <a:rPr lang="it-IT"/>
            <a:t>È quel tipo di pensiero che </a:t>
          </a:r>
          <a:r>
            <a:rPr lang="it-IT" b="1"/>
            <a:t>produce una conoscenza nuova</a:t>
          </a:r>
          <a:endParaRPr lang="it-IT"/>
        </a:p>
      </dgm:t>
    </dgm:pt>
    <dgm:pt modelId="{F325E733-0BC0-4EEA-A4DA-EF455EDC3C61}" type="parTrans" cxnId="{73344BC8-F829-4167-8DFD-F13F6D56D11B}">
      <dgm:prSet/>
      <dgm:spPr/>
      <dgm:t>
        <a:bodyPr/>
        <a:lstStyle/>
        <a:p>
          <a:endParaRPr lang="it-IT"/>
        </a:p>
      </dgm:t>
    </dgm:pt>
    <dgm:pt modelId="{BF8DC2EC-95BB-49F9-9880-BF191C45375B}" type="sibTrans" cxnId="{73344BC8-F829-4167-8DFD-F13F6D56D11B}">
      <dgm:prSet/>
      <dgm:spPr/>
      <dgm:t>
        <a:bodyPr/>
        <a:lstStyle/>
        <a:p>
          <a:endParaRPr lang="it-IT"/>
        </a:p>
      </dgm:t>
    </dgm:pt>
    <dgm:pt modelId="{955713FE-8878-4C1F-B470-3A13CE67595B}">
      <dgm:prSet/>
      <dgm:spPr/>
      <dgm:t>
        <a:bodyPr/>
        <a:lstStyle/>
        <a:p>
          <a:r>
            <a:rPr lang="it-IT"/>
            <a:t>Si presenta ogni volta che ci troviamo in una situazione problematica che non presenta la possibilità di soluzione immediata o l’utilizzo di schemi di comportamento già acquisiti</a:t>
          </a:r>
        </a:p>
      </dgm:t>
    </dgm:pt>
    <dgm:pt modelId="{73F70ADA-07A9-451A-A15E-1670B2200ADB}" type="parTrans" cxnId="{D8C3BBC6-5C85-439A-A279-5578791E99D1}">
      <dgm:prSet/>
      <dgm:spPr/>
      <dgm:t>
        <a:bodyPr/>
        <a:lstStyle/>
        <a:p>
          <a:endParaRPr lang="it-IT"/>
        </a:p>
      </dgm:t>
    </dgm:pt>
    <dgm:pt modelId="{3AD7B01C-5947-4187-A81A-B37B5CE405AA}" type="sibTrans" cxnId="{D8C3BBC6-5C85-439A-A279-5578791E99D1}">
      <dgm:prSet/>
      <dgm:spPr/>
      <dgm:t>
        <a:bodyPr/>
        <a:lstStyle/>
        <a:p>
          <a:endParaRPr lang="it-IT"/>
        </a:p>
      </dgm:t>
    </dgm:pt>
    <dgm:pt modelId="{002B654E-D7BD-431C-A162-6114932342D5}" type="pres">
      <dgm:prSet presAssocID="{47BC9821-8CB3-4471-A46E-D38CE037E9C3}" presName="vert0" presStyleCnt="0">
        <dgm:presLayoutVars>
          <dgm:dir/>
          <dgm:animOne val="branch"/>
          <dgm:animLvl val="lvl"/>
        </dgm:presLayoutVars>
      </dgm:prSet>
      <dgm:spPr/>
    </dgm:pt>
    <dgm:pt modelId="{0297B3A4-2FA0-4C0E-A8C9-5D5A332E198D}" type="pres">
      <dgm:prSet presAssocID="{26FE7957-BF07-41DB-B073-FCB7F7BDC66E}" presName="thickLine" presStyleLbl="alignNode1" presStyleIdx="0" presStyleCnt="2"/>
      <dgm:spPr/>
    </dgm:pt>
    <dgm:pt modelId="{437202FA-A86C-498C-881D-358381148FF1}" type="pres">
      <dgm:prSet presAssocID="{26FE7957-BF07-41DB-B073-FCB7F7BDC66E}" presName="horz1" presStyleCnt="0"/>
      <dgm:spPr/>
    </dgm:pt>
    <dgm:pt modelId="{A0D9AB37-B04A-48C2-A9A8-1CE830A3279F}" type="pres">
      <dgm:prSet presAssocID="{26FE7957-BF07-41DB-B073-FCB7F7BDC66E}" presName="tx1" presStyleLbl="revTx" presStyleIdx="0" presStyleCnt="2"/>
      <dgm:spPr/>
    </dgm:pt>
    <dgm:pt modelId="{375C85BD-8040-44CC-A64D-201AF7CD6C31}" type="pres">
      <dgm:prSet presAssocID="{26FE7957-BF07-41DB-B073-FCB7F7BDC66E}" presName="vert1" presStyleCnt="0"/>
      <dgm:spPr/>
    </dgm:pt>
    <dgm:pt modelId="{FB65A0ED-BC4D-4E70-B782-76A1E3DE46C8}" type="pres">
      <dgm:prSet presAssocID="{955713FE-8878-4C1F-B470-3A13CE67595B}" presName="thickLine" presStyleLbl="alignNode1" presStyleIdx="1" presStyleCnt="2"/>
      <dgm:spPr/>
    </dgm:pt>
    <dgm:pt modelId="{7A2B70E2-F681-4CE4-BEBE-17971EE79350}" type="pres">
      <dgm:prSet presAssocID="{955713FE-8878-4C1F-B470-3A13CE67595B}" presName="horz1" presStyleCnt="0"/>
      <dgm:spPr/>
    </dgm:pt>
    <dgm:pt modelId="{571C5356-58E3-4CB6-9355-CCD75931AB86}" type="pres">
      <dgm:prSet presAssocID="{955713FE-8878-4C1F-B470-3A13CE67595B}" presName="tx1" presStyleLbl="revTx" presStyleIdx="1" presStyleCnt="2"/>
      <dgm:spPr/>
    </dgm:pt>
    <dgm:pt modelId="{A033A7AF-E977-4601-BED7-DEF2B5D49321}" type="pres">
      <dgm:prSet presAssocID="{955713FE-8878-4C1F-B470-3A13CE67595B}" presName="vert1" presStyleCnt="0"/>
      <dgm:spPr/>
    </dgm:pt>
  </dgm:ptLst>
  <dgm:cxnLst>
    <dgm:cxn modelId="{B778A020-DA13-406F-9B88-15C710182EED}" type="presOf" srcId="{47BC9821-8CB3-4471-A46E-D38CE037E9C3}" destId="{002B654E-D7BD-431C-A162-6114932342D5}" srcOrd="0" destOrd="0" presId="urn:microsoft.com/office/officeart/2008/layout/LinedList"/>
    <dgm:cxn modelId="{0834D868-8CCA-4C5D-9FA0-D84F8E15F820}" type="presOf" srcId="{955713FE-8878-4C1F-B470-3A13CE67595B}" destId="{571C5356-58E3-4CB6-9355-CCD75931AB86}" srcOrd="0" destOrd="0" presId="urn:microsoft.com/office/officeart/2008/layout/LinedList"/>
    <dgm:cxn modelId="{D8C3BBC6-5C85-439A-A279-5578791E99D1}" srcId="{47BC9821-8CB3-4471-A46E-D38CE037E9C3}" destId="{955713FE-8878-4C1F-B470-3A13CE67595B}" srcOrd="1" destOrd="0" parTransId="{73F70ADA-07A9-451A-A15E-1670B2200ADB}" sibTransId="{3AD7B01C-5947-4187-A81A-B37B5CE405AA}"/>
    <dgm:cxn modelId="{73344BC8-F829-4167-8DFD-F13F6D56D11B}" srcId="{47BC9821-8CB3-4471-A46E-D38CE037E9C3}" destId="{26FE7957-BF07-41DB-B073-FCB7F7BDC66E}" srcOrd="0" destOrd="0" parTransId="{F325E733-0BC0-4EEA-A4DA-EF455EDC3C61}" sibTransId="{BF8DC2EC-95BB-49F9-9880-BF191C45375B}"/>
    <dgm:cxn modelId="{08F347D8-0831-4845-8FB6-26F121237796}" type="presOf" srcId="{26FE7957-BF07-41DB-B073-FCB7F7BDC66E}" destId="{A0D9AB37-B04A-48C2-A9A8-1CE830A3279F}" srcOrd="0" destOrd="0" presId="urn:microsoft.com/office/officeart/2008/layout/LinedList"/>
    <dgm:cxn modelId="{2B9D3769-0F64-45A1-8FC4-F1F07D177898}" type="presParOf" srcId="{002B654E-D7BD-431C-A162-6114932342D5}" destId="{0297B3A4-2FA0-4C0E-A8C9-5D5A332E198D}" srcOrd="0" destOrd="0" presId="urn:microsoft.com/office/officeart/2008/layout/LinedList"/>
    <dgm:cxn modelId="{8819CF6B-D805-4440-9783-A2DC9665DE42}" type="presParOf" srcId="{002B654E-D7BD-431C-A162-6114932342D5}" destId="{437202FA-A86C-498C-881D-358381148FF1}" srcOrd="1" destOrd="0" presId="urn:microsoft.com/office/officeart/2008/layout/LinedList"/>
    <dgm:cxn modelId="{6B7347CF-0168-4961-923D-AB587AA22B4C}" type="presParOf" srcId="{437202FA-A86C-498C-881D-358381148FF1}" destId="{A0D9AB37-B04A-48C2-A9A8-1CE830A3279F}" srcOrd="0" destOrd="0" presId="urn:microsoft.com/office/officeart/2008/layout/LinedList"/>
    <dgm:cxn modelId="{9BA27DC0-0F69-44AE-99A2-2FE12473AA77}" type="presParOf" srcId="{437202FA-A86C-498C-881D-358381148FF1}" destId="{375C85BD-8040-44CC-A64D-201AF7CD6C31}" srcOrd="1" destOrd="0" presId="urn:microsoft.com/office/officeart/2008/layout/LinedList"/>
    <dgm:cxn modelId="{EDE35D57-181D-461E-BD23-C8A538023FB6}" type="presParOf" srcId="{002B654E-D7BD-431C-A162-6114932342D5}" destId="{FB65A0ED-BC4D-4E70-B782-76A1E3DE46C8}" srcOrd="2" destOrd="0" presId="urn:microsoft.com/office/officeart/2008/layout/LinedList"/>
    <dgm:cxn modelId="{EBB3ADD5-3EB8-468D-997F-A595AE757437}" type="presParOf" srcId="{002B654E-D7BD-431C-A162-6114932342D5}" destId="{7A2B70E2-F681-4CE4-BEBE-17971EE79350}" srcOrd="3" destOrd="0" presId="urn:microsoft.com/office/officeart/2008/layout/LinedList"/>
    <dgm:cxn modelId="{82C833A8-4B75-4E96-BFC0-602DA4A0D228}" type="presParOf" srcId="{7A2B70E2-F681-4CE4-BEBE-17971EE79350}" destId="{571C5356-58E3-4CB6-9355-CCD75931AB86}" srcOrd="0" destOrd="0" presId="urn:microsoft.com/office/officeart/2008/layout/LinedList"/>
    <dgm:cxn modelId="{A1E69E1D-FAC7-4552-9D91-094A517F51B0}" type="presParOf" srcId="{7A2B70E2-F681-4CE4-BEBE-17971EE79350}" destId="{A033A7AF-E977-4601-BED7-DEF2B5D4932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C32EC5C-CF1A-40B6-AF93-5D2D66AB9C4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8ACA50A0-1A15-46FD-BFB6-F2BF40CDE2FE}">
      <dgm:prSet/>
      <dgm:spPr/>
      <dgm:t>
        <a:bodyPr/>
        <a:lstStyle/>
        <a:p>
          <a:r>
            <a:rPr lang="it-IT"/>
            <a:t>Mettiamo degli scimpanzé in una gabbia, con una banana all’esterno</a:t>
          </a:r>
        </a:p>
      </dgm:t>
    </dgm:pt>
    <dgm:pt modelId="{B7D395DA-43BA-417E-A997-73CED10CE443}" type="parTrans" cxnId="{72AA0AAE-AFE0-41C2-9E94-8DE0037C2F8E}">
      <dgm:prSet/>
      <dgm:spPr/>
      <dgm:t>
        <a:bodyPr/>
        <a:lstStyle/>
        <a:p>
          <a:endParaRPr lang="it-IT"/>
        </a:p>
      </dgm:t>
    </dgm:pt>
    <dgm:pt modelId="{3C4670D7-5ED0-4165-992B-DC0EE07D3147}" type="sibTrans" cxnId="{72AA0AAE-AFE0-41C2-9E94-8DE0037C2F8E}">
      <dgm:prSet/>
      <dgm:spPr/>
      <dgm:t>
        <a:bodyPr/>
        <a:lstStyle/>
        <a:p>
          <a:endParaRPr lang="it-IT"/>
        </a:p>
      </dgm:t>
    </dgm:pt>
    <dgm:pt modelId="{397BEADA-3105-4EC6-9376-3E009C87DD33}">
      <dgm:prSet/>
      <dgm:spPr/>
      <dgm:t>
        <a:bodyPr/>
        <a:lstStyle/>
        <a:p>
          <a:r>
            <a:rPr lang="it-IT"/>
            <a:t>All’interno della gabbia mettiamo tutti gli strumenti necessari per uscirne</a:t>
          </a:r>
        </a:p>
      </dgm:t>
    </dgm:pt>
    <dgm:pt modelId="{B9FF6B1E-127E-4AD4-B1EC-3BBD0D3B7D35}" type="parTrans" cxnId="{56B8E660-13FC-4217-8E5C-1BAAFA3BF291}">
      <dgm:prSet/>
      <dgm:spPr/>
      <dgm:t>
        <a:bodyPr/>
        <a:lstStyle/>
        <a:p>
          <a:endParaRPr lang="it-IT"/>
        </a:p>
      </dgm:t>
    </dgm:pt>
    <dgm:pt modelId="{D088F47F-83CA-47AA-AE74-602D31A2F07D}" type="sibTrans" cxnId="{56B8E660-13FC-4217-8E5C-1BAAFA3BF291}">
      <dgm:prSet/>
      <dgm:spPr/>
      <dgm:t>
        <a:bodyPr/>
        <a:lstStyle/>
        <a:p>
          <a:endParaRPr lang="it-IT"/>
        </a:p>
      </dgm:t>
    </dgm:pt>
    <dgm:pt modelId="{982B6B4A-EC83-4530-8927-210E556EB132}">
      <dgm:prSet/>
      <dgm:spPr/>
      <dgm:t>
        <a:bodyPr/>
        <a:lstStyle/>
        <a:p>
          <a:r>
            <a:rPr lang="it-IT"/>
            <a:t>Quando diventa affamato, cercherà di usare gli strumenti per uscire</a:t>
          </a:r>
        </a:p>
      </dgm:t>
    </dgm:pt>
    <dgm:pt modelId="{4FB97E05-F25A-41FD-9371-24A09A71FC98}" type="parTrans" cxnId="{6ED9366B-41BC-4922-BDEF-23CBE9FD25AF}">
      <dgm:prSet/>
      <dgm:spPr/>
      <dgm:t>
        <a:bodyPr/>
        <a:lstStyle/>
        <a:p>
          <a:endParaRPr lang="it-IT"/>
        </a:p>
      </dgm:t>
    </dgm:pt>
    <dgm:pt modelId="{75EB3B67-8E34-472C-B5AA-F33689983C4D}" type="sibTrans" cxnId="{6ED9366B-41BC-4922-BDEF-23CBE9FD25AF}">
      <dgm:prSet/>
      <dgm:spPr/>
      <dgm:t>
        <a:bodyPr/>
        <a:lstStyle/>
        <a:p>
          <a:endParaRPr lang="it-IT"/>
        </a:p>
      </dgm:t>
    </dgm:pt>
    <dgm:pt modelId="{1B74B61B-D477-4BC6-BCEB-170FD901CBE3}">
      <dgm:prSet/>
      <dgm:spPr/>
      <dgm:t>
        <a:bodyPr/>
        <a:lstStyle/>
        <a:p>
          <a:r>
            <a:rPr lang="it-IT"/>
            <a:t>Una volta che trova quello giusto o la loro giusta combinazione, ha imparato un nuovo schema di azione</a:t>
          </a:r>
        </a:p>
      </dgm:t>
    </dgm:pt>
    <dgm:pt modelId="{DE37F92A-C1C5-4C56-ABD8-F61CD70F0D6A}" type="parTrans" cxnId="{0C4EA331-1B39-449F-BD71-319DD98340CF}">
      <dgm:prSet/>
      <dgm:spPr/>
      <dgm:t>
        <a:bodyPr/>
        <a:lstStyle/>
        <a:p>
          <a:endParaRPr lang="it-IT"/>
        </a:p>
      </dgm:t>
    </dgm:pt>
    <dgm:pt modelId="{2D20CCD7-C382-4132-8506-21FA2B5547CA}" type="sibTrans" cxnId="{0C4EA331-1B39-449F-BD71-319DD98340CF}">
      <dgm:prSet/>
      <dgm:spPr/>
      <dgm:t>
        <a:bodyPr/>
        <a:lstStyle/>
        <a:p>
          <a:endParaRPr lang="it-IT"/>
        </a:p>
      </dgm:t>
    </dgm:pt>
    <dgm:pt modelId="{7D73AFAC-AD16-43CB-A7AA-835B9DAC6E14}" type="pres">
      <dgm:prSet presAssocID="{CC32EC5C-CF1A-40B6-AF93-5D2D66AB9C47}" presName="vert0" presStyleCnt="0">
        <dgm:presLayoutVars>
          <dgm:dir/>
          <dgm:animOne val="branch"/>
          <dgm:animLvl val="lvl"/>
        </dgm:presLayoutVars>
      </dgm:prSet>
      <dgm:spPr/>
    </dgm:pt>
    <dgm:pt modelId="{F76B7DB3-7197-41F9-A9B9-37D2D1AE094D}" type="pres">
      <dgm:prSet presAssocID="{8ACA50A0-1A15-46FD-BFB6-F2BF40CDE2FE}" presName="thickLine" presStyleLbl="alignNode1" presStyleIdx="0" presStyleCnt="4"/>
      <dgm:spPr/>
    </dgm:pt>
    <dgm:pt modelId="{8D4C7794-B3B2-40EB-9D6B-A9FB0C9B692B}" type="pres">
      <dgm:prSet presAssocID="{8ACA50A0-1A15-46FD-BFB6-F2BF40CDE2FE}" presName="horz1" presStyleCnt="0"/>
      <dgm:spPr/>
    </dgm:pt>
    <dgm:pt modelId="{0B037E93-4287-4022-907B-982D06548CEF}" type="pres">
      <dgm:prSet presAssocID="{8ACA50A0-1A15-46FD-BFB6-F2BF40CDE2FE}" presName="tx1" presStyleLbl="revTx" presStyleIdx="0" presStyleCnt="4"/>
      <dgm:spPr/>
    </dgm:pt>
    <dgm:pt modelId="{7EE38DC3-FA5B-49F5-9145-0B4B2AA3CFE0}" type="pres">
      <dgm:prSet presAssocID="{8ACA50A0-1A15-46FD-BFB6-F2BF40CDE2FE}" presName="vert1" presStyleCnt="0"/>
      <dgm:spPr/>
    </dgm:pt>
    <dgm:pt modelId="{FF2D3306-96A4-4D0D-B3FE-E5A11A829CEA}" type="pres">
      <dgm:prSet presAssocID="{397BEADA-3105-4EC6-9376-3E009C87DD33}" presName="thickLine" presStyleLbl="alignNode1" presStyleIdx="1" presStyleCnt="4"/>
      <dgm:spPr/>
    </dgm:pt>
    <dgm:pt modelId="{BF65CC38-B13E-4F08-99ED-45D39B42E409}" type="pres">
      <dgm:prSet presAssocID="{397BEADA-3105-4EC6-9376-3E009C87DD33}" presName="horz1" presStyleCnt="0"/>
      <dgm:spPr/>
    </dgm:pt>
    <dgm:pt modelId="{D2BFD191-2963-4DFF-A8F7-B5A7E8948F45}" type="pres">
      <dgm:prSet presAssocID="{397BEADA-3105-4EC6-9376-3E009C87DD33}" presName="tx1" presStyleLbl="revTx" presStyleIdx="1" presStyleCnt="4"/>
      <dgm:spPr/>
    </dgm:pt>
    <dgm:pt modelId="{B9017E47-CBF8-4ECE-BACB-6D0504859E74}" type="pres">
      <dgm:prSet presAssocID="{397BEADA-3105-4EC6-9376-3E009C87DD33}" presName="vert1" presStyleCnt="0"/>
      <dgm:spPr/>
    </dgm:pt>
    <dgm:pt modelId="{7AD30C2E-E864-4E09-BBED-C3E2CA1AE010}" type="pres">
      <dgm:prSet presAssocID="{982B6B4A-EC83-4530-8927-210E556EB132}" presName="thickLine" presStyleLbl="alignNode1" presStyleIdx="2" presStyleCnt="4"/>
      <dgm:spPr/>
    </dgm:pt>
    <dgm:pt modelId="{35738C63-A18C-4C8D-A369-F3CA76383A81}" type="pres">
      <dgm:prSet presAssocID="{982B6B4A-EC83-4530-8927-210E556EB132}" presName="horz1" presStyleCnt="0"/>
      <dgm:spPr/>
    </dgm:pt>
    <dgm:pt modelId="{A2C86DC9-11E7-4146-B725-C946EE89058B}" type="pres">
      <dgm:prSet presAssocID="{982B6B4A-EC83-4530-8927-210E556EB132}" presName="tx1" presStyleLbl="revTx" presStyleIdx="2" presStyleCnt="4"/>
      <dgm:spPr/>
    </dgm:pt>
    <dgm:pt modelId="{4FB76D2C-9ACB-4751-B626-7FB246A64019}" type="pres">
      <dgm:prSet presAssocID="{982B6B4A-EC83-4530-8927-210E556EB132}" presName="vert1" presStyleCnt="0"/>
      <dgm:spPr/>
    </dgm:pt>
    <dgm:pt modelId="{EFE9466A-70F7-49CF-8A97-29E4FF4AD16D}" type="pres">
      <dgm:prSet presAssocID="{1B74B61B-D477-4BC6-BCEB-170FD901CBE3}" presName="thickLine" presStyleLbl="alignNode1" presStyleIdx="3" presStyleCnt="4"/>
      <dgm:spPr/>
    </dgm:pt>
    <dgm:pt modelId="{205BCEB8-0C5B-4DAF-9C87-F0D537329688}" type="pres">
      <dgm:prSet presAssocID="{1B74B61B-D477-4BC6-BCEB-170FD901CBE3}" presName="horz1" presStyleCnt="0"/>
      <dgm:spPr/>
    </dgm:pt>
    <dgm:pt modelId="{CB9437FA-C832-4ECF-8187-BBBF6BD1D146}" type="pres">
      <dgm:prSet presAssocID="{1B74B61B-D477-4BC6-BCEB-170FD901CBE3}" presName="tx1" presStyleLbl="revTx" presStyleIdx="3" presStyleCnt="4"/>
      <dgm:spPr/>
    </dgm:pt>
    <dgm:pt modelId="{A8E1CD95-C4F8-4F90-9C9E-D873CA2EAF7D}" type="pres">
      <dgm:prSet presAssocID="{1B74B61B-D477-4BC6-BCEB-170FD901CBE3}" presName="vert1" presStyleCnt="0"/>
      <dgm:spPr/>
    </dgm:pt>
  </dgm:ptLst>
  <dgm:cxnLst>
    <dgm:cxn modelId="{C4EE8403-0C3B-4763-B949-D064D9E08060}" type="presOf" srcId="{397BEADA-3105-4EC6-9376-3E009C87DD33}" destId="{D2BFD191-2963-4DFF-A8F7-B5A7E8948F45}" srcOrd="0" destOrd="0" presId="urn:microsoft.com/office/officeart/2008/layout/LinedList"/>
    <dgm:cxn modelId="{0C4EA331-1B39-449F-BD71-319DD98340CF}" srcId="{CC32EC5C-CF1A-40B6-AF93-5D2D66AB9C47}" destId="{1B74B61B-D477-4BC6-BCEB-170FD901CBE3}" srcOrd="3" destOrd="0" parTransId="{DE37F92A-C1C5-4C56-ABD8-F61CD70F0D6A}" sibTransId="{2D20CCD7-C382-4132-8506-21FA2B5547CA}"/>
    <dgm:cxn modelId="{987CC43D-A655-49A6-A408-6BC934110482}" type="presOf" srcId="{CC32EC5C-CF1A-40B6-AF93-5D2D66AB9C47}" destId="{7D73AFAC-AD16-43CB-A7AA-835B9DAC6E14}" srcOrd="0" destOrd="0" presId="urn:microsoft.com/office/officeart/2008/layout/LinedList"/>
    <dgm:cxn modelId="{56B8E660-13FC-4217-8E5C-1BAAFA3BF291}" srcId="{CC32EC5C-CF1A-40B6-AF93-5D2D66AB9C47}" destId="{397BEADA-3105-4EC6-9376-3E009C87DD33}" srcOrd="1" destOrd="0" parTransId="{B9FF6B1E-127E-4AD4-B1EC-3BBD0D3B7D35}" sibTransId="{D088F47F-83CA-47AA-AE74-602D31A2F07D}"/>
    <dgm:cxn modelId="{6ED9366B-41BC-4922-BDEF-23CBE9FD25AF}" srcId="{CC32EC5C-CF1A-40B6-AF93-5D2D66AB9C47}" destId="{982B6B4A-EC83-4530-8927-210E556EB132}" srcOrd="2" destOrd="0" parTransId="{4FB97E05-F25A-41FD-9371-24A09A71FC98}" sibTransId="{75EB3B67-8E34-472C-B5AA-F33689983C4D}"/>
    <dgm:cxn modelId="{BB8D0250-5CC9-41BA-99CB-6CF6931AD8A9}" type="presOf" srcId="{8ACA50A0-1A15-46FD-BFB6-F2BF40CDE2FE}" destId="{0B037E93-4287-4022-907B-982D06548CEF}" srcOrd="0" destOrd="0" presId="urn:microsoft.com/office/officeart/2008/layout/LinedList"/>
    <dgm:cxn modelId="{72AA0AAE-AFE0-41C2-9E94-8DE0037C2F8E}" srcId="{CC32EC5C-CF1A-40B6-AF93-5D2D66AB9C47}" destId="{8ACA50A0-1A15-46FD-BFB6-F2BF40CDE2FE}" srcOrd="0" destOrd="0" parTransId="{B7D395DA-43BA-417E-A997-73CED10CE443}" sibTransId="{3C4670D7-5ED0-4165-992B-DC0EE07D3147}"/>
    <dgm:cxn modelId="{05319ACC-0AE6-4D27-B26D-BFC48C1AFBCE}" type="presOf" srcId="{982B6B4A-EC83-4530-8927-210E556EB132}" destId="{A2C86DC9-11E7-4146-B725-C946EE89058B}" srcOrd="0" destOrd="0" presId="urn:microsoft.com/office/officeart/2008/layout/LinedList"/>
    <dgm:cxn modelId="{A6FB3EE4-ABD3-4C08-A10E-A7377FB6F2CC}" type="presOf" srcId="{1B74B61B-D477-4BC6-BCEB-170FD901CBE3}" destId="{CB9437FA-C832-4ECF-8187-BBBF6BD1D146}" srcOrd="0" destOrd="0" presId="urn:microsoft.com/office/officeart/2008/layout/LinedList"/>
    <dgm:cxn modelId="{6E1AB75A-1656-4453-95B6-4565639ABBE8}" type="presParOf" srcId="{7D73AFAC-AD16-43CB-A7AA-835B9DAC6E14}" destId="{F76B7DB3-7197-41F9-A9B9-37D2D1AE094D}" srcOrd="0" destOrd="0" presId="urn:microsoft.com/office/officeart/2008/layout/LinedList"/>
    <dgm:cxn modelId="{5F946A82-90C0-4C4D-847D-B50EB4B62A2B}" type="presParOf" srcId="{7D73AFAC-AD16-43CB-A7AA-835B9DAC6E14}" destId="{8D4C7794-B3B2-40EB-9D6B-A9FB0C9B692B}" srcOrd="1" destOrd="0" presId="urn:microsoft.com/office/officeart/2008/layout/LinedList"/>
    <dgm:cxn modelId="{9941719B-9E47-4BFF-B6FD-0D4F16825E39}" type="presParOf" srcId="{8D4C7794-B3B2-40EB-9D6B-A9FB0C9B692B}" destId="{0B037E93-4287-4022-907B-982D06548CEF}" srcOrd="0" destOrd="0" presId="urn:microsoft.com/office/officeart/2008/layout/LinedList"/>
    <dgm:cxn modelId="{A309E2AD-3B59-40AF-9CB3-99F7855D73C2}" type="presParOf" srcId="{8D4C7794-B3B2-40EB-9D6B-A9FB0C9B692B}" destId="{7EE38DC3-FA5B-49F5-9145-0B4B2AA3CFE0}" srcOrd="1" destOrd="0" presId="urn:microsoft.com/office/officeart/2008/layout/LinedList"/>
    <dgm:cxn modelId="{D496EF66-4F3A-4A83-948A-50ADE105C71F}" type="presParOf" srcId="{7D73AFAC-AD16-43CB-A7AA-835B9DAC6E14}" destId="{FF2D3306-96A4-4D0D-B3FE-E5A11A829CEA}" srcOrd="2" destOrd="0" presId="urn:microsoft.com/office/officeart/2008/layout/LinedList"/>
    <dgm:cxn modelId="{47A45D1D-EBE8-4EAE-9E9C-3813A68411DC}" type="presParOf" srcId="{7D73AFAC-AD16-43CB-A7AA-835B9DAC6E14}" destId="{BF65CC38-B13E-4F08-99ED-45D39B42E409}" srcOrd="3" destOrd="0" presId="urn:microsoft.com/office/officeart/2008/layout/LinedList"/>
    <dgm:cxn modelId="{9887BEF4-ED91-4FB9-BE11-4648581185B0}" type="presParOf" srcId="{BF65CC38-B13E-4F08-99ED-45D39B42E409}" destId="{D2BFD191-2963-4DFF-A8F7-B5A7E8948F45}" srcOrd="0" destOrd="0" presId="urn:microsoft.com/office/officeart/2008/layout/LinedList"/>
    <dgm:cxn modelId="{44B77700-4FC3-4EFF-BFD9-AEB308DEB00A}" type="presParOf" srcId="{BF65CC38-B13E-4F08-99ED-45D39B42E409}" destId="{B9017E47-CBF8-4ECE-BACB-6D0504859E74}" srcOrd="1" destOrd="0" presId="urn:microsoft.com/office/officeart/2008/layout/LinedList"/>
    <dgm:cxn modelId="{9F5B6005-5CFF-4B2C-A02A-F03A533DE416}" type="presParOf" srcId="{7D73AFAC-AD16-43CB-A7AA-835B9DAC6E14}" destId="{7AD30C2E-E864-4E09-BBED-C3E2CA1AE010}" srcOrd="4" destOrd="0" presId="urn:microsoft.com/office/officeart/2008/layout/LinedList"/>
    <dgm:cxn modelId="{93B2639D-5E96-458E-B176-2DCA4A87F935}" type="presParOf" srcId="{7D73AFAC-AD16-43CB-A7AA-835B9DAC6E14}" destId="{35738C63-A18C-4C8D-A369-F3CA76383A81}" srcOrd="5" destOrd="0" presId="urn:microsoft.com/office/officeart/2008/layout/LinedList"/>
    <dgm:cxn modelId="{B6C38548-B8A7-466C-914E-34F12D2C4B48}" type="presParOf" srcId="{35738C63-A18C-4C8D-A369-F3CA76383A81}" destId="{A2C86DC9-11E7-4146-B725-C946EE89058B}" srcOrd="0" destOrd="0" presId="urn:microsoft.com/office/officeart/2008/layout/LinedList"/>
    <dgm:cxn modelId="{B27B218A-353D-4880-A530-76ECEBD2A2C4}" type="presParOf" srcId="{35738C63-A18C-4C8D-A369-F3CA76383A81}" destId="{4FB76D2C-9ACB-4751-B626-7FB246A64019}" srcOrd="1" destOrd="0" presId="urn:microsoft.com/office/officeart/2008/layout/LinedList"/>
    <dgm:cxn modelId="{35447421-064B-4098-8D68-4426E61E2110}" type="presParOf" srcId="{7D73AFAC-AD16-43CB-A7AA-835B9DAC6E14}" destId="{EFE9466A-70F7-49CF-8A97-29E4FF4AD16D}" srcOrd="6" destOrd="0" presId="urn:microsoft.com/office/officeart/2008/layout/LinedList"/>
    <dgm:cxn modelId="{D6042B6E-F307-4DE5-9F0F-F260C10B0E37}" type="presParOf" srcId="{7D73AFAC-AD16-43CB-A7AA-835B9DAC6E14}" destId="{205BCEB8-0C5B-4DAF-9C87-F0D537329688}" srcOrd="7" destOrd="0" presId="urn:microsoft.com/office/officeart/2008/layout/LinedList"/>
    <dgm:cxn modelId="{81AC9971-7FC9-4A2D-B61B-AC4F1CF70BF3}" type="presParOf" srcId="{205BCEB8-0C5B-4DAF-9C87-F0D537329688}" destId="{CB9437FA-C832-4ECF-8187-BBBF6BD1D146}" srcOrd="0" destOrd="0" presId="urn:microsoft.com/office/officeart/2008/layout/LinedList"/>
    <dgm:cxn modelId="{817CDDDD-2EE7-4342-B1B7-3E81D489CBC8}" type="presParOf" srcId="{205BCEB8-0C5B-4DAF-9C87-F0D537329688}" destId="{A8E1CD95-C4F8-4F90-9C9E-D873CA2EAF7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4F7E7-0DAD-4FCC-AD58-B863EA8AB245}">
      <dsp:nvSpPr>
        <dsp:cNvPr id="0" name=""/>
        <dsp:cNvSpPr/>
      </dsp:nvSpPr>
      <dsp:spPr>
        <a:xfrm>
          <a:off x="0" y="162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E98DBB-982D-4860-9579-EE33BE57778F}">
      <dsp:nvSpPr>
        <dsp:cNvPr id="0" name=""/>
        <dsp:cNvSpPr/>
      </dsp:nvSpPr>
      <dsp:spPr>
        <a:xfrm>
          <a:off x="0" y="1620"/>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it-IT" sz="3600" kern="1200"/>
            <a:t>Pensiero logico, euristiche ed errori di ragionamento</a:t>
          </a:r>
        </a:p>
      </dsp:txBody>
      <dsp:txXfrm>
        <a:off x="0" y="1620"/>
        <a:ext cx="9601200" cy="1104878"/>
      </dsp:txXfrm>
    </dsp:sp>
    <dsp:sp modelId="{B6DFC4EC-F42D-4A79-9B12-74D7B2287FF2}">
      <dsp:nvSpPr>
        <dsp:cNvPr id="0" name=""/>
        <dsp:cNvSpPr/>
      </dsp:nvSpPr>
      <dsp:spPr>
        <a:xfrm>
          <a:off x="0" y="110649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5DBC2E-E0DF-441B-AE6F-18DE349197A1}">
      <dsp:nvSpPr>
        <dsp:cNvPr id="0" name=""/>
        <dsp:cNvSpPr/>
      </dsp:nvSpPr>
      <dsp:spPr>
        <a:xfrm>
          <a:off x="0" y="1106498"/>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it-IT" sz="3600" kern="1200" dirty="0"/>
            <a:t>Il problem solving e le sue fasi</a:t>
          </a:r>
        </a:p>
      </dsp:txBody>
      <dsp:txXfrm>
        <a:off x="0" y="1106498"/>
        <a:ext cx="9601200" cy="1104878"/>
      </dsp:txXfrm>
    </dsp:sp>
    <dsp:sp modelId="{61F147CF-996A-4996-9F82-3E89E696A3BE}">
      <dsp:nvSpPr>
        <dsp:cNvPr id="0" name=""/>
        <dsp:cNvSpPr/>
      </dsp:nvSpPr>
      <dsp:spPr>
        <a:xfrm>
          <a:off x="0" y="221137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14031B-F499-4695-9002-9EEF0E84326D}">
      <dsp:nvSpPr>
        <dsp:cNvPr id="0" name=""/>
        <dsp:cNvSpPr/>
      </dsp:nvSpPr>
      <dsp:spPr>
        <a:xfrm>
          <a:off x="0" y="2211376"/>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it-IT" sz="3600" kern="1200"/>
            <a:t>Decision Making</a:t>
          </a:r>
        </a:p>
      </dsp:txBody>
      <dsp:txXfrm>
        <a:off x="0" y="2211376"/>
        <a:ext cx="9601200" cy="11048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4071E-FE57-490C-9956-0F18CD49FB59}">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3E46A0-4153-40C8-9A99-14B9B9840F8D}">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it-IT" sz="2300" kern="1200" dirty="0"/>
            <a:t>Tipo di pensiero che entra in azione nelle moltissime situazioni «problematiche» della vita di ogni giorno, in cui le persone, senza compiere alcuno sforzo per essere logiche o scientifiche, e trascurando le </a:t>
          </a:r>
          <a:r>
            <a:rPr lang="it-IT" sz="2300" b="1" kern="1200" dirty="0"/>
            <a:t>lacune delle informazioni </a:t>
          </a:r>
          <a:r>
            <a:rPr lang="it-IT" sz="2300" kern="1200" dirty="0"/>
            <a:t>a loro disposizione, intendono ugualmente prendere posizione per arrivare ad una soluzione</a:t>
          </a:r>
        </a:p>
      </dsp:txBody>
      <dsp:txXfrm>
        <a:off x="0" y="0"/>
        <a:ext cx="9601200" cy="1658937"/>
      </dsp:txXfrm>
    </dsp:sp>
    <dsp:sp modelId="{BD9E7097-99FA-44AA-B123-39E2F653F779}">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7E64F3-2B66-44CF-8040-369890281A56}">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it-IT" sz="2300" kern="1200"/>
            <a:t>Si presenta quando è difficile o quasi impossibile dare un giudizio ponderato di una certa situazione</a:t>
          </a:r>
        </a:p>
      </dsp:txBody>
      <dsp:txXfrm>
        <a:off x="0" y="1658937"/>
        <a:ext cx="9601200" cy="165893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F2505-7449-48C5-833D-4BEC00E9EA48}">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5BE2F1-E11E-481D-BA30-1C257CE4CC49}">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it-IT" sz="4500" kern="1200"/>
            <a:t>La tendenza è quella di cercare conferme all’ipotesi di partenza, e non di falsificarla</a:t>
          </a:r>
        </a:p>
      </dsp:txBody>
      <dsp:txXfrm>
        <a:off x="0" y="0"/>
        <a:ext cx="9601200" cy="1658937"/>
      </dsp:txXfrm>
    </dsp:sp>
    <dsp:sp modelId="{B9CFB913-2AAC-4B3A-BBF1-B6990CD4C048}">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A6243-003A-47F5-B23C-201665BAE31C}">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it-IT" sz="4500" kern="1200"/>
            <a:t>Economizzazione degli sforzi e tendenza all’automatizzazione</a:t>
          </a:r>
        </a:p>
      </dsp:txBody>
      <dsp:txXfrm>
        <a:off x="0" y="1658937"/>
        <a:ext cx="9601200" cy="165893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47660-5924-46D4-A315-38715D5BD5AF}">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420AA1-16BE-4401-AC95-6267B925B7B9}">
      <dsp:nvSpPr>
        <dsp:cNvPr id="0" name=""/>
        <dsp:cNvSpPr/>
      </dsp:nvSpPr>
      <dsp:spPr>
        <a:xfrm>
          <a:off x="0" y="0"/>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La persona creativa utilizza le informazioni per creare nuove idee</a:t>
          </a:r>
        </a:p>
      </dsp:txBody>
      <dsp:txXfrm>
        <a:off x="0" y="0"/>
        <a:ext cx="9601200" cy="829468"/>
      </dsp:txXfrm>
    </dsp:sp>
    <dsp:sp modelId="{A1F469E2-BD1E-4D8E-BB23-B9AC1D1E4DD9}">
      <dsp:nvSpPr>
        <dsp:cNvPr id="0" name=""/>
        <dsp:cNvSpPr/>
      </dsp:nvSpPr>
      <dsp:spPr>
        <a:xfrm>
          <a:off x="0" y="82946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E67DEC-4BAE-4A2F-A97E-DD74B5FB0CF7}">
      <dsp:nvSpPr>
        <dsp:cNvPr id="0" name=""/>
        <dsp:cNvSpPr/>
      </dsp:nvSpPr>
      <dsp:spPr>
        <a:xfrm>
          <a:off x="0" y="829468"/>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La chiave del processo creativo è come vengono utilizzate le informazioni</a:t>
          </a:r>
        </a:p>
      </dsp:txBody>
      <dsp:txXfrm>
        <a:off x="0" y="829468"/>
        <a:ext cx="9601200" cy="829468"/>
      </dsp:txXfrm>
    </dsp:sp>
    <dsp:sp modelId="{4D4D7CCF-4944-4BFE-BA7B-80E26A843189}">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1644A-28EB-4D29-8625-86435F7E5B3A}">
      <dsp:nvSpPr>
        <dsp:cNvPr id="0" name=""/>
        <dsp:cNvSpPr/>
      </dsp:nvSpPr>
      <dsp:spPr>
        <a:xfrm>
          <a:off x="0" y="1658937"/>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La creatività è un’attitudine che permette di trovare nuove idee e utilizzare le conoscenze e le esperienze pregresse</a:t>
          </a:r>
        </a:p>
      </dsp:txBody>
      <dsp:txXfrm>
        <a:off x="0" y="1658937"/>
        <a:ext cx="9601200" cy="829468"/>
      </dsp:txXfrm>
    </dsp:sp>
    <dsp:sp modelId="{CDDCAB24-2950-4128-9A4D-395E9E230F3D}">
      <dsp:nvSpPr>
        <dsp:cNvPr id="0" name=""/>
        <dsp:cNvSpPr/>
      </dsp:nvSpPr>
      <dsp:spPr>
        <a:xfrm>
          <a:off x="0" y="248840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2CD92C-5E78-4CBF-8B2B-C0BEE226AFAB}">
      <dsp:nvSpPr>
        <dsp:cNvPr id="0" name=""/>
        <dsp:cNvSpPr/>
      </dsp:nvSpPr>
      <dsp:spPr>
        <a:xfrm>
          <a:off x="0" y="2488406"/>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Il risultato è cambiare prospettiva e usare le conoscenze per rendere l’ordinario straordinario</a:t>
          </a:r>
        </a:p>
      </dsp:txBody>
      <dsp:txXfrm>
        <a:off x="0" y="2488406"/>
        <a:ext cx="9601200" cy="82946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D04DB-54E4-4604-9CFB-C327E3FC81C8}">
      <dsp:nvSpPr>
        <dsp:cNvPr id="0" name=""/>
        <dsp:cNvSpPr/>
      </dsp:nvSpPr>
      <dsp:spPr>
        <a:xfrm>
          <a:off x="0" y="405"/>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BE30EB-7865-40AA-BBB4-C4156ADDA0F2}">
      <dsp:nvSpPr>
        <dsp:cNvPr id="0" name=""/>
        <dsp:cNvSpPr/>
      </dsp:nvSpPr>
      <dsp:spPr>
        <a:xfrm>
          <a:off x="0" y="405"/>
          <a:ext cx="9601200" cy="47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it-IT" sz="2200" kern="1200"/>
            <a:t>Definisci cosa ti sembra essere il problema</a:t>
          </a:r>
        </a:p>
      </dsp:txBody>
      <dsp:txXfrm>
        <a:off x="0" y="405"/>
        <a:ext cx="9601200" cy="473866"/>
      </dsp:txXfrm>
    </dsp:sp>
    <dsp:sp modelId="{EE8FD7EF-F1A0-4EE1-81AF-16C572F64E4F}">
      <dsp:nvSpPr>
        <dsp:cNvPr id="0" name=""/>
        <dsp:cNvSpPr/>
      </dsp:nvSpPr>
      <dsp:spPr>
        <a:xfrm>
          <a:off x="0" y="474271"/>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D6A87B-176C-4A1E-9508-01741FCA6703}">
      <dsp:nvSpPr>
        <dsp:cNvPr id="0" name=""/>
        <dsp:cNvSpPr/>
      </dsp:nvSpPr>
      <dsp:spPr>
        <a:xfrm>
          <a:off x="0" y="474271"/>
          <a:ext cx="9601200" cy="47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it-IT" sz="2200" kern="1200"/>
            <a:t>Raccogli fatti, sensazioni e opinioni</a:t>
          </a:r>
        </a:p>
      </dsp:txBody>
      <dsp:txXfrm>
        <a:off x="0" y="474271"/>
        <a:ext cx="9601200" cy="473866"/>
      </dsp:txXfrm>
    </dsp:sp>
    <dsp:sp modelId="{036121C6-5896-4A9C-853C-DD12C0D8463C}">
      <dsp:nvSpPr>
        <dsp:cNvPr id="0" name=""/>
        <dsp:cNvSpPr/>
      </dsp:nvSpPr>
      <dsp:spPr>
        <a:xfrm>
          <a:off x="0" y="9481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DC9860-6E8E-4AF2-96C4-DF292622299B}">
      <dsp:nvSpPr>
        <dsp:cNvPr id="0" name=""/>
        <dsp:cNvSpPr/>
      </dsp:nvSpPr>
      <dsp:spPr>
        <a:xfrm>
          <a:off x="0" y="948137"/>
          <a:ext cx="9601200" cy="47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it-IT" sz="2200" kern="1200"/>
            <a:t>Riformula il problema (in modo che tua nonna lo capisca)</a:t>
          </a:r>
        </a:p>
      </dsp:txBody>
      <dsp:txXfrm>
        <a:off x="0" y="948137"/>
        <a:ext cx="9601200" cy="473866"/>
      </dsp:txXfrm>
    </dsp:sp>
    <dsp:sp modelId="{00A55834-E9E2-4914-AFC4-312A35AD10E1}">
      <dsp:nvSpPr>
        <dsp:cNvPr id="0" name=""/>
        <dsp:cNvSpPr/>
      </dsp:nvSpPr>
      <dsp:spPr>
        <a:xfrm>
          <a:off x="0" y="1422004"/>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5A5083-4BD6-4748-892A-17188B370011}">
      <dsp:nvSpPr>
        <dsp:cNvPr id="0" name=""/>
        <dsp:cNvSpPr/>
      </dsp:nvSpPr>
      <dsp:spPr>
        <a:xfrm>
          <a:off x="0" y="1422004"/>
          <a:ext cx="9601200" cy="47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it-IT" sz="2200" kern="1200"/>
            <a:t>Identifica soluzioni alternative</a:t>
          </a:r>
        </a:p>
      </dsp:txBody>
      <dsp:txXfrm>
        <a:off x="0" y="1422004"/>
        <a:ext cx="9601200" cy="473866"/>
      </dsp:txXfrm>
    </dsp:sp>
    <dsp:sp modelId="{E02A6F9A-5FBD-4974-BB74-357C22F40357}">
      <dsp:nvSpPr>
        <dsp:cNvPr id="0" name=""/>
        <dsp:cNvSpPr/>
      </dsp:nvSpPr>
      <dsp:spPr>
        <a:xfrm>
          <a:off x="0" y="189587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5A91D-652F-415B-B9F7-85DC72775BE4}">
      <dsp:nvSpPr>
        <dsp:cNvPr id="0" name=""/>
        <dsp:cNvSpPr/>
      </dsp:nvSpPr>
      <dsp:spPr>
        <a:xfrm>
          <a:off x="0" y="1895870"/>
          <a:ext cx="9601200" cy="47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it-IT" sz="2200" kern="1200"/>
            <a:t>Valuta le alternative</a:t>
          </a:r>
        </a:p>
      </dsp:txBody>
      <dsp:txXfrm>
        <a:off x="0" y="1895870"/>
        <a:ext cx="9601200" cy="473866"/>
      </dsp:txXfrm>
    </dsp:sp>
    <dsp:sp modelId="{E45D13F6-F1B1-4416-AB29-CCFE49A9C614}">
      <dsp:nvSpPr>
        <dsp:cNvPr id="0" name=""/>
        <dsp:cNvSpPr/>
      </dsp:nvSpPr>
      <dsp:spPr>
        <a:xfrm>
          <a:off x="0" y="23697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2B4A1F-2655-4AA2-A9D4-639DEDD1E73C}">
      <dsp:nvSpPr>
        <dsp:cNvPr id="0" name=""/>
        <dsp:cNvSpPr/>
      </dsp:nvSpPr>
      <dsp:spPr>
        <a:xfrm>
          <a:off x="0" y="2369737"/>
          <a:ext cx="9601200" cy="47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it-IT" sz="2200" kern="1200"/>
            <a:t>Attua la decisione </a:t>
          </a:r>
        </a:p>
      </dsp:txBody>
      <dsp:txXfrm>
        <a:off x="0" y="2369737"/>
        <a:ext cx="9601200" cy="473866"/>
      </dsp:txXfrm>
    </dsp:sp>
    <dsp:sp modelId="{2BA8AB48-B4E8-42C6-A853-4AE0BD2B91EF}">
      <dsp:nvSpPr>
        <dsp:cNvPr id="0" name=""/>
        <dsp:cNvSpPr/>
      </dsp:nvSpPr>
      <dsp:spPr>
        <a:xfrm>
          <a:off x="0" y="2843603"/>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7D4E89-F8FD-4E5B-A50A-165B8265202A}">
      <dsp:nvSpPr>
        <dsp:cNvPr id="0" name=""/>
        <dsp:cNvSpPr/>
      </dsp:nvSpPr>
      <dsp:spPr>
        <a:xfrm>
          <a:off x="0" y="2843603"/>
          <a:ext cx="9601200" cy="47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it-IT" sz="2200" kern="1200"/>
            <a:t>Valuta i risultati</a:t>
          </a:r>
        </a:p>
      </dsp:txBody>
      <dsp:txXfrm>
        <a:off x="0" y="2843603"/>
        <a:ext cx="9601200" cy="47386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D4299-182A-4726-9C6C-654BB744E1B2}">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183FE2-ACB0-4B88-8D74-D692B247EAC3}">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it-IT" sz="3900" i="1" kern="1200" dirty="0"/>
            <a:t>Sotto un ponte nuotano due anatre davanti a due anatre, due anatre dietro a due anatre e due anatre in mezzo</a:t>
          </a:r>
        </a:p>
      </dsp:txBody>
      <dsp:txXfrm>
        <a:off x="0" y="0"/>
        <a:ext cx="9601200" cy="1658937"/>
      </dsp:txXfrm>
    </dsp:sp>
    <dsp:sp modelId="{C6C30A4E-7A72-400F-9B34-F2A78483F95C}">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466547-644D-449B-A217-0F3AC123429D}">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it-IT" sz="3900" kern="1200"/>
            <a:t>Quante anatre nuotano sotto il ponte?</a:t>
          </a:r>
        </a:p>
      </dsp:txBody>
      <dsp:txXfrm>
        <a:off x="0" y="1658937"/>
        <a:ext cx="9601200" cy="165893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97B5B-0130-4B8E-A561-B1439B225565}">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A5462E-7BE3-4159-9FDE-B90054CFE113}">
      <dsp:nvSpPr>
        <dsp:cNvPr id="0" name=""/>
        <dsp:cNvSpPr/>
      </dsp:nvSpPr>
      <dsp:spPr>
        <a:xfrm>
          <a:off x="0" y="0"/>
          <a:ext cx="9601200" cy="331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it-IT" sz="5000" b="1" kern="1200"/>
            <a:t>Non esistono problemi ma solo opportunità per trasformare situazioni difficili in situazioni di minor danno e maggior guadagno</a:t>
          </a:r>
          <a:endParaRPr lang="it-IT" sz="5000" kern="1200"/>
        </a:p>
      </dsp:txBody>
      <dsp:txXfrm>
        <a:off x="0" y="0"/>
        <a:ext cx="9601200" cy="331787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27009-448C-4F65-A517-C9CAB847FCF4}">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E8F360-9689-4A9E-960E-6B77C31BA839}">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it-IT" sz="3700" b="1" kern="1200" dirty="0"/>
            <a:t>Fare un elenco di problemi, selezionare il problema, puntualizzare e definire il problema</a:t>
          </a:r>
        </a:p>
      </dsp:txBody>
      <dsp:txXfrm>
        <a:off x="0" y="0"/>
        <a:ext cx="9601200" cy="1658937"/>
      </dsp:txXfrm>
    </dsp:sp>
    <dsp:sp modelId="{737F43EE-0D09-4DB0-B606-0C9EBDFBD0D1}">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E5244E-9C44-42F8-A506-5CB0C962954D}">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it-IT" sz="3700" kern="1200"/>
            <a:t>Descrizione possibilmente scritta del problema</a:t>
          </a:r>
        </a:p>
      </dsp:txBody>
      <dsp:txXfrm>
        <a:off x="0" y="1658937"/>
        <a:ext cx="9601200" cy="165893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15826-DC31-4C5C-A033-E7AD8EC038E2}">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B20C28-92C8-47B5-971B-D9AD043C5F29}">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it-IT" sz="3700" b="1" kern="1200"/>
            <a:t>Capire cosa è necessario sapere, reperire i dati di riferimento e determinare i fattori rilevanti</a:t>
          </a:r>
          <a:endParaRPr lang="it-IT" sz="3700" kern="1200"/>
        </a:p>
      </dsp:txBody>
      <dsp:txXfrm>
        <a:off x="0" y="0"/>
        <a:ext cx="9601200" cy="1658937"/>
      </dsp:txXfrm>
    </dsp:sp>
    <dsp:sp modelId="{50881992-6173-4A89-82D1-FFD61516E0D4}">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BCE9DA-3A6B-4507-B37C-7AC828BDD9D2}">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it-IT" sz="3700" kern="1200"/>
            <a:t>Informazioni importanti ed elenco dei fattori critici</a:t>
          </a:r>
        </a:p>
      </dsp:txBody>
      <dsp:txXfrm>
        <a:off x="0" y="1658937"/>
        <a:ext cx="9601200" cy="165893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FE528-8364-4AFE-93AA-4B62E6B2CF47}">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23FB0C-05E1-4536-BAA0-6CF61ED95CDE}">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it-IT" sz="3700" b="1" kern="1200"/>
            <a:t>Generare soluzioni alternative, selezionare una soluzione, sviluppare un piano di attuazione</a:t>
          </a:r>
          <a:endParaRPr lang="it-IT" sz="3700" kern="1200"/>
        </a:p>
      </dsp:txBody>
      <dsp:txXfrm>
        <a:off x="0" y="0"/>
        <a:ext cx="9601200" cy="1658937"/>
      </dsp:txXfrm>
    </dsp:sp>
    <dsp:sp modelId="{7EBC9961-19B5-4262-B6DA-F95C578BA943}">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6FE21B-226B-4343-B2EC-0724F366A72C}">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it-IT" sz="3700" kern="1200"/>
            <a:t>Scelta della soluzione del problema e piano di attuazione</a:t>
          </a:r>
        </a:p>
      </dsp:txBody>
      <dsp:txXfrm>
        <a:off x="0" y="1658937"/>
        <a:ext cx="9601200" cy="165893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9820B-D179-4FAF-9E15-C4797F02D4C8}">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C569B5-26F2-4205-BA7C-1DD348288593}">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it-IT" sz="3500" b="1" kern="1200"/>
            <a:t>Impegnarsi al risultato aspettato, realizzare il piano, monitorare l’impatto durante l’implementazione</a:t>
          </a:r>
          <a:endParaRPr lang="it-IT" sz="3500" kern="1200"/>
        </a:p>
      </dsp:txBody>
      <dsp:txXfrm>
        <a:off x="0" y="0"/>
        <a:ext cx="9601200" cy="1658937"/>
      </dsp:txXfrm>
    </dsp:sp>
    <dsp:sp modelId="{9B5CC5F5-A43E-47F0-BB78-F77D24FE9919}">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E64E6D-677A-44C3-B9D4-BB76FADE1D45}">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it-IT" sz="3500" kern="1200"/>
            <a:t>Impegno organizzativo e valutazione dei risultati</a:t>
          </a:r>
        </a:p>
      </dsp:txBody>
      <dsp:txXfrm>
        <a:off x="0" y="1658937"/>
        <a:ext cx="9601200" cy="1658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69ACB-EBAB-4E88-AB20-A98719EED2F0}">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C8AAA-8C6F-4EFF-9D6F-C1CA93959FA4}">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it-IT" sz="3500" kern="1200"/>
            <a:t>Una nazione sta per affrontare un’insolita malattia asiatica a causa della quale ci si aspetta che debbano morire 600 persone</a:t>
          </a:r>
        </a:p>
      </dsp:txBody>
      <dsp:txXfrm>
        <a:off x="0" y="0"/>
        <a:ext cx="9601200" cy="1658937"/>
      </dsp:txXfrm>
    </dsp:sp>
    <dsp:sp modelId="{5EB3DC7A-69CE-41FE-9AB8-D1FB770AA05B}">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706E02-D14A-4E85-BD8D-F33B67503F9B}">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it-IT" sz="3500" kern="1200"/>
            <a:t>Vengono proposti due programmi alternativi per combatterla. Si assume che le stime scientifiche siano esatte</a:t>
          </a:r>
        </a:p>
      </dsp:txBody>
      <dsp:txXfrm>
        <a:off x="0" y="1658937"/>
        <a:ext cx="9601200" cy="165893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A9779-111B-4369-8EDC-94C399D45969}">
      <dsp:nvSpPr>
        <dsp:cNvPr id="0" name=""/>
        <dsp:cNvSpPr/>
      </dsp:nvSpPr>
      <dsp:spPr>
        <a:xfrm>
          <a:off x="0" y="162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3EDB41-E535-46B3-80B5-1849CEFBF47D}">
      <dsp:nvSpPr>
        <dsp:cNvPr id="0" name=""/>
        <dsp:cNvSpPr/>
      </dsp:nvSpPr>
      <dsp:spPr>
        <a:xfrm>
          <a:off x="0" y="1620"/>
          <a:ext cx="9601200" cy="552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it-IT" sz="2600" kern="1200"/>
            <a:t>Analogia</a:t>
          </a:r>
        </a:p>
      </dsp:txBody>
      <dsp:txXfrm>
        <a:off x="0" y="1620"/>
        <a:ext cx="9601200" cy="552439"/>
      </dsp:txXfrm>
    </dsp:sp>
    <dsp:sp modelId="{7ED026E1-4E6C-402E-9216-8298501E0153}">
      <dsp:nvSpPr>
        <dsp:cNvPr id="0" name=""/>
        <dsp:cNvSpPr/>
      </dsp:nvSpPr>
      <dsp:spPr>
        <a:xfrm>
          <a:off x="0" y="554059"/>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127223-756F-4D35-B05B-C29906F463B3}">
      <dsp:nvSpPr>
        <dsp:cNvPr id="0" name=""/>
        <dsp:cNvSpPr/>
      </dsp:nvSpPr>
      <dsp:spPr>
        <a:xfrm>
          <a:off x="0" y="554059"/>
          <a:ext cx="9601200" cy="552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it-IT" sz="2600" kern="1200"/>
            <a:t>Elementi ausiliari</a:t>
          </a:r>
        </a:p>
      </dsp:txBody>
      <dsp:txXfrm>
        <a:off x="0" y="554059"/>
        <a:ext cx="9601200" cy="552439"/>
      </dsp:txXfrm>
    </dsp:sp>
    <dsp:sp modelId="{DAB0DF65-BB66-4FFC-9B62-F6386A0B0B4F}">
      <dsp:nvSpPr>
        <dsp:cNvPr id="0" name=""/>
        <dsp:cNvSpPr/>
      </dsp:nvSpPr>
      <dsp:spPr>
        <a:xfrm>
          <a:off x="0" y="110649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C0B553-9049-4EF7-BF81-C276538A9C20}">
      <dsp:nvSpPr>
        <dsp:cNvPr id="0" name=""/>
        <dsp:cNvSpPr/>
      </dsp:nvSpPr>
      <dsp:spPr>
        <a:xfrm>
          <a:off x="0" y="1106498"/>
          <a:ext cx="9601200" cy="552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it-IT" sz="2600" kern="1200"/>
            <a:t>Scomposizione e ricomposizione</a:t>
          </a:r>
        </a:p>
      </dsp:txBody>
      <dsp:txXfrm>
        <a:off x="0" y="1106498"/>
        <a:ext cx="9601200" cy="552439"/>
      </dsp:txXfrm>
    </dsp:sp>
    <dsp:sp modelId="{73F4A23E-0BB4-4117-8D52-03E916806AB5}">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FACC09-1D05-48D6-977B-1758148753EA}">
      <dsp:nvSpPr>
        <dsp:cNvPr id="0" name=""/>
        <dsp:cNvSpPr/>
      </dsp:nvSpPr>
      <dsp:spPr>
        <a:xfrm>
          <a:off x="0" y="1658937"/>
          <a:ext cx="9601200" cy="552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it-IT" sz="2600" kern="1200"/>
            <a:t>Induzione</a:t>
          </a:r>
        </a:p>
      </dsp:txBody>
      <dsp:txXfrm>
        <a:off x="0" y="1658937"/>
        <a:ext cx="9601200" cy="552439"/>
      </dsp:txXfrm>
    </dsp:sp>
    <dsp:sp modelId="{2BB75DA5-4DC3-425D-8F94-D857D3FD7C0F}">
      <dsp:nvSpPr>
        <dsp:cNvPr id="0" name=""/>
        <dsp:cNvSpPr/>
      </dsp:nvSpPr>
      <dsp:spPr>
        <a:xfrm>
          <a:off x="0" y="221137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CA49F1-7F22-49EF-A644-03746B0270A2}">
      <dsp:nvSpPr>
        <dsp:cNvPr id="0" name=""/>
        <dsp:cNvSpPr/>
      </dsp:nvSpPr>
      <dsp:spPr>
        <a:xfrm>
          <a:off x="0" y="2211376"/>
          <a:ext cx="9601200" cy="552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it-IT" sz="2600" kern="1200"/>
            <a:t>Specificazione (esame di casi particolari)</a:t>
          </a:r>
        </a:p>
      </dsp:txBody>
      <dsp:txXfrm>
        <a:off x="0" y="2211376"/>
        <a:ext cx="9601200" cy="552439"/>
      </dsp:txXfrm>
    </dsp:sp>
    <dsp:sp modelId="{D53AF93F-DBED-4E52-ABD4-705D802B0B75}">
      <dsp:nvSpPr>
        <dsp:cNvPr id="0" name=""/>
        <dsp:cNvSpPr/>
      </dsp:nvSpPr>
      <dsp:spPr>
        <a:xfrm>
          <a:off x="0" y="2763815"/>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F1B3C3-E685-4ED8-AB03-172C8B854C07}">
      <dsp:nvSpPr>
        <dsp:cNvPr id="0" name=""/>
        <dsp:cNvSpPr/>
      </dsp:nvSpPr>
      <dsp:spPr>
        <a:xfrm>
          <a:off x="0" y="2763815"/>
          <a:ext cx="9601200" cy="552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it-IT" sz="2600" kern="1200"/>
            <a:t>Variazione </a:t>
          </a:r>
        </a:p>
      </dsp:txBody>
      <dsp:txXfrm>
        <a:off x="0" y="2763815"/>
        <a:ext cx="9601200" cy="55243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A27DC-9DDC-4506-8885-BAFCA7BB8613}">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3BA9B0-AF05-42E3-AD6E-51828441E36C}">
      <dsp:nvSpPr>
        <dsp:cNvPr id="0" name=""/>
        <dsp:cNvSpPr/>
      </dsp:nvSpPr>
      <dsp:spPr>
        <a:xfrm>
          <a:off x="0" y="0"/>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it-IT" sz="3000" b="1" kern="1200"/>
            <a:t>Previsione</a:t>
          </a:r>
          <a:r>
            <a:rPr lang="it-IT" sz="3000" kern="1200"/>
            <a:t>: prevedere se si è in grado di risolvere il problema</a:t>
          </a:r>
        </a:p>
      </dsp:txBody>
      <dsp:txXfrm>
        <a:off x="0" y="0"/>
        <a:ext cx="9601200" cy="829468"/>
      </dsp:txXfrm>
    </dsp:sp>
    <dsp:sp modelId="{7943A075-386A-4AEF-A317-53968AFE0EB5}">
      <dsp:nvSpPr>
        <dsp:cNvPr id="0" name=""/>
        <dsp:cNvSpPr/>
      </dsp:nvSpPr>
      <dsp:spPr>
        <a:xfrm>
          <a:off x="0" y="82946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2B210E-1D17-4252-B952-12055A79B291}">
      <dsp:nvSpPr>
        <dsp:cNvPr id="0" name=""/>
        <dsp:cNvSpPr/>
      </dsp:nvSpPr>
      <dsp:spPr>
        <a:xfrm>
          <a:off x="0" y="829468"/>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it-IT" sz="3000" b="1" kern="1200"/>
            <a:t>Progettazione</a:t>
          </a:r>
          <a:r>
            <a:rPr lang="it-IT" sz="3000" kern="1200"/>
            <a:t>: identificare un progetto di soluzione</a:t>
          </a:r>
        </a:p>
      </dsp:txBody>
      <dsp:txXfrm>
        <a:off x="0" y="829468"/>
        <a:ext cx="9601200" cy="829468"/>
      </dsp:txXfrm>
    </dsp:sp>
    <dsp:sp modelId="{ABEBF1CB-BCCC-43B8-980A-F027B961B5C0}">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11A845-6677-4762-AD55-E37580BF291B}">
      <dsp:nvSpPr>
        <dsp:cNvPr id="0" name=""/>
        <dsp:cNvSpPr/>
      </dsp:nvSpPr>
      <dsp:spPr>
        <a:xfrm>
          <a:off x="0" y="1658937"/>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it-IT" sz="3000" b="1" kern="1200"/>
            <a:t>Monitoraggio</a:t>
          </a:r>
          <a:r>
            <a:rPr lang="it-IT" sz="3000" kern="1200"/>
            <a:t>: tenere sotto controllo il processo risolutivo</a:t>
          </a:r>
        </a:p>
      </dsp:txBody>
      <dsp:txXfrm>
        <a:off x="0" y="1658937"/>
        <a:ext cx="9601200" cy="829468"/>
      </dsp:txXfrm>
    </dsp:sp>
    <dsp:sp modelId="{27575620-0239-4615-B491-8DE9480FB69C}">
      <dsp:nvSpPr>
        <dsp:cNvPr id="0" name=""/>
        <dsp:cNvSpPr/>
      </dsp:nvSpPr>
      <dsp:spPr>
        <a:xfrm>
          <a:off x="0" y="248840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FEA905-577B-4C62-9522-8E8E3047616E}">
      <dsp:nvSpPr>
        <dsp:cNvPr id="0" name=""/>
        <dsp:cNvSpPr/>
      </dsp:nvSpPr>
      <dsp:spPr>
        <a:xfrm>
          <a:off x="0" y="2488406"/>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it-IT" sz="3000" b="1" kern="1200"/>
            <a:t>Valutazione</a:t>
          </a:r>
          <a:r>
            <a:rPr lang="it-IT" sz="3000" kern="1200"/>
            <a:t>: valutare il risultato conseguito</a:t>
          </a:r>
        </a:p>
      </dsp:txBody>
      <dsp:txXfrm>
        <a:off x="0" y="2488406"/>
        <a:ext cx="9601200" cy="82946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58E5F-052D-4D7D-A6BC-700707F9473A}">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6CF774-A635-4A51-851F-DF9305D792F7}">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it-IT" sz="3600" kern="1200"/>
            <a:t>Focalizzare il problema</a:t>
          </a:r>
        </a:p>
      </dsp:txBody>
      <dsp:txXfrm>
        <a:off x="0" y="0"/>
        <a:ext cx="9601200" cy="1658937"/>
      </dsp:txXfrm>
    </dsp:sp>
    <dsp:sp modelId="{01665CDA-A563-4317-8CB4-68261DDA8C8D}">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FB4027-C38B-4D65-ADBF-63E55EAAF669}">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it-IT" sz="3600" kern="1200"/>
            <a:t>Lasciare emergere, deliberatamente senza un ordine prestabilito, tante soluzioni quante se ne trovano</a:t>
          </a:r>
        </a:p>
      </dsp:txBody>
      <dsp:txXfrm>
        <a:off x="0" y="1658937"/>
        <a:ext cx="9601200" cy="165893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F6D95-9B28-4711-A3EC-C67706C3DC94}">
      <dsp:nvSpPr>
        <dsp:cNvPr id="0" name=""/>
        <dsp:cNvSpPr/>
      </dsp:nvSpPr>
      <dsp:spPr>
        <a:xfrm>
          <a:off x="0" y="405"/>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C9F578-0157-4141-A56D-2DE39EC51934}">
      <dsp:nvSpPr>
        <dsp:cNvPr id="0" name=""/>
        <dsp:cNvSpPr/>
      </dsp:nvSpPr>
      <dsp:spPr>
        <a:xfrm>
          <a:off x="0" y="405"/>
          <a:ext cx="9601200" cy="663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it-IT" sz="3200" kern="1200"/>
            <a:t>Più idee ci sono e meglio è</a:t>
          </a:r>
        </a:p>
      </dsp:txBody>
      <dsp:txXfrm>
        <a:off x="0" y="405"/>
        <a:ext cx="9601200" cy="663412"/>
      </dsp:txXfrm>
    </dsp:sp>
    <dsp:sp modelId="{CD54F012-799C-4E68-819C-403ED7026408}">
      <dsp:nvSpPr>
        <dsp:cNvPr id="0" name=""/>
        <dsp:cNvSpPr/>
      </dsp:nvSpPr>
      <dsp:spPr>
        <a:xfrm>
          <a:off x="0" y="66381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2FA633-AEB3-444B-B9B3-DF33994D2C41}">
      <dsp:nvSpPr>
        <dsp:cNvPr id="0" name=""/>
        <dsp:cNvSpPr/>
      </dsp:nvSpPr>
      <dsp:spPr>
        <a:xfrm>
          <a:off x="0" y="663818"/>
          <a:ext cx="9601200" cy="663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it-IT" sz="3200" kern="1200"/>
            <a:t>Nessuna discussione</a:t>
          </a:r>
        </a:p>
      </dsp:txBody>
      <dsp:txXfrm>
        <a:off x="0" y="663818"/>
        <a:ext cx="9601200" cy="663412"/>
      </dsp:txXfrm>
    </dsp:sp>
    <dsp:sp modelId="{262E966B-C157-44FD-8924-BA93AEA169F0}">
      <dsp:nvSpPr>
        <dsp:cNvPr id="0" name=""/>
        <dsp:cNvSpPr/>
      </dsp:nvSpPr>
      <dsp:spPr>
        <a:xfrm>
          <a:off x="0" y="1327231"/>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15B8BE-CB7C-477D-A83F-84D8E14482A8}">
      <dsp:nvSpPr>
        <dsp:cNvPr id="0" name=""/>
        <dsp:cNvSpPr/>
      </dsp:nvSpPr>
      <dsp:spPr>
        <a:xfrm>
          <a:off x="0" y="1327231"/>
          <a:ext cx="9601200" cy="663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it-IT" sz="3200" kern="1200"/>
            <a:t>Nessuna idea è una pessima idea</a:t>
          </a:r>
        </a:p>
      </dsp:txBody>
      <dsp:txXfrm>
        <a:off x="0" y="1327231"/>
        <a:ext cx="9601200" cy="663412"/>
      </dsp:txXfrm>
    </dsp:sp>
    <dsp:sp modelId="{584BAAD0-738B-40E9-B613-066CE1659E89}">
      <dsp:nvSpPr>
        <dsp:cNvPr id="0" name=""/>
        <dsp:cNvSpPr/>
      </dsp:nvSpPr>
      <dsp:spPr>
        <a:xfrm>
          <a:off x="0" y="1990643"/>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97B1C8-8CDC-4896-879B-C40972D865A1}">
      <dsp:nvSpPr>
        <dsp:cNvPr id="0" name=""/>
        <dsp:cNvSpPr/>
      </dsp:nvSpPr>
      <dsp:spPr>
        <a:xfrm>
          <a:off x="0" y="1990643"/>
          <a:ext cx="9601200" cy="663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it-IT" sz="3200" kern="1200"/>
            <a:t>Si costruisce dalle idee altrui</a:t>
          </a:r>
        </a:p>
      </dsp:txBody>
      <dsp:txXfrm>
        <a:off x="0" y="1990643"/>
        <a:ext cx="9601200" cy="663412"/>
      </dsp:txXfrm>
    </dsp:sp>
    <dsp:sp modelId="{51C99FFF-64EA-4A77-977C-F270E293E2B7}">
      <dsp:nvSpPr>
        <dsp:cNvPr id="0" name=""/>
        <dsp:cNvSpPr/>
      </dsp:nvSpPr>
      <dsp:spPr>
        <a:xfrm>
          <a:off x="0" y="265405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CC8594-043E-49FC-8DF0-099B6E8D0FDD}">
      <dsp:nvSpPr>
        <dsp:cNvPr id="0" name=""/>
        <dsp:cNvSpPr/>
      </dsp:nvSpPr>
      <dsp:spPr>
        <a:xfrm>
          <a:off x="0" y="2654056"/>
          <a:ext cx="9601200" cy="663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it-IT" sz="3200" kern="1200"/>
            <a:t>Mostrare tutte le idee</a:t>
          </a:r>
        </a:p>
      </dsp:txBody>
      <dsp:txXfrm>
        <a:off x="0" y="2654056"/>
        <a:ext cx="9601200" cy="66341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5A607-6E18-4DBB-B3C8-6869F3CF58D4}">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47D32B-1FE5-4DDA-816F-841CC35ADF52}">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it-IT" sz="4900" kern="1200"/>
            <a:t>Dovete scegliere un nuovo telefono</a:t>
          </a:r>
        </a:p>
      </dsp:txBody>
      <dsp:txXfrm>
        <a:off x="0" y="0"/>
        <a:ext cx="9601200" cy="1658937"/>
      </dsp:txXfrm>
    </dsp:sp>
    <dsp:sp modelId="{102F691A-AB7A-487A-8E2F-1DF6D0CCB2F7}">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518ED-63CE-40EA-A257-DE013DAE0A08}">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it-IT" sz="4900" kern="1200"/>
            <a:t>Scrivete tutte le caratteristiche che vi possono far scegliere un telefono</a:t>
          </a:r>
        </a:p>
      </dsp:txBody>
      <dsp:txXfrm>
        <a:off x="0" y="1658937"/>
        <a:ext cx="9601200" cy="165893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EB590-0303-432D-95A9-FC4DCB5061C5}">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23C7C-EBA7-4EAF-B952-4BC4B9E9B82C}">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it-IT" sz="4200" kern="1200"/>
            <a:t>Lo scopo è quello di aiutare un gruppo ad arrivare ad una decisione condivisa</a:t>
          </a:r>
        </a:p>
      </dsp:txBody>
      <dsp:txXfrm>
        <a:off x="0" y="0"/>
        <a:ext cx="9601200" cy="1658937"/>
      </dsp:txXfrm>
    </dsp:sp>
    <dsp:sp modelId="{5FADC3C6-58B0-4F1A-A16D-C08E510C5373}">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8F3080-EF17-4C36-AF6E-EF40ACF3E7F5}">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it-IT" sz="4200" kern="1200"/>
            <a:t>È una modalità di voto che seleziona da una lista le alternative più importanti o popolari</a:t>
          </a:r>
        </a:p>
      </dsp:txBody>
      <dsp:txXfrm>
        <a:off x="0" y="1658937"/>
        <a:ext cx="9601200" cy="1658937"/>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14E0B-EFDE-4379-98B4-B12C6BF8BFA2}">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0F2449-DAFC-46AE-9DF8-CCF9D1E4F9D3}">
      <dsp:nvSpPr>
        <dsp:cNvPr id="0" name=""/>
        <dsp:cNvSpPr/>
      </dsp:nvSpPr>
      <dsp:spPr>
        <a:xfrm>
          <a:off x="0" y="0"/>
          <a:ext cx="9601200" cy="331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it-IT" sz="6000" kern="1200"/>
            <a:t>Dal brainstorming precedente, scegliete 3 caratteristiche fondamentali per un telefono</a:t>
          </a:r>
        </a:p>
      </dsp:txBody>
      <dsp:txXfrm>
        <a:off x="0" y="0"/>
        <a:ext cx="9601200" cy="331787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223BB-B146-41D3-A5EB-A5947B032F3D}">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7428E6-4F7A-45DD-BDC3-5F936E582689}">
      <dsp:nvSpPr>
        <dsp:cNvPr id="0" name=""/>
        <dsp:cNvSpPr/>
      </dsp:nvSpPr>
      <dsp:spPr>
        <a:xfrm>
          <a:off x="0" y="0"/>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dirty="0"/>
            <a:t>Inadeguatezza della spinta motivazionale a seguito della difficoltà a trovare una soluzione al problema</a:t>
          </a:r>
        </a:p>
      </dsp:txBody>
      <dsp:txXfrm>
        <a:off x="0" y="0"/>
        <a:ext cx="9601200" cy="829468"/>
      </dsp:txXfrm>
    </dsp:sp>
    <dsp:sp modelId="{378C6E51-AB59-4152-BA1B-0031BB22FB04}">
      <dsp:nvSpPr>
        <dsp:cNvPr id="0" name=""/>
        <dsp:cNvSpPr/>
      </dsp:nvSpPr>
      <dsp:spPr>
        <a:xfrm>
          <a:off x="0" y="82946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6E0412-36A7-493F-9E24-0655BE5D1C74}">
      <dsp:nvSpPr>
        <dsp:cNvPr id="0" name=""/>
        <dsp:cNvSpPr/>
      </dsp:nvSpPr>
      <dsp:spPr>
        <a:xfrm>
          <a:off x="0" y="829468"/>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Interferenza emotiva a causa di una difficoltà del controllo emozionale</a:t>
          </a:r>
        </a:p>
      </dsp:txBody>
      <dsp:txXfrm>
        <a:off x="0" y="829468"/>
        <a:ext cx="9601200" cy="829468"/>
      </dsp:txXfrm>
    </dsp:sp>
    <dsp:sp modelId="{FD1FDAE5-4971-48FA-9BF6-C87F0E20F1F0}">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D544DC-DF4B-4596-8162-ED1F70A6DBF0}">
      <dsp:nvSpPr>
        <dsp:cNvPr id="0" name=""/>
        <dsp:cNvSpPr/>
      </dsp:nvSpPr>
      <dsp:spPr>
        <a:xfrm>
          <a:off x="0" y="1658937"/>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Presenza di convinzioni irrazionali e di emozioni negative (il fatto di credere che il problema sia senza soluzione)</a:t>
          </a:r>
        </a:p>
      </dsp:txBody>
      <dsp:txXfrm>
        <a:off x="0" y="1658937"/>
        <a:ext cx="9601200" cy="829468"/>
      </dsp:txXfrm>
    </dsp:sp>
    <dsp:sp modelId="{2A9921A9-F590-4012-BFAF-2E5385D770B0}">
      <dsp:nvSpPr>
        <dsp:cNvPr id="0" name=""/>
        <dsp:cNvSpPr/>
      </dsp:nvSpPr>
      <dsp:spPr>
        <a:xfrm>
          <a:off x="0" y="248840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E2EFDD-F5DB-45AB-9EC8-400594C18F28}">
      <dsp:nvSpPr>
        <dsp:cNvPr id="0" name=""/>
        <dsp:cNvSpPr/>
      </dsp:nvSpPr>
      <dsp:spPr>
        <a:xfrm>
          <a:off x="0" y="2488406"/>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Presenza nel proprio ambiente di vita di feedback negativi per il processo di apprendimento portato avanti dal soggetto</a:t>
          </a:r>
        </a:p>
      </dsp:txBody>
      <dsp:txXfrm>
        <a:off x="0" y="2488406"/>
        <a:ext cx="9601200" cy="82946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7A5AC-E7CA-4E64-BC57-0C6E901B044F}">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20B608-45A5-4C2A-A678-75FEFC79ED2B}">
      <dsp:nvSpPr>
        <dsp:cNvPr id="0" name=""/>
        <dsp:cNvSpPr/>
      </dsp:nvSpPr>
      <dsp:spPr>
        <a:xfrm>
          <a:off x="0" y="0"/>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it-IT" sz="2200" kern="1200" dirty="0"/>
            <a:t>Giungere alla fase finale senza aver raccolto e vagliato tutte le informazioni necessarie e senza aver dedicato tempo a sufficienza a comprendere il nocciolo del problema</a:t>
          </a:r>
        </a:p>
      </dsp:txBody>
      <dsp:txXfrm>
        <a:off x="0" y="0"/>
        <a:ext cx="9601200" cy="829468"/>
      </dsp:txXfrm>
    </dsp:sp>
    <dsp:sp modelId="{636EC743-C3DB-42CB-8474-DE41326EE9D9}">
      <dsp:nvSpPr>
        <dsp:cNvPr id="0" name=""/>
        <dsp:cNvSpPr/>
      </dsp:nvSpPr>
      <dsp:spPr>
        <a:xfrm>
          <a:off x="0" y="82946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28BBC2-AE0B-4150-8469-4F987B1E1A45}">
      <dsp:nvSpPr>
        <dsp:cNvPr id="0" name=""/>
        <dsp:cNvSpPr/>
      </dsp:nvSpPr>
      <dsp:spPr>
        <a:xfrm>
          <a:off x="0" y="829468"/>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it-IT" sz="2200" kern="1200"/>
            <a:t>Non riuscire a vedere il problema da più punti di vista o essere troppo influenzato dal parere di terzi</a:t>
          </a:r>
        </a:p>
      </dsp:txBody>
      <dsp:txXfrm>
        <a:off x="0" y="829468"/>
        <a:ext cx="9601200" cy="829468"/>
      </dsp:txXfrm>
    </dsp:sp>
    <dsp:sp modelId="{A4EC0378-F1B2-4917-8A01-84A777123E27}">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02D40-4228-4E74-AD1D-25C45F08E250}">
      <dsp:nvSpPr>
        <dsp:cNvPr id="0" name=""/>
        <dsp:cNvSpPr/>
      </dsp:nvSpPr>
      <dsp:spPr>
        <a:xfrm>
          <a:off x="0" y="1658937"/>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it-IT" sz="2200" kern="1200"/>
            <a:t>Raccogliere un numero eccessivamente esiguo di informazioni, in quanto troppo sicuri delle proprie ipotesi ed opinioni</a:t>
          </a:r>
        </a:p>
      </dsp:txBody>
      <dsp:txXfrm>
        <a:off x="0" y="1658937"/>
        <a:ext cx="9601200" cy="829468"/>
      </dsp:txXfrm>
    </dsp:sp>
    <dsp:sp modelId="{27DD2087-B9CB-4285-A686-938C4CD36427}">
      <dsp:nvSpPr>
        <dsp:cNvPr id="0" name=""/>
        <dsp:cNvSpPr/>
      </dsp:nvSpPr>
      <dsp:spPr>
        <a:xfrm>
          <a:off x="0" y="248840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6BA6E0-7737-48D4-9FF0-90063CF47108}">
      <dsp:nvSpPr>
        <dsp:cNvPr id="0" name=""/>
        <dsp:cNvSpPr/>
      </dsp:nvSpPr>
      <dsp:spPr>
        <a:xfrm>
          <a:off x="0" y="2488406"/>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it-IT" sz="2200" kern="1200"/>
            <a:t>Tralasciare le informazioni il cui recupero richiede tempo e sforzo</a:t>
          </a:r>
        </a:p>
      </dsp:txBody>
      <dsp:txXfrm>
        <a:off x="0" y="2488406"/>
        <a:ext cx="9601200" cy="82946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D74FC-185D-45E3-9480-E896398ECFA9}">
      <dsp:nvSpPr>
        <dsp:cNvPr id="0" name=""/>
        <dsp:cNvSpPr/>
      </dsp:nvSpPr>
      <dsp:spPr>
        <a:xfrm>
          <a:off x="0" y="162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1E3906-F74F-4A60-92DF-1409754BE7CC}">
      <dsp:nvSpPr>
        <dsp:cNvPr id="0" name=""/>
        <dsp:cNvSpPr/>
      </dsp:nvSpPr>
      <dsp:spPr>
        <a:xfrm>
          <a:off x="0" y="1620"/>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dirty="0"/>
            <a:t>Il gruppo tende ad utilizzare informazioni che sostengono la decisione che sembra favorita</a:t>
          </a:r>
        </a:p>
      </dsp:txBody>
      <dsp:txXfrm>
        <a:off x="0" y="1620"/>
        <a:ext cx="9601200" cy="1104878"/>
      </dsp:txXfrm>
    </dsp:sp>
    <dsp:sp modelId="{95C1E54F-167B-4868-B1E7-37AC574938F2}">
      <dsp:nvSpPr>
        <dsp:cNvPr id="0" name=""/>
        <dsp:cNvSpPr/>
      </dsp:nvSpPr>
      <dsp:spPr>
        <a:xfrm>
          <a:off x="0" y="110649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6C5B72-BE97-4756-BDE2-DF1CDD27BA83}">
      <dsp:nvSpPr>
        <dsp:cNvPr id="0" name=""/>
        <dsp:cNvSpPr/>
      </dsp:nvSpPr>
      <dsp:spPr>
        <a:xfrm>
          <a:off x="0" y="1106498"/>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Il gruppo tende ad accettare senza discussione le informazioni che provengono dal leader</a:t>
          </a:r>
        </a:p>
      </dsp:txBody>
      <dsp:txXfrm>
        <a:off x="0" y="1106498"/>
        <a:ext cx="9601200" cy="1104878"/>
      </dsp:txXfrm>
    </dsp:sp>
    <dsp:sp modelId="{45A23045-CC8A-439B-B36D-B728DD020F62}">
      <dsp:nvSpPr>
        <dsp:cNvPr id="0" name=""/>
        <dsp:cNvSpPr/>
      </dsp:nvSpPr>
      <dsp:spPr>
        <a:xfrm>
          <a:off x="0" y="221137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F995C6-D8D9-4DC0-960B-2370E33FA5A7}">
      <dsp:nvSpPr>
        <dsp:cNvPr id="0" name=""/>
        <dsp:cNvSpPr/>
      </dsp:nvSpPr>
      <dsp:spPr>
        <a:xfrm>
          <a:off x="0" y="2211376"/>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Il gruppo commette errori logici</a:t>
          </a:r>
        </a:p>
      </dsp:txBody>
      <dsp:txXfrm>
        <a:off x="0" y="2211376"/>
        <a:ext cx="9601200" cy="1104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03A12-B694-4991-A1B4-CE0AB3835D2C}">
      <dsp:nvSpPr>
        <dsp:cNvPr id="0" name=""/>
        <dsp:cNvSpPr/>
      </dsp:nvSpPr>
      <dsp:spPr>
        <a:xfrm>
          <a:off x="0" y="77007"/>
          <a:ext cx="9601200" cy="6318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a:t>Programma 1</a:t>
          </a:r>
        </a:p>
      </dsp:txBody>
      <dsp:txXfrm>
        <a:off x="30842" y="107849"/>
        <a:ext cx="9539516" cy="570116"/>
      </dsp:txXfrm>
    </dsp:sp>
    <dsp:sp modelId="{DE3F542C-E82E-4952-AA40-C2D8D3012502}">
      <dsp:nvSpPr>
        <dsp:cNvPr id="0" name=""/>
        <dsp:cNvSpPr/>
      </dsp:nvSpPr>
      <dsp:spPr>
        <a:xfrm>
          <a:off x="0" y="708807"/>
          <a:ext cx="96012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it-IT" sz="2100" kern="1200"/>
            <a:t>Programma A: 200 persone saranno salvate</a:t>
          </a:r>
        </a:p>
        <a:p>
          <a:pPr marL="228600" lvl="1" indent="-228600" algn="l" defTabSz="933450">
            <a:lnSpc>
              <a:spcPct val="90000"/>
            </a:lnSpc>
            <a:spcBef>
              <a:spcPct val="0"/>
            </a:spcBef>
            <a:spcAft>
              <a:spcPct val="20000"/>
            </a:spcAft>
            <a:buChar char="•"/>
          </a:pPr>
          <a:r>
            <a:rPr lang="it-IT" sz="2100" kern="1200"/>
            <a:t>Programma B: 1/3 di probabilità che si salvino 600 persone e 2/3 di probabilità che nessuno si salvi</a:t>
          </a:r>
        </a:p>
      </dsp:txBody>
      <dsp:txXfrm>
        <a:off x="0" y="708807"/>
        <a:ext cx="9601200" cy="950130"/>
      </dsp:txXfrm>
    </dsp:sp>
    <dsp:sp modelId="{17C9B3D4-19AD-4F34-8310-18E4112320F7}">
      <dsp:nvSpPr>
        <dsp:cNvPr id="0" name=""/>
        <dsp:cNvSpPr/>
      </dsp:nvSpPr>
      <dsp:spPr>
        <a:xfrm>
          <a:off x="0" y="1658937"/>
          <a:ext cx="9601200" cy="6318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a:t>Programma 2</a:t>
          </a:r>
        </a:p>
      </dsp:txBody>
      <dsp:txXfrm>
        <a:off x="30842" y="1689779"/>
        <a:ext cx="9539516" cy="570116"/>
      </dsp:txXfrm>
    </dsp:sp>
    <dsp:sp modelId="{C911448C-1E2D-45EF-AE5D-1CEA20B32327}">
      <dsp:nvSpPr>
        <dsp:cNvPr id="0" name=""/>
        <dsp:cNvSpPr/>
      </dsp:nvSpPr>
      <dsp:spPr>
        <a:xfrm>
          <a:off x="0" y="2290737"/>
          <a:ext cx="96012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it-IT" sz="2100" kern="1200"/>
            <a:t>Programma C: 400 persone moriranno</a:t>
          </a:r>
        </a:p>
        <a:p>
          <a:pPr marL="228600" lvl="1" indent="-228600" algn="l" defTabSz="933450">
            <a:lnSpc>
              <a:spcPct val="90000"/>
            </a:lnSpc>
            <a:spcBef>
              <a:spcPct val="0"/>
            </a:spcBef>
            <a:spcAft>
              <a:spcPct val="20000"/>
            </a:spcAft>
            <a:buChar char="•"/>
          </a:pPr>
          <a:r>
            <a:rPr lang="it-IT" sz="2100" kern="1200" dirty="0"/>
            <a:t>Programma D: 1/3 di probabilità che nessuno muoia e 2/3 di probabilità che muoiano 600 persone</a:t>
          </a:r>
        </a:p>
      </dsp:txBody>
      <dsp:txXfrm>
        <a:off x="0" y="2290737"/>
        <a:ext cx="9601200" cy="95013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D5976-FBA2-49CA-B503-89FCBF3A5C86}">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DAF15F-B34E-4395-9E02-3CE653A5AD2A}">
      <dsp:nvSpPr>
        <dsp:cNvPr id="0" name=""/>
        <dsp:cNvSpPr/>
      </dsp:nvSpPr>
      <dsp:spPr>
        <a:xfrm>
          <a:off x="0" y="0"/>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dirty="0"/>
            <a:t>Ansia di sbagliare</a:t>
          </a:r>
        </a:p>
      </dsp:txBody>
      <dsp:txXfrm>
        <a:off x="0" y="0"/>
        <a:ext cx="9601200" cy="829468"/>
      </dsp:txXfrm>
    </dsp:sp>
    <dsp:sp modelId="{5F4C7F11-AED5-46C4-98EE-6C29D5DCF953}">
      <dsp:nvSpPr>
        <dsp:cNvPr id="0" name=""/>
        <dsp:cNvSpPr/>
      </dsp:nvSpPr>
      <dsp:spPr>
        <a:xfrm>
          <a:off x="0" y="82946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92591A-C994-4F89-9A1D-E16B3652FD66}">
      <dsp:nvSpPr>
        <dsp:cNvPr id="0" name=""/>
        <dsp:cNvSpPr/>
      </dsp:nvSpPr>
      <dsp:spPr>
        <a:xfrm>
          <a:off x="0" y="829468"/>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Bisogno di sicurezza</a:t>
          </a:r>
        </a:p>
      </dsp:txBody>
      <dsp:txXfrm>
        <a:off x="0" y="829468"/>
        <a:ext cx="9601200" cy="829468"/>
      </dsp:txXfrm>
    </dsp:sp>
    <dsp:sp modelId="{6CCAD0C6-1F03-4942-B45B-46D9AC9F118C}">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D17681-5AB3-4B05-9B97-BA55D23EB7DD}">
      <dsp:nvSpPr>
        <dsp:cNvPr id="0" name=""/>
        <dsp:cNvSpPr/>
      </dsp:nvSpPr>
      <dsp:spPr>
        <a:xfrm>
          <a:off x="0" y="1658937"/>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Paura del giudizio</a:t>
          </a:r>
        </a:p>
      </dsp:txBody>
      <dsp:txXfrm>
        <a:off x="0" y="1658937"/>
        <a:ext cx="9601200" cy="829468"/>
      </dsp:txXfrm>
    </dsp:sp>
    <dsp:sp modelId="{43C2C971-419D-40FB-940C-5F1DE174C35E}">
      <dsp:nvSpPr>
        <dsp:cNvPr id="0" name=""/>
        <dsp:cNvSpPr/>
      </dsp:nvSpPr>
      <dsp:spPr>
        <a:xfrm>
          <a:off x="0" y="248840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0A983C-2506-412C-BAD4-B3AA07D7F64F}">
      <dsp:nvSpPr>
        <dsp:cNvPr id="0" name=""/>
        <dsp:cNvSpPr/>
      </dsp:nvSpPr>
      <dsp:spPr>
        <a:xfrm>
          <a:off x="0" y="2488406"/>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a:t>
          </a:r>
        </a:p>
      </dsp:txBody>
      <dsp:txXfrm>
        <a:off x="0" y="2488406"/>
        <a:ext cx="9601200" cy="82946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503B2-B2FE-4E59-9042-6F3ED9E0FDD5}">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203A8-F52F-41E0-9F5B-3BAD02C053E2}">
      <dsp:nvSpPr>
        <dsp:cNvPr id="0" name=""/>
        <dsp:cNvSpPr/>
      </dsp:nvSpPr>
      <dsp:spPr>
        <a:xfrm>
          <a:off x="0" y="0"/>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dirty="0"/>
            <a:t>Bisogno di appartenenza</a:t>
          </a:r>
        </a:p>
      </dsp:txBody>
      <dsp:txXfrm>
        <a:off x="0" y="0"/>
        <a:ext cx="9601200" cy="829468"/>
      </dsp:txXfrm>
    </dsp:sp>
    <dsp:sp modelId="{4A01489E-8A84-40FB-96FE-29B692F3E586}">
      <dsp:nvSpPr>
        <dsp:cNvPr id="0" name=""/>
        <dsp:cNvSpPr/>
      </dsp:nvSpPr>
      <dsp:spPr>
        <a:xfrm>
          <a:off x="0" y="82946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4BA07A-C869-4877-A5BB-E431BD09C3EF}">
      <dsp:nvSpPr>
        <dsp:cNvPr id="0" name=""/>
        <dsp:cNvSpPr/>
      </dsp:nvSpPr>
      <dsp:spPr>
        <a:xfrm>
          <a:off x="0" y="829468"/>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Conformismo</a:t>
          </a:r>
        </a:p>
      </dsp:txBody>
      <dsp:txXfrm>
        <a:off x="0" y="829468"/>
        <a:ext cx="9601200" cy="829468"/>
      </dsp:txXfrm>
    </dsp:sp>
    <dsp:sp modelId="{729C89B7-BDB4-487F-A6AC-BD42230870E9}">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7C3F93-2C8D-4EC9-A02F-F261C4C8F8D0}">
      <dsp:nvSpPr>
        <dsp:cNvPr id="0" name=""/>
        <dsp:cNvSpPr/>
      </dsp:nvSpPr>
      <dsp:spPr>
        <a:xfrm>
          <a:off x="0" y="1658937"/>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Certezza aprioristica</a:t>
          </a:r>
        </a:p>
      </dsp:txBody>
      <dsp:txXfrm>
        <a:off x="0" y="1658937"/>
        <a:ext cx="9601200" cy="829468"/>
      </dsp:txXfrm>
    </dsp:sp>
    <dsp:sp modelId="{2EDAFE1E-FFC1-41D0-B832-9E93B50DEE46}">
      <dsp:nvSpPr>
        <dsp:cNvPr id="0" name=""/>
        <dsp:cNvSpPr/>
      </dsp:nvSpPr>
      <dsp:spPr>
        <a:xfrm>
          <a:off x="0" y="248840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48A008-20A3-42DD-9D20-6414151F61A0}">
      <dsp:nvSpPr>
        <dsp:cNvPr id="0" name=""/>
        <dsp:cNvSpPr/>
      </dsp:nvSpPr>
      <dsp:spPr>
        <a:xfrm>
          <a:off x="0" y="2488406"/>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a:t>
          </a:r>
        </a:p>
      </dsp:txBody>
      <dsp:txXfrm>
        <a:off x="0" y="2488406"/>
        <a:ext cx="9601200" cy="829468"/>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49C24-3BDC-4852-98B1-F7594AB28E6A}">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BAE9B4-365A-41D7-ADD4-CD21E5277884}">
      <dsp:nvSpPr>
        <dsp:cNvPr id="0" name=""/>
        <dsp:cNvSpPr/>
      </dsp:nvSpPr>
      <dsp:spPr>
        <a:xfrm>
          <a:off x="0" y="0"/>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dirty="0"/>
            <a:t>Scarsa ampiezza di vedute</a:t>
          </a:r>
        </a:p>
      </dsp:txBody>
      <dsp:txXfrm>
        <a:off x="0" y="0"/>
        <a:ext cx="9601200" cy="829468"/>
      </dsp:txXfrm>
    </dsp:sp>
    <dsp:sp modelId="{9B4C3512-812D-42EE-92A3-0203AA66BA03}">
      <dsp:nvSpPr>
        <dsp:cNvPr id="0" name=""/>
        <dsp:cNvSpPr/>
      </dsp:nvSpPr>
      <dsp:spPr>
        <a:xfrm>
          <a:off x="0" y="82946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CC13EA-C9F5-472C-804E-E1DF1DDD0BAF}">
      <dsp:nvSpPr>
        <dsp:cNvPr id="0" name=""/>
        <dsp:cNvSpPr/>
      </dsp:nvSpPr>
      <dsp:spPr>
        <a:xfrm>
          <a:off x="0" y="829468"/>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Mancanza di flessibilità</a:t>
          </a:r>
        </a:p>
      </dsp:txBody>
      <dsp:txXfrm>
        <a:off x="0" y="829468"/>
        <a:ext cx="9601200" cy="829468"/>
      </dsp:txXfrm>
    </dsp:sp>
    <dsp:sp modelId="{F6923658-1D1F-4F00-A44B-B96E43D638E0}">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7A49D3-C793-4230-AE74-5F26631C0979}">
      <dsp:nvSpPr>
        <dsp:cNvPr id="0" name=""/>
        <dsp:cNvSpPr/>
      </dsp:nvSpPr>
      <dsp:spPr>
        <a:xfrm>
          <a:off x="0" y="1658937"/>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Incapacità di cogliere le relazioni</a:t>
          </a:r>
        </a:p>
      </dsp:txBody>
      <dsp:txXfrm>
        <a:off x="0" y="1658937"/>
        <a:ext cx="9601200" cy="829468"/>
      </dsp:txXfrm>
    </dsp:sp>
    <dsp:sp modelId="{2932BBCF-A88B-450B-A366-75D03AF9B9DB}">
      <dsp:nvSpPr>
        <dsp:cNvPr id="0" name=""/>
        <dsp:cNvSpPr/>
      </dsp:nvSpPr>
      <dsp:spPr>
        <a:xfrm>
          <a:off x="0" y="248840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1FFE75-2406-4686-BDE4-ED55C4274EE2}">
      <dsp:nvSpPr>
        <dsp:cNvPr id="0" name=""/>
        <dsp:cNvSpPr/>
      </dsp:nvSpPr>
      <dsp:spPr>
        <a:xfrm>
          <a:off x="0" y="2488406"/>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Incapacità di distinzione tra cause ed effetti</a:t>
          </a:r>
        </a:p>
      </dsp:txBody>
      <dsp:txXfrm>
        <a:off x="0" y="2488406"/>
        <a:ext cx="9601200" cy="829468"/>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68F45-9746-4A20-80CA-C898A42180C0}">
      <dsp:nvSpPr>
        <dsp:cNvPr id="0" name=""/>
        <dsp:cNvSpPr/>
      </dsp:nvSpPr>
      <dsp:spPr>
        <a:xfrm>
          <a:off x="0" y="162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6F828A-4152-4FCB-BFFE-75E689266440}">
      <dsp:nvSpPr>
        <dsp:cNvPr id="0" name=""/>
        <dsp:cNvSpPr/>
      </dsp:nvSpPr>
      <dsp:spPr>
        <a:xfrm>
          <a:off x="0" y="1620"/>
          <a:ext cx="9601200" cy="552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it-IT" sz="2600" kern="1200"/>
            <a:t>Tempo</a:t>
          </a:r>
        </a:p>
      </dsp:txBody>
      <dsp:txXfrm>
        <a:off x="0" y="1620"/>
        <a:ext cx="9601200" cy="552439"/>
      </dsp:txXfrm>
    </dsp:sp>
    <dsp:sp modelId="{965533B4-6BE3-42B4-ADE9-2BE708EC30DB}">
      <dsp:nvSpPr>
        <dsp:cNvPr id="0" name=""/>
        <dsp:cNvSpPr/>
      </dsp:nvSpPr>
      <dsp:spPr>
        <a:xfrm>
          <a:off x="0" y="554059"/>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218D12-483D-478B-AEE8-7B877D3298AB}">
      <dsp:nvSpPr>
        <dsp:cNvPr id="0" name=""/>
        <dsp:cNvSpPr/>
      </dsp:nvSpPr>
      <dsp:spPr>
        <a:xfrm>
          <a:off x="0" y="554059"/>
          <a:ext cx="9601200" cy="552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it-IT" sz="2600" kern="1200" dirty="0"/>
            <a:t>Perché cambiare</a:t>
          </a:r>
        </a:p>
      </dsp:txBody>
      <dsp:txXfrm>
        <a:off x="0" y="554059"/>
        <a:ext cx="9601200" cy="552439"/>
      </dsp:txXfrm>
    </dsp:sp>
    <dsp:sp modelId="{70D5A2E3-A751-4796-BCCF-1AB7760F98F1}">
      <dsp:nvSpPr>
        <dsp:cNvPr id="0" name=""/>
        <dsp:cNvSpPr/>
      </dsp:nvSpPr>
      <dsp:spPr>
        <a:xfrm>
          <a:off x="0" y="110649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A0E501-4C29-46F4-A89A-BE68279E473B}">
      <dsp:nvSpPr>
        <dsp:cNvPr id="0" name=""/>
        <dsp:cNvSpPr/>
      </dsp:nvSpPr>
      <dsp:spPr>
        <a:xfrm>
          <a:off x="0" y="1106498"/>
          <a:ext cx="9601200" cy="552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it-IT" sz="2600" kern="1200"/>
            <a:t>Per abitudine non ci serve essere creativi</a:t>
          </a:r>
        </a:p>
      </dsp:txBody>
      <dsp:txXfrm>
        <a:off x="0" y="1106498"/>
        <a:ext cx="9601200" cy="552439"/>
      </dsp:txXfrm>
    </dsp:sp>
    <dsp:sp modelId="{953E1AB2-EB68-4783-AA96-08E3250CFC77}">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4C4C6-8F51-4E06-8959-02CEB5C94CC0}">
      <dsp:nvSpPr>
        <dsp:cNvPr id="0" name=""/>
        <dsp:cNvSpPr/>
      </dsp:nvSpPr>
      <dsp:spPr>
        <a:xfrm>
          <a:off x="0" y="1658937"/>
          <a:ext cx="9601200" cy="552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it-IT" sz="2600" kern="1200"/>
            <a:t>Routine</a:t>
          </a:r>
        </a:p>
      </dsp:txBody>
      <dsp:txXfrm>
        <a:off x="0" y="1658937"/>
        <a:ext cx="9601200" cy="552439"/>
      </dsp:txXfrm>
    </dsp:sp>
    <dsp:sp modelId="{AAF879B8-8A30-4583-8D7D-90930CF38198}">
      <dsp:nvSpPr>
        <dsp:cNvPr id="0" name=""/>
        <dsp:cNvSpPr/>
      </dsp:nvSpPr>
      <dsp:spPr>
        <a:xfrm>
          <a:off x="0" y="221137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8BA7B-8DC8-460A-AC3E-F28255BC4191}">
      <dsp:nvSpPr>
        <dsp:cNvPr id="0" name=""/>
        <dsp:cNvSpPr/>
      </dsp:nvSpPr>
      <dsp:spPr>
        <a:xfrm>
          <a:off x="0" y="2211376"/>
          <a:ext cx="9601200" cy="552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it-IT" sz="2600" kern="1200"/>
            <a:t>Non ci è stato chiesto di essere creativi</a:t>
          </a:r>
        </a:p>
      </dsp:txBody>
      <dsp:txXfrm>
        <a:off x="0" y="2211376"/>
        <a:ext cx="9601200" cy="552439"/>
      </dsp:txXfrm>
    </dsp:sp>
    <dsp:sp modelId="{4AFF9773-38CB-46D3-BB2A-4F83BC76F7D7}">
      <dsp:nvSpPr>
        <dsp:cNvPr id="0" name=""/>
        <dsp:cNvSpPr/>
      </dsp:nvSpPr>
      <dsp:spPr>
        <a:xfrm>
          <a:off x="0" y="2763815"/>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5E6F26-9DEB-4CF8-AD78-6BD60D52FB4A}">
      <dsp:nvSpPr>
        <dsp:cNvPr id="0" name=""/>
        <dsp:cNvSpPr/>
      </dsp:nvSpPr>
      <dsp:spPr>
        <a:xfrm>
          <a:off x="0" y="2763815"/>
          <a:ext cx="9601200" cy="552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it-IT" sz="2600" kern="1200"/>
            <a:t>…</a:t>
          </a:r>
        </a:p>
      </dsp:txBody>
      <dsp:txXfrm>
        <a:off x="0" y="2763815"/>
        <a:ext cx="9601200" cy="552439"/>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DEFAA3-7959-4A36-BBC6-40F117034D28}">
      <dsp:nvSpPr>
        <dsp:cNvPr id="0" name=""/>
        <dsp:cNvSpPr/>
      </dsp:nvSpPr>
      <dsp:spPr>
        <a:xfrm>
          <a:off x="0" y="190137"/>
          <a:ext cx="9601200" cy="7020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Sono i motivi per i quali non pensiamo a qualcosa di differente</a:t>
          </a:r>
        </a:p>
      </dsp:txBody>
      <dsp:txXfrm>
        <a:off x="34269" y="224406"/>
        <a:ext cx="9532662" cy="633462"/>
      </dsp:txXfrm>
    </dsp:sp>
    <dsp:sp modelId="{8E24DCB8-C123-44BF-8A07-BA5F9E6A7A44}">
      <dsp:nvSpPr>
        <dsp:cNvPr id="0" name=""/>
        <dsp:cNvSpPr/>
      </dsp:nvSpPr>
      <dsp:spPr>
        <a:xfrm>
          <a:off x="0" y="892137"/>
          <a:ext cx="9601200" cy="22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it-IT" sz="2300" kern="1200" dirty="0"/>
            <a:t>Questa cosa non è logica</a:t>
          </a:r>
        </a:p>
        <a:p>
          <a:pPr marL="228600" lvl="1" indent="-228600" algn="l" defTabSz="1022350">
            <a:lnSpc>
              <a:spcPct val="90000"/>
            </a:lnSpc>
            <a:spcBef>
              <a:spcPct val="0"/>
            </a:spcBef>
            <a:spcAft>
              <a:spcPct val="20000"/>
            </a:spcAft>
            <a:buChar char="•"/>
          </a:pPr>
          <a:r>
            <a:rPr lang="it-IT" sz="2300" kern="1200"/>
            <a:t>Giocare è frivolo</a:t>
          </a:r>
        </a:p>
        <a:p>
          <a:pPr marL="228600" lvl="1" indent="-228600" algn="l" defTabSz="1022350">
            <a:lnSpc>
              <a:spcPct val="90000"/>
            </a:lnSpc>
            <a:spcBef>
              <a:spcPct val="0"/>
            </a:spcBef>
            <a:spcAft>
              <a:spcPct val="20000"/>
            </a:spcAft>
            <a:buChar char="•"/>
          </a:pPr>
          <a:r>
            <a:rPr lang="it-IT" sz="2300" kern="1200"/>
            <a:t>Questo non mi compete</a:t>
          </a:r>
        </a:p>
        <a:p>
          <a:pPr marL="228600" lvl="1" indent="-228600" algn="l" defTabSz="1022350">
            <a:lnSpc>
              <a:spcPct val="90000"/>
            </a:lnSpc>
            <a:spcBef>
              <a:spcPct val="0"/>
            </a:spcBef>
            <a:spcAft>
              <a:spcPct val="20000"/>
            </a:spcAft>
            <a:buChar char="•"/>
          </a:pPr>
          <a:r>
            <a:rPr lang="it-IT" sz="2300" kern="1200"/>
            <a:t>Non essere «folle»</a:t>
          </a:r>
        </a:p>
        <a:p>
          <a:pPr marL="228600" lvl="1" indent="-228600" algn="l" defTabSz="1022350">
            <a:lnSpc>
              <a:spcPct val="90000"/>
            </a:lnSpc>
            <a:spcBef>
              <a:spcPct val="0"/>
            </a:spcBef>
            <a:spcAft>
              <a:spcPct val="20000"/>
            </a:spcAft>
            <a:buChar char="•"/>
          </a:pPr>
          <a:r>
            <a:rPr lang="it-IT" sz="2300" kern="1200"/>
            <a:t>Errare è sbagliato</a:t>
          </a:r>
        </a:p>
        <a:p>
          <a:pPr marL="228600" lvl="1" indent="-228600" algn="l" defTabSz="1022350">
            <a:lnSpc>
              <a:spcPct val="90000"/>
            </a:lnSpc>
            <a:spcBef>
              <a:spcPct val="0"/>
            </a:spcBef>
            <a:spcAft>
              <a:spcPct val="20000"/>
            </a:spcAft>
            <a:buChar char="•"/>
          </a:pPr>
          <a:r>
            <a:rPr lang="it-IT" sz="2300" kern="1200"/>
            <a:t>Io non sono creativo</a:t>
          </a:r>
        </a:p>
      </dsp:txBody>
      <dsp:txXfrm>
        <a:off x="0" y="892137"/>
        <a:ext cx="9601200" cy="2235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B5CFF-A7CB-4C61-9BEE-9BDBBCB8FA61}">
      <dsp:nvSpPr>
        <dsp:cNvPr id="0" name=""/>
        <dsp:cNvSpPr/>
      </dsp:nvSpPr>
      <dsp:spPr>
        <a:xfrm>
          <a:off x="0" y="61009"/>
          <a:ext cx="9601200" cy="14601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it-IT" sz="3900" kern="1200"/>
            <a:t>In realtà i due programmi sono gli stessi, ma è il modo di pensare che cambia:</a:t>
          </a:r>
        </a:p>
      </dsp:txBody>
      <dsp:txXfrm>
        <a:off x="71279" y="132288"/>
        <a:ext cx="9458642" cy="1317602"/>
      </dsp:txXfrm>
    </dsp:sp>
    <dsp:sp modelId="{E00E48EF-4729-4FE9-AFC2-398E657EEE51}">
      <dsp:nvSpPr>
        <dsp:cNvPr id="0" name=""/>
        <dsp:cNvSpPr/>
      </dsp:nvSpPr>
      <dsp:spPr>
        <a:xfrm>
          <a:off x="0" y="1521170"/>
          <a:ext cx="9601200" cy="1735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it-IT" sz="3000" kern="1200"/>
            <a:t>Nel programma 1, si elabora l’informazione in termini di </a:t>
          </a:r>
          <a:r>
            <a:rPr lang="it-IT" sz="3000" b="1" kern="1200"/>
            <a:t>guadagno</a:t>
          </a:r>
          <a:endParaRPr lang="it-IT" sz="3000" kern="1200"/>
        </a:p>
        <a:p>
          <a:pPr marL="285750" lvl="1" indent="-285750" algn="l" defTabSz="1333500">
            <a:lnSpc>
              <a:spcPct val="90000"/>
            </a:lnSpc>
            <a:spcBef>
              <a:spcPct val="0"/>
            </a:spcBef>
            <a:spcAft>
              <a:spcPct val="20000"/>
            </a:spcAft>
            <a:buChar char="•"/>
          </a:pPr>
          <a:r>
            <a:rPr lang="it-IT" sz="3000" kern="1200"/>
            <a:t>Nel programma 2, si elabora l’informazione in termini di </a:t>
          </a:r>
          <a:r>
            <a:rPr lang="it-IT" sz="3000" b="1" kern="1200"/>
            <a:t>perdita</a:t>
          </a:r>
          <a:endParaRPr lang="it-IT" sz="3000" kern="1200"/>
        </a:p>
      </dsp:txBody>
      <dsp:txXfrm>
        <a:off x="0" y="1521170"/>
        <a:ext cx="9601200" cy="17356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A82C1-111D-45BF-BAD1-59E44539801D}">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1448D8-06A4-4EBF-9EE7-F1662AE6758D}">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È detto anche </a:t>
          </a:r>
          <a:r>
            <a:rPr lang="it-IT" sz="3300" b="1" kern="1200"/>
            <a:t>operatorio</a:t>
          </a:r>
          <a:r>
            <a:rPr lang="it-IT" sz="3300" kern="1200"/>
            <a:t>, in quanto coincide con la capacità di procedere ad operazioni mentali astratte</a:t>
          </a:r>
        </a:p>
      </dsp:txBody>
      <dsp:txXfrm>
        <a:off x="0" y="0"/>
        <a:ext cx="9601200" cy="1658937"/>
      </dsp:txXfrm>
    </dsp:sp>
    <dsp:sp modelId="{836F3D5E-0322-434D-860C-C15D32AF68C2}">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3F55B8-CEF2-488E-9407-260F94B0B58C}">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Pensiero che segue le leggi della </a:t>
          </a:r>
          <a:r>
            <a:rPr lang="it-IT" sz="3300" b="1" kern="1200"/>
            <a:t>logica</a:t>
          </a:r>
          <a:r>
            <a:rPr lang="it-IT" sz="3300" kern="1200"/>
            <a:t>, la quale esamina le categorie e le relazioni fra le categorie concettuali senza fare ricorso a verifiche di tipo empirico</a:t>
          </a:r>
        </a:p>
      </dsp:txBody>
      <dsp:txXfrm>
        <a:off x="0" y="1658937"/>
        <a:ext cx="9601200" cy="16589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D2713-BDCB-44B6-9DB3-50E75FBB6039}">
      <dsp:nvSpPr>
        <dsp:cNvPr id="0" name=""/>
        <dsp:cNvSpPr/>
      </dsp:nvSpPr>
      <dsp:spPr>
        <a:xfrm>
          <a:off x="0" y="162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8E76F5-2E33-43B8-AA2D-A3E656BA66F1}">
      <dsp:nvSpPr>
        <dsp:cNvPr id="0" name=""/>
        <dsp:cNvSpPr/>
      </dsp:nvSpPr>
      <dsp:spPr>
        <a:xfrm>
          <a:off x="0" y="1620"/>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Premessa 1: </a:t>
          </a:r>
          <a:r>
            <a:rPr lang="it-IT" sz="3400" i="1" kern="1200"/>
            <a:t>tutte le persone hanno dei pensieri</a:t>
          </a:r>
          <a:endParaRPr lang="it-IT" sz="3400" kern="1200"/>
        </a:p>
      </dsp:txBody>
      <dsp:txXfrm>
        <a:off x="0" y="1620"/>
        <a:ext cx="9601200" cy="1104878"/>
      </dsp:txXfrm>
    </dsp:sp>
    <dsp:sp modelId="{48061CC6-E590-4537-AF97-AB732AA5CE54}">
      <dsp:nvSpPr>
        <dsp:cNvPr id="0" name=""/>
        <dsp:cNvSpPr/>
      </dsp:nvSpPr>
      <dsp:spPr>
        <a:xfrm>
          <a:off x="0" y="110649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5C8B88-26EE-41BC-B2F2-732053C3D496}">
      <dsp:nvSpPr>
        <dsp:cNvPr id="0" name=""/>
        <dsp:cNvSpPr/>
      </dsp:nvSpPr>
      <dsp:spPr>
        <a:xfrm>
          <a:off x="0" y="1106498"/>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Premessa 2: </a:t>
          </a:r>
          <a:r>
            <a:rPr lang="it-IT" sz="3400" i="1" kern="1200"/>
            <a:t>Cartesio era una persona</a:t>
          </a:r>
          <a:endParaRPr lang="it-IT" sz="3400" kern="1200"/>
        </a:p>
      </dsp:txBody>
      <dsp:txXfrm>
        <a:off x="0" y="1106498"/>
        <a:ext cx="9601200" cy="1104878"/>
      </dsp:txXfrm>
    </dsp:sp>
    <dsp:sp modelId="{182E6FBC-8DB6-49CF-8539-57C83F38A11C}">
      <dsp:nvSpPr>
        <dsp:cNvPr id="0" name=""/>
        <dsp:cNvSpPr/>
      </dsp:nvSpPr>
      <dsp:spPr>
        <a:xfrm>
          <a:off x="0" y="221137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C12483-FA46-4816-8DD8-E55BB0B41C17}">
      <dsp:nvSpPr>
        <dsp:cNvPr id="0" name=""/>
        <dsp:cNvSpPr/>
      </dsp:nvSpPr>
      <dsp:spPr>
        <a:xfrm>
          <a:off x="0" y="2211376"/>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Qual è una conclusione valida a cui possiamo arrivare?</a:t>
          </a:r>
        </a:p>
      </dsp:txBody>
      <dsp:txXfrm>
        <a:off x="0" y="2211376"/>
        <a:ext cx="9601200" cy="11048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E8C32-9698-48A9-B716-2C2BCB2E6F08}">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B62751-10FA-4EBF-8709-6057ABAB5C7B}">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it-IT" sz="4900" kern="1200" dirty="0"/>
            <a:t>Conclusione </a:t>
          </a:r>
          <a:r>
            <a:rPr lang="it-IT" sz="4900" b="1" kern="1200" dirty="0"/>
            <a:t>valida</a:t>
          </a:r>
          <a:r>
            <a:rPr lang="it-IT" sz="4900" kern="1200" dirty="0"/>
            <a:t>: </a:t>
          </a:r>
          <a:r>
            <a:rPr lang="it-IT" sz="4900" i="1" kern="1200" dirty="0"/>
            <a:t>Cartesio aveva dei pensieri</a:t>
          </a:r>
          <a:endParaRPr lang="it-IT" sz="4900" kern="1200" dirty="0"/>
        </a:p>
      </dsp:txBody>
      <dsp:txXfrm>
        <a:off x="0" y="0"/>
        <a:ext cx="9601200" cy="1658937"/>
      </dsp:txXfrm>
    </dsp:sp>
    <dsp:sp modelId="{FD6A573E-DB43-4D8E-9224-313504AE5076}">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078E4-C903-4543-BD7F-0E2BCA236E23}">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it-IT" sz="4900" kern="1200" dirty="0"/>
            <a:t>Conclusione </a:t>
          </a:r>
          <a:r>
            <a:rPr lang="it-IT" sz="4900" b="1" kern="1200" dirty="0"/>
            <a:t>non valida</a:t>
          </a:r>
          <a:r>
            <a:rPr lang="it-IT" sz="4900" kern="1200" dirty="0"/>
            <a:t>: </a:t>
          </a:r>
          <a:r>
            <a:rPr lang="it-IT" sz="4900" i="1" kern="1200" dirty="0"/>
            <a:t>Tutte le persone sono Cartesio</a:t>
          </a:r>
          <a:endParaRPr lang="it-IT" sz="4900" kern="1200" dirty="0"/>
        </a:p>
      </dsp:txBody>
      <dsp:txXfrm>
        <a:off x="0" y="1658937"/>
        <a:ext cx="9601200" cy="16589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7B3A4-2FA0-4C0E-A8C9-5D5A332E198D}">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D9AB37-B04A-48C2-A9A8-1CE830A3279F}">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it-IT" sz="3000" kern="1200"/>
            <a:t>È quel tipo di pensiero che </a:t>
          </a:r>
          <a:r>
            <a:rPr lang="it-IT" sz="3000" b="1" kern="1200"/>
            <a:t>produce una conoscenza nuova</a:t>
          </a:r>
          <a:endParaRPr lang="it-IT" sz="3000" kern="1200"/>
        </a:p>
      </dsp:txBody>
      <dsp:txXfrm>
        <a:off x="0" y="0"/>
        <a:ext cx="9601200" cy="1658937"/>
      </dsp:txXfrm>
    </dsp:sp>
    <dsp:sp modelId="{FB65A0ED-BC4D-4E70-B782-76A1E3DE46C8}">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1C5356-58E3-4CB6-9355-CCD75931AB86}">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it-IT" sz="3000" kern="1200"/>
            <a:t>Si presenta ogni volta che ci troviamo in una situazione problematica che non presenta la possibilità di soluzione immediata o l’utilizzo di schemi di comportamento già acquisiti</a:t>
          </a:r>
        </a:p>
      </dsp:txBody>
      <dsp:txXfrm>
        <a:off x="0" y="1658937"/>
        <a:ext cx="9601200" cy="16589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B7DB3-7197-41F9-A9B9-37D2D1AE094D}">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037E93-4287-4022-907B-982D06548CEF}">
      <dsp:nvSpPr>
        <dsp:cNvPr id="0" name=""/>
        <dsp:cNvSpPr/>
      </dsp:nvSpPr>
      <dsp:spPr>
        <a:xfrm>
          <a:off x="0" y="0"/>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Mettiamo degli scimpanzé in una gabbia, con una banana all’esterno</a:t>
          </a:r>
        </a:p>
      </dsp:txBody>
      <dsp:txXfrm>
        <a:off x="0" y="0"/>
        <a:ext cx="9601200" cy="829468"/>
      </dsp:txXfrm>
    </dsp:sp>
    <dsp:sp modelId="{FF2D3306-96A4-4D0D-B3FE-E5A11A829CEA}">
      <dsp:nvSpPr>
        <dsp:cNvPr id="0" name=""/>
        <dsp:cNvSpPr/>
      </dsp:nvSpPr>
      <dsp:spPr>
        <a:xfrm>
          <a:off x="0" y="82946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BFD191-2963-4DFF-A8F7-B5A7E8948F45}">
      <dsp:nvSpPr>
        <dsp:cNvPr id="0" name=""/>
        <dsp:cNvSpPr/>
      </dsp:nvSpPr>
      <dsp:spPr>
        <a:xfrm>
          <a:off x="0" y="829468"/>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All’interno della gabbia mettiamo tutti gli strumenti necessari per uscirne</a:t>
          </a:r>
        </a:p>
      </dsp:txBody>
      <dsp:txXfrm>
        <a:off x="0" y="829468"/>
        <a:ext cx="9601200" cy="829468"/>
      </dsp:txXfrm>
    </dsp:sp>
    <dsp:sp modelId="{7AD30C2E-E864-4E09-BBED-C3E2CA1AE010}">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C86DC9-11E7-4146-B725-C946EE89058B}">
      <dsp:nvSpPr>
        <dsp:cNvPr id="0" name=""/>
        <dsp:cNvSpPr/>
      </dsp:nvSpPr>
      <dsp:spPr>
        <a:xfrm>
          <a:off x="0" y="1658937"/>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Quando diventa affamato, cercherà di usare gli strumenti per uscire</a:t>
          </a:r>
        </a:p>
      </dsp:txBody>
      <dsp:txXfrm>
        <a:off x="0" y="1658937"/>
        <a:ext cx="9601200" cy="829468"/>
      </dsp:txXfrm>
    </dsp:sp>
    <dsp:sp modelId="{EFE9466A-70F7-49CF-8A97-29E4FF4AD16D}">
      <dsp:nvSpPr>
        <dsp:cNvPr id="0" name=""/>
        <dsp:cNvSpPr/>
      </dsp:nvSpPr>
      <dsp:spPr>
        <a:xfrm>
          <a:off x="0" y="248840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9437FA-C832-4ECF-8187-BBBF6BD1D146}">
      <dsp:nvSpPr>
        <dsp:cNvPr id="0" name=""/>
        <dsp:cNvSpPr/>
      </dsp:nvSpPr>
      <dsp:spPr>
        <a:xfrm>
          <a:off x="0" y="2488406"/>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Una volta che trova quello giusto o la loro giusta combinazione, ha imparato un nuovo schema di azione</a:t>
          </a:r>
        </a:p>
      </dsp:txBody>
      <dsp:txXfrm>
        <a:off x="0" y="2488406"/>
        <a:ext cx="9601200" cy="8294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F45EB-8C6C-47F7-B0D1-223A7A6459C5}" type="datetimeFigureOut">
              <a:rPr lang="it-IT" smtClean="0"/>
              <a:t>16/12/2018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4357B4-FB67-4C18-A995-66BE68702B56}" type="slidenum">
              <a:rPr lang="it-IT" smtClean="0"/>
              <a:t>‹N›</a:t>
            </a:fld>
            <a:endParaRPr lang="it-IT"/>
          </a:p>
        </p:txBody>
      </p:sp>
    </p:spTree>
    <p:extLst>
      <p:ext uri="{BB962C8B-B14F-4D97-AF65-F5344CB8AC3E}">
        <p14:creationId xmlns:p14="http://schemas.microsoft.com/office/powerpoint/2010/main" val="498301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D5F7754-D2E5-4BC5-B399-8513DD9EA524}" type="datetime1">
              <a:rPr lang="en-US" smtClean="0"/>
              <a:t>12/16/2018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Problem Solving</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6326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FF35211F-A290-4A61-8501-12B791FDB89F}" type="datetime1">
              <a:rPr lang="en-US" smtClean="0"/>
              <a:t>12/16/2018</a:t>
            </a:fld>
            <a:endParaRPr lang="en-US" dirty="0"/>
          </a:p>
        </p:txBody>
      </p:sp>
      <p:sp>
        <p:nvSpPr>
          <p:cNvPr id="6" name="Footer Placeholder 5"/>
          <p:cNvSpPr>
            <a:spLocks noGrp="1"/>
          </p:cNvSpPr>
          <p:nvPr>
            <p:ph type="ftr" sz="quarter" idx="11"/>
          </p:nvPr>
        </p:nvSpPr>
        <p:spPr/>
        <p:txBody>
          <a:bodyPr/>
          <a:lstStyle/>
          <a:p>
            <a:r>
              <a:rPr lang="en-US"/>
              <a:t>Problem Solving</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49166622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F35211F-A290-4A61-8501-12B791FDB89F}" type="datetime1">
              <a:rPr lang="en-US" smtClean="0"/>
              <a:t>12/16/2018</a:t>
            </a:fld>
            <a:endParaRPr lang="en-US" dirty="0"/>
          </a:p>
        </p:txBody>
      </p:sp>
      <p:sp>
        <p:nvSpPr>
          <p:cNvPr id="5" name="Footer Placeholder 4"/>
          <p:cNvSpPr>
            <a:spLocks noGrp="1"/>
          </p:cNvSpPr>
          <p:nvPr>
            <p:ph type="ftr" sz="quarter" idx="11"/>
          </p:nvPr>
        </p:nvSpPr>
        <p:spPr/>
        <p:txBody>
          <a:bodyPr/>
          <a:lstStyle/>
          <a:p>
            <a:r>
              <a:rPr lang="en-US"/>
              <a:t>Problem Solving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54939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F35211F-A290-4A61-8501-12B791FDB89F}" type="datetime1">
              <a:rPr lang="en-US" smtClean="0"/>
              <a:t>12/16/2018</a:t>
            </a:fld>
            <a:endParaRPr lang="en-US" dirty="0"/>
          </a:p>
        </p:txBody>
      </p:sp>
      <p:sp>
        <p:nvSpPr>
          <p:cNvPr id="5" name="Footer Placeholder 4"/>
          <p:cNvSpPr>
            <a:spLocks noGrp="1"/>
          </p:cNvSpPr>
          <p:nvPr>
            <p:ph type="ftr" sz="quarter" idx="11"/>
          </p:nvPr>
        </p:nvSpPr>
        <p:spPr/>
        <p:txBody>
          <a:bodyPr/>
          <a:lstStyle/>
          <a:p>
            <a:r>
              <a:rPr lang="en-US"/>
              <a:t>Problem Solving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308196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F35211F-A290-4A61-8501-12B791FDB89F}" type="datetime1">
              <a:rPr lang="en-US" smtClean="0"/>
              <a:t>12/16/2018</a:t>
            </a:fld>
            <a:endParaRPr lang="en-US" dirty="0"/>
          </a:p>
        </p:txBody>
      </p:sp>
      <p:sp>
        <p:nvSpPr>
          <p:cNvPr id="5" name="Footer Placeholder 4"/>
          <p:cNvSpPr>
            <a:spLocks noGrp="1"/>
          </p:cNvSpPr>
          <p:nvPr>
            <p:ph type="ftr" sz="quarter" idx="11"/>
          </p:nvPr>
        </p:nvSpPr>
        <p:spPr/>
        <p:txBody>
          <a:bodyPr/>
          <a:lstStyle/>
          <a:p>
            <a:r>
              <a:rPr lang="en-US"/>
              <a:t>Problem Solving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74227209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F35211F-A290-4A61-8501-12B791FDB89F}" type="datetime1">
              <a:rPr lang="en-US" smtClean="0"/>
              <a:t>12/16/2018</a:t>
            </a:fld>
            <a:endParaRPr lang="en-US" dirty="0"/>
          </a:p>
        </p:txBody>
      </p:sp>
      <p:sp>
        <p:nvSpPr>
          <p:cNvPr id="5" name="Footer Placeholder 4"/>
          <p:cNvSpPr>
            <a:spLocks noGrp="1"/>
          </p:cNvSpPr>
          <p:nvPr>
            <p:ph type="ftr" sz="quarter" idx="11"/>
          </p:nvPr>
        </p:nvSpPr>
        <p:spPr/>
        <p:txBody>
          <a:bodyPr/>
          <a:lstStyle/>
          <a:p>
            <a:r>
              <a:rPr lang="en-US"/>
              <a:t>Problem Solving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345793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F35211F-A290-4A61-8501-12B791FDB89F}" type="datetime1">
              <a:rPr lang="en-US" smtClean="0"/>
              <a:t>12/16/2018</a:t>
            </a:fld>
            <a:endParaRPr lang="en-US" dirty="0"/>
          </a:p>
        </p:txBody>
      </p:sp>
      <p:sp>
        <p:nvSpPr>
          <p:cNvPr id="5" name="Footer Placeholder 4"/>
          <p:cNvSpPr>
            <a:spLocks noGrp="1"/>
          </p:cNvSpPr>
          <p:nvPr>
            <p:ph type="ftr" sz="quarter" idx="11"/>
          </p:nvPr>
        </p:nvSpPr>
        <p:spPr/>
        <p:txBody>
          <a:bodyPr/>
          <a:lstStyle/>
          <a:p>
            <a:r>
              <a:rPr lang="en-US"/>
              <a:t>Problem Solving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084529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CFC8D1A-1249-4DA1-9CD7-52BD9306FB5C}" type="datetime1">
              <a:rPr lang="en-US" smtClean="0"/>
              <a:t>12/16/2018</a:t>
            </a:fld>
            <a:endParaRPr lang="en-US" dirty="0"/>
          </a:p>
        </p:txBody>
      </p:sp>
      <p:sp>
        <p:nvSpPr>
          <p:cNvPr id="5" name="Footer Placeholder 4"/>
          <p:cNvSpPr>
            <a:spLocks noGrp="1"/>
          </p:cNvSpPr>
          <p:nvPr>
            <p:ph type="ftr" sz="quarter" idx="11"/>
          </p:nvPr>
        </p:nvSpPr>
        <p:spPr/>
        <p:txBody>
          <a:bodyPr/>
          <a:lstStyle/>
          <a:p>
            <a:r>
              <a:rPr lang="en-US"/>
              <a:t>Problem Solving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0741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F35211F-A290-4A61-8501-12B791FDB89F}" type="datetime1">
              <a:rPr lang="en-US" smtClean="0"/>
              <a:t>12/16/2018</a:t>
            </a:fld>
            <a:endParaRPr lang="en-US" dirty="0"/>
          </a:p>
        </p:txBody>
      </p:sp>
      <p:sp>
        <p:nvSpPr>
          <p:cNvPr id="5" name="Footer Placeholder 4"/>
          <p:cNvSpPr>
            <a:spLocks noGrp="1"/>
          </p:cNvSpPr>
          <p:nvPr>
            <p:ph type="ftr" sz="quarter" idx="11"/>
          </p:nvPr>
        </p:nvSpPr>
        <p:spPr/>
        <p:txBody>
          <a:bodyPr/>
          <a:lstStyle/>
          <a:p>
            <a:r>
              <a:rPr lang="en-US"/>
              <a:t>Problem Solving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228791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077FD76-3FAB-403E-9E73-BB69DF1EDC4E}" type="datetime1">
              <a:rPr lang="en-US" smtClean="0"/>
              <a:t>12/16/2018</a:t>
            </a:fld>
            <a:endParaRPr lang="en-US" dirty="0"/>
          </a:p>
        </p:txBody>
      </p:sp>
      <p:sp>
        <p:nvSpPr>
          <p:cNvPr id="5" name="Footer Placeholder 4"/>
          <p:cNvSpPr>
            <a:spLocks noGrp="1"/>
          </p:cNvSpPr>
          <p:nvPr>
            <p:ph type="ftr" sz="quarter" idx="11"/>
          </p:nvPr>
        </p:nvSpPr>
        <p:spPr/>
        <p:txBody>
          <a:bodyPr/>
          <a:lstStyle/>
          <a:p>
            <a:r>
              <a:rPr lang="en-US"/>
              <a:t>Problem Solving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2259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A494FEB-C3CB-4808-9E28-E2D2D03FFCAE}" type="datetime1">
              <a:rPr lang="en-US" smtClean="0"/>
              <a:t>12/16/2018</a:t>
            </a:fld>
            <a:endParaRPr lang="en-US" dirty="0"/>
          </a:p>
        </p:txBody>
      </p:sp>
      <p:sp>
        <p:nvSpPr>
          <p:cNvPr id="5" name="Footer Placeholder 4"/>
          <p:cNvSpPr>
            <a:spLocks noGrp="1"/>
          </p:cNvSpPr>
          <p:nvPr>
            <p:ph type="ftr" sz="quarter" idx="11"/>
          </p:nvPr>
        </p:nvSpPr>
        <p:spPr/>
        <p:txBody>
          <a:bodyPr/>
          <a:lstStyle/>
          <a:p>
            <a:r>
              <a:rPr lang="en-US"/>
              <a:t>Problem Solving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0270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1420C7D-6F92-4727-B422-83ABCD760983}" type="datetime1">
              <a:rPr lang="en-US" smtClean="0"/>
              <a:t>12/16/2018</a:t>
            </a:fld>
            <a:endParaRPr lang="en-US" dirty="0"/>
          </a:p>
        </p:txBody>
      </p:sp>
      <p:sp>
        <p:nvSpPr>
          <p:cNvPr id="6" name="Footer Placeholder 5"/>
          <p:cNvSpPr>
            <a:spLocks noGrp="1"/>
          </p:cNvSpPr>
          <p:nvPr>
            <p:ph type="ftr" sz="quarter" idx="11"/>
          </p:nvPr>
        </p:nvSpPr>
        <p:spPr/>
        <p:txBody>
          <a:bodyPr/>
          <a:lstStyle/>
          <a:p>
            <a:r>
              <a:rPr lang="en-US"/>
              <a:t>Problem Solving</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80132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811E6AF-43A5-4EA4-884C-A33979088310}" type="datetime1">
              <a:rPr lang="en-US" smtClean="0"/>
              <a:t>12/16/2018</a:t>
            </a:fld>
            <a:endParaRPr lang="en-US" dirty="0"/>
          </a:p>
        </p:txBody>
      </p:sp>
      <p:sp>
        <p:nvSpPr>
          <p:cNvPr id="8" name="Footer Placeholder 7"/>
          <p:cNvSpPr>
            <a:spLocks noGrp="1"/>
          </p:cNvSpPr>
          <p:nvPr>
            <p:ph type="ftr" sz="quarter" idx="11"/>
          </p:nvPr>
        </p:nvSpPr>
        <p:spPr/>
        <p:txBody>
          <a:bodyPr/>
          <a:lstStyle/>
          <a:p>
            <a:r>
              <a:rPr lang="en-US"/>
              <a:t>Problem Solving</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1188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01A1A49-B55F-47D1-860D-A306FD3EBC79}" type="datetime1">
              <a:rPr lang="en-US" smtClean="0"/>
              <a:t>12/16/2018</a:t>
            </a:fld>
            <a:endParaRPr lang="en-US" dirty="0"/>
          </a:p>
        </p:txBody>
      </p:sp>
      <p:sp>
        <p:nvSpPr>
          <p:cNvPr id="4" name="Footer Placeholder 3"/>
          <p:cNvSpPr>
            <a:spLocks noGrp="1"/>
          </p:cNvSpPr>
          <p:nvPr>
            <p:ph type="ftr" sz="quarter" idx="11"/>
          </p:nvPr>
        </p:nvSpPr>
        <p:spPr/>
        <p:txBody>
          <a:bodyPr/>
          <a:lstStyle/>
          <a:p>
            <a:r>
              <a:rPr lang="en-US"/>
              <a:t>Problem Solving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7817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257D8-840F-42E6-9D5D-686F089A5687}" type="datetime1">
              <a:rPr lang="en-US" smtClean="0"/>
              <a:t>12/16/2018</a:t>
            </a:fld>
            <a:endParaRPr lang="en-US" dirty="0"/>
          </a:p>
        </p:txBody>
      </p:sp>
      <p:sp>
        <p:nvSpPr>
          <p:cNvPr id="3" name="Footer Placeholder 2"/>
          <p:cNvSpPr>
            <a:spLocks noGrp="1"/>
          </p:cNvSpPr>
          <p:nvPr>
            <p:ph type="ftr" sz="quarter" idx="11"/>
          </p:nvPr>
        </p:nvSpPr>
        <p:spPr/>
        <p:txBody>
          <a:bodyPr/>
          <a:lstStyle/>
          <a:p>
            <a:r>
              <a:rPr lang="en-US"/>
              <a:t>Problem Solving</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12020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00877A36-CD9E-4027-8209-4877F8185BEE}" type="datetime1">
              <a:rPr lang="en-US" smtClean="0"/>
              <a:t>12/16/2018</a:t>
            </a:fld>
            <a:endParaRPr lang="en-US" dirty="0"/>
          </a:p>
        </p:txBody>
      </p:sp>
      <p:sp>
        <p:nvSpPr>
          <p:cNvPr id="6" name="Footer Placeholder 5"/>
          <p:cNvSpPr>
            <a:spLocks noGrp="1"/>
          </p:cNvSpPr>
          <p:nvPr>
            <p:ph type="ftr" sz="quarter" idx="11"/>
          </p:nvPr>
        </p:nvSpPr>
        <p:spPr/>
        <p:txBody>
          <a:bodyPr/>
          <a:lstStyle/>
          <a:p>
            <a:r>
              <a:rPr lang="en-US"/>
              <a:t>Problem Solving</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981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1DD77827-3350-44C0-8A95-07300C69CA43}" type="datetime1">
              <a:rPr lang="en-US" smtClean="0"/>
              <a:t>12/16/2018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69515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35211F-A290-4A61-8501-12B791FDB89F}" type="datetime1">
              <a:rPr lang="en-US" smtClean="0"/>
              <a:t>12/16/2018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Problem Solving</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83815504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8.jpe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9.jpe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0.jpe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16.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19.jpe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20.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7DC8D1-037F-40E7-A6B5-A6F7A15EFBF9}"/>
              </a:ext>
            </a:extLst>
          </p:cNvPr>
          <p:cNvSpPr>
            <a:spLocks noGrp="1"/>
          </p:cNvSpPr>
          <p:nvPr>
            <p:ph type="ctrTitle"/>
          </p:nvPr>
        </p:nvSpPr>
        <p:spPr/>
        <p:txBody>
          <a:bodyPr/>
          <a:lstStyle/>
          <a:p>
            <a:r>
              <a:rPr lang="it-IT" dirty="0"/>
              <a:t>Problem solving</a:t>
            </a:r>
          </a:p>
        </p:txBody>
      </p:sp>
      <p:sp>
        <p:nvSpPr>
          <p:cNvPr id="3" name="Sottotitolo 2">
            <a:extLst>
              <a:ext uri="{FF2B5EF4-FFF2-40B4-BE49-F238E27FC236}">
                <a16:creationId xmlns:a16="http://schemas.microsoft.com/office/drawing/2014/main" id="{87B873A9-2593-4F74-B5C0-06416322296A}"/>
              </a:ext>
            </a:extLst>
          </p:cNvPr>
          <p:cNvSpPr>
            <a:spLocks noGrp="1"/>
          </p:cNvSpPr>
          <p:nvPr>
            <p:ph type="subTitle" idx="1"/>
          </p:nvPr>
        </p:nvSpPr>
        <p:spPr/>
        <p:txBody>
          <a:bodyPr/>
          <a:lstStyle/>
          <a:p>
            <a:r>
              <a:rPr lang="it-IT" dirty="0"/>
              <a:t>Come possiamo ragionare per cercare di risolvere dei problemi che ci si presentano?</a:t>
            </a:r>
          </a:p>
        </p:txBody>
      </p:sp>
      <p:sp>
        <p:nvSpPr>
          <p:cNvPr id="4" name="Segnaposto piè di pagina 3">
            <a:extLst>
              <a:ext uri="{FF2B5EF4-FFF2-40B4-BE49-F238E27FC236}">
                <a16:creationId xmlns:a16="http://schemas.microsoft.com/office/drawing/2014/main" id="{8F1041F3-DCBD-4AC8-B790-A257A32C4DAA}"/>
              </a:ext>
            </a:extLst>
          </p:cNvPr>
          <p:cNvSpPr>
            <a:spLocks noGrp="1"/>
          </p:cNvSpPr>
          <p:nvPr>
            <p:ph type="ftr" sz="quarter" idx="11"/>
          </p:nvPr>
        </p:nvSpPr>
        <p:spPr/>
        <p:txBody>
          <a:bodyPr/>
          <a:lstStyle/>
          <a:p>
            <a:r>
              <a:rPr lang="en-US"/>
              <a:t>Problem Solving</a:t>
            </a:r>
            <a:endParaRPr lang="en-US" dirty="0"/>
          </a:p>
        </p:txBody>
      </p:sp>
      <p:sp>
        <p:nvSpPr>
          <p:cNvPr id="5" name="Segnaposto numero diapositiva 4">
            <a:extLst>
              <a:ext uri="{FF2B5EF4-FFF2-40B4-BE49-F238E27FC236}">
                <a16:creationId xmlns:a16="http://schemas.microsoft.com/office/drawing/2014/main" id="{08057C83-4BFE-4412-BFF0-7FE1B315F2CB}"/>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339902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892121-65E8-4BFC-9629-F7138F8CC5CB}"/>
              </a:ext>
            </a:extLst>
          </p:cNvPr>
          <p:cNvSpPr>
            <a:spLocks noGrp="1"/>
          </p:cNvSpPr>
          <p:nvPr>
            <p:ph type="title"/>
          </p:nvPr>
        </p:nvSpPr>
        <p:spPr/>
        <p:txBody>
          <a:bodyPr/>
          <a:lstStyle/>
          <a:p>
            <a:r>
              <a:rPr lang="it-IT" dirty="0"/>
              <a:t>Pensiero logico - esempio</a:t>
            </a:r>
          </a:p>
        </p:txBody>
      </p:sp>
      <p:graphicFrame>
        <p:nvGraphicFramePr>
          <p:cNvPr id="4" name="Segnaposto contenuto 3">
            <a:extLst>
              <a:ext uri="{FF2B5EF4-FFF2-40B4-BE49-F238E27FC236}">
                <a16:creationId xmlns:a16="http://schemas.microsoft.com/office/drawing/2014/main" id="{43E0EEA2-E619-47B7-A39F-F67C3C267BC6}"/>
              </a:ext>
            </a:extLst>
          </p:cNvPr>
          <p:cNvGraphicFramePr>
            <a:graphicFrameLocks noGrp="1"/>
          </p:cNvGraphicFramePr>
          <p:nvPr>
            <p:ph idx="1"/>
            <p:extLst>
              <p:ext uri="{D42A27DB-BD31-4B8C-83A1-F6EECF244321}">
                <p14:modId xmlns:p14="http://schemas.microsoft.com/office/powerpoint/2010/main" val="1388400985"/>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A5F5C108-E8C6-483C-A321-7668F433DC9E}"/>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40B90C6D-AEE8-4622-B4F6-1341E154584C}"/>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211569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700F67-FC32-44A5-9497-29203C8F7225}"/>
              </a:ext>
            </a:extLst>
          </p:cNvPr>
          <p:cNvSpPr>
            <a:spLocks noGrp="1"/>
          </p:cNvSpPr>
          <p:nvPr>
            <p:ph type="title"/>
          </p:nvPr>
        </p:nvSpPr>
        <p:spPr/>
        <p:txBody>
          <a:bodyPr/>
          <a:lstStyle/>
          <a:p>
            <a:r>
              <a:rPr lang="it-IT" dirty="0"/>
              <a:t>Pensiero produttivo</a:t>
            </a:r>
          </a:p>
        </p:txBody>
      </p:sp>
      <p:graphicFrame>
        <p:nvGraphicFramePr>
          <p:cNvPr id="4" name="Segnaposto contenuto 3">
            <a:extLst>
              <a:ext uri="{FF2B5EF4-FFF2-40B4-BE49-F238E27FC236}">
                <a16:creationId xmlns:a16="http://schemas.microsoft.com/office/drawing/2014/main" id="{49760553-470E-43FE-84ED-CBD6C80AF051}"/>
              </a:ext>
            </a:extLst>
          </p:cNvPr>
          <p:cNvGraphicFramePr>
            <a:graphicFrameLocks noGrp="1"/>
          </p:cNvGraphicFramePr>
          <p:nvPr>
            <p:ph idx="1"/>
            <p:extLst>
              <p:ext uri="{D42A27DB-BD31-4B8C-83A1-F6EECF244321}">
                <p14:modId xmlns:p14="http://schemas.microsoft.com/office/powerpoint/2010/main" val="960468059"/>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C6EECD39-4C53-4E77-BEE4-36305CC7988B}"/>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99093B0D-7923-4AA2-B53D-A381F162627B}"/>
              </a:ext>
            </a:extLst>
          </p:cNvPr>
          <p:cNvSpPr>
            <a:spLocks noGrp="1"/>
          </p:cNvSpPr>
          <p:nvPr>
            <p:ph type="sldNum" sz="quarter" idx="12"/>
          </p:nvPr>
        </p:nvSpPr>
        <p:spPr/>
        <p:txBody>
          <a:bodyPr/>
          <a:lstStyle/>
          <a:p>
            <a:fld id="{4FAB73BC-B049-4115-A692-8D63A059BFB8}" type="slidenum">
              <a:rPr lang="en-US" smtClean="0"/>
              <a:t>11</a:t>
            </a:fld>
            <a:endParaRPr lang="en-US" dirty="0"/>
          </a:p>
        </p:txBody>
      </p:sp>
      <p:pic>
        <p:nvPicPr>
          <p:cNvPr id="2050" name="Picture 2" descr="Risultati immagini per pensiero produttivo">
            <a:extLst>
              <a:ext uri="{FF2B5EF4-FFF2-40B4-BE49-F238E27FC236}">
                <a16:creationId xmlns:a16="http://schemas.microsoft.com/office/drawing/2014/main" id="{E6686F4A-2301-4602-A6F0-EFA9A7AFEB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00033" y="0"/>
            <a:ext cx="2791967" cy="20939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538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EC7813-A7AC-4870-AB1E-218C0A50FB83}"/>
              </a:ext>
            </a:extLst>
          </p:cNvPr>
          <p:cNvSpPr>
            <a:spLocks noGrp="1"/>
          </p:cNvSpPr>
          <p:nvPr>
            <p:ph type="title"/>
          </p:nvPr>
        </p:nvSpPr>
        <p:spPr/>
        <p:txBody>
          <a:bodyPr/>
          <a:lstStyle/>
          <a:p>
            <a:r>
              <a:rPr lang="it-IT" dirty="0"/>
              <a:t>Pensiero produttivo - esempio</a:t>
            </a:r>
          </a:p>
        </p:txBody>
      </p:sp>
      <p:graphicFrame>
        <p:nvGraphicFramePr>
          <p:cNvPr id="4" name="Segnaposto contenuto 3">
            <a:extLst>
              <a:ext uri="{FF2B5EF4-FFF2-40B4-BE49-F238E27FC236}">
                <a16:creationId xmlns:a16="http://schemas.microsoft.com/office/drawing/2014/main" id="{2D24D255-A745-46FE-A83A-0F83B66E5574}"/>
              </a:ext>
            </a:extLst>
          </p:cNvPr>
          <p:cNvGraphicFramePr>
            <a:graphicFrameLocks noGrp="1"/>
          </p:cNvGraphicFramePr>
          <p:nvPr>
            <p:ph idx="1"/>
            <p:extLst>
              <p:ext uri="{D42A27DB-BD31-4B8C-83A1-F6EECF244321}">
                <p14:modId xmlns:p14="http://schemas.microsoft.com/office/powerpoint/2010/main" val="1151604921"/>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0FB5776F-7116-472A-AE25-C8FE78B21FC3}"/>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CA6ADE67-1C2D-49AD-832F-961BFD07A143}"/>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68865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2707E-031B-48EB-A6B1-E64BA15D8F2F}"/>
              </a:ext>
            </a:extLst>
          </p:cNvPr>
          <p:cNvSpPr>
            <a:spLocks noGrp="1"/>
          </p:cNvSpPr>
          <p:nvPr>
            <p:ph type="title"/>
          </p:nvPr>
        </p:nvSpPr>
        <p:spPr/>
        <p:txBody>
          <a:bodyPr/>
          <a:lstStyle/>
          <a:p>
            <a:r>
              <a:rPr lang="it-IT" dirty="0"/>
              <a:t>Pensiero quotidiano</a:t>
            </a:r>
          </a:p>
        </p:txBody>
      </p:sp>
      <p:graphicFrame>
        <p:nvGraphicFramePr>
          <p:cNvPr id="4" name="Segnaposto contenuto 3">
            <a:extLst>
              <a:ext uri="{FF2B5EF4-FFF2-40B4-BE49-F238E27FC236}">
                <a16:creationId xmlns:a16="http://schemas.microsoft.com/office/drawing/2014/main" id="{E5578425-8E7B-449D-8322-F6A474BDD773}"/>
              </a:ext>
            </a:extLst>
          </p:cNvPr>
          <p:cNvGraphicFramePr>
            <a:graphicFrameLocks noGrp="1"/>
          </p:cNvGraphicFramePr>
          <p:nvPr>
            <p:ph idx="1"/>
            <p:extLst>
              <p:ext uri="{D42A27DB-BD31-4B8C-83A1-F6EECF244321}">
                <p14:modId xmlns:p14="http://schemas.microsoft.com/office/powerpoint/2010/main" val="1226188786"/>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117A6C21-5B22-476C-8D1F-017A7E6034CB}"/>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C974F3B2-B087-4647-B90D-7AC8E5EC8925}"/>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3741375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1728A2-FDD0-4893-8F5C-3408D68CD2AB}"/>
              </a:ext>
            </a:extLst>
          </p:cNvPr>
          <p:cNvSpPr>
            <a:spLocks noGrp="1"/>
          </p:cNvSpPr>
          <p:nvPr>
            <p:ph type="title"/>
          </p:nvPr>
        </p:nvSpPr>
        <p:spPr/>
        <p:txBody>
          <a:bodyPr/>
          <a:lstStyle/>
          <a:p>
            <a:r>
              <a:rPr lang="it-IT" dirty="0"/>
              <a:t>Pensiero quotidiano</a:t>
            </a:r>
          </a:p>
        </p:txBody>
      </p:sp>
      <p:graphicFrame>
        <p:nvGraphicFramePr>
          <p:cNvPr id="4" name="Segnaposto contenuto 3">
            <a:extLst>
              <a:ext uri="{FF2B5EF4-FFF2-40B4-BE49-F238E27FC236}">
                <a16:creationId xmlns:a16="http://schemas.microsoft.com/office/drawing/2014/main" id="{C75CC5CE-A353-4833-9F88-F511E62649E1}"/>
              </a:ext>
            </a:extLst>
          </p:cNvPr>
          <p:cNvGraphicFramePr>
            <a:graphicFrameLocks noGrp="1"/>
          </p:cNvGraphicFramePr>
          <p:nvPr>
            <p:ph idx="1"/>
            <p:extLst>
              <p:ext uri="{D42A27DB-BD31-4B8C-83A1-F6EECF244321}">
                <p14:modId xmlns:p14="http://schemas.microsoft.com/office/powerpoint/2010/main" val="547490374"/>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C081986B-A283-4441-9B88-1522017CB18F}"/>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A75F5299-D0BD-4C08-8C3F-3CB0E55E9280}"/>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2404668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16285D-D861-4B83-B23B-078701718EB6}"/>
              </a:ext>
            </a:extLst>
          </p:cNvPr>
          <p:cNvSpPr>
            <a:spLocks noGrp="1"/>
          </p:cNvSpPr>
          <p:nvPr>
            <p:ph type="title"/>
          </p:nvPr>
        </p:nvSpPr>
        <p:spPr/>
        <p:txBody>
          <a:bodyPr/>
          <a:lstStyle/>
          <a:p>
            <a:r>
              <a:rPr lang="it-IT" dirty="0"/>
              <a:t>Pensiero creativo</a:t>
            </a:r>
          </a:p>
        </p:txBody>
      </p:sp>
      <p:graphicFrame>
        <p:nvGraphicFramePr>
          <p:cNvPr id="4" name="Segnaposto contenuto 3">
            <a:extLst>
              <a:ext uri="{FF2B5EF4-FFF2-40B4-BE49-F238E27FC236}">
                <a16:creationId xmlns:a16="http://schemas.microsoft.com/office/drawing/2014/main" id="{E80BC58D-8F25-4536-AAF7-A49CABB45CD5}"/>
              </a:ext>
            </a:extLst>
          </p:cNvPr>
          <p:cNvGraphicFramePr>
            <a:graphicFrameLocks noGrp="1"/>
          </p:cNvGraphicFramePr>
          <p:nvPr>
            <p:ph idx="1"/>
            <p:extLst>
              <p:ext uri="{D42A27DB-BD31-4B8C-83A1-F6EECF244321}">
                <p14:modId xmlns:p14="http://schemas.microsoft.com/office/powerpoint/2010/main" val="2691613665"/>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E90831F2-C702-445B-9110-C343A1448640}"/>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D8BCA071-2740-46EC-8235-9FCD9CE1F60E}"/>
              </a:ext>
            </a:extLst>
          </p:cNvPr>
          <p:cNvSpPr>
            <a:spLocks noGrp="1"/>
          </p:cNvSpPr>
          <p:nvPr>
            <p:ph type="sldNum" sz="quarter" idx="12"/>
          </p:nvPr>
        </p:nvSpPr>
        <p:spPr/>
        <p:txBody>
          <a:bodyPr/>
          <a:lstStyle/>
          <a:p>
            <a:fld id="{4FAB73BC-B049-4115-A692-8D63A059BFB8}" type="slidenum">
              <a:rPr lang="en-US" smtClean="0"/>
              <a:t>15</a:t>
            </a:fld>
            <a:endParaRPr lang="en-US" dirty="0"/>
          </a:p>
        </p:txBody>
      </p:sp>
      <p:pic>
        <p:nvPicPr>
          <p:cNvPr id="3074" name="Picture 2" descr="Risultati immagini per pensiero creativo">
            <a:extLst>
              <a:ext uri="{FF2B5EF4-FFF2-40B4-BE49-F238E27FC236}">
                <a16:creationId xmlns:a16="http://schemas.microsoft.com/office/drawing/2014/main" id="{199C710E-5F75-4591-8473-17E7995FD3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25025" y="0"/>
            <a:ext cx="2466975" cy="210452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33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1C5B5-1E87-4877-980D-5E31E33D93D5}"/>
              </a:ext>
            </a:extLst>
          </p:cNvPr>
          <p:cNvSpPr>
            <a:spLocks noGrp="1"/>
          </p:cNvSpPr>
          <p:nvPr>
            <p:ph type="title"/>
          </p:nvPr>
        </p:nvSpPr>
        <p:spPr/>
        <p:txBody>
          <a:bodyPr/>
          <a:lstStyle/>
          <a:p>
            <a:r>
              <a:rPr lang="it-IT" dirty="0"/>
              <a:t>Regole per diventare creativi</a:t>
            </a:r>
          </a:p>
        </p:txBody>
      </p:sp>
      <p:graphicFrame>
        <p:nvGraphicFramePr>
          <p:cNvPr id="4" name="Segnaposto contenuto 3">
            <a:extLst>
              <a:ext uri="{FF2B5EF4-FFF2-40B4-BE49-F238E27FC236}">
                <a16:creationId xmlns:a16="http://schemas.microsoft.com/office/drawing/2014/main" id="{7626A2A1-1565-4461-9E17-5D642B2A3528}"/>
              </a:ext>
            </a:extLst>
          </p:cNvPr>
          <p:cNvGraphicFramePr>
            <a:graphicFrameLocks noGrp="1"/>
          </p:cNvGraphicFramePr>
          <p:nvPr>
            <p:ph idx="1"/>
            <p:extLst>
              <p:ext uri="{D42A27DB-BD31-4B8C-83A1-F6EECF244321}">
                <p14:modId xmlns:p14="http://schemas.microsoft.com/office/powerpoint/2010/main" val="1259401259"/>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AAA72FC5-41C3-4B50-BE9C-AA851F126F31}"/>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8EDAE4D6-2482-4DD2-AD72-00543F9D088D}"/>
              </a:ext>
            </a:extLst>
          </p:cNvPr>
          <p:cNvSpPr>
            <a:spLocks noGrp="1"/>
          </p:cNvSpPr>
          <p:nvPr>
            <p:ph type="sldNum" sz="quarter" idx="12"/>
          </p:nvPr>
        </p:nvSpPr>
        <p:spPr/>
        <p:txBody>
          <a:bodyPr/>
          <a:lstStyle/>
          <a:p>
            <a:fld id="{4FAB73BC-B049-4115-A692-8D63A059BFB8}" type="slidenum">
              <a:rPr lang="en-US" smtClean="0"/>
              <a:t>16</a:t>
            </a:fld>
            <a:endParaRPr lang="en-US" dirty="0"/>
          </a:p>
        </p:txBody>
      </p:sp>
      <p:pic>
        <p:nvPicPr>
          <p:cNvPr id="4098" name="Picture 2" descr="Risultati immagini per pensiero creativo">
            <a:extLst>
              <a:ext uri="{FF2B5EF4-FFF2-40B4-BE49-F238E27FC236}">
                <a16:creationId xmlns:a16="http://schemas.microsoft.com/office/drawing/2014/main" id="{E27B5558-5ABA-4F2D-86AF-A817329DEB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1251" y="3857625"/>
            <a:ext cx="6000749" cy="30003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288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289223-DAF8-4FCC-A7A9-1CD08F56CAC2}"/>
              </a:ext>
            </a:extLst>
          </p:cNvPr>
          <p:cNvSpPr>
            <a:spLocks noGrp="1"/>
          </p:cNvSpPr>
          <p:nvPr>
            <p:ph type="title"/>
          </p:nvPr>
        </p:nvSpPr>
        <p:spPr/>
        <p:txBody>
          <a:bodyPr/>
          <a:lstStyle/>
          <a:p>
            <a:r>
              <a:rPr lang="it-IT" dirty="0"/>
              <a:t>Problema 2</a:t>
            </a:r>
          </a:p>
        </p:txBody>
      </p:sp>
      <p:graphicFrame>
        <p:nvGraphicFramePr>
          <p:cNvPr id="4" name="Segnaposto contenuto 3">
            <a:extLst>
              <a:ext uri="{FF2B5EF4-FFF2-40B4-BE49-F238E27FC236}">
                <a16:creationId xmlns:a16="http://schemas.microsoft.com/office/drawing/2014/main" id="{A72FD6E2-9DE3-4D77-8FEF-B2C915B2795E}"/>
              </a:ext>
            </a:extLst>
          </p:cNvPr>
          <p:cNvGraphicFramePr>
            <a:graphicFrameLocks noGrp="1"/>
          </p:cNvGraphicFramePr>
          <p:nvPr>
            <p:ph idx="1"/>
            <p:extLst>
              <p:ext uri="{D42A27DB-BD31-4B8C-83A1-F6EECF244321}">
                <p14:modId xmlns:p14="http://schemas.microsoft.com/office/powerpoint/2010/main" val="2036855257"/>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00F35CB5-C516-4C84-B52F-2A908F0DF572}"/>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D6879710-DE25-45D1-BA4F-F08770D747EA}"/>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2188740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ECE270-83CA-43D9-AAB7-C143E7516316}"/>
              </a:ext>
            </a:extLst>
          </p:cNvPr>
          <p:cNvSpPr>
            <a:spLocks noGrp="1"/>
          </p:cNvSpPr>
          <p:nvPr>
            <p:ph type="title"/>
          </p:nvPr>
        </p:nvSpPr>
        <p:spPr/>
        <p:txBody>
          <a:bodyPr/>
          <a:lstStyle/>
          <a:p>
            <a:r>
              <a:rPr lang="it-IT" dirty="0"/>
              <a:t>Problema 2 - soluzione</a:t>
            </a:r>
          </a:p>
        </p:txBody>
      </p:sp>
      <p:pic>
        <p:nvPicPr>
          <p:cNvPr id="6" name="Segnaposto contenuto 5">
            <a:extLst>
              <a:ext uri="{FF2B5EF4-FFF2-40B4-BE49-F238E27FC236}">
                <a16:creationId xmlns:a16="http://schemas.microsoft.com/office/drawing/2014/main" id="{2D8ABF8D-A8BF-4E47-9F72-981B0560307B}"/>
              </a:ext>
            </a:extLst>
          </p:cNvPr>
          <p:cNvPicPr>
            <a:picLocks noGrp="1" noChangeAspect="1"/>
          </p:cNvPicPr>
          <p:nvPr>
            <p:ph sz="half" idx="1"/>
          </p:nvPr>
        </p:nvPicPr>
        <p:blipFill>
          <a:blip r:embed="rId2"/>
          <a:stretch>
            <a:fillRect/>
          </a:stretch>
        </p:blipFill>
        <p:spPr>
          <a:xfrm>
            <a:off x="878269" y="2876204"/>
            <a:ext cx="4667032" cy="2069950"/>
          </a:xfrm>
          <a:prstGeom prst="rect">
            <a:avLst/>
          </a:prstGeom>
        </p:spPr>
      </p:pic>
      <p:pic>
        <p:nvPicPr>
          <p:cNvPr id="7" name="Segnaposto contenuto 6">
            <a:extLst>
              <a:ext uri="{FF2B5EF4-FFF2-40B4-BE49-F238E27FC236}">
                <a16:creationId xmlns:a16="http://schemas.microsoft.com/office/drawing/2014/main" id="{354C4C38-53AF-41A9-ADF2-77B314D3194C}"/>
              </a:ext>
            </a:extLst>
          </p:cNvPr>
          <p:cNvPicPr>
            <a:picLocks noGrp="1" noChangeAspect="1"/>
          </p:cNvPicPr>
          <p:nvPr>
            <p:ph sz="half" idx="2"/>
          </p:nvPr>
        </p:nvPicPr>
        <p:blipFill>
          <a:blip r:embed="rId3"/>
          <a:stretch>
            <a:fillRect/>
          </a:stretch>
        </p:blipFill>
        <p:spPr>
          <a:xfrm>
            <a:off x="5947096" y="3275214"/>
            <a:ext cx="6244904" cy="1179593"/>
          </a:xfrm>
          <a:prstGeom prst="rect">
            <a:avLst/>
          </a:prstGeom>
        </p:spPr>
      </p:pic>
      <p:sp>
        <p:nvSpPr>
          <p:cNvPr id="8" name="Segnaposto piè di pagina 7">
            <a:extLst>
              <a:ext uri="{FF2B5EF4-FFF2-40B4-BE49-F238E27FC236}">
                <a16:creationId xmlns:a16="http://schemas.microsoft.com/office/drawing/2014/main" id="{21F93939-6A79-497F-B6DF-6FB133C16484}"/>
              </a:ext>
            </a:extLst>
          </p:cNvPr>
          <p:cNvSpPr>
            <a:spLocks noGrp="1"/>
          </p:cNvSpPr>
          <p:nvPr>
            <p:ph type="ftr" sz="quarter" idx="11"/>
          </p:nvPr>
        </p:nvSpPr>
        <p:spPr/>
        <p:txBody>
          <a:bodyPr/>
          <a:lstStyle/>
          <a:p>
            <a:r>
              <a:rPr lang="en-US"/>
              <a:t>Problem Solving</a:t>
            </a:r>
            <a:endParaRPr lang="en-US" dirty="0"/>
          </a:p>
        </p:txBody>
      </p:sp>
      <p:sp>
        <p:nvSpPr>
          <p:cNvPr id="9" name="Segnaposto numero diapositiva 8">
            <a:extLst>
              <a:ext uri="{FF2B5EF4-FFF2-40B4-BE49-F238E27FC236}">
                <a16:creationId xmlns:a16="http://schemas.microsoft.com/office/drawing/2014/main" id="{BF0C0CCF-DE7B-461C-8D02-B069E9430684}"/>
              </a:ext>
            </a:extLst>
          </p:cNvPr>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1608539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938329-D0D8-455B-B41E-3D391CA79F72}"/>
              </a:ext>
            </a:extLst>
          </p:cNvPr>
          <p:cNvSpPr>
            <a:spLocks noGrp="1"/>
          </p:cNvSpPr>
          <p:nvPr>
            <p:ph type="title"/>
          </p:nvPr>
        </p:nvSpPr>
        <p:spPr/>
        <p:txBody>
          <a:bodyPr/>
          <a:lstStyle/>
          <a:p>
            <a:r>
              <a:rPr lang="it-IT" dirty="0"/>
              <a:t>Risolvere un problema</a:t>
            </a:r>
          </a:p>
        </p:txBody>
      </p:sp>
      <p:sp>
        <p:nvSpPr>
          <p:cNvPr id="3" name="Segnaposto contenuto 2">
            <a:extLst>
              <a:ext uri="{FF2B5EF4-FFF2-40B4-BE49-F238E27FC236}">
                <a16:creationId xmlns:a16="http://schemas.microsoft.com/office/drawing/2014/main" id="{3C24BDB5-BE70-4CCC-A006-91AD25CC1A11}"/>
              </a:ext>
            </a:extLst>
          </p:cNvPr>
          <p:cNvSpPr>
            <a:spLocks noGrp="1"/>
          </p:cNvSpPr>
          <p:nvPr>
            <p:ph idx="1"/>
          </p:nvPr>
        </p:nvSpPr>
        <p:spPr/>
        <p:txBody>
          <a:bodyPr>
            <a:normAutofit fontScale="92500"/>
          </a:bodyPr>
          <a:lstStyle/>
          <a:p>
            <a:r>
              <a:rPr lang="it-IT" sz="5400" dirty="0"/>
              <a:t>Risolvere un problema significa trovare la strada per passare dallo stato o disposizione iniziale a quello finale o meta da raggiungere</a:t>
            </a:r>
          </a:p>
        </p:txBody>
      </p:sp>
      <p:sp>
        <p:nvSpPr>
          <p:cNvPr id="5" name="Segnaposto piè di pagina 4">
            <a:extLst>
              <a:ext uri="{FF2B5EF4-FFF2-40B4-BE49-F238E27FC236}">
                <a16:creationId xmlns:a16="http://schemas.microsoft.com/office/drawing/2014/main" id="{ADCBB181-6AC6-4016-9A13-6A4848F93DC2}"/>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7202CCEC-D828-4048-884F-1663233F3B5F}"/>
              </a:ext>
            </a:extLst>
          </p:cNvPr>
          <p:cNvSpPr>
            <a:spLocks noGrp="1"/>
          </p:cNvSpPr>
          <p:nvPr>
            <p:ph type="sldNum" sz="quarter" idx="12"/>
          </p:nvPr>
        </p:nvSpPr>
        <p:spPr/>
        <p:txBody>
          <a:bodyPr/>
          <a:lstStyle/>
          <a:p>
            <a:fld id="{4FAB73BC-B049-4115-A692-8D63A059BFB8}" type="slidenum">
              <a:rPr lang="en-US" smtClean="0"/>
              <a:t>19</a:t>
            </a:fld>
            <a:endParaRPr lang="en-US" dirty="0"/>
          </a:p>
        </p:txBody>
      </p:sp>
      <p:pic>
        <p:nvPicPr>
          <p:cNvPr id="4" name="Immagine 3">
            <a:extLst>
              <a:ext uri="{FF2B5EF4-FFF2-40B4-BE49-F238E27FC236}">
                <a16:creationId xmlns:a16="http://schemas.microsoft.com/office/drawing/2014/main" id="{33598F4E-BBD4-46C1-B9A1-A85C55F0DD05}"/>
              </a:ext>
            </a:extLst>
          </p:cNvPr>
          <p:cNvPicPr>
            <a:picLocks noChangeAspect="1"/>
          </p:cNvPicPr>
          <p:nvPr/>
        </p:nvPicPr>
        <p:blipFill>
          <a:blip r:embed="rId2"/>
          <a:stretch>
            <a:fillRect/>
          </a:stretch>
        </p:blipFill>
        <p:spPr>
          <a:xfrm>
            <a:off x="10490662" y="164605"/>
            <a:ext cx="1701338" cy="2823798"/>
          </a:xfrm>
          <a:prstGeom prst="rect">
            <a:avLst/>
          </a:prstGeom>
        </p:spPr>
      </p:pic>
    </p:spTree>
    <p:extLst>
      <p:ext uri="{BB962C8B-B14F-4D97-AF65-F5344CB8AC3E}">
        <p14:creationId xmlns:p14="http://schemas.microsoft.com/office/powerpoint/2010/main" val="404727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9167A9-D317-4D3E-BDD8-2B5BC2CB7FE8}"/>
              </a:ext>
            </a:extLst>
          </p:cNvPr>
          <p:cNvSpPr>
            <a:spLocks noGrp="1"/>
          </p:cNvSpPr>
          <p:nvPr>
            <p:ph type="title"/>
          </p:nvPr>
        </p:nvSpPr>
        <p:spPr/>
        <p:txBody>
          <a:bodyPr/>
          <a:lstStyle/>
          <a:p>
            <a:r>
              <a:rPr lang="it-IT" dirty="0"/>
              <a:t>Obiettivi</a:t>
            </a:r>
          </a:p>
        </p:txBody>
      </p:sp>
      <p:graphicFrame>
        <p:nvGraphicFramePr>
          <p:cNvPr id="4" name="Segnaposto contenuto 3">
            <a:extLst>
              <a:ext uri="{FF2B5EF4-FFF2-40B4-BE49-F238E27FC236}">
                <a16:creationId xmlns:a16="http://schemas.microsoft.com/office/drawing/2014/main" id="{C076621E-586B-4862-AB6B-B215E096A264}"/>
              </a:ext>
            </a:extLst>
          </p:cNvPr>
          <p:cNvGraphicFramePr>
            <a:graphicFrameLocks noGrp="1"/>
          </p:cNvGraphicFramePr>
          <p:nvPr>
            <p:ph idx="1"/>
            <p:extLst>
              <p:ext uri="{D42A27DB-BD31-4B8C-83A1-F6EECF244321}">
                <p14:modId xmlns:p14="http://schemas.microsoft.com/office/powerpoint/2010/main" val="780340437"/>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5B5725CC-3FCA-4F06-9B07-84BAB051BB4B}"/>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31B96E2B-F084-4323-B39B-F49FA89B5541}"/>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988555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E3D345-3DFB-4544-B171-CC412196DBAE}"/>
              </a:ext>
            </a:extLst>
          </p:cNvPr>
          <p:cNvSpPr>
            <a:spLocks noGrp="1"/>
          </p:cNvSpPr>
          <p:nvPr>
            <p:ph type="title"/>
          </p:nvPr>
        </p:nvSpPr>
        <p:spPr/>
        <p:txBody>
          <a:bodyPr/>
          <a:lstStyle/>
          <a:p>
            <a:r>
              <a:rPr lang="it-IT" dirty="0"/>
              <a:t>Definizioni di problem solving</a:t>
            </a:r>
          </a:p>
        </p:txBody>
      </p:sp>
      <p:sp>
        <p:nvSpPr>
          <p:cNvPr id="3" name="Segnaposto contenuto 2">
            <a:extLst>
              <a:ext uri="{FF2B5EF4-FFF2-40B4-BE49-F238E27FC236}">
                <a16:creationId xmlns:a16="http://schemas.microsoft.com/office/drawing/2014/main" id="{44D74117-4CB3-48CA-BAD9-6A4FD56F2E23}"/>
              </a:ext>
            </a:extLst>
          </p:cNvPr>
          <p:cNvSpPr>
            <a:spLocks noGrp="1"/>
          </p:cNvSpPr>
          <p:nvPr>
            <p:ph idx="1"/>
          </p:nvPr>
        </p:nvSpPr>
        <p:spPr/>
        <p:txBody>
          <a:bodyPr>
            <a:normAutofit fontScale="92500" lnSpcReduction="10000"/>
          </a:bodyPr>
          <a:lstStyle/>
          <a:p>
            <a:r>
              <a:rPr lang="it-IT" sz="2400" dirty="0"/>
              <a:t>Problem solving come un’attività complessa di apprendimento che coinvolge il pensiero</a:t>
            </a:r>
          </a:p>
          <a:p>
            <a:r>
              <a:rPr lang="it-IT" sz="2400" dirty="0"/>
              <a:t>Problem solving come processo tramite il quale il risolutore scopre una nuova combinazione delle regole già note, applicabili, se rielaborate, alla situazione problematica affrontata, individuando così la soluzione di un problema</a:t>
            </a:r>
          </a:p>
          <a:p>
            <a:r>
              <a:rPr lang="it-IT" sz="2400" dirty="0"/>
              <a:t>Problem solving come il processo mentale attraverso il quale nuove informazioni vengono derivate da altre già note, ricorrendo alle proprie conoscenze che gli consentono, attraverso una successione di stadi risolutivi, di istituire un legame tra le serie di informazioni fornite dai dati e la soluzione del problema</a:t>
            </a:r>
          </a:p>
        </p:txBody>
      </p:sp>
      <p:sp>
        <p:nvSpPr>
          <p:cNvPr id="4" name="Segnaposto piè di pagina 3">
            <a:extLst>
              <a:ext uri="{FF2B5EF4-FFF2-40B4-BE49-F238E27FC236}">
                <a16:creationId xmlns:a16="http://schemas.microsoft.com/office/drawing/2014/main" id="{24D97EE6-0BC3-4B88-A94B-2AF167E54325}"/>
              </a:ext>
            </a:extLst>
          </p:cNvPr>
          <p:cNvSpPr>
            <a:spLocks noGrp="1"/>
          </p:cNvSpPr>
          <p:nvPr>
            <p:ph type="ftr" sz="quarter" idx="11"/>
          </p:nvPr>
        </p:nvSpPr>
        <p:spPr/>
        <p:txBody>
          <a:bodyPr/>
          <a:lstStyle/>
          <a:p>
            <a:r>
              <a:rPr lang="en-US"/>
              <a:t>Problem Solving</a:t>
            </a:r>
            <a:endParaRPr lang="en-US" dirty="0"/>
          </a:p>
        </p:txBody>
      </p:sp>
      <p:sp>
        <p:nvSpPr>
          <p:cNvPr id="5" name="Segnaposto numero diapositiva 4">
            <a:extLst>
              <a:ext uri="{FF2B5EF4-FFF2-40B4-BE49-F238E27FC236}">
                <a16:creationId xmlns:a16="http://schemas.microsoft.com/office/drawing/2014/main" id="{0913AAD8-4DAB-4388-B6B4-55F2ED242819}"/>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3103912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9C006-3605-494C-BEE2-737E90339537}"/>
              </a:ext>
            </a:extLst>
          </p:cNvPr>
          <p:cNvSpPr>
            <a:spLocks noGrp="1"/>
          </p:cNvSpPr>
          <p:nvPr>
            <p:ph type="title"/>
          </p:nvPr>
        </p:nvSpPr>
        <p:spPr/>
        <p:txBody>
          <a:bodyPr/>
          <a:lstStyle/>
          <a:p>
            <a:r>
              <a:rPr lang="it-IT" dirty="0"/>
              <a:t>Fondamento del problem solving</a:t>
            </a:r>
          </a:p>
        </p:txBody>
      </p:sp>
      <p:graphicFrame>
        <p:nvGraphicFramePr>
          <p:cNvPr id="4" name="Segnaposto contenuto 3">
            <a:extLst>
              <a:ext uri="{FF2B5EF4-FFF2-40B4-BE49-F238E27FC236}">
                <a16:creationId xmlns:a16="http://schemas.microsoft.com/office/drawing/2014/main" id="{9D6A4CCD-6544-4AF8-BFBE-3A07793BFE0E}"/>
              </a:ext>
            </a:extLst>
          </p:cNvPr>
          <p:cNvGraphicFramePr>
            <a:graphicFrameLocks noGrp="1"/>
          </p:cNvGraphicFramePr>
          <p:nvPr>
            <p:ph idx="1"/>
            <p:extLst>
              <p:ext uri="{D42A27DB-BD31-4B8C-83A1-F6EECF244321}">
                <p14:modId xmlns:p14="http://schemas.microsoft.com/office/powerpoint/2010/main" val="3839458553"/>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EF7349C8-EB47-4B8A-B554-95E545C577EE}"/>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C66472C3-D650-4425-9FB9-F8938FCFCA42}"/>
              </a:ext>
            </a:extLst>
          </p:cNvPr>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815923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2029D5-7693-4078-9C96-C66F56ED58EF}"/>
              </a:ext>
            </a:extLst>
          </p:cNvPr>
          <p:cNvSpPr>
            <a:spLocks noGrp="1"/>
          </p:cNvSpPr>
          <p:nvPr>
            <p:ph type="title"/>
          </p:nvPr>
        </p:nvSpPr>
        <p:spPr/>
        <p:txBody>
          <a:bodyPr/>
          <a:lstStyle/>
          <a:p>
            <a:r>
              <a:rPr lang="it-IT" dirty="0"/>
              <a:t>Le fasi del problem solving</a:t>
            </a:r>
          </a:p>
        </p:txBody>
      </p:sp>
      <p:sp>
        <p:nvSpPr>
          <p:cNvPr id="3" name="Segnaposto contenuto 2">
            <a:extLst>
              <a:ext uri="{FF2B5EF4-FFF2-40B4-BE49-F238E27FC236}">
                <a16:creationId xmlns:a16="http://schemas.microsoft.com/office/drawing/2014/main" id="{04286473-5608-458B-8B41-7380A911A0BC}"/>
              </a:ext>
            </a:extLst>
          </p:cNvPr>
          <p:cNvSpPr>
            <a:spLocks noGrp="1"/>
          </p:cNvSpPr>
          <p:nvPr>
            <p:ph idx="1"/>
          </p:nvPr>
        </p:nvSpPr>
        <p:spPr/>
        <p:txBody>
          <a:bodyPr>
            <a:normAutofit fontScale="85000" lnSpcReduction="20000"/>
          </a:bodyPr>
          <a:lstStyle/>
          <a:p>
            <a:pPr marL="457200" indent="-457200">
              <a:buFont typeface="+mj-lt"/>
              <a:buAutoNum type="arabicPeriod"/>
            </a:pPr>
            <a:r>
              <a:rPr lang="it-IT" sz="2800" dirty="0"/>
              <a:t>Identificare il problema</a:t>
            </a:r>
          </a:p>
          <a:p>
            <a:pPr marL="457200" indent="-457200">
              <a:buFont typeface="+mj-lt"/>
              <a:buAutoNum type="arabicPeriod"/>
            </a:pPr>
            <a:r>
              <a:rPr lang="it-IT" sz="2800" dirty="0"/>
              <a:t>Definire e rappresentare il problema</a:t>
            </a:r>
          </a:p>
          <a:p>
            <a:pPr marL="457200" indent="-457200">
              <a:buFont typeface="+mj-lt"/>
              <a:buAutoNum type="arabicPeriod"/>
            </a:pPr>
            <a:r>
              <a:rPr lang="it-IT" sz="2800" dirty="0"/>
              <a:t>Formulare una strategia per la soluzione, tramite l’organizzazione delle informazioni e l’individuazione delle risorse in </a:t>
            </a:r>
            <a:r>
              <a:rPr lang="it-IT" sz="2800" dirty="0" err="1"/>
              <a:t>sottoproblemi</a:t>
            </a:r>
            <a:endParaRPr lang="it-IT" sz="2800" dirty="0"/>
          </a:p>
          <a:p>
            <a:pPr marL="457200" indent="-457200">
              <a:buFont typeface="+mj-lt"/>
              <a:buAutoNum type="arabicPeriod"/>
            </a:pPr>
            <a:r>
              <a:rPr lang="it-IT" sz="2800" dirty="0"/>
              <a:t>Controllare il processo decisionale, ossia le aspettative di successo/insuccesso e di fallibilità</a:t>
            </a:r>
          </a:p>
          <a:p>
            <a:pPr marL="457200" indent="-457200">
              <a:buFont typeface="+mj-lt"/>
              <a:buAutoNum type="arabicPeriod"/>
            </a:pPr>
            <a:r>
              <a:rPr lang="it-IT" sz="2800" dirty="0"/>
              <a:t>Agire</a:t>
            </a:r>
          </a:p>
          <a:p>
            <a:pPr marL="457200" indent="-457200">
              <a:buFont typeface="+mj-lt"/>
              <a:buAutoNum type="arabicPeriod"/>
            </a:pPr>
            <a:r>
              <a:rPr lang="it-IT" sz="2800" dirty="0"/>
              <a:t>Valutare l’efficacia della soluzione</a:t>
            </a:r>
          </a:p>
        </p:txBody>
      </p:sp>
      <p:sp>
        <p:nvSpPr>
          <p:cNvPr id="4" name="Segnaposto piè di pagina 3">
            <a:extLst>
              <a:ext uri="{FF2B5EF4-FFF2-40B4-BE49-F238E27FC236}">
                <a16:creationId xmlns:a16="http://schemas.microsoft.com/office/drawing/2014/main" id="{77B81818-8F81-49AA-9894-EEEF17D3D4EE}"/>
              </a:ext>
            </a:extLst>
          </p:cNvPr>
          <p:cNvSpPr>
            <a:spLocks noGrp="1"/>
          </p:cNvSpPr>
          <p:nvPr>
            <p:ph type="ftr" sz="quarter" idx="11"/>
          </p:nvPr>
        </p:nvSpPr>
        <p:spPr/>
        <p:txBody>
          <a:bodyPr/>
          <a:lstStyle/>
          <a:p>
            <a:r>
              <a:rPr lang="en-US"/>
              <a:t>Problem Solving</a:t>
            </a:r>
            <a:endParaRPr lang="en-US" dirty="0"/>
          </a:p>
        </p:txBody>
      </p:sp>
      <p:sp>
        <p:nvSpPr>
          <p:cNvPr id="5" name="Segnaposto numero diapositiva 4">
            <a:extLst>
              <a:ext uri="{FF2B5EF4-FFF2-40B4-BE49-F238E27FC236}">
                <a16:creationId xmlns:a16="http://schemas.microsoft.com/office/drawing/2014/main" id="{2A4B71A6-E3AA-43B5-84FB-CBCB6DFB9918}"/>
              </a:ext>
            </a:extLst>
          </p:cNvPr>
          <p:cNvSpPr>
            <a:spLocks noGrp="1"/>
          </p:cNvSpPr>
          <p:nvPr>
            <p:ph type="sldNum" sz="quarter" idx="12"/>
          </p:nvPr>
        </p:nvSpPr>
        <p:spPr/>
        <p:txBody>
          <a:bodyPr/>
          <a:lstStyle/>
          <a:p>
            <a:fld id="{4FAB73BC-B049-4115-A692-8D63A059BFB8}" type="slidenum">
              <a:rPr lang="en-US" smtClean="0"/>
              <a:t>22</a:t>
            </a:fld>
            <a:endParaRPr lang="en-US" dirty="0"/>
          </a:p>
        </p:txBody>
      </p:sp>
      <p:pic>
        <p:nvPicPr>
          <p:cNvPr id="6146" name="Picture 2" descr="Risultati immagini per problem solving">
            <a:extLst>
              <a:ext uri="{FF2B5EF4-FFF2-40B4-BE49-F238E27FC236}">
                <a16:creationId xmlns:a16="http://schemas.microsoft.com/office/drawing/2014/main" id="{DA88181F-C7DB-4F43-8832-90DD0BE1A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6711" y="609600"/>
            <a:ext cx="2634380" cy="262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101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isultati immagini per pensiero creativo">
            <a:extLst>
              <a:ext uri="{FF2B5EF4-FFF2-40B4-BE49-F238E27FC236}">
                <a16:creationId xmlns:a16="http://schemas.microsoft.com/office/drawing/2014/main" id="{23E7C358-BA66-4D15-83BB-1C395F239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1408431"/>
            <a:ext cx="9601197" cy="4560569"/>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piè di pagina 3">
            <a:extLst>
              <a:ext uri="{FF2B5EF4-FFF2-40B4-BE49-F238E27FC236}">
                <a16:creationId xmlns:a16="http://schemas.microsoft.com/office/drawing/2014/main" id="{8E86C452-A2D3-45A7-AC39-91ED8A52C304}"/>
              </a:ext>
            </a:extLst>
          </p:cNvPr>
          <p:cNvSpPr>
            <a:spLocks noGrp="1"/>
          </p:cNvSpPr>
          <p:nvPr>
            <p:ph type="ftr" sz="quarter" idx="11"/>
          </p:nvPr>
        </p:nvSpPr>
        <p:spPr/>
        <p:txBody>
          <a:bodyPr/>
          <a:lstStyle/>
          <a:p>
            <a:r>
              <a:rPr lang="en-US"/>
              <a:t>Problem Solving</a:t>
            </a:r>
            <a:endParaRPr lang="en-US" dirty="0"/>
          </a:p>
        </p:txBody>
      </p:sp>
      <p:sp>
        <p:nvSpPr>
          <p:cNvPr id="5" name="Segnaposto numero diapositiva 4">
            <a:extLst>
              <a:ext uri="{FF2B5EF4-FFF2-40B4-BE49-F238E27FC236}">
                <a16:creationId xmlns:a16="http://schemas.microsoft.com/office/drawing/2014/main" id="{EE862833-20FA-443D-8D50-51B0B23FA906}"/>
              </a:ext>
            </a:extLst>
          </p:cNvPr>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1955308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B9B899A-08E1-4ED8-B3DB-6FB66B558FE4}"/>
              </a:ext>
            </a:extLst>
          </p:cNvPr>
          <p:cNvSpPr>
            <a:spLocks noGrp="1"/>
          </p:cNvSpPr>
          <p:nvPr>
            <p:ph type="title"/>
          </p:nvPr>
        </p:nvSpPr>
        <p:spPr/>
        <p:txBody>
          <a:bodyPr/>
          <a:lstStyle/>
          <a:p>
            <a:r>
              <a:rPr lang="it-IT" dirty="0"/>
              <a:t>Il FARE</a:t>
            </a:r>
          </a:p>
        </p:txBody>
      </p:sp>
      <p:sp>
        <p:nvSpPr>
          <p:cNvPr id="5" name="Segnaposto testo 4">
            <a:extLst>
              <a:ext uri="{FF2B5EF4-FFF2-40B4-BE49-F238E27FC236}">
                <a16:creationId xmlns:a16="http://schemas.microsoft.com/office/drawing/2014/main" id="{DC9DE47E-547F-4CF5-B9C3-94FEE2017022}"/>
              </a:ext>
            </a:extLst>
          </p:cNvPr>
          <p:cNvSpPr>
            <a:spLocks noGrp="1"/>
          </p:cNvSpPr>
          <p:nvPr>
            <p:ph type="body" idx="1"/>
          </p:nvPr>
        </p:nvSpPr>
        <p:spPr/>
        <p:txBody>
          <a:bodyPr/>
          <a:lstStyle/>
          <a:p>
            <a:r>
              <a:rPr lang="it-IT" dirty="0"/>
              <a:t>Focalizzare – Analizzare – Risolvere - Eseguire</a:t>
            </a:r>
          </a:p>
        </p:txBody>
      </p:sp>
      <p:sp>
        <p:nvSpPr>
          <p:cNvPr id="6" name="Segnaposto piè di pagina 5">
            <a:extLst>
              <a:ext uri="{FF2B5EF4-FFF2-40B4-BE49-F238E27FC236}">
                <a16:creationId xmlns:a16="http://schemas.microsoft.com/office/drawing/2014/main" id="{05CF919E-5F35-4575-902D-BEA9B8F754FE}"/>
              </a:ext>
            </a:extLst>
          </p:cNvPr>
          <p:cNvSpPr>
            <a:spLocks noGrp="1"/>
          </p:cNvSpPr>
          <p:nvPr>
            <p:ph type="ftr" sz="quarter" idx="11"/>
          </p:nvPr>
        </p:nvSpPr>
        <p:spPr/>
        <p:txBody>
          <a:bodyPr/>
          <a:lstStyle/>
          <a:p>
            <a:r>
              <a:rPr lang="en-US"/>
              <a:t>Problem Solving</a:t>
            </a:r>
            <a:endParaRPr lang="en-US" dirty="0"/>
          </a:p>
        </p:txBody>
      </p:sp>
      <p:sp>
        <p:nvSpPr>
          <p:cNvPr id="7" name="Segnaposto numero diapositiva 6">
            <a:extLst>
              <a:ext uri="{FF2B5EF4-FFF2-40B4-BE49-F238E27FC236}">
                <a16:creationId xmlns:a16="http://schemas.microsoft.com/office/drawing/2014/main" id="{CD896F1D-920C-4801-A433-6ADC00666C85}"/>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1642739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8550BD-C670-4B62-9383-6FC9D9590EA5}"/>
              </a:ext>
            </a:extLst>
          </p:cNvPr>
          <p:cNvSpPr>
            <a:spLocks noGrp="1"/>
          </p:cNvSpPr>
          <p:nvPr>
            <p:ph type="title"/>
          </p:nvPr>
        </p:nvSpPr>
        <p:spPr/>
        <p:txBody>
          <a:bodyPr/>
          <a:lstStyle/>
          <a:p>
            <a:r>
              <a:rPr lang="it-IT" dirty="0"/>
              <a:t>Fare - focalizzare</a:t>
            </a:r>
          </a:p>
        </p:txBody>
      </p:sp>
      <p:graphicFrame>
        <p:nvGraphicFramePr>
          <p:cNvPr id="4" name="Segnaposto contenuto 3">
            <a:extLst>
              <a:ext uri="{FF2B5EF4-FFF2-40B4-BE49-F238E27FC236}">
                <a16:creationId xmlns:a16="http://schemas.microsoft.com/office/drawing/2014/main" id="{71DB27AF-D29C-4EA0-B5A2-6798739AC5E9}"/>
              </a:ext>
            </a:extLst>
          </p:cNvPr>
          <p:cNvGraphicFramePr>
            <a:graphicFrameLocks noGrp="1"/>
          </p:cNvGraphicFramePr>
          <p:nvPr>
            <p:ph idx="1"/>
            <p:extLst>
              <p:ext uri="{D42A27DB-BD31-4B8C-83A1-F6EECF244321}">
                <p14:modId xmlns:p14="http://schemas.microsoft.com/office/powerpoint/2010/main" val="4229335946"/>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07514B55-B66A-4966-91A3-EFF967951972}"/>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4CB99451-E42D-4FDB-B563-6FA0805271B8}"/>
              </a:ext>
            </a:extLst>
          </p:cNvPr>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2429301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0B63A7-E13D-4CD7-91F4-2B25289AF2A2}"/>
              </a:ext>
            </a:extLst>
          </p:cNvPr>
          <p:cNvSpPr>
            <a:spLocks noGrp="1"/>
          </p:cNvSpPr>
          <p:nvPr>
            <p:ph type="title"/>
          </p:nvPr>
        </p:nvSpPr>
        <p:spPr/>
        <p:txBody>
          <a:bodyPr/>
          <a:lstStyle/>
          <a:p>
            <a:r>
              <a:rPr lang="it-IT" dirty="0"/>
              <a:t>Fare - analizzare</a:t>
            </a:r>
          </a:p>
        </p:txBody>
      </p:sp>
      <p:graphicFrame>
        <p:nvGraphicFramePr>
          <p:cNvPr id="4" name="Segnaposto contenuto 3">
            <a:extLst>
              <a:ext uri="{FF2B5EF4-FFF2-40B4-BE49-F238E27FC236}">
                <a16:creationId xmlns:a16="http://schemas.microsoft.com/office/drawing/2014/main" id="{3D29BBC2-CC6A-4AA2-B083-B3E580975D27}"/>
              </a:ext>
            </a:extLst>
          </p:cNvPr>
          <p:cNvGraphicFramePr>
            <a:graphicFrameLocks noGrp="1"/>
          </p:cNvGraphicFramePr>
          <p:nvPr>
            <p:ph idx="1"/>
            <p:extLst>
              <p:ext uri="{D42A27DB-BD31-4B8C-83A1-F6EECF244321}">
                <p14:modId xmlns:p14="http://schemas.microsoft.com/office/powerpoint/2010/main" val="3064346442"/>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A72AE9A6-0505-4053-9B8E-EC8E210D54D7}"/>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549891CF-70C4-49E9-9281-7B30A0EAE756}"/>
              </a:ext>
            </a:extLst>
          </p:cNvPr>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2104924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A06018-CBCB-4AFB-8BD9-3923CC508B75}"/>
              </a:ext>
            </a:extLst>
          </p:cNvPr>
          <p:cNvSpPr>
            <a:spLocks noGrp="1"/>
          </p:cNvSpPr>
          <p:nvPr>
            <p:ph type="title"/>
          </p:nvPr>
        </p:nvSpPr>
        <p:spPr/>
        <p:txBody>
          <a:bodyPr/>
          <a:lstStyle/>
          <a:p>
            <a:r>
              <a:rPr lang="it-IT" dirty="0"/>
              <a:t>Fare - risolvere</a:t>
            </a:r>
          </a:p>
        </p:txBody>
      </p:sp>
      <p:graphicFrame>
        <p:nvGraphicFramePr>
          <p:cNvPr id="4" name="Segnaposto contenuto 3">
            <a:extLst>
              <a:ext uri="{FF2B5EF4-FFF2-40B4-BE49-F238E27FC236}">
                <a16:creationId xmlns:a16="http://schemas.microsoft.com/office/drawing/2014/main" id="{E24A3580-5AA3-4CA7-9875-94F2975094BF}"/>
              </a:ext>
            </a:extLst>
          </p:cNvPr>
          <p:cNvGraphicFramePr>
            <a:graphicFrameLocks noGrp="1"/>
          </p:cNvGraphicFramePr>
          <p:nvPr>
            <p:ph idx="1"/>
            <p:extLst>
              <p:ext uri="{D42A27DB-BD31-4B8C-83A1-F6EECF244321}">
                <p14:modId xmlns:p14="http://schemas.microsoft.com/office/powerpoint/2010/main" val="2572004093"/>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4E479757-85DE-4CCF-A203-3EBA97C0D18E}"/>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97739598-5F2D-4365-9787-4C441F145E71}"/>
              </a:ext>
            </a:extLst>
          </p:cNvPr>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1255922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92DD6-4552-4DA2-AD29-F6C7391F0481}"/>
              </a:ext>
            </a:extLst>
          </p:cNvPr>
          <p:cNvSpPr>
            <a:spLocks noGrp="1"/>
          </p:cNvSpPr>
          <p:nvPr>
            <p:ph type="title"/>
          </p:nvPr>
        </p:nvSpPr>
        <p:spPr/>
        <p:txBody>
          <a:bodyPr/>
          <a:lstStyle/>
          <a:p>
            <a:r>
              <a:rPr lang="it-IT" dirty="0"/>
              <a:t>Fare - eseguire</a:t>
            </a:r>
          </a:p>
        </p:txBody>
      </p:sp>
      <p:graphicFrame>
        <p:nvGraphicFramePr>
          <p:cNvPr id="4" name="Segnaposto contenuto 3">
            <a:extLst>
              <a:ext uri="{FF2B5EF4-FFF2-40B4-BE49-F238E27FC236}">
                <a16:creationId xmlns:a16="http://schemas.microsoft.com/office/drawing/2014/main" id="{AE1C64ED-F8ED-4468-B1A8-59AA27ECE245}"/>
              </a:ext>
            </a:extLst>
          </p:cNvPr>
          <p:cNvGraphicFramePr>
            <a:graphicFrameLocks noGrp="1"/>
          </p:cNvGraphicFramePr>
          <p:nvPr>
            <p:ph idx="1"/>
            <p:extLst>
              <p:ext uri="{D42A27DB-BD31-4B8C-83A1-F6EECF244321}">
                <p14:modId xmlns:p14="http://schemas.microsoft.com/office/powerpoint/2010/main" val="2814350712"/>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17217E0C-9B5B-4F6B-BF44-D2793B68BBFA}"/>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1C57932B-2D7A-4875-A3CB-D6CD58D907CA}"/>
              </a:ext>
            </a:extLst>
          </p:cNvPr>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1958395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92D9D72-E4CD-4E58-8807-7E3EC013901E}"/>
              </a:ext>
            </a:extLst>
          </p:cNvPr>
          <p:cNvSpPr>
            <a:spLocks noGrp="1"/>
          </p:cNvSpPr>
          <p:nvPr>
            <p:ph type="title"/>
          </p:nvPr>
        </p:nvSpPr>
        <p:spPr/>
        <p:txBody>
          <a:bodyPr/>
          <a:lstStyle/>
          <a:p>
            <a:r>
              <a:rPr lang="it-IT" dirty="0"/>
              <a:t>Strategie di problem solving</a:t>
            </a:r>
          </a:p>
        </p:txBody>
      </p:sp>
      <p:sp>
        <p:nvSpPr>
          <p:cNvPr id="5" name="Segnaposto testo 4">
            <a:extLst>
              <a:ext uri="{FF2B5EF4-FFF2-40B4-BE49-F238E27FC236}">
                <a16:creationId xmlns:a16="http://schemas.microsoft.com/office/drawing/2014/main" id="{B613A6C6-2DF7-476F-8E81-0F8B63C4FC53}"/>
              </a:ext>
            </a:extLst>
          </p:cNvPr>
          <p:cNvSpPr>
            <a:spLocks noGrp="1"/>
          </p:cNvSpPr>
          <p:nvPr>
            <p:ph type="body" idx="1"/>
          </p:nvPr>
        </p:nvSpPr>
        <p:spPr/>
        <p:txBody>
          <a:bodyPr/>
          <a:lstStyle/>
          <a:p>
            <a:r>
              <a:rPr lang="it-IT" dirty="0"/>
              <a:t>Quali metodi possiamo applicare per risolvere dei problemi?</a:t>
            </a:r>
          </a:p>
        </p:txBody>
      </p:sp>
      <p:sp>
        <p:nvSpPr>
          <p:cNvPr id="6" name="Segnaposto piè di pagina 5">
            <a:extLst>
              <a:ext uri="{FF2B5EF4-FFF2-40B4-BE49-F238E27FC236}">
                <a16:creationId xmlns:a16="http://schemas.microsoft.com/office/drawing/2014/main" id="{91F6A3C4-FCD3-465C-BA8C-43BFEBD091AE}"/>
              </a:ext>
            </a:extLst>
          </p:cNvPr>
          <p:cNvSpPr>
            <a:spLocks noGrp="1"/>
          </p:cNvSpPr>
          <p:nvPr>
            <p:ph type="ftr" sz="quarter" idx="11"/>
          </p:nvPr>
        </p:nvSpPr>
        <p:spPr/>
        <p:txBody>
          <a:bodyPr/>
          <a:lstStyle/>
          <a:p>
            <a:r>
              <a:rPr lang="en-US"/>
              <a:t>Problem Solving</a:t>
            </a:r>
            <a:endParaRPr lang="en-US" dirty="0"/>
          </a:p>
        </p:txBody>
      </p:sp>
      <p:sp>
        <p:nvSpPr>
          <p:cNvPr id="7" name="Segnaposto numero diapositiva 6">
            <a:extLst>
              <a:ext uri="{FF2B5EF4-FFF2-40B4-BE49-F238E27FC236}">
                <a16:creationId xmlns:a16="http://schemas.microsoft.com/office/drawing/2014/main" id="{2CCAB9AA-1AFB-4780-87C3-BDF3291DEBFA}"/>
              </a:ext>
            </a:extLst>
          </p:cNvPr>
          <p:cNvSpPr>
            <a:spLocks noGrp="1"/>
          </p:cNvSpPr>
          <p:nvPr>
            <p:ph type="sldNum" sz="quarter" idx="12"/>
          </p:nvPr>
        </p:nvSpPr>
        <p:spPr/>
        <p:txBody>
          <a:bodyPr/>
          <a:lstStyle/>
          <a:p>
            <a:fld id="{4FAB73BC-B049-4115-A692-8D63A059BFB8}" type="slidenum">
              <a:rPr lang="en-US" smtClean="0"/>
              <a:pPr/>
              <a:t>29</a:t>
            </a:fld>
            <a:endParaRPr lang="en-US" dirty="0"/>
          </a:p>
        </p:txBody>
      </p:sp>
    </p:spTree>
    <p:extLst>
      <p:ext uri="{BB962C8B-B14F-4D97-AF65-F5344CB8AC3E}">
        <p14:creationId xmlns:p14="http://schemas.microsoft.com/office/powerpoint/2010/main" val="214942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E51F66-D3E5-4DA5-B769-91FD6B9295DC}"/>
              </a:ext>
            </a:extLst>
          </p:cNvPr>
          <p:cNvSpPr>
            <a:spLocks noGrp="1"/>
          </p:cNvSpPr>
          <p:nvPr>
            <p:ph type="title"/>
          </p:nvPr>
        </p:nvSpPr>
        <p:spPr/>
        <p:txBody>
          <a:bodyPr/>
          <a:lstStyle/>
          <a:p>
            <a:r>
              <a:rPr lang="it-IT" dirty="0"/>
              <a:t>Problema - testo</a:t>
            </a:r>
          </a:p>
        </p:txBody>
      </p:sp>
      <p:graphicFrame>
        <p:nvGraphicFramePr>
          <p:cNvPr id="4" name="Segnaposto contenuto 3">
            <a:extLst>
              <a:ext uri="{FF2B5EF4-FFF2-40B4-BE49-F238E27FC236}">
                <a16:creationId xmlns:a16="http://schemas.microsoft.com/office/drawing/2014/main" id="{BB46C524-DDD2-498C-BFC3-67DEAE443895}"/>
              </a:ext>
            </a:extLst>
          </p:cNvPr>
          <p:cNvGraphicFramePr>
            <a:graphicFrameLocks noGrp="1"/>
          </p:cNvGraphicFramePr>
          <p:nvPr>
            <p:ph idx="1"/>
            <p:extLst>
              <p:ext uri="{D42A27DB-BD31-4B8C-83A1-F6EECF244321}">
                <p14:modId xmlns:p14="http://schemas.microsoft.com/office/powerpoint/2010/main" val="1990979990"/>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7479C3FD-C6DA-435B-9065-19150D95461C}"/>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969143F2-CCC6-4A5F-B9EC-991BBA977D46}"/>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485433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E0C984-3A6D-43CF-976F-888C2C99A2F6}"/>
              </a:ext>
            </a:extLst>
          </p:cNvPr>
          <p:cNvSpPr>
            <a:spLocks noGrp="1"/>
          </p:cNvSpPr>
          <p:nvPr>
            <p:ph type="title"/>
          </p:nvPr>
        </p:nvSpPr>
        <p:spPr/>
        <p:txBody>
          <a:bodyPr/>
          <a:lstStyle/>
          <a:p>
            <a:r>
              <a:rPr lang="it-IT" dirty="0"/>
              <a:t>Strategie</a:t>
            </a:r>
          </a:p>
        </p:txBody>
      </p:sp>
      <p:graphicFrame>
        <p:nvGraphicFramePr>
          <p:cNvPr id="4" name="Segnaposto contenuto 3">
            <a:extLst>
              <a:ext uri="{FF2B5EF4-FFF2-40B4-BE49-F238E27FC236}">
                <a16:creationId xmlns:a16="http://schemas.microsoft.com/office/drawing/2014/main" id="{5DEAD9B5-13D4-442F-A52E-21F8B3E815E9}"/>
              </a:ext>
            </a:extLst>
          </p:cNvPr>
          <p:cNvGraphicFramePr>
            <a:graphicFrameLocks noGrp="1"/>
          </p:cNvGraphicFramePr>
          <p:nvPr>
            <p:ph idx="1"/>
            <p:extLst>
              <p:ext uri="{D42A27DB-BD31-4B8C-83A1-F6EECF244321}">
                <p14:modId xmlns:p14="http://schemas.microsoft.com/office/powerpoint/2010/main" val="282528139"/>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1745EEAF-13D6-44AB-9E3C-276EBA008004}"/>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882C4C7F-02D4-46D1-AD61-1218479DB02D}"/>
              </a:ext>
            </a:extLst>
          </p:cNvPr>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2014650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07A68C-759F-44D8-A083-CA0ED138D15E}"/>
              </a:ext>
            </a:extLst>
          </p:cNvPr>
          <p:cNvSpPr>
            <a:spLocks noGrp="1"/>
          </p:cNvSpPr>
          <p:nvPr>
            <p:ph type="title"/>
          </p:nvPr>
        </p:nvSpPr>
        <p:spPr/>
        <p:txBody>
          <a:bodyPr/>
          <a:lstStyle/>
          <a:p>
            <a:r>
              <a:rPr lang="it-IT" dirty="0" err="1"/>
              <a:t>Metacognizione</a:t>
            </a:r>
            <a:endParaRPr lang="it-IT" dirty="0"/>
          </a:p>
        </p:txBody>
      </p:sp>
      <p:graphicFrame>
        <p:nvGraphicFramePr>
          <p:cNvPr id="4" name="Segnaposto contenuto 3">
            <a:extLst>
              <a:ext uri="{FF2B5EF4-FFF2-40B4-BE49-F238E27FC236}">
                <a16:creationId xmlns:a16="http://schemas.microsoft.com/office/drawing/2014/main" id="{18827F20-A28B-4B52-A26A-8BD58D5965DD}"/>
              </a:ext>
            </a:extLst>
          </p:cNvPr>
          <p:cNvGraphicFramePr>
            <a:graphicFrameLocks noGrp="1"/>
          </p:cNvGraphicFramePr>
          <p:nvPr>
            <p:ph idx="1"/>
            <p:extLst>
              <p:ext uri="{D42A27DB-BD31-4B8C-83A1-F6EECF244321}">
                <p14:modId xmlns:p14="http://schemas.microsoft.com/office/powerpoint/2010/main" val="4255046588"/>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B35DB7FE-C03B-4A85-84A5-24EF9AD03132}"/>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BBB875F0-CB0A-4D7D-87D3-508AF4FFB32C}"/>
              </a:ext>
            </a:extLst>
          </p:cNvPr>
          <p:cNvSpPr>
            <a:spLocks noGrp="1"/>
          </p:cNvSpPr>
          <p:nvPr>
            <p:ph type="sldNum" sz="quarter" idx="12"/>
          </p:nvPr>
        </p:nvSpPr>
        <p:spPr/>
        <p:txBody>
          <a:bodyPr/>
          <a:lstStyle/>
          <a:p>
            <a:fld id="{4FAB73BC-B049-4115-A692-8D63A059BFB8}" type="slidenum">
              <a:rPr lang="en-US" smtClean="0"/>
              <a:t>31</a:t>
            </a:fld>
            <a:endParaRPr lang="en-US" dirty="0"/>
          </a:p>
        </p:txBody>
      </p:sp>
      <p:pic>
        <p:nvPicPr>
          <p:cNvPr id="7170" name="Picture 2" descr="Risultati immagini per metacognizione">
            <a:extLst>
              <a:ext uri="{FF2B5EF4-FFF2-40B4-BE49-F238E27FC236}">
                <a16:creationId xmlns:a16="http://schemas.microsoft.com/office/drawing/2014/main" id="{D6A45E8E-3A61-490B-900E-2176F7B18E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42727" y="0"/>
            <a:ext cx="2449273" cy="2093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102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33AFFFD-7FAA-4178-9E37-9FD1FB555C31}"/>
              </a:ext>
            </a:extLst>
          </p:cNvPr>
          <p:cNvSpPr>
            <a:spLocks noGrp="1"/>
          </p:cNvSpPr>
          <p:nvPr>
            <p:ph type="title"/>
          </p:nvPr>
        </p:nvSpPr>
        <p:spPr/>
        <p:txBody>
          <a:bodyPr/>
          <a:lstStyle/>
          <a:p>
            <a:r>
              <a:rPr lang="it-IT" dirty="0"/>
              <a:t>Attitudini al problem solving</a:t>
            </a:r>
          </a:p>
        </p:txBody>
      </p:sp>
      <p:pic>
        <p:nvPicPr>
          <p:cNvPr id="7" name="Segnaposto contenuto 6">
            <a:extLst>
              <a:ext uri="{FF2B5EF4-FFF2-40B4-BE49-F238E27FC236}">
                <a16:creationId xmlns:a16="http://schemas.microsoft.com/office/drawing/2014/main" id="{409C5D88-EAF6-4D37-9EF4-72622D9A8363}"/>
              </a:ext>
            </a:extLst>
          </p:cNvPr>
          <p:cNvPicPr>
            <a:picLocks noGrp="1" noChangeAspect="1"/>
          </p:cNvPicPr>
          <p:nvPr>
            <p:ph sz="half" idx="1"/>
          </p:nvPr>
        </p:nvPicPr>
        <p:blipFill>
          <a:blip r:embed="rId2"/>
          <a:stretch>
            <a:fillRect/>
          </a:stretch>
        </p:blipFill>
        <p:spPr>
          <a:xfrm>
            <a:off x="1750425" y="2837274"/>
            <a:ext cx="4423952" cy="2580909"/>
          </a:xfrm>
          <a:prstGeom prst="rect">
            <a:avLst/>
          </a:prstGeom>
        </p:spPr>
      </p:pic>
      <p:pic>
        <p:nvPicPr>
          <p:cNvPr id="8" name="Segnaposto contenuto 7">
            <a:extLst>
              <a:ext uri="{FF2B5EF4-FFF2-40B4-BE49-F238E27FC236}">
                <a16:creationId xmlns:a16="http://schemas.microsoft.com/office/drawing/2014/main" id="{13BD0934-855C-4178-802F-1E75B47BB113}"/>
              </a:ext>
            </a:extLst>
          </p:cNvPr>
          <p:cNvPicPr>
            <a:picLocks noGrp="1" noChangeAspect="1"/>
          </p:cNvPicPr>
          <p:nvPr>
            <p:ph sz="half" idx="2"/>
          </p:nvPr>
        </p:nvPicPr>
        <p:blipFill>
          <a:blip r:embed="rId3"/>
          <a:stretch>
            <a:fillRect/>
          </a:stretch>
        </p:blipFill>
        <p:spPr>
          <a:xfrm>
            <a:off x="6709921" y="2836816"/>
            <a:ext cx="4340926" cy="2581367"/>
          </a:xfrm>
          <a:prstGeom prst="rect">
            <a:avLst/>
          </a:prstGeom>
        </p:spPr>
      </p:pic>
      <p:sp>
        <p:nvSpPr>
          <p:cNvPr id="9" name="Segnaposto piè di pagina 8">
            <a:extLst>
              <a:ext uri="{FF2B5EF4-FFF2-40B4-BE49-F238E27FC236}">
                <a16:creationId xmlns:a16="http://schemas.microsoft.com/office/drawing/2014/main" id="{CCBE81B1-3CAD-4A7C-8D10-093C91765782}"/>
              </a:ext>
            </a:extLst>
          </p:cNvPr>
          <p:cNvSpPr>
            <a:spLocks noGrp="1"/>
          </p:cNvSpPr>
          <p:nvPr>
            <p:ph type="ftr" sz="quarter" idx="11"/>
          </p:nvPr>
        </p:nvSpPr>
        <p:spPr/>
        <p:txBody>
          <a:bodyPr/>
          <a:lstStyle/>
          <a:p>
            <a:r>
              <a:rPr lang="en-US"/>
              <a:t>Problem Solving</a:t>
            </a:r>
            <a:endParaRPr lang="en-US" dirty="0"/>
          </a:p>
        </p:txBody>
      </p:sp>
      <p:sp>
        <p:nvSpPr>
          <p:cNvPr id="10" name="Segnaposto numero diapositiva 9">
            <a:extLst>
              <a:ext uri="{FF2B5EF4-FFF2-40B4-BE49-F238E27FC236}">
                <a16:creationId xmlns:a16="http://schemas.microsoft.com/office/drawing/2014/main" id="{FED771EC-82B2-4CC3-871F-89C57C02C183}"/>
              </a:ext>
            </a:extLst>
          </p:cNvPr>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51310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9CF36FF-88E1-43FD-92C0-9E86C5FDEC4B}"/>
              </a:ext>
            </a:extLst>
          </p:cNvPr>
          <p:cNvSpPr>
            <a:spLocks noGrp="1"/>
          </p:cNvSpPr>
          <p:nvPr>
            <p:ph type="title"/>
          </p:nvPr>
        </p:nvSpPr>
        <p:spPr/>
        <p:txBody>
          <a:bodyPr/>
          <a:lstStyle/>
          <a:p>
            <a:r>
              <a:rPr lang="it-IT" dirty="0"/>
              <a:t>Problem solving in gruppo</a:t>
            </a:r>
          </a:p>
        </p:txBody>
      </p:sp>
      <p:sp>
        <p:nvSpPr>
          <p:cNvPr id="5" name="Segnaposto testo 4">
            <a:extLst>
              <a:ext uri="{FF2B5EF4-FFF2-40B4-BE49-F238E27FC236}">
                <a16:creationId xmlns:a16="http://schemas.microsoft.com/office/drawing/2014/main" id="{30877A72-2F40-4F33-A589-04A5F4757513}"/>
              </a:ext>
            </a:extLst>
          </p:cNvPr>
          <p:cNvSpPr>
            <a:spLocks noGrp="1"/>
          </p:cNvSpPr>
          <p:nvPr>
            <p:ph type="body" idx="1"/>
          </p:nvPr>
        </p:nvSpPr>
        <p:spPr/>
        <p:txBody>
          <a:bodyPr/>
          <a:lstStyle/>
          <a:p>
            <a:endParaRPr lang="it-IT"/>
          </a:p>
        </p:txBody>
      </p:sp>
      <p:sp>
        <p:nvSpPr>
          <p:cNvPr id="6" name="Segnaposto piè di pagina 5">
            <a:extLst>
              <a:ext uri="{FF2B5EF4-FFF2-40B4-BE49-F238E27FC236}">
                <a16:creationId xmlns:a16="http://schemas.microsoft.com/office/drawing/2014/main" id="{77CB42B2-E6C7-401D-8C71-8FDB9703105D}"/>
              </a:ext>
            </a:extLst>
          </p:cNvPr>
          <p:cNvSpPr>
            <a:spLocks noGrp="1"/>
          </p:cNvSpPr>
          <p:nvPr>
            <p:ph type="ftr" sz="quarter" idx="11"/>
          </p:nvPr>
        </p:nvSpPr>
        <p:spPr/>
        <p:txBody>
          <a:bodyPr/>
          <a:lstStyle/>
          <a:p>
            <a:r>
              <a:rPr lang="en-US"/>
              <a:t>Problem Solving</a:t>
            </a:r>
            <a:endParaRPr lang="en-US" dirty="0"/>
          </a:p>
        </p:txBody>
      </p:sp>
      <p:sp>
        <p:nvSpPr>
          <p:cNvPr id="7" name="Segnaposto numero diapositiva 6">
            <a:extLst>
              <a:ext uri="{FF2B5EF4-FFF2-40B4-BE49-F238E27FC236}">
                <a16:creationId xmlns:a16="http://schemas.microsoft.com/office/drawing/2014/main" id="{BAADC5C8-D444-4FAD-8409-8A798995F9F7}"/>
              </a:ext>
            </a:extLst>
          </p:cNvPr>
          <p:cNvSpPr>
            <a:spLocks noGrp="1"/>
          </p:cNvSpPr>
          <p:nvPr>
            <p:ph type="sldNum" sz="quarter" idx="12"/>
          </p:nvPr>
        </p:nvSpPr>
        <p:spPr/>
        <p:txBody>
          <a:bodyPr/>
          <a:lstStyle/>
          <a:p>
            <a:fld id="{4FAB73BC-B049-4115-A692-8D63A059BFB8}" type="slidenum">
              <a:rPr lang="en-US" smtClean="0"/>
              <a:pPr/>
              <a:t>33</a:t>
            </a:fld>
            <a:endParaRPr lang="en-US" dirty="0"/>
          </a:p>
        </p:txBody>
      </p:sp>
    </p:spTree>
    <p:extLst>
      <p:ext uri="{BB962C8B-B14F-4D97-AF65-F5344CB8AC3E}">
        <p14:creationId xmlns:p14="http://schemas.microsoft.com/office/powerpoint/2010/main" val="2867053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02DEB3-B760-4797-A3E0-82B8C557B3F8}"/>
              </a:ext>
            </a:extLst>
          </p:cNvPr>
          <p:cNvSpPr>
            <a:spLocks noGrp="1"/>
          </p:cNvSpPr>
          <p:nvPr>
            <p:ph type="title"/>
          </p:nvPr>
        </p:nvSpPr>
        <p:spPr/>
        <p:txBody>
          <a:bodyPr/>
          <a:lstStyle/>
          <a:p>
            <a:r>
              <a:rPr lang="it-IT" dirty="0"/>
              <a:t>Brainstorming</a:t>
            </a:r>
          </a:p>
        </p:txBody>
      </p:sp>
      <p:graphicFrame>
        <p:nvGraphicFramePr>
          <p:cNvPr id="4" name="Segnaposto contenuto 3">
            <a:extLst>
              <a:ext uri="{FF2B5EF4-FFF2-40B4-BE49-F238E27FC236}">
                <a16:creationId xmlns:a16="http://schemas.microsoft.com/office/drawing/2014/main" id="{F0522300-036C-458E-9D94-EC22B710CD47}"/>
              </a:ext>
            </a:extLst>
          </p:cNvPr>
          <p:cNvGraphicFramePr>
            <a:graphicFrameLocks noGrp="1"/>
          </p:cNvGraphicFramePr>
          <p:nvPr>
            <p:ph idx="1"/>
            <p:extLst>
              <p:ext uri="{D42A27DB-BD31-4B8C-83A1-F6EECF244321}">
                <p14:modId xmlns:p14="http://schemas.microsoft.com/office/powerpoint/2010/main" val="3404268454"/>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EC7387C9-F953-4F99-8B89-32E960A523C6}"/>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75F66EBC-B011-4035-8125-6A1475E49D9B}"/>
              </a:ext>
            </a:extLst>
          </p:cNvPr>
          <p:cNvSpPr>
            <a:spLocks noGrp="1"/>
          </p:cNvSpPr>
          <p:nvPr>
            <p:ph type="sldNum" sz="quarter" idx="12"/>
          </p:nvPr>
        </p:nvSpPr>
        <p:spPr/>
        <p:txBody>
          <a:bodyPr/>
          <a:lstStyle/>
          <a:p>
            <a:fld id="{4FAB73BC-B049-4115-A692-8D63A059BFB8}" type="slidenum">
              <a:rPr lang="en-US" smtClean="0"/>
              <a:t>34</a:t>
            </a:fld>
            <a:endParaRPr lang="en-US" dirty="0"/>
          </a:p>
        </p:txBody>
      </p:sp>
      <p:pic>
        <p:nvPicPr>
          <p:cNvPr id="8194" name="Picture 2" descr="Risultati immagini per brainstorming">
            <a:extLst>
              <a:ext uri="{FF2B5EF4-FFF2-40B4-BE49-F238E27FC236}">
                <a16:creationId xmlns:a16="http://schemas.microsoft.com/office/drawing/2014/main" id="{3DC048D5-CC20-4058-9BD6-CFDF2E4AED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1474" y="0"/>
            <a:ext cx="4200525" cy="210026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945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6E016-6544-4BA4-8315-39ED3047B8EA}"/>
              </a:ext>
            </a:extLst>
          </p:cNvPr>
          <p:cNvSpPr>
            <a:spLocks noGrp="1"/>
          </p:cNvSpPr>
          <p:nvPr>
            <p:ph type="title"/>
          </p:nvPr>
        </p:nvSpPr>
        <p:spPr/>
        <p:txBody>
          <a:bodyPr/>
          <a:lstStyle/>
          <a:p>
            <a:r>
              <a:rPr lang="it-IT" dirty="0"/>
              <a:t>Regole del brainstorming</a:t>
            </a:r>
          </a:p>
        </p:txBody>
      </p:sp>
      <p:graphicFrame>
        <p:nvGraphicFramePr>
          <p:cNvPr id="4" name="Segnaposto contenuto 3">
            <a:extLst>
              <a:ext uri="{FF2B5EF4-FFF2-40B4-BE49-F238E27FC236}">
                <a16:creationId xmlns:a16="http://schemas.microsoft.com/office/drawing/2014/main" id="{2C5BD0EE-02FE-44F2-82AC-5544C293B106}"/>
              </a:ext>
            </a:extLst>
          </p:cNvPr>
          <p:cNvGraphicFramePr>
            <a:graphicFrameLocks noGrp="1"/>
          </p:cNvGraphicFramePr>
          <p:nvPr>
            <p:ph idx="1"/>
            <p:extLst>
              <p:ext uri="{D42A27DB-BD31-4B8C-83A1-F6EECF244321}">
                <p14:modId xmlns:p14="http://schemas.microsoft.com/office/powerpoint/2010/main" val="3989326501"/>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egnaposto piè di pagina 5">
            <a:extLst>
              <a:ext uri="{FF2B5EF4-FFF2-40B4-BE49-F238E27FC236}">
                <a16:creationId xmlns:a16="http://schemas.microsoft.com/office/drawing/2014/main" id="{4AA4DA3E-D1D0-4238-87D3-79E5F94A9F71}"/>
              </a:ext>
            </a:extLst>
          </p:cNvPr>
          <p:cNvSpPr>
            <a:spLocks noGrp="1"/>
          </p:cNvSpPr>
          <p:nvPr>
            <p:ph type="ftr" sz="quarter" idx="11"/>
          </p:nvPr>
        </p:nvSpPr>
        <p:spPr/>
        <p:txBody>
          <a:bodyPr/>
          <a:lstStyle/>
          <a:p>
            <a:r>
              <a:rPr lang="en-US"/>
              <a:t>Problem Solving</a:t>
            </a:r>
            <a:endParaRPr lang="en-US" dirty="0"/>
          </a:p>
        </p:txBody>
      </p:sp>
      <p:sp>
        <p:nvSpPr>
          <p:cNvPr id="7" name="Segnaposto numero diapositiva 6">
            <a:extLst>
              <a:ext uri="{FF2B5EF4-FFF2-40B4-BE49-F238E27FC236}">
                <a16:creationId xmlns:a16="http://schemas.microsoft.com/office/drawing/2014/main" id="{696BCAB6-F6A2-4D55-935E-E19EAC8B692F}"/>
              </a:ext>
            </a:extLst>
          </p:cNvPr>
          <p:cNvSpPr>
            <a:spLocks noGrp="1"/>
          </p:cNvSpPr>
          <p:nvPr>
            <p:ph type="sldNum" sz="quarter" idx="12"/>
          </p:nvPr>
        </p:nvSpPr>
        <p:spPr/>
        <p:txBody>
          <a:bodyPr/>
          <a:lstStyle/>
          <a:p>
            <a:fld id="{4FAB73BC-B049-4115-A692-8D63A059BFB8}" type="slidenum">
              <a:rPr lang="en-US" smtClean="0"/>
              <a:t>35</a:t>
            </a:fld>
            <a:endParaRPr lang="en-US" dirty="0"/>
          </a:p>
        </p:txBody>
      </p:sp>
      <p:pic>
        <p:nvPicPr>
          <p:cNvPr id="5" name="Immagine 4">
            <a:extLst>
              <a:ext uri="{FF2B5EF4-FFF2-40B4-BE49-F238E27FC236}">
                <a16:creationId xmlns:a16="http://schemas.microsoft.com/office/drawing/2014/main" id="{FCA76AB5-EB86-4450-A1B3-7ACC7BF564F3}"/>
              </a:ext>
            </a:extLst>
          </p:cNvPr>
          <p:cNvPicPr>
            <a:picLocks noChangeAspect="1"/>
          </p:cNvPicPr>
          <p:nvPr/>
        </p:nvPicPr>
        <p:blipFill>
          <a:blip r:embed="rId7"/>
          <a:stretch>
            <a:fillRect/>
          </a:stretch>
        </p:blipFill>
        <p:spPr>
          <a:xfrm>
            <a:off x="8911244" y="0"/>
            <a:ext cx="3280756" cy="4212329"/>
          </a:xfrm>
          <a:prstGeom prst="rect">
            <a:avLst/>
          </a:prstGeom>
          <a:ln>
            <a:noFill/>
          </a:ln>
          <a:effectLst>
            <a:softEdge rad="112500"/>
          </a:effectLst>
        </p:spPr>
      </p:pic>
    </p:spTree>
    <p:extLst>
      <p:ext uri="{BB962C8B-B14F-4D97-AF65-F5344CB8AC3E}">
        <p14:creationId xmlns:p14="http://schemas.microsoft.com/office/powerpoint/2010/main" val="4208498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F9C4C9-5DB7-43A6-8918-DE9401F61373}"/>
              </a:ext>
            </a:extLst>
          </p:cNvPr>
          <p:cNvSpPr>
            <a:spLocks noGrp="1"/>
          </p:cNvSpPr>
          <p:nvPr>
            <p:ph type="title"/>
          </p:nvPr>
        </p:nvSpPr>
        <p:spPr/>
        <p:txBody>
          <a:bodyPr/>
          <a:lstStyle/>
          <a:p>
            <a:r>
              <a:rPr lang="it-IT" dirty="0"/>
              <a:t>Esercizio di brainstorming</a:t>
            </a:r>
          </a:p>
        </p:txBody>
      </p:sp>
      <p:graphicFrame>
        <p:nvGraphicFramePr>
          <p:cNvPr id="4" name="Segnaposto contenuto 3">
            <a:extLst>
              <a:ext uri="{FF2B5EF4-FFF2-40B4-BE49-F238E27FC236}">
                <a16:creationId xmlns:a16="http://schemas.microsoft.com/office/drawing/2014/main" id="{5D339625-6636-4243-AA91-DD92AE862534}"/>
              </a:ext>
            </a:extLst>
          </p:cNvPr>
          <p:cNvGraphicFramePr>
            <a:graphicFrameLocks noGrp="1"/>
          </p:cNvGraphicFramePr>
          <p:nvPr>
            <p:ph idx="1"/>
            <p:extLst>
              <p:ext uri="{D42A27DB-BD31-4B8C-83A1-F6EECF244321}">
                <p14:modId xmlns:p14="http://schemas.microsoft.com/office/powerpoint/2010/main" val="3177265486"/>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5F17580E-4680-4C09-8EBF-99E17C40AE6B}"/>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D7A022DA-48DE-4F01-BC4F-8397899466D6}"/>
              </a:ext>
            </a:extLst>
          </p:cNvPr>
          <p:cNvSpPr>
            <a:spLocks noGrp="1"/>
          </p:cNvSpPr>
          <p:nvPr>
            <p:ph type="sldNum" sz="quarter" idx="12"/>
          </p:nvPr>
        </p:nvSpPr>
        <p:spPr/>
        <p:txBody>
          <a:bodyPr/>
          <a:lstStyle/>
          <a:p>
            <a:fld id="{4FAB73BC-B049-4115-A692-8D63A059BFB8}" type="slidenum">
              <a:rPr lang="en-US" smtClean="0"/>
              <a:t>36</a:t>
            </a:fld>
            <a:endParaRPr lang="en-US" dirty="0"/>
          </a:p>
        </p:txBody>
      </p:sp>
    </p:spTree>
    <p:extLst>
      <p:ext uri="{BB962C8B-B14F-4D97-AF65-F5344CB8AC3E}">
        <p14:creationId xmlns:p14="http://schemas.microsoft.com/office/powerpoint/2010/main" val="4092616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CA2855-CD73-48DE-BA50-9BE6F10DB6BA}"/>
              </a:ext>
            </a:extLst>
          </p:cNvPr>
          <p:cNvSpPr>
            <a:spLocks noGrp="1"/>
          </p:cNvSpPr>
          <p:nvPr>
            <p:ph type="title"/>
          </p:nvPr>
        </p:nvSpPr>
        <p:spPr/>
        <p:txBody>
          <a:bodyPr/>
          <a:lstStyle/>
          <a:p>
            <a:r>
              <a:rPr lang="it-IT" dirty="0" err="1"/>
              <a:t>Multivoting</a:t>
            </a:r>
            <a:endParaRPr lang="it-IT" dirty="0"/>
          </a:p>
        </p:txBody>
      </p:sp>
      <p:graphicFrame>
        <p:nvGraphicFramePr>
          <p:cNvPr id="4" name="Segnaposto contenuto 3">
            <a:extLst>
              <a:ext uri="{FF2B5EF4-FFF2-40B4-BE49-F238E27FC236}">
                <a16:creationId xmlns:a16="http://schemas.microsoft.com/office/drawing/2014/main" id="{06E4B4C8-746E-4C37-9CB4-27BDFF72CED7}"/>
              </a:ext>
            </a:extLst>
          </p:cNvPr>
          <p:cNvGraphicFramePr>
            <a:graphicFrameLocks noGrp="1"/>
          </p:cNvGraphicFramePr>
          <p:nvPr>
            <p:ph idx="1"/>
            <p:extLst>
              <p:ext uri="{D42A27DB-BD31-4B8C-83A1-F6EECF244321}">
                <p14:modId xmlns:p14="http://schemas.microsoft.com/office/powerpoint/2010/main" val="3976704708"/>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0A0EF2AC-77E7-4BB7-B022-D244099251A8}"/>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9509E171-4859-4BB4-BE16-14FD184699D5}"/>
              </a:ext>
            </a:extLst>
          </p:cNvPr>
          <p:cNvSpPr>
            <a:spLocks noGrp="1"/>
          </p:cNvSpPr>
          <p:nvPr>
            <p:ph type="sldNum" sz="quarter" idx="12"/>
          </p:nvPr>
        </p:nvSpPr>
        <p:spPr/>
        <p:txBody>
          <a:bodyPr/>
          <a:lstStyle/>
          <a:p>
            <a:fld id="{4FAB73BC-B049-4115-A692-8D63A059BFB8}" type="slidenum">
              <a:rPr lang="en-US" smtClean="0"/>
              <a:t>37</a:t>
            </a:fld>
            <a:endParaRPr lang="en-US" dirty="0"/>
          </a:p>
        </p:txBody>
      </p:sp>
    </p:spTree>
    <p:extLst>
      <p:ext uri="{BB962C8B-B14F-4D97-AF65-F5344CB8AC3E}">
        <p14:creationId xmlns:p14="http://schemas.microsoft.com/office/powerpoint/2010/main" val="26969479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16F42E-5906-4312-B4B3-EC421A4D00CF}"/>
              </a:ext>
            </a:extLst>
          </p:cNvPr>
          <p:cNvSpPr>
            <a:spLocks noGrp="1"/>
          </p:cNvSpPr>
          <p:nvPr>
            <p:ph type="title"/>
          </p:nvPr>
        </p:nvSpPr>
        <p:spPr/>
        <p:txBody>
          <a:bodyPr/>
          <a:lstStyle/>
          <a:p>
            <a:r>
              <a:rPr lang="it-IT" dirty="0"/>
              <a:t>Passi del multivoting</a:t>
            </a:r>
          </a:p>
        </p:txBody>
      </p:sp>
      <p:sp>
        <p:nvSpPr>
          <p:cNvPr id="3" name="Segnaposto contenuto 2">
            <a:extLst>
              <a:ext uri="{FF2B5EF4-FFF2-40B4-BE49-F238E27FC236}">
                <a16:creationId xmlns:a16="http://schemas.microsoft.com/office/drawing/2014/main" id="{DA72F845-45A3-46D5-84C6-E1138F1859C7}"/>
              </a:ext>
            </a:extLst>
          </p:cNvPr>
          <p:cNvSpPr>
            <a:spLocks noGrp="1"/>
          </p:cNvSpPr>
          <p:nvPr>
            <p:ph idx="1"/>
          </p:nvPr>
        </p:nvSpPr>
        <p:spPr/>
        <p:txBody>
          <a:bodyPr>
            <a:normAutofit fontScale="77500" lnSpcReduction="20000"/>
          </a:bodyPr>
          <a:lstStyle/>
          <a:p>
            <a:pPr marL="457200" indent="-457200">
              <a:buFont typeface="+mj-lt"/>
              <a:buAutoNum type="arabicPeriod"/>
            </a:pPr>
            <a:r>
              <a:rPr lang="it-IT" sz="2800" dirty="0"/>
              <a:t>Generare una lista di oggetti numerati</a:t>
            </a:r>
          </a:p>
          <a:p>
            <a:pPr marL="457200" indent="-457200">
              <a:buFont typeface="+mj-lt"/>
              <a:buAutoNum type="arabicPeriod"/>
            </a:pPr>
            <a:r>
              <a:rPr lang="it-IT" sz="2800" dirty="0"/>
              <a:t>Se più oggetti sono simili possono essere uniti</a:t>
            </a:r>
          </a:p>
          <a:p>
            <a:pPr marL="457200" indent="-457200">
              <a:buFont typeface="+mj-lt"/>
              <a:buAutoNum type="arabicPeriod"/>
            </a:pPr>
            <a:r>
              <a:rPr lang="it-IT" sz="2800" dirty="0"/>
              <a:t>Scrivere i numeri di oggetti che percepisci essere più inerenti o la causa del problema</a:t>
            </a:r>
          </a:p>
          <a:p>
            <a:pPr marL="457200" indent="-457200">
              <a:buFont typeface="+mj-lt"/>
              <a:buAutoNum type="arabicPeriod"/>
            </a:pPr>
            <a:r>
              <a:rPr lang="it-IT" sz="2800" dirty="0"/>
              <a:t>Condividere il voto per alzata di mano</a:t>
            </a:r>
          </a:p>
          <a:p>
            <a:pPr marL="457200" indent="-457200">
              <a:buFont typeface="+mj-lt"/>
              <a:buAutoNum type="arabicPeriod"/>
            </a:pPr>
            <a:r>
              <a:rPr lang="it-IT" sz="2800" dirty="0"/>
              <a:t>Eliminare gli oggetti con pochi voti</a:t>
            </a:r>
          </a:p>
          <a:p>
            <a:pPr marL="457200" indent="-457200">
              <a:buFont typeface="+mj-lt"/>
              <a:buAutoNum type="arabicPeriod"/>
            </a:pPr>
            <a:r>
              <a:rPr lang="it-IT" sz="2800" dirty="0"/>
              <a:t>Ripetere i passi da 4 a 6 fino a quando rimangono pochi elementi</a:t>
            </a:r>
          </a:p>
          <a:p>
            <a:pPr marL="457200" indent="-457200">
              <a:buFont typeface="+mj-lt"/>
              <a:buAutoNum type="arabicPeriod"/>
            </a:pPr>
            <a:r>
              <a:rPr lang="it-IT" sz="2800" dirty="0"/>
              <a:t>Se nessun scelta esce, discutere e procedere con una decisione</a:t>
            </a:r>
          </a:p>
        </p:txBody>
      </p:sp>
      <p:sp>
        <p:nvSpPr>
          <p:cNvPr id="4" name="Segnaposto piè di pagina 3">
            <a:extLst>
              <a:ext uri="{FF2B5EF4-FFF2-40B4-BE49-F238E27FC236}">
                <a16:creationId xmlns:a16="http://schemas.microsoft.com/office/drawing/2014/main" id="{0342DAA7-99A5-4831-8904-D6AA950F8936}"/>
              </a:ext>
            </a:extLst>
          </p:cNvPr>
          <p:cNvSpPr>
            <a:spLocks noGrp="1"/>
          </p:cNvSpPr>
          <p:nvPr>
            <p:ph type="ftr" sz="quarter" idx="11"/>
          </p:nvPr>
        </p:nvSpPr>
        <p:spPr/>
        <p:txBody>
          <a:bodyPr/>
          <a:lstStyle/>
          <a:p>
            <a:r>
              <a:rPr lang="en-US"/>
              <a:t>Problem Solving</a:t>
            </a:r>
            <a:endParaRPr lang="en-US" dirty="0"/>
          </a:p>
        </p:txBody>
      </p:sp>
      <p:sp>
        <p:nvSpPr>
          <p:cNvPr id="5" name="Segnaposto numero diapositiva 4">
            <a:extLst>
              <a:ext uri="{FF2B5EF4-FFF2-40B4-BE49-F238E27FC236}">
                <a16:creationId xmlns:a16="http://schemas.microsoft.com/office/drawing/2014/main" id="{6EB07CCA-43A8-4552-AD05-869E9E714316}"/>
              </a:ext>
            </a:extLst>
          </p:cNvPr>
          <p:cNvSpPr>
            <a:spLocks noGrp="1"/>
          </p:cNvSpPr>
          <p:nvPr>
            <p:ph type="sldNum" sz="quarter" idx="12"/>
          </p:nvPr>
        </p:nvSpPr>
        <p:spPr/>
        <p:txBody>
          <a:bodyPr/>
          <a:lstStyle/>
          <a:p>
            <a:fld id="{4FAB73BC-B049-4115-A692-8D63A059BFB8}" type="slidenum">
              <a:rPr lang="en-US" smtClean="0"/>
              <a:t>38</a:t>
            </a:fld>
            <a:endParaRPr lang="en-US" dirty="0"/>
          </a:p>
        </p:txBody>
      </p:sp>
    </p:spTree>
    <p:extLst>
      <p:ext uri="{BB962C8B-B14F-4D97-AF65-F5344CB8AC3E}">
        <p14:creationId xmlns:p14="http://schemas.microsoft.com/office/powerpoint/2010/main" val="3795202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C6C428-88AC-4153-9CC0-1EF9C5EB5247}"/>
              </a:ext>
            </a:extLst>
          </p:cNvPr>
          <p:cNvSpPr>
            <a:spLocks noGrp="1"/>
          </p:cNvSpPr>
          <p:nvPr>
            <p:ph type="title"/>
          </p:nvPr>
        </p:nvSpPr>
        <p:spPr/>
        <p:txBody>
          <a:bodyPr/>
          <a:lstStyle/>
          <a:p>
            <a:r>
              <a:rPr lang="it-IT" dirty="0"/>
              <a:t>Esercizio di multivoting</a:t>
            </a:r>
          </a:p>
        </p:txBody>
      </p:sp>
      <p:graphicFrame>
        <p:nvGraphicFramePr>
          <p:cNvPr id="4" name="Segnaposto contenuto 3">
            <a:extLst>
              <a:ext uri="{FF2B5EF4-FFF2-40B4-BE49-F238E27FC236}">
                <a16:creationId xmlns:a16="http://schemas.microsoft.com/office/drawing/2014/main" id="{AD9DBC3C-7E32-4749-A059-ED0D5669FDEC}"/>
              </a:ext>
            </a:extLst>
          </p:cNvPr>
          <p:cNvGraphicFramePr>
            <a:graphicFrameLocks noGrp="1"/>
          </p:cNvGraphicFramePr>
          <p:nvPr>
            <p:ph idx="1"/>
            <p:extLst>
              <p:ext uri="{D42A27DB-BD31-4B8C-83A1-F6EECF244321}">
                <p14:modId xmlns:p14="http://schemas.microsoft.com/office/powerpoint/2010/main" val="428230984"/>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845E6EE4-FDBC-4761-8944-DE4810ADBEB9}"/>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B96A8256-0D7F-42C2-9FBE-10280C587D07}"/>
              </a:ext>
            </a:extLst>
          </p:cNvPr>
          <p:cNvSpPr>
            <a:spLocks noGrp="1"/>
          </p:cNvSpPr>
          <p:nvPr>
            <p:ph type="sldNum" sz="quarter" idx="12"/>
          </p:nvPr>
        </p:nvSpPr>
        <p:spPr/>
        <p:txBody>
          <a:bodyPr/>
          <a:lstStyle/>
          <a:p>
            <a:fld id="{4FAB73BC-B049-4115-A692-8D63A059BFB8}" type="slidenum">
              <a:rPr lang="en-US" smtClean="0"/>
              <a:t>39</a:t>
            </a:fld>
            <a:endParaRPr lang="en-US" dirty="0"/>
          </a:p>
        </p:txBody>
      </p:sp>
    </p:spTree>
    <p:extLst>
      <p:ext uri="{BB962C8B-B14F-4D97-AF65-F5344CB8AC3E}">
        <p14:creationId xmlns:p14="http://schemas.microsoft.com/office/powerpoint/2010/main" val="3815643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AA9C8-B33B-4F2F-911F-218A7DC8E290}"/>
              </a:ext>
            </a:extLst>
          </p:cNvPr>
          <p:cNvSpPr>
            <a:spLocks noGrp="1"/>
          </p:cNvSpPr>
          <p:nvPr>
            <p:ph type="title"/>
          </p:nvPr>
        </p:nvSpPr>
        <p:spPr/>
        <p:txBody>
          <a:bodyPr/>
          <a:lstStyle/>
          <a:p>
            <a:r>
              <a:rPr lang="it-IT" dirty="0"/>
              <a:t>Problema - programmi</a:t>
            </a:r>
          </a:p>
        </p:txBody>
      </p:sp>
      <p:graphicFrame>
        <p:nvGraphicFramePr>
          <p:cNvPr id="4" name="Segnaposto contenuto 3">
            <a:extLst>
              <a:ext uri="{FF2B5EF4-FFF2-40B4-BE49-F238E27FC236}">
                <a16:creationId xmlns:a16="http://schemas.microsoft.com/office/drawing/2014/main" id="{6B5E073C-5DA3-4F8D-B37D-40D7450DC4AA}"/>
              </a:ext>
            </a:extLst>
          </p:cNvPr>
          <p:cNvGraphicFramePr>
            <a:graphicFrameLocks noGrp="1"/>
          </p:cNvGraphicFramePr>
          <p:nvPr>
            <p:ph idx="1"/>
            <p:extLst>
              <p:ext uri="{D42A27DB-BD31-4B8C-83A1-F6EECF244321}">
                <p14:modId xmlns:p14="http://schemas.microsoft.com/office/powerpoint/2010/main" val="3898791344"/>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BDDAB88D-EA32-4650-AA43-E0650CD91B1C}"/>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AECF2304-77AC-4E8A-9777-00D7B5E031C2}"/>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3398702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A25FA40-33E4-4C48-A064-CC32E936CF78}"/>
              </a:ext>
            </a:extLst>
          </p:cNvPr>
          <p:cNvSpPr>
            <a:spLocks noGrp="1"/>
          </p:cNvSpPr>
          <p:nvPr>
            <p:ph type="title"/>
          </p:nvPr>
        </p:nvSpPr>
        <p:spPr/>
        <p:txBody>
          <a:bodyPr/>
          <a:lstStyle/>
          <a:p>
            <a:r>
              <a:rPr lang="it-IT" dirty="0"/>
              <a:t>Ostacoli ed errori nel processo logico</a:t>
            </a:r>
          </a:p>
        </p:txBody>
      </p:sp>
      <p:sp>
        <p:nvSpPr>
          <p:cNvPr id="5" name="Segnaposto testo 4">
            <a:extLst>
              <a:ext uri="{FF2B5EF4-FFF2-40B4-BE49-F238E27FC236}">
                <a16:creationId xmlns:a16="http://schemas.microsoft.com/office/drawing/2014/main" id="{CCEE84ED-50EE-43CA-8C97-E71E8F563D99}"/>
              </a:ext>
            </a:extLst>
          </p:cNvPr>
          <p:cNvSpPr>
            <a:spLocks noGrp="1"/>
          </p:cNvSpPr>
          <p:nvPr>
            <p:ph type="body" idx="1"/>
          </p:nvPr>
        </p:nvSpPr>
        <p:spPr/>
        <p:txBody>
          <a:bodyPr/>
          <a:lstStyle/>
          <a:p>
            <a:r>
              <a:rPr lang="it-IT" dirty="0"/>
              <a:t>Cosa potremmo sbagliare quando cerchiamo di risolvere un problema?</a:t>
            </a:r>
          </a:p>
        </p:txBody>
      </p:sp>
      <p:sp>
        <p:nvSpPr>
          <p:cNvPr id="6" name="Segnaposto piè di pagina 5">
            <a:extLst>
              <a:ext uri="{FF2B5EF4-FFF2-40B4-BE49-F238E27FC236}">
                <a16:creationId xmlns:a16="http://schemas.microsoft.com/office/drawing/2014/main" id="{8FD4986E-1230-4D14-AD04-2F2CA18B1E89}"/>
              </a:ext>
            </a:extLst>
          </p:cNvPr>
          <p:cNvSpPr>
            <a:spLocks noGrp="1"/>
          </p:cNvSpPr>
          <p:nvPr>
            <p:ph type="ftr" sz="quarter" idx="11"/>
          </p:nvPr>
        </p:nvSpPr>
        <p:spPr/>
        <p:txBody>
          <a:bodyPr/>
          <a:lstStyle/>
          <a:p>
            <a:r>
              <a:rPr lang="en-US"/>
              <a:t>Problem Solving</a:t>
            </a:r>
            <a:endParaRPr lang="en-US" dirty="0"/>
          </a:p>
        </p:txBody>
      </p:sp>
      <p:sp>
        <p:nvSpPr>
          <p:cNvPr id="7" name="Segnaposto numero diapositiva 6">
            <a:extLst>
              <a:ext uri="{FF2B5EF4-FFF2-40B4-BE49-F238E27FC236}">
                <a16:creationId xmlns:a16="http://schemas.microsoft.com/office/drawing/2014/main" id="{6DB081D8-D9D2-44BF-922C-50221E10ACBB}"/>
              </a:ext>
            </a:extLst>
          </p:cNvPr>
          <p:cNvSpPr>
            <a:spLocks noGrp="1"/>
          </p:cNvSpPr>
          <p:nvPr>
            <p:ph type="sldNum" sz="quarter" idx="12"/>
          </p:nvPr>
        </p:nvSpPr>
        <p:spPr/>
        <p:txBody>
          <a:bodyPr/>
          <a:lstStyle/>
          <a:p>
            <a:fld id="{4FAB73BC-B049-4115-A692-8D63A059BFB8}" type="slidenum">
              <a:rPr lang="en-US" smtClean="0"/>
              <a:pPr/>
              <a:t>40</a:t>
            </a:fld>
            <a:endParaRPr lang="en-US" dirty="0"/>
          </a:p>
        </p:txBody>
      </p:sp>
    </p:spTree>
    <p:extLst>
      <p:ext uri="{BB962C8B-B14F-4D97-AF65-F5344CB8AC3E}">
        <p14:creationId xmlns:p14="http://schemas.microsoft.com/office/powerpoint/2010/main" val="4219013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8B7441-0C8D-4D99-9066-801C60F39C76}"/>
              </a:ext>
            </a:extLst>
          </p:cNvPr>
          <p:cNvSpPr>
            <a:spLocks noGrp="1"/>
          </p:cNvSpPr>
          <p:nvPr>
            <p:ph type="title"/>
          </p:nvPr>
        </p:nvSpPr>
        <p:spPr/>
        <p:txBody>
          <a:bodyPr/>
          <a:lstStyle/>
          <a:p>
            <a:r>
              <a:rPr lang="it-IT" dirty="0"/>
              <a:t>Ostacoli al problem solving</a:t>
            </a:r>
          </a:p>
        </p:txBody>
      </p:sp>
      <p:graphicFrame>
        <p:nvGraphicFramePr>
          <p:cNvPr id="4" name="Segnaposto contenuto 3">
            <a:extLst>
              <a:ext uri="{FF2B5EF4-FFF2-40B4-BE49-F238E27FC236}">
                <a16:creationId xmlns:a16="http://schemas.microsoft.com/office/drawing/2014/main" id="{33B5EE3E-154B-435D-A8CB-2270441C5425}"/>
              </a:ext>
            </a:extLst>
          </p:cNvPr>
          <p:cNvGraphicFramePr>
            <a:graphicFrameLocks noGrp="1"/>
          </p:cNvGraphicFramePr>
          <p:nvPr>
            <p:ph idx="1"/>
            <p:extLst>
              <p:ext uri="{D42A27DB-BD31-4B8C-83A1-F6EECF244321}">
                <p14:modId xmlns:p14="http://schemas.microsoft.com/office/powerpoint/2010/main" val="3497500446"/>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E99C9345-8B5F-46E6-803F-3FD8623DF464}"/>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69410C62-754C-42C8-A2DF-DE8FB97273B6}"/>
              </a:ext>
            </a:extLst>
          </p:cNvPr>
          <p:cNvSpPr>
            <a:spLocks noGrp="1"/>
          </p:cNvSpPr>
          <p:nvPr>
            <p:ph type="sldNum" sz="quarter" idx="12"/>
          </p:nvPr>
        </p:nvSpPr>
        <p:spPr/>
        <p:txBody>
          <a:bodyPr/>
          <a:lstStyle/>
          <a:p>
            <a:fld id="{4FAB73BC-B049-4115-A692-8D63A059BFB8}" type="slidenum">
              <a:rPr lang="en-US" smtClean="0"/>
              <a:t>41</a:t>
            </a:fld>
            <a:endParaRPr lang="en-US" dirty="0"/>
          </a:p>
        </p:txBody>
      </p:sp>
    </p:spTree>
    <p:extLst>
      <p:ext uri="{BB962C8B-B14F-4D97-AF65-F5344CB8AC3E}">
        <p14:creationId xmlns:p14="http://schemas.microsoft.com/office/powerpoint/2010/main" val="100651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9FB223BB-B146-41D3-A5EB-A5947B032F3D}"/>
                                            </p:graphicEl>
                                          </p:spTgt>
                                        </p:tgtEl>
                                        <p:attrNameLst>
                                          <p:attrName>style.visibility</p:attrName>
                                        </p:attrNameLst>
                                      </p:cBhvr>
                                      <p:to>
                                        <p:strVal val="visible"/>
                                      </p:to>
                                    </p:set>
                                    <p:animEffect transition="in" filter="fade">
                                      <p:cBhvr>
                                        <p:cTn id="7" dur="500"/>
                                        <p:tgtEl>
                                          <p:spTgt spid="4">
                                            <p:graphicEl>
                                              <a:dgm id="{9FB223BB-B146-41D3-A5EB-A5947B032F3D}"/>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657428E6-4F7A-45DD-BDC3-5F936E582689}"/>
                                            </p:graphicEl>
                                          </p:spTgt>
                                        </p:tgtEl>
                                        <p:attrNameLst>
                                          <p:attrName>style.visibility</p:attrName>
                                        </p:attrNameLst>
                                      </p:cBhvr>
                                      <p:to>
                                        <p:strVal val="visible"/>
                                      </p:to>
                                    </p:set>
                                    <p:animEffect transition="in" filter="fade">
                                      <p:cBhvr>
                                        <p:cTn id="10" dur="500"/>
                                        <p:tgtEl>
                                          <p:spTgt spid="4">
                                            <p:graphicEl>
                                              <a:dgm id="{657428E6-4F7A-45DD-BDC3-5F936E582689}"/>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378C6E51-AB59-4152-BA1B-0031BB22FB04}"/>
                                            </p:graphicEl>
                                          </p:spTgt>
                                        </p:tgtEl>
                                        <p:attrNameLst>
                                          <p:attrName>style.visibility</p:attrName>
                                        </p:attrNameLst>
                                      </p:cBhvr>
                                      <p:to>
                                        <p:strVal val="visible"/>
                                      </p:to>
                                    </p:set>
                                    <p:animEffect transition="in" filter="fade">
                                      <p:cBhvr>
                                        <p:cTn id="15" dur="500"/>
                                        <p:tgtEl>
                                          <p:spTgt spid="4">
                                            <p:graphicEl>
                                              <a:dgm id="{378C6E51-AB59-4152-BA1B-0031BB22FB04}"/>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C16E0412-36A7-493F-9E24-0655BE5D1C74}"/>
                                            </p:graphicEl>
                                          </p:spTgt>
                                        </p:tgtEl>
                                        <p:attrNameLst>
                                          <p:attrName>style.visibility</p:attrName>
                                        </p:attrNameLst>
                                      </p:cBhvr>
                                      <p:to>
                                        <p:strVal val="visible"/>
                                      </p:to>
                                    </p:set>
                                    <p:animEffect transition="in" filter="fade">
                                      <p:cBhvr>
                                        <p:cTn id="18" dur="500"/>
                                        <p:tgtEl>
                                          <p:spTgt spid="4">
                                            <p:graphicEl>
                                              <a:dgm id="{C16E0412-36A7-493F-9E24-0655BE5D1C74}"/>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FD1FDAE5-4971-48FA-9BF6-C87F0E20F1F0}"/>
                                            </p:graphicEl>
                                          </p:spTgt>
                                        </p:tgtEl>
                                        <p:attrNameLst>
                                          <p:attrName>style.visibility</p:attrName>
                                        </p:attrNameLst>
                                      </p:cBhvr>
                                      <p:to>
                                        <p:strVal val="visible"/>
                                      </p:to>
                                    </p:set>
                                    <p:animEffect transition="in" filter="fade">
                                      <p:cBhvr>
                                        <p:cTn id="23" dur="500"/>
                                        <p:tgtEl>
                                          <p:spTgt spid="4">
                                            <p:graphicEl>
                                              <a:dgm id="{FD1FDAE5-4971-48FA-9BF6-C87F0E20F1F0}"/>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58D544DC-DF4B-4596-8162-ED1F70A6DBF0}"/>
                                            </p:graphicEl>
                                          </p:spTgt>
                                        </p:tgtEl>
                                        <p:attrNameLst>
                                          <p:attrName>style.visibility</p:attrName>
                                        </p:attrNameLst>
                                      </p:cBhvr>
                                      <p:to>
                                        <p:strVal val="visible"/>
                                      </p:to>
                                    </p:set>
                                    <p:animEffect transition="in" filter="fade">
                                      <p:cBhvr>
                                        <p:cTn id="26" dur="500"/>
                                        <p:tgtEl>
                                          <p:spTgt spid="4">
                                            <p:graphicEl>
                                              <a:dgm id="{58D544DC-DF4B-4596-8162-ED1F70A6DBF0}"/>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2A9921A9-F590-4012-BFAF-2E5385D770B0}"/>
                                            </p:graphicEl>
                                          </p:spTgt>
                                        </p:tgtEl>
                                        <p:attrNameLst>
                                          <p:attrName>style.visibility</p:attrName>
                                        </p:attrNameLst>
                                      </p:cBhvr>
                                      <p:to>
                                        <p:strVal val="visible"/>
                                      </p:to>
                                    </p:set>
                                    <p:animEffect transition="in" filter="fade">
                                      <p:cBhvr>
                                        <p:cTn id="31" dur="500"/>
                                        <p:tgtEl>
                                          <p:spTgt spid="4">
                                            <p:graphicEl>
                                              <a:dgm id="{2A9921A9-F590-4012-BFAF-2E5385D770B0}"/>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FDE2EFDD-F5DB-45AB-9EC8-400594C18F28}"/>
                                            </p:graphicEl>
                                          </p:spTgt>
                                        </p:tgtEl>
                                        <p:attrNameLst>
                                          <p:attrName>style.visibility</p:attrName>
                                        </p:attrNameLst>
                                      </p:cBhvr>
                                      <p:to>
                                        <p:strVal val="visible"/>
                                      </p:to>
                                    </p:set>
                                    <p:animEffect transition="in" filter="fade">
                                      <p:cBhvr>
                                        <p:cTn id="34" dur="500"/>
                                        <p:tgtEl>
                                          <p:spTgt spid="4">
                                            <p:graphicEl>
                                              <a:dgm id="{FDE2EFDD-F5DB-45AB-9EC8-400594C18F2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AEA5C-44CB-4646-BDBB-37FE14226DB1}"/>
              </a:ext>
            </a:extLst>
          </p:cNvPr>
          <p:cNvSpPr>
            <a:spLocks noGrp="1"/>
          </p:cNvSpPr>
          <p:nvPr>
            <p:ph type="title"/>
          </p:nvPr>
        </p:nvSpPr>
        <p:spPr/>
        <p:txBody>
          <a:bodyPr/>
          <a:lstStyle/>
          <a:p>
            <a:r>
              <a:rPr lang="it-IT" dirty="0"/>
              <a:t>Trappole decisionali</a:t>
            </a:r>
          </a:p>
        </p:txBody>
      </p:sp>
      <p:graphicFrame>
        <p:nvGraphicFramePr>
          <p:cNvPr id="7" name="Segnaposto contenuto 6">
            <a:extLst>
              <a:ext uri="{FF2B5EF4-FFF2-40B4-BE49-F238E27FC236}">
                <a16:creationId xmlns:a16="http://schemas.microsoft.com/office/drawing/2014/main" id="{9AE552CA-4E0C-4D35-BB24-AEEC1113A427}"/>
              </a:ext>
            </a:extLst>
          </p:cNvPr>
          <p:cNvGraphicFramePr>
            <a:graphicFrameLocks noGrp="1"/>
          </p:cNvGraphicFramePr>
          <p:nvPr>
            <p:ph idx="1"/>
            <p:extLst>
              <p:ext uri="{D42A27DB-BD31-4B8C-83A1-F6EECF244321}">
                <p14:modId xmlns:p14="http://schemas.microsoft.com/office/powerpoint/2010/main" val="941757245"/>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egnaposto piè di pagina 7">
            <a:extLst>
              <a:ext uri="{FF2B5EF4-FFF2-40B4-BE49-F238E27FC236}">
                <a16:creationId xmlns:a16="http://schemas.microsoft.com/office/drawing/2014/main" id="{CAD27B2C-38E5-47B2-AF74-89E81D995A4A}"/>
              </a:ext>
            </a:extLst>
          </p:cNvPr>
          <p:cNvSpPr>
            <a:spLocks noGrp="1"/>
          </p:cNvSpPr>
          <p:nvPr>
            <p:ph type="ftr" sz="quarter" idx="11"/>
          </p:nvPr>
        </p:nvSpPr>
        <p:spPr/>
        <p:txBody>
          <a:bodyPr/>
          <a:lstStyle/>
          <a:p>
            <a:r>
              <a:rPr lang="en-US"/>
              <a:t>Problem Solving</a:t>
            </a:r>
            <a:endParaRPr lang="en-US" dirty="0"/>
          </a:p>
        </p:txBody>
      </p:sp>
      <p:sp>
        <p:nvSpPr>
          <p:cNvPr id="9" name="Segnaposto numero diapositiva 8">
            <a:extLst>
              <a:ext uri="{FF2B5EF4-FFF2-40B4-BE49-F238E27FC236}">
                <a16:creationId xmlns:a16="http://schemas.microsoft.com/office/drawing/2014/main" id="{BB27AAE7-AEFB-4E96-89AD-5782E0EC4205}"/>
              </a:ext>
            </a:extLst>
          </p:cNvPr>
          <p:cNvSpPr>
            <a:spLocks noGrp="1"/>
          </p:cNvSpPr>
          <p:nvPr>
            <p:ph type="sldNum" sz="quarter" idx="12"/>
          </p:nvPr>
        </p:nvSpPr>
        <p:spPr/>
        <p:txBody>
          <a:bodyPr/>
          <a:lstStyle/>
          <a:p>
            <a:fld id="{4FAB73BC-B049-4115-A692-8D63A059BFB8}" type="slidenum">
              <a:rPr lang="en-US" smtClean="0"/>
              <a:t>42</a:t>
            </a:fld>
            <a:endParaRPr lang="en-US" dirty="0"/>
          </a:p>
        </p:txBody>
      </p:sp>
    </p:spTree>
    <p:extLst>
      <p:ext uri="{BB962C8B-B14F-4D97-AF65-F5344CB8AC3E}">
        <p14:creationId xmlns:p14="http://schemas.microsoft.com/office/powerpoint/2010/main" val="177759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0CF7A5AC-E7CA-4E64-BC57-0C6E901B044F}"/>
                                            </p:graphicEl>
                                          </p:spTgt>
                                        </p:tgtEl>
                                        <p:attrNameLst>
                                          <p:attrName>style.visibility</p:attrName>
                                        </p:attrNameLst>
                                      </p:cBhvr>
                                      <p:to>
                                        <p:strVal val="visible"/>
                                      </p:to>
                                    </p:set>
                                    <p:animEffect transition="in" filter="fade">
                                      <p:cBhvr>
                                        <p:cTn id="7" dur="500"/>
                                        <p:tgtEl>
                                          <p:spTgt spid="7">
                                            <p:graphicEl>
                                              <a:dgm id="{0CF7A5AC-E7CA-4E64-BC57-0C6E901B044F}"/>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3220B608-45A5-4C2A-A678-75FEFC79ED2B}"/>
                                            </p:graphicEl>
                                          </p:spTgt>
                                        </p:tgtEl>
                                        <p:attrNameLst>
                                          <p:attrName>style.visibility</p:attrName>
                                        </p:attrNameLst>
                                      </p:cBhvr>
                                      <p:to>
                                        <p:strVal val="visible"/>
                                      </p:to>
                                    </p:set>
                                    <p:animEffect transition="in" filter="fade">
                                      <p:cBhvr>
                                        <p:cTn id="10" dur="500"/>
                                        <p:tgtEl>
                                          <p:spTgt spid="7">
                                            <p:graphicEl>
                                              <a:dgm id="{3220B608-45A5-4C2A-A678-75FEFC79ED2B}"/>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graphicEl>
                                              <a:dgm id="{636EC743-C3DB-42CB-8474-DE41326EE9D9}"/>
                                            </p:graphicEl>
                                          </p:spTgt>
                                        </p:tgtEl>
                                        <p:attrNameLst>
                                          <p:attrName>style.visibility</p:attrName>
                                        </p:attrNameLst>
                                      </p:cBhvr>
                                      <p:to>
                                        <p:strVal val="visible"/>
                                      </p:to>
                                    </p:set>
                                    <p:animEffect transition="in" filter="fade">
                                      <p:cBhvr>
                                        <p:cTn id="15" dur="500"/>
                                        <p:tgtEl>
                                          <p:spTgt spid="7">
                                            <p:graphicEl>
                                              <a:dgm id="{636EC743-C3DB-42CB-8474-DE41326EE9D9}"/>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graphicEl>
                                              <a:dgm id="{9228BBC2-AE0B-4150-8469-4F987B1E1A45}"/>
                                            </p:graphicEl>
                                          </p:spTgt>
                                        </p:tgtEl>
                                        <p:attrNameLst>
                                          <p:attrName>style.visibility</p:attrName>
                                        </p:attrNameLst>
                                      </p:cBhvr>
                                      <p:to>
                                        <p:strVal val="visible"/>
                                      </p:to>
                                    </p:set>
                                    <p:animEffect transition="in" filter="fade">
                                      <p:cBhvr>
                                        <p:cTn id="18" dur="500"/>
                                        <p:tgtEl>
                                          <p:spTgt spid="7">
                                            <p:graphicEl>
                                              <a:dgm id="{9228BBC2-AE0B-4150-8469-4F987B1E1A45}"/>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graphicEl>
                                              <a:dgm id="{A4EC0378-F1B2-4917-8A01-84A777123E27}"/>
                                            </p:graphicEl>
                                          </p:spTgt>
                                        </p:tgtEl>
                                        <p:attrNameLst>
                                          <p:attrName>style.visibility</p:attrName>
                                        </p:attrNameLst>
                                      </p:cBhvr>
                                      <p:to>
                                        <p:strVal val="visible"/>
                                      </p:to>
                                    </p:set>
                                    <p:animEffect transition="in" filter="fade">
                                      <p:cBhvr>
                                        <p:cTn id="23" dur="500"/>
                                        <p:tgtEl>
                                          <p:spTgt spid="7">
                                            <p:graphicEl>
                                              <a:dgm id="{A4EC0378-F1B2-4917-8A01-84A777123E27}"/>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graphicEl>
                                              <a:dgm id="{EED02D40-4228-4E74-AD1D-25C45F08E250}"/>
                                            </p:graphicEl>
                                          </p:spTgt>
                                        </p:tgtEl>
                                        <p:attrNameLst>
                                          <p:attrName>style.visibility</p:attrName>
                                        </p:attrNameLst>
                                      </p:cBhvr>
                                      <p:to>
                                        <p:strVal val="visible"/>
                                      </p:to>
                                    </p:set>
                                    <p:animEffect transition="in" filter="fade">
                                      <p:cBhvr>
                                        <p:cTn id="26" dur="500"/>
                                        <p:tgtEl>
                                          <p:spTgt spid="7">
                                            <p:graphicEl>
                                              <a:dgm id="{EED02D40-4228-4E74-AD1D-25C45F08E250}"/>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graphicEl>
                                              <a:dgm id="{27DD2087-B9CB-4285-A686-938C4CD36427}"/>
                                            </p:graphicEl>
                                          </p:spTgt>
                                        </p:tgtEl>
                                        <p:attrNameLst>
                                          <p:attrName>style.visibility</p:attrName>
                                        </p:attrNameLst>
                                      </p:cBhvr>
                                      <p:to>
                                        <p:strVal val="visible"/>
                                      </p:to>
                                    </p:set>
                                    <p:animEffect transition="in" filter="fade">
                                      <p:cBhvr>
                                        <p:cTn id="31" dur="500"/>
                                        <p:tgtEl>
                                          <p:spTgt spid="7">
                                            <p:graphicEl>
                                              <a:dgm id="{27DD2087-B9CB-4285-A686-938C4CD36427}"/>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graphicEl>
                                              <a:dgm id="{126BA6E0-7737-48D4-9FF0-90063CF47108}"/>
                                            </p:graphicEl>
                                          </p:spTgt>
                                        </p:tgtEl>
                                        <p:attrNameLst>
                                          <p:attrName>style.visibility</p:attrName>
                                        </p:attrNameLst>
                                      </p:cBhvr>
                                      <p:to>
                                        <p:strVal val="visible"/>
                                      </p:to>
                                    </p:set>
                                    <p:animEffect transition="in" filter="fade">
                                      <p:cBhvr>
                                        <p:cTn id="34" dur="500"/>
                                        <p:tgtEl>
                                          <p:spTgt spid="7">
                                            <p:graphicEl>
                                              <a:dgm id="{126BA6E0-7737-48D4-9FF0-90063CF4710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9E1AAE-87AC-428D-8854-74ABEA953C3E}"/>
              </a:ext>
            </a:extLst>
          </p:cNvPr>
          <p:cNvSpPr>
            <a:spLocks noGrp="1"/>
          </p:cNvSpPr>
          <p:nvPr>
            <p:ph type="title"/>
          </p:nvPr>
        </p:nvSpPr>
        <p:spPr/>
        <p:txBody>
          <a:bodyPr/>
          <a:lstStyle/>
          <a:p>
            <a:r>
              <a:rPr lang="it-IT" dirty="0"/>
              <a:t>Errori psicologici di ragionamento</a:t>
            </a:r>
          </a:p>
        </p:txBody>
      </p:sp>
      <p:graphicFrame>
        <p:nvGraphicFramePr>
          <p:cNvPr id="4" name="Segnaposto contenuto 3">
            <a:extLst>
              <a:ext uri="{FF2B5EF4-FFF2-40B4-BE49-F238E27FC236}">
                <a16:creationId xmlns:a16="http://schemas.microsoft.com/office/drawing/2014/main" id="{FF61C284-19EE-4C32-A618-413EA72C9549}"/>
              </a:ext>
            </a:extLst>
          </p:cNvPr>
          <p:cNvGraphicFramePr>
            <a:graphicFrameLocks noGrp="1"/>
          </p:cNvGraphicFramePr>
          <p:nvPr>
            <p:ph idx="1"/>
            <p:extLst>
              <p:ext uri="{D42A27DB-BD31-4B8C-83A1-F6EECF244321}">
                <p14:modId xmlns:p14="http://schemas.microsoft.com/office/powerpoint/2010/main" val="3550720720"/>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B4E4E255-615A-47D8-AC59-086196B7A9C5}"/>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66407816-FAFA-40A1-82E5-2D3094FCE9D2}"/>
              </a:ext>
            </a:extLst>
          </p:cNvPr>
          <p:cNvSpPr>
            <a:spLocks noGrp="1"/>
          </p:cNvSpPr>
          <p:nvPr>
            <p:ph type="sldNum" sz="quarter" idx="12"/>
          </p:nvPr>
        </p:nvSpPr>
        <p:spPr/>
        <p:txBody>
          <a:bodyPr/>
          <a:lstStyle/>
          <a:p>
            <a:fld id="{4FAB73BC-B049-4115-A692-8D63A059BFB8}" type="slidenum">
              <a:rPr lang="en-US" smtClean="0"/>
              <a:t>43</a:t>
            </a:fld>
            <a:endParaRPr lang="en-US" dirty="0"/>
          </a:p>
        </p:txBody>
      </p:sp>
    </p:spTree>
    <p:extLst>
      <p:ext uri="{BB962C8B-B14F-4D97-AF65-F5344CB8AC3E}">
        <p14:creationId xmlns:p14="http://schemas.microsoft.com/office/powerpoint/2010/main" val="126435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9B9D74FC-185D-45E3-9480-E896398ECFA9}"/>
                                            </p:graphicEl>
                                          </p:spTgt>
                                        </p:tgtEl>
                                        <p:attrNameLst>
                                          <p:attrName>style.visibility</p:attrName>
                                        </p:attrNameLst>
                                      </p:cBhvr>
                                      <p:to>
                                        <p:strVal val="visible"/>
                                      </p:to>
                                    </p:set>
                                    <p:animEffect transition="in" filter="fade">
                                      <p:cBhvr>
                                        <p:cTn id="7" dur="500"/>
                                        <p:tgtEl>
                                          <p:spTgt spid="4">
                                            <p:graphicEl>
                                              <a:dgm id="{9B9D74FC-185D-45E3-9480-E896398ECFA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3D1E3906-F74F-4A60-92DF-1409754BE7CC}"/>
                                            </p:graphicEl>
                                          </p:spTgt>
                                        </p:tgtEl>
                                        <p:attrNameLst>
                                          <p:attrName>style.visibility</p:attrName>
                                        </p:attrNameLst>
                                      </p:cBhvr>
                                      <p:to>
                                        <p:strVal val="visible"/>
                                      </p:to>
                                    </p:set>
                                    <p:animEffect transition="in" filter="fade">
                                      <p:cBhvr>
                                        <p:cTn id="10" dur="500"/>
                                        <p:tgtEl>
                                          <p:spTgt spid="4">
                                            <p:graphicEl>
                                              <a:dgm id="{3D1E3906-F74F-4A60-92DF-1409754BE7C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95C1E54F-167B-4868-B1E7-37AC574938F2}"/>
                                            </p:graphicEl>
                                          </p:spTgt>
                                        </p:tgtEl>
                                        <p:attrNameLst>
                                          <p:attrName>style.visibility</p:attrName>
                                        </p:attrNameLst>
                                      </p:cBhvr>
                                      <p:to>
                                        <p:strVal val="visible"/>
                                      </p:to>
                                    </p:set>
                                    <p:animEffect transition="in" filter="fade">
                                      <p:cBhvr>
                                        <p:cTn id="15" dur="500"/>
                                        <p:tgtEl>
                                          <p:spTgt spid="4">
                                            <p:graphicEl>
                                              <a:dgm id="{95C1E54F-167B-4868-B1E7-37AC574938F2}"/>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2B6C5B72-BE97-4756-BDE2-DF1CDD27BA83}"/>
                                            </p:graphicEl>
                                          </p:spTgt>
                                        </p:tgtEl>
                                        <p:attrNameLst>
                                          <p:attrName>style.visibility</p:attrName>
                                        </p:attrNameLst>
                                      </p:cBhvr>
                                      <p:to>
                                        <p:strVal val="visible"/>
                                      </p:to>
                                    </p:set>
                                    <p:animEffect transition="in" filter="fade">
                                      <p:cBhvr>
                                        <p:cTn id="18" dur="500"/>
                                        <p:tgtEl>
                                          <p:spTgt spid="4">
                                            <p:graphicEl>
                                              <a:dgm id="{2B6C5B72-BE97-4756-BDE2-DF1CDD27BA83}"/>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45A23045-CC8A-439B-B36D-B728DD020F62}"/>
                                            </p:graphicEl>
                                          </p:spTgt>
                                        </p:tgtEl>
                                        <p:attrNameLst>
                                          <p:attrName>style.visibility</p:attrName>
                                        </p:attrNameLst>
                                      </p:cBhvr>
                                      <p:to>
                                        <p:strVal val="visible"/>
                                      </p:to>
                                    </p:set>
                                    <p:animEffect transition="in" filter="fade">
                                      <p:cBhvr>
                                        <p:cTn id="23" dur="500"/>
                                        <p:tgtEl>
                                          <p:spTgt spid="4">
                                            <p:graphicEl>
                                              <a:dgm id="{45A23045-CC8A-439B-B36D-B728DD020F62}"/>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20F995C6-D8D9-4DC0-960B-2370E33FA5A7}"/>
                                            </p:graphicEl>
                                          </p:spTgt>
                                        </p:tgtEl>
                                        <p:attrNameLst>
                                          <p:attrName>style.visibility</p:attrName>
                                        </p:attrNameLst>
                                      </p:cBhvr>
                                      <p:to>
                                        <p:strVal val="visible"/>
                                      </p:to>
                                    </p:set>
                                    <p:animEffect transition="in" filter="fade">
                                      <p:cBhvr>
                                        <p:cTn id="26" dur="500"/>
                                        <p:tgtEl>
                                          <p:spTgt spid="4">
                                            <p:graphicEl>
                                              <a:dgm id="{20F995C6-D8D9-4DC0-960B-2370E33FA5A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495C4F-E6A0-4CC3-8D1F-9AF4FA940DFB}"/>
              </a:ext>
            </a:extLst>
          </p:cNvPr>
          <p:cNvSpPr>
            <a:spLocks noGrp="1"/>
          </p:cNvSpPr>
          <p:nvPr>
            <p:ph type="title"/>
          </p:nvPr>
        </p:nvSpPr>
        <p:spPr/>
        <p:txBody>
          <a:bodyPr/>
          <a:lstStyle/>
          <a:p>
            <a:r>
              <a:rPr lang="it-IT" dirty="0"/>
              <a:t>Ostacoli emotivi</a:t>
            </a:r>
          </a:p>
        </p:txBody>
      </p:sp>
      <p:graphicFrame>
        <p:nvGraphicFramePr>
          <p:cNvPr id="4" name="Segnaposto contenuto 3">
            <a:extLst>
              <a:ext uri="{FF2B5EF4-FFF2-40B4-BE49-F238E27FC236}">
                <a16:creationId xmlns:a16="http://schemas.microsoft.com/office/drawing/2014/main" id="{A5E614A8-9295-41B3-9230-6F291F8BA131}"/>
              </a:ext>
            </a:extLst>
          </p:cNvPr>
          <p:cNvGraphicFramePr>
            <a:graphicFrameLocks noGrp="1"/>
          </p:cNvGraphicFramePr>
          <p:nvPr>
            <p:ph idx="1"/>
            <p:extLst>
              <p:ext uri="{D42A27DB-BD31-4B8C-83A1-F6EECF244321}">
                <p14:modId xmlns:p14="http://schemas.microsoft.com/office/powerpoint/2010/main" val="1685010784"/>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807F7CA3-9C76-4B68-B2EC-CB667AE5810F}"/>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3CB7C05B-BBC4-41F4-B1EC-AD9D30F89794}"/>
              </a:ext>
            </a:extLst>
          </p:cNvPr>
          <p:cNvSpPr>
            <a:spLocks noGrp="1"/>
          </p:cNvSpPr>
          <p:nvPr>
            <p:ph type="sldNum" sz="quarter" idx="12"/>
          </p:nvPr>
        </p:nvSpPr>
        <p:spPr/>
        <p:txBody>
          <a:bodyPr/>
          <a:lstStyle/>
          <a:p>
            <a:fld id="{4FAB73BC-B049-4115-A692-8D63A059BFB8}" type="slidenum">
              <a:rPr lang="en-US" smtClean="0"/>
              <a:t>44</a:t>
            </a:fld>
            <a:endParaRPr lang="en-US" dirty="0"/>
          </a:p>
        </p:txBody>
      </p:sp>
    </p:spTree>
    <p:extLst>
      <p:ext uri="{BB962C8B-B14F-4D97-AF65-F5344CB8AC3E}">
        <p14:creationId xmlns:p14="http://schemas.microsoft.com/office/powerpoint/2010/main" val="298391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DBAD5976-FBA2-49CA-B503-89FCBF3A5C86}"/>
                                            </p:graphicEl>
                                          </p:spTgt>
                                        </p:tgtEl>
                                        <p:attrNameLst>
                                          <p:attrName>style.visibility</p:attrName>
                                        </p:attrNameLst>
                                      </p:cBhvr>
                                      <p:to>
                                        <p:strVal val="visible"/>
                                      </p:to>
                                    </p:set>
                                    <p:animEffect transition="in" filter="fade">
                                      <p:cBhvr>
                                        <p:cTn id="7" dur="500"/>
                                        <p:tgtEl>
                                          <p:spTgt spid="4">
                                            <p:graphicEl>
                                              <a:dgm id="{DBAD5976-FBA2-49CA-B503-89FCBF3A5C86}"/>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E9DAF15F-B34E-4395-9E02-3CE653A5AD2A}"/>
                                            </p:graphicEl>
                                          </p:spTgt>
                                        </p:tgtEl>
                                        <p:attrNameLst>
                                          <p:attrName>style.visibility</p:attrName>
                                        </p:attrNameLst>
                                      </p:cBhvr>
                                      <p:to>
                                        <p:strVal val="visible"/>
                                      </p:to>
                                    </p:set>
                                    <p:animEffect transition="in" filter="fade">
                                      <p:cBhvr>
                                        <p:cTn id="10" dur="500"/>
                                        <p:tgtEl>
                                          <p:spTgt spid="4">
                                            <p:graphicEl>
                                              <a:dgm id="{E9DAF15F-B34E-4395-9E02-3CE653A5AD2A}"/>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5F4C7F11-AED5-46C4-98EE-6C29D5DCF953}"/>
                                            </p:graphicEl>
                                          </p:spTgt>
                                        </p:tgtEl>
                                        <p:attrNameLst>
                                          <p:attrName>style.visibility</p:attrName>
                                        </p:attrNameLst>
                                      </p:cBhvr>
                                      <p:to>
                                        <p:strVal val="visible"/>
                                      </p:to>
                                    </p:set>
                                    <p:animEffect transition="in" filter="fade">
                                      <p:cBhvr>
                                        <p:cTn id="15" dur="500"/>
                                        <p:tgtEl>
                                          <p:spTgt spid="4">
                                            <p:graphicEl>
                                              <a:dgm id="{5F4C7F11-AED5-46C4-98EE-6C29D5DCF953}"/>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1792591A-C994-4F89-9A1D-E16B3652FD66}"/>
                                            </p:graphicEl>
                                          </p:spTgt>
                                        </p:tgtEl>
                                        <p:attrNameLst>
                                          <p:attrName>style.visibility</p:attrName>
                                        </p:attrNameLst>
                                      </p:cBhvr>
                                      <p:to>
                                        <p:strVal val="visible"/>
                                      </p:to>
                                    </p:set>
                                    <p:animEffect transition="in" filter="fade">
                                      <p:cBhvr>
                                        <p:cTn id="18" dur="500"/>
                                        <p:tgtEl>
                                          <p:spTgt spid="4">
                                            <p:graphicEl>
                                              <a:dgm id="{1792591A-C994-4F89-9A1D-E16B3652FD6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6CCAD0C6-1F03-4942-B45B-46D9AC9F118C}"/>
                                            </p:graphicEl>
                                          </p:spTgt>
                                        </p:tgtEl>
                                        <p:attrNameLst>
                                          <p:attrName>style.visibility</p:attrName>
                                        </p:attrNameLst>
                                      </p:cBhvr>
                                      <p:to>
                                        <p:strVal val="visible"/>
                                      </p:to>
                                    </p:set>
                                    <p:animEffect transition="in" filter="fade">
                                      <p:cBhvr>
                                        <p:cTn id="23" dur="500"/>
                                        <p:tgtEl>
                                          <p:spTgt spid="4">
                                            <p:graphicEl>
                                              <a:dgm id="{6CCAD0C6-1F03-4942-B45B-46D9AC9F118C}"/>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81D17681-5AB3-4B05-9B97-BA55D23EB7DD}"/>
                                            </p:graphicEl>
                                          </p:spTgt>
                                        </p:tgtEl>
                                        <p:attrNameLst>
                                          <p:attrName>style.visibility</p:attrName>
                                        </p:attrNameLst>
                                      </p:cBhvr>
                                      <p:to>
                                        <p:strVal val="visible"/>
                                      </p:to>
                                    </p:set>
                                    <p:animEffect transition="in" filter="fade">
                                      <p:cBhvr>
                                        <p:cTn id="26" dur="500"/>
                                        <p:tgtEl>
                                          <p:spTgt spid="4">
                                            <p:graphicEl>
                                              <a:dgm id="{81D17681-5AB3-4B05-9B97-BA55D23EB7DD}"/>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43C2C971-419D-40FB-940C-5F1DE174C35E}"/>
                                            </p:graphicEl>
                                          </p:spTgt>
                                        </p:tgtEl>
                                        <p:attrNameLst>
                                          <p:attrName>style.visibility</p:attrName>
                                        </p:attrNameLst>
                                      </p:cBhvr>
                                      <p:to>
                                        <p:strVal val="visible"/>
                                      </p:to>
                                    </p:set>
                                    <p:animEffect transition="in" filter="fade">
                                      <p:cBhvr>
                                        <p:cTn id="31" dur="500"/>
                                        <p:tgtEl>
                                          <p:spTgt spid="4">
                                            <p:graphicEl>
                                              <a:dgm id="{43C2C971-419D-40FB-940C-5F1DE174C35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5E0A983C-2506-412C-BAD4-B3AA07D7F64F}"/>
                                            </p:graphicEl>
                                          </p:spTgt>
                                        </p:tgtEl>
                                        <p:attrNameLst>
                                          <p:attrName>style.visibility</p:attrName>
                                        </p:attrNameLst>
                                      </p:cBhvr>
                                      <p:to>
                                        <p:strVal val="visible"/>
                                      </p:to>
                                    </p:set>
                                    <p:animEffect transition="in" filter="fade">
                                      <p:cBhvr>
                                        <p:cTn id="34" dur="500"/>
                                        <p:tgtEl>
                                          <p:spTgt spid="4">
                                            <p:graphicEl>
                                              <a:dgm id="{5E0A983C-2506-412C-BAD4-B3AA07D7F64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7563D0-87FF-45B9-8982-5DD9291E9572}"/>
              </a:ext>
            </a:extLst>
          </p:cNvPr>
          <p:cNvSpPr>
            <a:spLocks noGrp="1"/>
          </p:cNvSpPr>
          <p:nvPr>
            <p:ph type="title"/>
          </p:nvPr>
        </p:nvSpPr>
        <p:spPr/>
        <p:txBody>
          <a:bodyPr/>
          <a:lstStyle/>
          <a:p>
            <a:r>
              <a:rPr lang="it-IT" dirty="0"/>
              <a:t>Ostacoli culturali</a:t>
            </a:r>
          </a:p>
        </p:txBody>
      </p:sp>
      <p:graphicFrame>
        <p:nvGraphicFramePr>
          <p:cNvPr id="4" name="Segnaposto contenuto 3">
            <a:extLst>
              <a:ext uri="{FF2B5EF4-FFF2-40B4-BE49-F238E27FC236}">
                <a16:creationId xmlns:a16="http://schemas.microsoft.com/office/drawing/2014/main" id="{0B613C52-6B22-41E7-9FC9-478A1185D91D}"/>
              </a:ext>
            </a:extLst>
          </p:cNvPr>
          <p:cNvGraphicFramePr>
            <a:graphicFrameLocks noGrp="1"/>
          </p:cNvGraphicFramePr>
          <p:nvPr>
            <p:ph idx="1"/>
            <p:extLst>
              <p:ext uri="{D42A27DB-BD31-4B8C-83A1-F6EECF244321}">
                <p14:modId xmlns:p14="http://schemas.microsoft.com/office/powerpoint/2010/main" val="2147562043"/>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44A107B5-9953-4886-8B5C-6F9EB478AA43}"/>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85B46FBB-4BC7-4654-92C5-99A3099BA437}"/>
              </a:ext>
            </a:extLst>
          </p:cNvPr>
          <p:cNvSpPr>
            <a:spLocks noGrp="1"/>
          </p:cNvSpPr>
          <p:nvPr>
            <p:ph type="sldNum" sz="quarter" idx="12"/>
          </p:nvPr>
        </p:nvSpPr>
        <p:spPr/>
        <p:txBody>
          <a:bodyPr/>
          <a:lstStyle/>
          <a:p>
            <a:fld id="{4FAB73BC-B049-4115-A692-8D63A059BFB8}" type="slidenum">
              <a:rPr lang="en-US" smtClean="0"/>
              <a:t>45</a:t>
            </a:fld>
            <a:endParaRPr lang="en-US" dirty="0"/>
          </a:p>
        </p:txBody>
      </p:sp>
    </p:spTree>
    <p:extLst>
      <p:ext uri="{BB962C8B-B14F-4D97-AF65-F5344CB8AC3E}">
        <p14:creationId xmlns:p14="http://schemas.microsoft.com/office/powerpoint/2010/main" val="284954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343503B2-B2FE-4E59-9042-6F3ED9E0FDD5}"/>
                                            </p:graphicEl>
                                          </p:spTgt>
                                        </p:tgtEl>
                                        <p:attrNameLst>
                                          <p:attrName>style.visibility</p:attrName>
                                        </p:attrNameLst>
                                      </p:cBhvr>
                                      <p:to>
                                        <p:strVal val="visible"/>
                                      </p:to>
                                    </p:set>
                                    <p:animEffect transition="in" filter="fade">
                                      <p:cBhvr>
                                        <p:cTn id="7" dur="500"/>
                                        <p:tgtEl>
                                          <p:spTgt spid="4">
                                            <p:graphicEl>
                                              <a:dgm id="{343503B2-B2FE-4E59-9042-6F3ED9E0FDD5}"/>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62A203A8-F52F-41E0-9F5B-3BAD02C053E2}"/>
                                            </p:graphicEl>
                                          </p:spTgt>
                                        </p:tgtEl>
                                        <p:attrNameLst>
                                          <p:attrName>style.visibility</p:attrName>
                                        </p:attrNameLst>
                                      </p:cBhvr>
                                      <p:to>
                                        <p:strVal val="visible"/>
                                      </p:to>
                                    </p:set>
                                    <p:animEffect transition="in" filter="fade">
                                      <p:cBhvr>
                                        <p:cTn id="10" dur="500"/>
                                        <p:tgtEl>
                                          <p:spTgt spid="4">
                                            <p:graphicEl>
                                              <a:dgm id="{62A203A8-F52F-41E0-9F5B-3BAD02C053E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4A01489E-8A84-40FB-96FE-29B692F3E586}"/>
                                            </p:graphicEl>
                                          </p:spTgt>
                                        </p:tgtEl>
                                        <p:attrNameLst>
                                          <p:attrName>style.visibility</p:attrName>
                                        </p:attrNameLst>
                                      </p:cBhvr>
                                      <p:to>
                                        <p:strVal val="visible"/>
                                      </p:to>
                                    </p:set>
                                    <p:animEffect transition="in" filter="fade">
                                      <p:cBhvr>
                                        <p:cTn id="15" dur="500"/>
                                        <p:tgtEl>
                                          <p:spTgt spid="4">
                                            <p:graphicEl>
                                              <a:dgm id="{4A01489E-8A84-40FB-96FE-29B692F3E586}"/>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644BA07A-C869-4877-A5BB-E431BD09C3EF}"/>
                                            </p:graphicEl>
                                          </p:spTgt>
                                        </p:tgtEl>
                                        <p:attrNameLst>
                                          <p:attrName>style.visibility</p:attrName>
                                        </p:attrNameLst>
                                      </p:cBhvr>
                                      <p:to>
                                        <p:strVal val="visible"/>
                                      </p:to>
                                    </p:set>
                                    <p:animEffect transition="in" filter="fade">
                                      <p:cBhvr>
                                        <p:cTn id="18" dur="500"/>
                                        <p:tgtEl>
                                          <p:spTgt spid="4">
                                            <p:graphicEl>
                                              <a:dgm id="{644BA07A-C869-4877-A5BB-E431BD09C3EF}"/>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729C89B7-BDB4-487F-A6AC-BD42230870E9}"/>
                                            </p:graphicEl>
                                          </p:spTgt>
                                        </p:tgtEl>
                                        <p:attrNameLst>
                                          <p:attrName>style.visibility</p:attrName>
                                        </p:attrNameLst>
                                      </p:cBhvr>
                                      <p:to>
                                        <p:strVal val="visible"/>
                                      </p:to>
                                    </p:set>
                                    <p:animEffect transition="in" filter="fade">
                                      <p:cBhvr>
                                        <p:cTn id="23" dur="500"/>
                                        <p:tgtEl>
                                          <p:spTgt spid="4">
                                            <p:graphicEl>
                                              <a:dgm id="{729C89B7-BDB4-487F-A6AC-BD42230870E9}"/>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707C3F93-2C8D-4EC9-A02F-F261C4C8F8D0}"/>
                                            </p:graphicEl>
                                          </p:spTgt>
                                        </p:tgtEl>
                                        <p:attrNameLst>
                                          <p:attrName>style.visibility</p:attrName>
                                        </p:attrNameLst>
                                      </p:cBhvr>
                                      <p:to>
                                        <p:strVal val="visible"/>
                                      </p:to>
                                    </p:set>
                                    <p:animEffect transition="in" filter="fade">
                                      <p:cBhvr>
                                        <p:cTn id="26" dur="500"/>
                                        <p:tgtEl>
                                          <p:spTgt spid="4">
                                            <p:graphicEl>
                                              <a:dgm id="{707C3F93-2C8D-4EC9-A02F-F261C4C8F8D0}"/>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2EDAFE1E-FFC1-41D0-B832-9E93B50DEE46}"/>
                                            </p:graphicEl>
                                          </p:spTgt>
                                        </p:tgtEl>
                                        <p:attrNameLst>
                                          <p:attrName>style.visibility</p:attrName>
                                        </p:attrNameLst>
                                      </p:cBhvr>
                                      <p:to>
                                        <p:strVal val="visible"/>
                                      </p:to>
                                    </p:set>
                                    <p:animEffect transition="in" filter="fade">
                                      <p:cBhvr>
                                        <p:cTn id="31" dur="500"/>
                                        <p:tgtEl>
                                          <p:spTgt spid="4">
                                            <p:graphicEl>
                                              <a:dgm id="{2EDAFE1E-FFC1-41D0-B832-9E93B50DEE4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EC48A008-20A3-42DD-9D20-6414151F61A0}"/>
                                            </p:graphicEl>
                                          </p:spTgt>
                                        </p:tgtEl>
                                        <p:attrNameLst>
                                          <p:attrName>style.visibility</p:attrName>
                                        </p:attrNameLst>
                                      </p:cBhvr>
                                      <p:to>
                                        <p:strVal val="visible"/>
                                      </p:to>
                                    </p:set>
                                    <p:animEffect transition="in" filter="fade">
                                      <p:cBhvr>
                                        <p:cTn id="34" dur="500"/>
                                        <p:tgtEl>
                                          <p:spTgt spid="4">
                                            <p:graphicEl>
                                              <a:dgm id="{EC48A008-20A3-42DD-9D20-6414151F61A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260135-A576-440F-8A03-EC9DE32C7335}"/>
              </a:ext>
            </a:extLst>
          </p:cNvPr>
          <p:cNvSpPr>
            <a:spLocks noGrp="1"/>
          </p:cNvSpPr>
          <p:nvPr>
            <p:ph type="title"/>
          </p:nvPr>
        </p:nvSpPr>
        <p:spPr/>
        <p:txBody>
          <a:bodyPr/>
          <a:lstStyle/>
          <a:p>
            <a:r>
              <a:rPr lang="it-IT" dirty="0"/>
              <a:t>Ostacoli percettivi</a:t>
            </a:r>
          </a:p>
        </p:txBody>
      </p:sp>
      <p:graphicFrame>
        <p:nvGraphicFramePr>
          <p:cNvPr id="4" name="Segnaposto contenuto 3">
            <a:extLst>
              <a:ext uri="{FF2B5EF4-FFF2-40B4-BE49-F238E27FC236}">
                <a16:creationId xmlns:a16="http://schemas.microsoft.com/office/drawing/2014/main" id="{C3F4DEF6-4506-4744-A77F-44B583AE4D04}"/>
              </a:ext>
            </a:extLst>
          </p:cNvPr>
          <p:cNvGraphicFramePr>
            <a:graphicFrameLocks noGrp="1"/>
          </p:cNvGraphicFramePr>
          <p:nvPr>
            <p:ph idx="1"/>
            <p:extLst>
              <p:ext uri="{D42A27DB-BD31-4B8C-83A1-F6EECF244321}">
                <p14:modId xmlns:p14="http://schemas.microsoft.com/office/powerpoint/2010/main" val="2700900908"/>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04EE387C-A5B3-42BE-89D2-CA6FE4C67588}"/>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0C7853A5-8954-4678-BABD-EB17CCB4550C}"/>
              </a:ext>
            </a:extLst>
          </p:cNvPr>
          <p:cNvSpPr>
            <a:spLocks noGrp="1"/>
          </p:cNvSpPr>
          <p:nvPr>
            <p:ph type="sldNum" sz="quarter" idx="12"/>
          </p:nvPr>
        </p:nvSpPr>
        <p:spPr/>
        <p:txBody>
          <a:bodyPr/>
          <a:lstStyle/>
          <a:p>
            <a:fld id="{4FAB73BC-B049-4115-A692-8D63A059BFB8}" type="slidenum">
              <a:rPr lang="en-US" smtClean="0"/>
              <a:t>46</a:t>
            </a:fld>
            <a:endParaRPr lang="en-US" dirty="0"/>
          </a:p>
        </p:txBody>
      </p:sp>
    </p:spTree>
    <p:extLst>
      <p:ext uri="{BB962C8B-B14F-4D97-AF65-F5344CB8AC3E}">
        <p14:creationId xmlns:p14="http://schemas.microsoft.com/office/powerpoint/2010/main" val="21775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1D49C24-3BDC-4852-98B1-F7594AB28E6A}"/>
                                            </p:graphicEl>
                                          </p:spTgt>
                                        </p:tgtEl>
                                        <p:attrNameLst>
                                          <p:attrName>style.visibility</p:attrName>
                                        </p:attrNameLst>
                                      </p:cBhvr>
                                      <p:to>
                                        <p:strVal val="visible"/>
                                      </p:to>
                                    </p:set>
                                    <p:animEffect transition="in" filter="fade">
                                      <p:cBhvr>
                                        <p:cTn id="7" dur="500"/>
                                        <p:tgtEl>
                                          <p:spTgt spid="4">
                                            <p:graphicEl>
                                              <a:dgm id="{81D49C24-3BDC-4852-98B1-F7594AB28E6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D6BAE9B4-365A-41D7-ADD4-CD21E5277884}"/>
                                            </p:graphicEl>
                                          </p:spTgt>
                                        </p:tgtEl>
                                        <p:attrNameLst>
                                          <p:attrName>style.visibility</p:attrName>
                                        </p:attrNameLst>
                                      </p:cBhvr>
                                      <p:to>
                                        <p:strVal val="visible"/>
                                      </p:to>
                                    </p:set>
                                    <p:animEffect transition="in" filter="fade">
                                      <p:cBhvr>
                                        <p:cTn id="10" dur="500"/>
                                        <p:tgtEl>
                                          <p:spTgt spid="4">
                                            <p:graphicEl>
                                              <a:dgm id="{D6BAE9B4-365A-41D7-ADD4-CD21E5277884}"/>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9B4C3512-812D-42EE-92A3-0203AA66BA03}"/>
                                            </p:graphicEl>
                                          </p:spTgt>
                                        </p:tgtEl>
                                        <p:attrNameLst>
                                          <p:attrName>style.visibility</p:attrName>
                                        </p:attrNameLst>
                                      </p:cBhvr>
                                      <p:to>
                                        <p:strVal val="visible"/>
                                      </p:to>
                                    </p:set>
                                    <p:animEffect transition="in" filter="fade">
                                      <p:cBhvr>
                                        <p:cTn id="15" dur="500"/>
                                        <p:tgtEl>
                                          <p:spTgt spid="4">
                                            <p:graphicEl>
                                              <a:dgm id="{9B4C3512-812D-42EE-92A3-0203AA66BA03}"/>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80CC13EA-C9F5-472C-804E-E1DF1DDD0BAF}"/>
                                            </p:graphicEl>
                                          </p:spTgt>
                                        </p:tgtEl>
                                        <p:attrNameLst>
                                          <p:attrName>style.visibility</p:attrName>
                                        </p:attrNameLst>
                                      </p:cBhvr>
                                      <p:to>
                                        <p:strVal val="visible"/>
                                      </p:to>
                                    </p:set>
                                    <p:animEffect transition="in" filter="fade">
                                      <p:cBhvr>
                                        <p:cTn id="18" dur="500"/>
                                        <p:tgtEl>
                                          <p:spTgt spid="4">
                                            <p:graphicEl>
                                              <a:dgm id="{80CC13EA-C9F5-472C-804E-E1DF1DDD0BAF}"/>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F6923658-1D1F-4F00-A44B-B96E43D638E0}"/>
                                            </p:graphicEl>
                                          </p:spTgt>
                                        </p:tgtEl>
                                        <p:attrNameLst>
                                          <p:attrName>style.visibility</p:attrName>
                                        </p:attrNameLst>
                                      </p:cBhvr>
                                      <p:to>
                                        <p:strVal val="visible"/>
                                      </p:to>
                                    </p:set>
                                    <p:animEffect transition="in" filter="fade">
                                      <p:cBhvr>
                                        <p:cTn id="23" dur="500"/>
                                        <p:tgtEl>
                                          <p:spTgt spid="4">
                                            <p:graphicEl>
                                              <a:dgm id="{F6923658-1D1F-4F00-A44B-B96E43D638E0}"/>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717A49D3-C793-4230-AE74-5F26631C0979}"/>
                                            </p:graphicEl>
                                          </p:spTgt>
                                        </p:tgtEl>
                                        <p:attrNameLst>
                                          <p:attrName>style.visibility</p:attrName>
                                        </p:attrNameLst>
                                      </p:cBhvr>
                                      <p:to>
                                        <p:strVal val="visible"/>
                                      </p:to>
                                    </p:set>
                                    <p:animEffect transition="in" filter="fade">
                                      <p:cBhvr>
                                        <p:cTn id="26" dur="500"/>
                                        <p:tgtEl>
                                          <p:spTgt spid="4">
                                            <p:graphicEl>
                                              <a:dgm id="{717A49D3-C793-4230-AE74-5F26631C0979}"/>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2932BBCF-A88B-450B-A366-75D03AF9B9DB}"/>
                                            </p:graphicEl>
                                          </p:spTgt>
                                        </p:tgtEl>
                                        <p:attrNameLst>
                                          <p:attrName>style.visibility</p:attrName>
                                        </p:attrNameLst>
                                      </p:cBhvr>
                                      <p:to>
                                        <p:strVal val="visible"/>
                                      </p:to>
                                    </p:set>
                                    <p:animEffect transition="in" filter="fade">
                                      <p:cBhvr>
                                        <p:cTn id="31" dur="500"/>
                                        <p:tgtEl>
                                          <p:spTgt spid="4">
                                            <p:graphicEl>
                                              <a:dgm id="{2932BBCF-A88B-450B-A366-75D03AF9B9DB}"/>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1A1FFE75-2406-4686-BDE4-ED55C4274EE2}"/>
                                            </p:graphicEl>
                                          </p:spTgt>
                                        </p:tgtEl>
                                        <p:attrNameLst>
                                          <p:attrName>style.visibility</p:attrName>
                                        </p:attrNameLst>
                                      </p:cBhvr>
                                      <p:to>
                                        <p:strVal val="visible"/>
                                      </p:to>
                                    </p:set>
                                    <p:animEffect transition="in" filter="fade">
                                      <p:cBhvr>
                                        <p:cTn id="34" dur="500"/>
                                        <p:tgtEl>
                                          <p:spTgt spid="4">
                                            <p:graphicEl>
                                              <a:dgm id="{1A1FFE75-2406-4686-BDE4-ED55C4274EE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6A553-748C-44D9-84E4-AADAB63706DC}"/>
              </a:ext>
            </a:extLst>
          </p:cNvPr>
          <p:cNvSpPr>
            <a:spLocks noGrp="1"/>
          </p:cNvSpPr>
          <p:nvPr>
            <p:ph type="title"/>
          </p:nvPr>
        </p:nvSpPr>
        <p:spPr/>
        <p:txBody>
          <a:bodyPr/>
          <a:lstStyle/>
          <a:p>
            <a:r>
              <a:rPr lang="it-IT" dirty="0"/>
              <a:t>Barriere alla creatività</a:t>
            </a:r>
          </a:p>
        </p:txBody>
      </p:sp>
      <p:graphicFrame>
        <p:nvGraphicFramePr>
          <p:cNvPr id="4" name="Segnaposto contenuto 3">
            <a:extLst>
              <a:ext uri="{FF2B5EF4-FFF2-40B4-BE49-F238E27FC236}">
                <a16:creationId xmlns:a16="http://schemas.microsoft.com/office/drawing/2014/main" id="{82C4F752-D317-48D1-BCEC-C653277E632B}"/>
              </a:ext>
            </a:extLst>
          </p:cNvPr>
          <p:cNvGraphicFramePr>
            <a:graphicFrameLocks noGrp="1"/>
          </p:cNvGraphicFramePr>
          <p:nvPr>
            <p:ph idx="1"/>
            <p:extLst>
              <p:ext uri="{D42A27DB-BD31-4B8C-83A1-F6EECF244321}">
                <p14:modId xmlns:p14="http://schemas.microsoft.com/office/powerpoint/2010/main" val="71342533"/>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B8E5C837-F209-4F41-B5C0-444C30031BF7}"/>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1AF49F14-9172-47AE-BA52-D4F28AB07D62}"/>
              </a:ext>
            </a:extLst>
          </p:cNvPr>
          <p:cNvSpPr>
            <a:spLocks noGrp="1"/>
          </p:cNvSpPr>
          <p:nvPr>
            <p:ph type="sldNum" sz="quarter" idx="12"/>
          </p:nvPr>
        </p:nvSpPr>
        <p:spPr/>
        <p:txBody>
          <a:bodyPr/>
          <a:lstStyle/>
          <a:p>
            <a:fld id="{4FAB73BC-B049-4115-A692-8D63A059BFB8}" type="slidenum">
              <a:rPr lang="en-US" smtClean="0"/>
              <a:t>47</a:t>
            </a:fld>
            <a:endParaRPr lang="en-US" dirty="0"/>
          </a:p>
        </p:txBody>
      </p:sp>
    </p:spTree>
    <p:extLst>
      <p:ext uri="{BB962C8B-B14F-4D97-AF65-F5344CB8AC3E}">
        <p14:creationId xmlns:p14="http://schemas.microsoft.com/office/powerpoint/2010/main" val="277788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4D268F45-9746-4A20-80CA-C898A42180C0}"/>
                                            </p:graphicEl>
                                          </p:spTgt>
                                        </p:tgtEl>
                                        <p:attrNameLst>
                                          <p:attrName>style.visibility</p:attrName>
                                        </p:attrNameLst>
                                      </p:cBhvr>
                                      <p:to>
                                        <p:strVal val="visible"/>
                                      </p:to>
                                    </p:set>
                                    <p:animEffect transition="in" filter="fade">
                                      <p:cBhvr>
                                        <p:cTn id="7" dur="500"/>
                                        <p:tgtEl>
                                          <p:spTgt spid="4">
                                            <p:graphicEl>
                                              <a:dgm id="{4D268F45-9746-4A20-80CA-C898A42180C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D56F828A-4152-4FCB-BFFE-75E689266440}"/>
                                            </p:graphicEl>
                                          </p:spTgt>
                                        </p:tgtEl>
                                        <p:attrNameLst>
                                          <p:attrName>style.visibility</p:attrName>
                                        </p:attrNameLst>
                                      </p:cBhvr>
                                      <p:to>
                                        <p:strVal val="visible"/>
                                      </p:to>
                                    </p:set>
                                    <p:animEffect transition="in" filter="fade">
                                      <p:cBhvr>
                                        <p:cTn id="10" dur="500"/>
                                        <p:tgtEl>
                                          <p:spTgt spid="4">
                                            <p:graphicEl>
                                              <a:dgm id="{D56F828A-4152-4FCB-BFFE-75E689266440}"/>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965533B4-6BE3-42B4-ADE9-2BE708EC30DB}"/>
                                            </p:graphicEl>
                                          </p:spTgt>
                                        </p:tgtEl>
                                        <p:attrNameLst>
                                          <p:attrName>style.visibility</p:attrName>
                                        </p:attrNameLst>
                                      </p:cBhvr>
                                      <p:to>
                                        <p:strVal val="visible"/>
                                      </p:to>
                                    </p:set>
                                    <p:animEffect transition="in" filter="fade">
                                      <p:cBhvr>
                                        <p:cTn id="15" dur="500"/>
                                        <p:tgtEl>
                                          <p:spTgt spid="4">
                                            <p:graphicEl>
                                              <a:dgm id="{965533B4-6BE3-42B4-ADE9-2BE708EC30DB}"/>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0A218D12-483D-478B-AEE8-7B877D3298AB}"/>
                                            </p:graphicEl>
                                          </p:spTgt>
                                        </p:tgtEl>
                                        <p:attrNameLst>
                                          <p:attrName>style.visibility</p:attrName>
                                        </p:attrNameLst>
                                      </p:cBhvr>
                                      <p:to>
                                        <p:strVal val="visible"/>
                                      </p:to>
                                    </p:set>
                                    <p:animEffect transition="in" filter="fade">
                                      <p:cBhvr>
                                        <p:cTn id="18" dur="500"/>
                                        <p:tgtEl>
                                          <p:spTgt spid="4">
                                            <p:graphicEl>
                                              <a:dgm id="{0A218D12-483D-478B-AEE8-7B877D3298AB}"/>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70D5A2E3-A751-4796-BCCF-1AB7760F98F1}"/>
                                            </p:graphicEl>
                                          </p:spTgt>
                                        </p:tgtEl>
                                        <p:attrNameLst>
                                          <p:attrName>style.visibility</p:attrName>
                                        </p:attrNameLst>
                                      </p:cBhvr>
                                      <p:to>
                                        <p:strVal val="visible"/>
                                      </p:to>
                                    </p:set>
                                    <p:animEffect transition="in" filter="fade">
                                      <p:cBhvr>
                                        <p:cTn id="23" dur="500"/>
                                        <p:tgtEl>
                                          <p:spTgt spid="4">
                                            <p:graphicEl>
                                              <a:dgm id="{70D5A2E3-A751-4796-BCCF-1AB7760F98F1}"/>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F2A0E501-4C29-46F4-A89A-BE68279E473B}"/>
                                            </p:graphicEl>
                                          </p:spTgt>
                                        </p:tgtEl>
                                        <p:attrNameLst>
                                          <p:attrName>style.visibility</p:attrName>
                                        </p:attrNameLst>
                                      </p:cBhvr>
                                      <p:to>
                                        <p:strVal val="visible"/>
                                      </p:to>
                                    </p:set>
                                    <p:animEffect transition="in" filter="fade">
                                      <p:cBhvr>
                                        <p:cTn id="26" dur="500"/>
                                        <p:tgtEl>
                                          <p:spTgt spid="4">
                                            <p:graphicEl>
                                              <a:dgm id="{F2A0E501-4C29-46F4-A89A-BE68279E473B}"/>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953E1AB2-EB68-4783-AA96-08E3250CFC77}"/>
                                            </p:graphicEl>
                                          </p:spTgt>
                                        </p:tgtEl>
                                        <p:attrNameLst>
                                          <p:attrName>style.visibility</p:attrName>
                                        </p:attrNameLst>
                                      </p:cBhvr>
                                      <p:to>
                                        <p:strVal val="visible"/>
                                      </p:to>
                                    </p:set>
                                    <p:animEffect transition="in" filter="fade">
                                      <p:cBhvr>
                                        <p:cTn id="31" dur="500"/>
                                        <p:tgtEl>
                                          <p:spTgt spid="4">
                                            <p:graphicEl>
                                              <a:dgm id="{953E1AB2-EB68-4783-AA96-08E3250CFC77}"/>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F4B4C4C6-8F51-4E06-8959-02CEB5C94CC0}"/>
                                            </p:graphicEl>
                                          </p:spTgt>
                                        </p:tgtEl>
                                        <p:attrNameLst>
                                          <p:attrName>style.visibility</p:attrName>
                                        </p:attrNameLst>
                                      </p:cBhvr>
                                      <p:to>
                                        <p:strVal val="visible"/>
                                      </p:to>
                                    </p:set>
                                    <p:animEffect transition="in" filter="fade">
                                      <p:cBhvr>
                                        <p:cTn id="34" dur="500"/>
                                        <p:tgtEl>
                                          <p:spTgt spid="4">
                                            <p:graphicEl>
                                              <a:dgm id="{F4B4C4C6-8F51-4E06-8959-02CEB5C94CC0}"/>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graphicEl>
                                              <a:dgm id="{AAF879B8-8A30-4583-8D7D-90930CF38198}"/>
                                            </p:graphicEl>
                                          </p:spTgt>
                                        </p:tgtEl>
                                        <p:attrNameLst>
                                          <p:attrName>style.visibility</p:attrName>
                                        </p:attrNameLst>
                                      </p:cBhvr>
                                      <p:to>
                                        <p:strVal val="visible"/>
                                      </p:to>
                                    </p:set>
                                    <p:animEffect transition="in" filter="fade">
                                      <p:cBhvr>
                                        <p:cTn id="39" dur="500"/>
                                        <p:tgtEl>
                                          <p:spTgt spid="4">
                                            <p:graphicEl>
                                              <a:dgm id="{AAF879B8-8A30-4583-8D7D-90930CF38198}"/>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graphicEl>
                                              <a:dgm id="{5B78BA7B-8DC8-460A-AC3E-F28255BC4191}"/>
                                            </p:graphicEl>
                                          </p:spTgt>
                                        </p:tgtEl>
                                        <p:attrNameLst>
                                          <p:attrName>style.visibility</p:attrName>
                                        </p:attrNameLst>
                                      </p:cBhvr>
                                      <p:to>
                                        <p:strVal val="visible"/>
                                      </p:to>
                                    </p:set>
                                    <p:animEffect transition="in" filter="fade">
                                      <p:cBhvr>
                                        <p:cTn id="42" dur="500"/>
                                        <p:tgtEl>
                                          <p:spTgt spid="4">
                                            <p:graphicEl>
                                              <a:dgm id="{5B78BA7B-8DC8-460A-AC3E-F28255BC4191}"/>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graphicEl>
                                              <a:dgm id="{4AFF9773-38CB-46D3-BB2A-4F83BC76F7D7}"/>
                                            </p:graphicEl>
                                          </p:spTgt>
                                        </p:tgtEl>
                                        <p:attrNameLst>
                                          <p:attrName>style.visibility</p:attrName>
                                        </p:attrNameLst>
                                      </p:cBhvr>
                                      <p:to>
                                        <p:strVal val="visible"/>
                                      </p:to>
                                    </p:set>
                                    <p:animEffect transition="in" filter="fade">
                                      <p:cBhvr>
                                        <p:cTn id="47" dur="500"/>
                                        <p:tgtEl>
                                          <p:spTgt spid="4">
                                            <p:graphicEl>
                                              <a:dgm id="{4AFF9773-38CB-46D3-BB2A-4F83BC76F7D7}"/>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graphicEl>
                                              <a:dgm id="{C85E6F26-9DEB-4CF8-AD78-6BD60D52FB4A}"/>
                                            </p:graphicEl>
                                          </p:spTgt>
                                        </p:tgtEl>
                                        <p:attrNameLst>
                                          <p:attrName>style.visibility</p:attrName>
                                        </p:attrNameLst>
                                      </p:cBhvr>
                                      <p:to>
                                        <p:strVal val="visible"/>
                                      </p:to>
                                    </p:set>
                                    <p:animEffect transition="in" filter="fade">
                                      <p:cBhvr>
                                        <p:cTn id="50" dur="500"/>
                                        <p:tgtEl>
                                          <p:spTgt spid="4">
                                            <p:graphicEl>
                                              <a:dgm id="{C85E6F26-9DEB-4CF8-AD78-6BD60D52FB4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E99768-7527-4F1F-B720-49CDB5909842}"/>
              </a:ext>
            </a:extLst>
          </p:cNvPr>
          <p:cNvSpPr>
            <a:spLocks noGrp="1"/>
          </p:cNvSpPr>
          <p:nvPr>
            <p:ph type="title"/>
          </p:nvPr>
        </p:nvSpPr>
        <p:spPr/>
        <p:txBody>
          <a:bodyPr/>
          <a:lstStyle/>
          <a:p>
            <a:r>
              <a:rPr lang="it-IT" dirty="0"/>
              <a:t>Blocchi mentali</a:t>
            </a:r>
          </a:p>
        </p:txBody>
      </p:sp>
      <p:graphicFrame>
        <p:nvGraphicFramePr>
          <p:cNvPr id="4" name="Segnaposto contenuto 3">
            <a:extLst>
              <a:ext uri="{FF2B5EF4-FFF2-40B4-BE49-F238E27FC236}">
                <a16:creationId xmlns:a16="http://schemas.microsoft.com/office/drawing/2014/main" id="{3DCF09B7-8755-4AC9-B736-8A8DB1697EAE}"/>
              </a:ext>
            </a:extLst>
          </p:cNvPr>
          <p:cNvGraphicFramePr>
            <a:graphicFrameLocks noGrp="1"/>
          </p:cNvGraphicFramePr>
          <p:nvPr>
            <p:ph idx="1"/>
            <p:extLst>
              <p:ext uri="{D42A27DB-BD31-4B8C-83A1-F6EECF244321}">
                <p14:modId xmlns:p14="http://schemas.microsoft.com/office/powerpoint/2010/main" val="3494107174"/>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CAC15D65-FC80-463D-AC92-7D6FC9F37B0E}"/>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4FC9B6FA-398F-4D05-8060-99A09370FAE6}"/>
              </a:ext>
            </a:extLst>
          </p:cNvPr>
          <p:cNvSpPr>
            <a:spLocks noGrp="1"/>
          </p:cNvSpPr>
          <p:nvPr>
            <p:ph type="sldNum" sz="quarter" idx="12"/>
          </p:nvPr>
        </p:nvSpPr>
        <p:spPr/>
        <p:txBody>
          <a:bodyPr/>
          <a:lstStyle/>
          <a:p>
            <a:fld id="{4FAB73BC-B049-4115-A692-8D63A059BFB8}" type="slidenum">
              <a:rPr lang="en-US" smtClean="0"/>
              <a:t>48</a:t>
            </a:fld>
            <a:endParaRPr lang="en-US" dirty="0"/>
          </a:p>
        </p:txBody>
      </p:sp>
    </p:spTree>
    <p:extLst>
      <p:ext uri="{BB962C8B-B14F-4D97-AF65-F5344CB8AC3E}">
        <p14:creationId xmlns:p14="http://schemas.microsoft.com/office/powerpoint/2010/main" val="2564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2EDEFAA3-7959-4A36-BBC6-40F117034D28}"/>
                                            </p:graphicEl>
                                          </p:spTgt>
                                        </p:tgtEl>
                                        <p:attrNameLst>
                                          <p:attrName>style.visibility</p:attrName>
                                        </p:attrNameLst>
                                      </p:cBhvr>
                                      <p:to>
                                        <p:strVal val="visible"/>
                                      </p:to>
                                    </p:set>
                                    <p:animEffect transition="in" filter="fade">
                                      <p:cBhvr>
                                        <p:cTn id="7" dur="500"/>
                                        <p:tgtEl>
                                          <p:spTgt spid="4">
                                            <p:graphicEl>
                                              <a:dgm id="{2EDEFAA3-7959-4A36-BBC6-40F117034D2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8E24DCB8-C123-44BF-8A07-BA5F9E6A7A44}"/>
                                            </p:graphicEl>
                                          </p:spTgt>
                                        </p:tgtEl>
                                        <p:attrNameLst>
                                          <p:attrName>style.visibility</p:attrName>
                                        </p:attrNameLst>
                                      </p:cBhvr>
                                      <p:to>
                                        <p:strVal val="visible"/>
                                      </p:to>
                                    </p:set>
                                    <p:animEffect transition="in" filter="fade">
                                      <p:cBhvr>
                                        <p:cTn id="12" dur="500"/>
                                        <p:tgtEl>
                                          <p:spTgt spid="4">
                                            <p:graphicEl>
                                              <a:dgm id="{8E24DCB8-C123-44BF-8A07-BA5F9E6A7A4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3D0DDA5-ADAB-45C8-A443-E9EC154CAA2A}"/>
              </a:ext>
            </a:extLst>
          </p:cNvPr>
          <p:cNvPicPr preferRelativeResize="0">
            <a:picLocks/>
          </p:cNvPicPr>
          <p:nvPr/>
        </p:nvPicPr>
        <p:blipFill>
          <a:blip r:embed="rId2"/>
          <a:stretch>
            <a:fillRect/>
          </a:stretch>
        </p:blipFill>
        <p:spPr>
          <a:xfrm>
            <a:off x="0" y="1"/>
            <a:ext cx="12192000" cy="6858000"/>
          </a:xfrm>
          <a:prstGeom prst="rect">
            <a:avLst/>
          </a:prstGeom>
        </p:spPr>
      </p:pic>
      <p:sp>
        <p:nvSpPr>
          <p:cNvPr id="5" name="Segnaposto piè di pagina 4">
            <a:extLst>
              <a:ext uri="{FF2B5EF4-FFF2-40B4-BE49-F238E27FC236}">
                <a16:creationId xmlns:a16="http://schemas.microsoft.com/office/drawing/2014/main" id="{DA912F20-1688-4924-9615-A537C2695E01}"/>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B7D499EB-07AC-4DB1-9D20-F9BD32F5F281}"/>
              </a:ext>
            </a:extLst>
          </p:cNvPr>
          <p:cNvSpPr>
            <a:spLocks noGrp="1"/>
          </p:cNvSpPr>
          <p:nvPr>
            <p:ph type="sldNum" sz="quarter" idx="12"/>
          </p:nvPr>
        </p:nvSpPr>
        <p:spPr/>
        <p:txBody>
          <a:bodyPr/>
          <a:lstStyle/>
          <a:p>
            <a:fld id="{4FAB73BC-B049-4115-A692-8D63A059BFB8}" type="slidenum">
              <a:rPr lang="en-US" smtClean="0"/>
              <a:t>49</a:t>
            </a:fld>
            <a:endParaRPr lang="en-US" dirty="0"/>
          </a:p>
        </p:txBody>
      </p:sp>
    </p:spTree>
    <p:extLst>
      <p:ext uri="{BB962C8B-B14F-4D97-AF65-F5344CB8AC3E}">
        <p14:creationId xmlns:p14="http://schemas.microsoft.com/office/powerpoint/2010/main" val="96614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9EFE55D-5A0C-4E25-BD3E-D695604C4449}"/>
              </a:ext>
            </a:extLst>
          </p:cNvPr>
          <p:cNvSpPr>
            <a:spLocks noGrp="1"/>
          </p:cNvSpPr>
          <p:nvPr>
            <p:ph type="title"/>
          </p:nvPr>
        </p:nvSpPr>
        <p:spPr/>
        <p:txBody>
          <a:bodyPr/>
          <a:lstStyle/>
          <a:p>
            <a:r>
              <a:rPr lang="it-IT" dirty="0"/>
              <a:t>E tu quale scegli?</a:t>
            </a:r>
          </a:p>
        </p:txBody>
      </p:sp>
      <p:sp>
        <p:nvSpPr>
          <p:cNvPr id="5" name="Segnaposto testo 4">
            <a:extLst>
              <a:ext uri="{FF2B5EF4-FFF2-40B4-BE49-F238E27FC236}">
                <a16:creationId xmlns:a16="http://schemas.microsoft.com/office/drawing/2014/main" id="{79EE7B82-BA09-4A5C-A4EF-F263A42204E0}"/>
              </a:ext>
            </a:extLst>
          </p:cNvPr>
          <p:cNvSpPr>
            <a:spLocks noGrp="1"/>
          </p:cNvSpPr>
          <p:nvPr>
            <p:ph type="body" idx="1"/>
          </p:nvPr>
        </p:nvSpPr>
        <p:spPr/>
        <p:txBody>
          <a:bodyPr/>
          <a:lstStyle/>
          <a:p>
            <a:endParaRPr lang="it-IT"/>
          </a:p>
        </p:txBody>
      </p:sp>
      <p:sp>
        <p:nvSpPr>
          <p:cNvPr id="6" name="Segnaposto piè di pagina 5">
            <a:extLst>
              <a:ext uri="{FF2B5EF4-FFF2-40B4-BE49-F238E27FC236}">
                <a16:creationId xmlns:a16="http://schemas.microsoft.com/office/drawing/2014/main" id="{81E12F4F-0099-4D69-93A6-BFF2F4727021}"/>
              </a:ext>
            </a:extLst>
          </p:cNvPr>
          <p:cNvSpPr>
            <a:spLocks noGrp="1"/>
          </p:cNvSpPr>
          <p:nvPr>
            <p:ph type="ftr" sz="quarter" idx="11"/>
          </p:nvPr>
        </p:nvSpPr>
        <p:spPr/>
        <p:txBody>
          <a:bodyPr/>
          <a:lstStyle/>
          <a:p>
            <a:r>
              <a:rPr lang="en-US"/>
              <a:t>Problem Solving</a:t>
            </a:r>
            <a:endParaRPr lang="en-US" dirty="0"/>
          </a:p>
        </p:txBody>
      </p:sp>
      <p:sp>
        <p:nvSpPr>
          <p:cNvPr id="7" name="Segnaposto numero diapositiva 6">
            <a:extLst>
              <a:ext uri="{FF2B5EF4-FFF2-40B4-BE49-F238E27FC236}">
                <a16:creationId xmlns:a16="http://schemas.microsoft.com/office/drawing/2014/main" id="{9E36E7C0-F3B6-4C19-A974-2D72CC39F3EA}"/>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3666291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11102C46-63D7-4464-855B-E14A72F6498D}"/>
              </a:ext>
            </a:extLst>
          </p:cNvPr>
          <p:cNvSpPr>
            <a:spLocks noGrp="1"/>
          </p:cNvSpPr>
          <p:nvPr>
            <p:ph type="ftr" sz="quarter" idx="11"/>
          </p:nvPr>
        </p:nvSpPr>
        <p:spPr/>
        <p:txBody>
          <a:bodyPr/>
          <a:lstStyle/>
          <a:p>
            <a:r>
              <a:rPr lang="en-US"/>
              <a:t>Problem Solving</a:t>
            </a:r>
            <a:endParaRPr lang="en-US" dirty="0"/>
          </a:p>
        </p:txBody>
      </p:sp>
      <p:sp>
        <p:nvSpPr>
          <p:cNvPr id="4" name="Segnaposto numero diapositiva 3">
            <a:extLst>
              <a:ext uri="{FF2B5EF4-FFF2-40B4-BE49-F238E27FC236}">
                <a16:creationId xmlns:a16="http://schemas.microsoft.com/office/drawing/2014/main" id="{EEEBB979-5B14-4D25-9411-DE6A467B4C5F}"/>
              </a:ext>
            </a:extLst>
          </p:cNvPr>
          <p:cNvSpPr>
            <a:spLocks noGrp="1"/>
          </p:cNvSpPr>
          <p:nvPr>
            <p:ph type="sldNum" sz="quarter" idx="12"/>
          </p:nvPr>
        </p:nvSpPr>
        <p:spPr/>
        <p:txBody>
          <a:bodyPr/>
          <a:lstStyle/>
          <a:p>
            <a:fld id="{4FAB73BC-B049-4115-A692-8D63A059BFB8}" type="slidenum">
              <a:rPr lang="en-US" smtClean="0"/>
              <a:t>50</a:t>
            </a:fld>
            <a:endParaRPr lang="en-US" dirty="0"/>
          </a:p>
        </p:txBody>
      </p:sp>
      <p:pic>
        <p:nvPicPr>
          <p:cNvPr id="1028" name="Picture 4" descr="Risultati immagini per risolvere problema di lavoro">
            <a:extLst>
              <a:ext uri="{FF2B5EF4-FFF2-40B4-BE49-F238E27FC236}">
                <a16:creationId xmlns:a16="http://schemas.microsoft.com/office/drawing/2014/main" id="{4A6CEB15-11F4-4525-B9BC-F1E57D075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443" y="1027033"/>
            <a:ext cx="7059114" cy="480393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204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isultati immagini per the end">
            <a:extLst>
              <a:ext uri="{FF2B5EF4-FFF2-40B4-BE49-F238E27FC236}">
                <a16:creationId xmlns:a16="http://schemas.microsoft.com/office/drawing/2014/main" id="{20CDE107-4193-40CF-834F-E5C9EFA8A1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78" r="1" b="4266"/>
          <a:stretch/>
        </p:blipFill>
        <p:spPr bwMode="auto">
          <a:xfrm>
            <a:off x="486138" y="488137"/>
            <a:ext cx="11227442" cy="5883295"/>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75" name="Group 74">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76"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77" name="Picture 76">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78"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79" name="Picture 78">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2" name="Segnaposto piè di pagina 1">
            <a:extLst>
              <a:ext uri="{FF2B5EF4-FFF2-40B4-BE49-F238E27FC236}">
                <a16:creationId xmlns:a16="http://schemas.microsoft.com/office/drawing/2014/main" id="{F2FC2E8B-9DC3-4CB6-BB7E-28366CA4F745}"/>
              </a:ext>
            </a:extLst>
          </p:cNvPr>
          <p:cNvSpPr>
            <a:spLocks noGrp="1"/>
          </p:cNvSpPr>
          <p:nvPr>
            <p:ph type="ftr" sz="quarter" idx="11"/>
          </p:nvPr>
        </p:nvSpPr>
        <p:spPr>
          <a:xfrm>
            <a:off x="1295401" y="5969000"/>
            <a:ext cx="7305900" cy="279400"/>
          </a:xfrm>
        </p:spPr>
        <p:txBody>
          <a:bodyPr>
            <a:normAutofit/>
          </a:bodyPr>
          <a:lstStyle/>
          <a:p>
            <a:pPr>
              <a:spcAft>
                <a:spcPts val="600"/>
              </a:spcAft>
            </a:pPr>
            <a:r>
              <a:rPr lang="en-US">
                <a:solidFill>
                  <a:srgbClr val="FFFFFF"/>
                </a:solidFill>
              </a:rPr>
              <a:t>Problem Solving</a:t>
            </a:r>
          </a:p>
        </p:txBody>
      </p:sp>
      <p:sp>
        <p:nvSpPr>
          <p:cNvPr id="3" name="Segnaposto numero diapositiva 2">
            <a:extLst>
              <a:ext uri="{FF2B5EF4-FFF2-40B4-BE49-F238E27FC236}">
                <a16:creationId xmlns:a16="http://schemas.microsoft.com/office/drawing/2014/main" id="{273BAD95-C3D4-49B9-895F-0C02AA3CEE99}"/>
              </a:ext>
            </a:extLst>
          </p:cNvPr>
          <p:cNvSpPr>
            <a:spLocks noGrp="1"/>
          </p:cNvSpPr>
          <p:nvPr>
            <p:ph type="sldNum" sz="quarter" idx="12"/>
          </p:nvPr>
        </p:nvSpPr>
        <p:spPr>
          <a:xfrm>
            <a:off x="10353901" y="5969000"/>
            <a:ext cx="542697" cy="279400"/>
          </a:xfrm>
        </p:spPr>
        <p:txBody>
          <a:bodyPr>
            <a:normAutofit/>
          </a:bodyPr>
          <a:lstStyle/>
          <a:p>
            <a:pPr>
              <a:spcAft>
                <a:spcPts val="600"/>
              </a:spcAft>
            </a:pPr>
            <a:fld id="{4FAB73BC-B049-4115-A692-8D63A059BFB8}"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839654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A68FEE-3BBE-4F8A-99BB-8E9341D62DD4}"/>
              </a:ext>
            </a:extLst>
          </p:cNvPr>
          <p:cNvSpPr>
            <a:spLocks noGrp="1"/>
          </p:cNvSpPr>
          <p:nvPr>
            <p:ph type="title"/>
          </p:nvPr>
        </p:nvSpPr>
        <p:spPr/>
        <p:txBody>
          <a:bodyPr/>
          <a:lstStyle/>
          <a:p>
            <a:r>
              <a:rPr lang="it-IT" dirty="0"/>
              <a:t>Problema - soluzione</a:t>
            </a:r>
          </a:p>
        </p:txBody>
      </p:sp>
      <p:graphicFrame>
        <p:nvGraphicFramePr>
          <p:cNvPr id="5" name="Segnaposto contenuto 4">
            <a:extLst>
              <a:ext uri="{FF2B5EF4-FFF2-40B4-BE49-F238E27FC236}">
                <a16:creationId xmlns:a16="http://schemas.microsoft.com/office/drawing/2014/main" id="{96302E72-AD73-4546-B55F-80056B40405D}"/>
              </a:ext>
            </a:extLst>
          </p:cNvPr>
          <p:cNvGraphicFramePr>
            <a:graphicFrameLocks noGrp="1"/>
          </p:cNvGraphicFramePr>
          <p:nvPr>
            <p:ph idx="1"/>
            <p:extLst>
              <p:ext uri="{D42A27DB-BD31-4B8C-83A1-F6EECF244321}">
                <p14:modId xmlns:p14="http://schemas.microsoft.com/office/powerpoint/2010/main" val="907030079"/>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egnaposto piè di pagina 5">
            <a:extLst>
              <a:ext uri="{FF2B5EF4-FFF2-40B4-BE49-F238E27FC236}">
                <a16:creationId xmlns:a16="http://schemas.microsoft.com/office/drawing/2014/main" id="{B34E6153-049D-4AD9-ACD3-00E2BC27CF23}"/>
              </a:ext>
            </a:extLst>
          </p:cNvPr>
          <p:cNvSpPr>
            <a:spLocks noGrp="1"/>
          </p:cNvSpPr>
          <p:nvPr>
            <p:ph type="ftr" sz="quarter" idx="11"/>
          </p:nvPr>
        </p:nvSpPr>
        <p:spPr/>
        <p:txBody>
          <a:bodyPr/>
          <a:lstStyle/>
          <a:p>
            <a:r>
              <a:rPr lang="en-US"/>
              <a:t>Problem Solving</a:t>
            </a:r>
            <a:endParaRPr lang="en-US" dirty="0"/>
          </a:p>
        </p:txBody>
      </p:sp>
      <p:sp>
        <p:nvSpPr>
          <p:cNvPr id="7" name="Segnaposto numero diapositiva 6">
            <a:extLst>
              <a:ext uri="{FF2B5EF4-FFF2-40B4-BE49-F238E27FC236}">
                <a16:creationId xmlns:a16="http://schemas.microsoft.com/office/drawing/2014/main" id="{BD70E6E2-0B38-4A28-A51B-1A1C9B5C6799}"/>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405990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9C0B340F-5E1C-451E-9792-578FF95A6552}"/>
              </a:ext>
            </a:extLst>
          </p:cNvPr>
          <p:cNvSpPr>
            <a:spLocks noGrp="1"/>
          </p:cNvSpPr>
          <p:nvPr>
            <p:ph type="title"/>
          </p:nvPr>
        </p:nvSpPr>
        <p:spPr/>
        <p:txBody>
          <a:bodyPr/>
          <a:lstStyle/>
          <a:p>
            <a:r>
              <a:rPr lang="it-IT" dirty="0"/>
              <a:t>Tipi di pensiero</a:t>
            </a:r>
          </a:p>
        </p:txBody>
      </p:sp>
      <p:sp>
        <p:nvSpPr>
          <p:cNvPr id="5" name="Segnaposto testo 4">
            <a:extLst>
              <a:ext uri="{FF2B5EF4-FFF2-40B4-BE49-F238E27FC236}">
                <a16:creationId xmlns:a16="http://schemas.microsoft.com/office/drawing/2014/main" id="{F498683F-7853-41EA-8818-7278893F848D}"/>
              </a:ext>
            </a:extLst>
          </p:cNvPr>
          <p:cNvSpPr>
            <a:spLocks noGrp="1"/>
          </p:cNvSpPr>
          <p:nvPr>
            <p:ph type="body" idx="1"/>
          </p:nvPr>
        </p:nvSpPr>
        <p:spPr/>
        <p:txBody>
          <a:bodyPr/>
          <a:lstStyle/>
          <a:p>
            <a:r>
              <a:rPr lang="it-IT" dirty="0"/>
              <a:t>In che modo può ragionare il nostro pensiero?</a:t>
            </a:r>
          </a:p>
        </p:txBody>
      </p:sp>
      <p:sp>
        <p:nvSpPr>
          <p:cNvPr id="6" name="Segnaposto piè di pagina 5">
            <a:extLst>
              <a:ext uri="{FF2B5EF4-FFF2-40B4-BE49-F238E27FC236}">
                <a16:creationId xmlns:a16="http://schemas.microsoft.com/office/drawing/2014/main" id="{E121DFA8-F970-4496-A3D3-7290F903DD50}"/>
              </a:ext>
            </a:extLst>
          </p:cNvPr>
          <p:cNvSpPr>
            <a:spLocks noGrp="1"/>
          </p:cNvSpPr>
          <p:nvPr>
            <p:ph type="ftr" sz="quarter" idx="11"/>
          </p:nvPr>
        </p:nvSpPr>
        <p:spPr/>
        <p:txBody>
          <a:bodyPr/>
          <a:lstStyle/>
          <a:p>
            <a:r>
              <a:rPr lang="en-US"/>
              <a:t>Problem Solving</a:t>
            </a:r>
            <a:endParaRPr lang="en-US" dirty="0"/>
          </a:p>
        </p:txBody>
      </p:sp>
      <p:sp>
        <p:nvSpPr>
          <p:cNvPr id="7" name="Segnaposto numero diapositiva 6">
            <a:extLst>
              <a:ext uri="{FF2B5EF4-FFF2-40B4-BE49-F238E27FC236}">
                <a16:creationId xmlns:a16="http://schemas.microsoft.com/office/drawing/2014/main" id="{E946841D-A3E6-4301-8192-916EA82F9C72}"/>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126346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849552-F56B-486F-8908-A0366CD57C26}"/>
              </a:ext>
            </a:extLst>
          </p:cNvPr>
          <p:cNvSpPr>
            <a:spLocks noGrp="1"/>
          </p:cNvSpPr>
          <p:nvPr>
            <p:ph type="title"/>
          </p:nvPr>
        </p:nvSpPr>
        <p:spPr/>
        <p:txBody>
          <a:bodyPr/>
          <a:lstStyle/>
          <a:p>
            <a:r>
              <a:rPr lang="it-IT" dirty="0"/>
              <a:t>Pensiero logico</a:t>
            </a:r>
          </a:p>
        </p:txBody>
      </p:sp>
      <p:graphicFrame>
        <p:nvGraphicFramePr>
          <p:cNvPr id="4" name="Segnaposto contenuto 3">
            <a:extLst>
              <a:ext uri="{FF2B5EF4-FFF2-40B4-BE49-F238E27FC236}">
                <a16:creationId xmlns:a16="http://schemas.microsoft.com/office/drawing/2014/main" id="{10EC3064-F911-464B-A1D7-89E20A5E66E3}"/>
              </a:ext>
            </a:extLst>
          </p:cNvPr>
          <p:cNvGraphicFramePr>
            <a:graphicFrameLocks noGrp="1"/>
          </p:cNvGraphicFramePr>
          <p:nvPr>
            <p:ph idx="1"/>
            <p:extLst>
              <p:ext uri="{D42A27DB-BD31-4B8C-83A1-F6EECF244321}">
                <p14:modId xmlns:p14="http://schemas.microsoft.com/office/powerpoint/2010/main" val="1409312056"/>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EDFE4E50-3742-48F3-8BD8-DD74FAFE51F6}"/>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745659E4-F9D6-4578-824C-EBD6D757AE59}"/>
              </a:ext>
            </a:extLst>
          </p:cNvPr>
          <p:cNvSpPr>
            <a:spLocks noGrp="1"/>
          </p:cNvSpPr>
          <p:nvPr>
            <p:ph type="sldNum" sz="quarter" idx="12"/>
          </p:nvPr>
        </p:nvSpPr>
        <p:spPr/>
        <p:txBody>
          <a:bodyPr/>
          <a:lstStyle/>
          <a:p>
            <a:fld id="{4FAB73BC-B049-4115-A692-8D63A059BFB8}" type="slidenum">
              <a:rPr lang="en-US" smtClean="0"/>
              <a:t>8</a:t>
            </a:fld>
            <a:endParaRPr lang="en-US" dirty="0"/>
          </a:p>
        </p:txBody>
      </p:sp>
      <p:pic>
        <p:nvPicPr>
          <p:cNvPr id="1026" name="Picture 2" descr="Risultati immagini per pensiero logico">
            <a:extLst>
              <a:ext uri="{FF2B5EF4-FFF2-40B4-BE49-F238E27FC236}">
                <a16:creationId xmlns:a16="http://schemas.microsoft.com/office/drawing/2014/main" id="{F39FCAF0-8464-46A7-BE6A-6AC17CF3C3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18458" y="541139"/>
            <a:ext cx="1922662" cy="19226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47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54465-970C-4192-A71F-D1B61CFD77FD}"/>
              </a:ext>
            </a:extLst>
          </p:cNvPr>
          <p:cNvSpPr>
            <a:spLocks noGrp="1"/>
          </p:cNvSpPr>
          <p:nvPr>
            <p:ph type="title"/>
          </p:nvPr>
        </p:nvSpPr>
        <p:spPr/>
        <p:txBody>
          <a:bodyPr/>
          <a:lstStyle/>
          <a:p>
            <a:r>
              <a:rPr lang="it-IT" dirty="0"/>
              <a:t>Pensiero logico - esempio</a:t>
            </a:r>
          </a:p>
        </p:txBody>
      </p:sp>
      <p:graphicFrame>
        <p:nvGraphicFramePr>
          <p:cNvPr id="4" name="Segnaposto contenuto 3">
            <a:extLst>
              <a:ext uri="{FF2B5EF4-FFF2-40B4-BE49-F238E27FC236}">
                <a16:creationId xmlns:a16="http://schemas.microsoft.com/office/drawing/2014/main" id="{2D128A1D-6653-4824-B207-F0A881688AB8}"/>
              </a:ext>
            </a:extLst>
          </p:cNvPr>
          <p:cNvGraphicFramePr>
            <a:graphicFrameLocks noGrp="1"/>
          </p:cNvGraphicFramePr>
          <p:nvPr>
            <p:ph idx="1"/>
            <p:extLst>
              <p:ext uri="{D42A27DB-BD31-4B8C-83A1-F6EECF244321}">
                <p14:modId xmlns:p14="http://schemas.microsoft.com/office/powerpoint/2010/main" val="2081024849"/>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piè di pagina 4">
            <a:extLst>
              <a:ext uri="{FF2B5EF4-FFF2-40B4-BE49-F238E27FC236}">
                <a16:creationId xmlns:a16="http://schemas.microsoft.com/office/drawing/2014/main" id="{0357871A-33FE-448E-9A93-F2E5E60B05C4}"/>
              </a:ext>
            </a:extLst>
          </p:cNvPr>
          <p:cNvSpPr>
            <a:spLocks noGrp="1"/>
          </p:cNvSpPr>
          <p:nvPr>
            <p:ph type="ftr" sz="quarter" idx="11"/>
          </p:nvPr>
        </p:nvSpPr>
        <p:spPr/>
        <p:txBody>
          <a:bodyPr/>
          <a:lstStyle/>
          <a:p>
            <a:r>
              <a:rPr lang="en-US"/>
              <a:t>Problem Solving</a:t>
            </a:r>
            <a:endParaRPr lang="en-US" dirty="0"/>
          </a:p>
        </p:txBody>
      </p:sp>
      <p:sp>
        <p:nvSpPr>
          <p:cNvPr id="6" name="Segnaposto numero diapositiva 5">
            <a:extLst>
              <a:ext uri="{FF2B5EF4-FFF2-40B4-BE49-F238E27FC236}">
                <a16:creationId xmlns:a16="http://schemas.microsoft.com/office/drawing/2014/main" id="{1FAAAD21-A87D-433F-A9D0-ADE25EA938AA}"/>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15800570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o">
  <a:themeElements>
    <a:clrScheme name="Orga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123</TotalTime>
  <Words>1602</Words>
  <Application>Microsoft Office PowerPoint</Application>
  <PresentationFormat>Widescreen</PresentationFormat>
  <Paragraphs>282</Paragraphs>
  <Slides>51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51</vt:i4>
      </vt:variant>
    </vt:vector>
  </HeadingPairs>
  <TitlesOfParts>
    <vt:vector size="55" baseType="lpstr">
      <vt:lpstr>Arial</vt:lpstr>
      <vt:lpstr>Calibri</vt:lpstr>
      <vt:lpstr>Garamond</vt:lpstr>
      <vt:lpstr>Organico</vt:lpstr>
      <vt:lpstr>Problem solving</vt:lpstr>
      <vt:lpstr>Obiettivi</vt:lpstr>
      <vt:lpstr>Problema - testo</vt:lpstr>
      <vt:lpstr>Problema - programmi</vt:lpstr>
      <vt:lpstr>E tu quale scegli?</vt:lpstr>
      <vt:lpstr>Problema - soluzione</vt:lpstr>
      <vt:lpstr>Tipi di pensiero</vt:lpstr>
      <vt:lpstr>Pensiero logico</vt:lpstr>
      <vt:lpstr>Pensiero logico - esempio</vt:lpstr>
      <vt:lpstr>Pensiero logico - esempio</vt:lpstr>
      <vt:lpstr>Pensiero produttivo</vt:lpstr>
      <vt:lpstr>Pensiero produttivo - esempio</vt:lpstr>
      <vt:lpstr>Pensiero quotidiano</vt:lpstr>
      <vt:lpstr>Pensiero quotidiano</vt:lpstr>
      <vt:lpstr>Pensiero creativo</vt:lpstr>
      <vt:lpstr>Regole per diventare creativi</vt:lpstr>
      <vt:lpstr>Problema 2</vt:lpstr>
      <vt:lpstr>Problema 2 - soluzione</vt:lpstr>
      <vt:lpstr>Risolvere un problema</vt:lpstr>
      <vt:lpstr>Definizioni di problem solving</vt:lpstr>
      <vt:lpstr>Fondamento del problem solving</vt:lpstr>
      <vt:lpstr>Le fasi del problem solving</vt:lpstr>
      <vt:lpstr>Presentazione standard di PowerPoint</vt:lpstr>
      <vt:lpstr>Il FARE</vt:lpstr>
      <vt:lpstr>Fare - focalizzare</vt:lpstr>
      <vt:lpstr>Fare - analizzare</vt:lpstr>
      <vt:lpstr>Fare - risolvere</vt:lpstr>
      <vt:lpstr>Fare - eseguire</vt:lpstr>
      <vt:lpstr>Strategie di problem solving</vt:lpstr>
      <vt:lpstr>Strategie</vt:lpstr>
      <vt:lpstr>Metacognizione</vt:lpstr>
      <vt:lpstr>Attitudini al problem solving</vt:lpstr>
      <vt:lpstr>Problem solving in gruppo</vt:lpstr>
      <vt:lpstr>Brainstorming</vt:lpstr>
      <vt:lpstr>Regole del brainstorming</vt:lpstr>
      <vt:lpstr>Esercizio di brainstorming</vt:lpstr>
      <vt:lpstr>Multivoting</vt:lpstr>
      <vt:lpstr>Passi del multivoting</vt:lpstr>
      <vt:lpstr>Esercizio di multivoting</vt:lpstr>
      <vt:lpstr>Ostacoli ed errori nel processo logico</vt:lpstr>
      <vt:lpstr>Ostacoli al problem solving</vt:lpstr>
      <vt:lpstr>Trappole decisionali</vt:lpstr>
      <vt:lpstr>Errori psicologici di ragionamento</vt:lpstr>
      <vt:lpstr>Ostacoli emotivi</vt:lpstr>
      <vt:lpstr>Ostacoli culturali</vt:lpstr>
      <vt:lpstr>Ostacoli percettivi</vt:lpstr>
      <vt:lpstr>Barriere alla creatività</vt:lpstr>
      <vt:lpstr>Blocchi mentali</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creator>Alessandro Fuser</dc:creator>
  <cp:lastModifiedBy>Alessandro Fuser</cp:lastModifiedBy>
  <cp:revision>17</cp:revision>
  <dcterms:created xsi:type="dcterms:W3CDTF">2018-10-24T09:35:02Z</dcterms:created>
  <dcterms:modified xsi:type="dcterms:W3CDTF">2018-12-16T13:02:27Z</dcterms:modified>
</cp:coreProperties>
</file>