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69" r:id="rId4"/>
    <p:sldId id="258" r:id="rId5"/>
    <p:sldId id="270" r:id="rId6"/>
    <p:sldId id="259" r:id="rId7"/>
    <p:sldId id="271" r:id="rId8"/>
    <p:sldId id="260" r:id="rId9"/>
    <p:sldId id="272" r:id="rId10"/>
    <p:sldId id="261" r:id="rId11"/>
    <p:sldId id="273" r:id="rId12"/>
    <p:sldId id="262" r:id="rId13"/>
    <p:sldId id="274" r:id="rId14"/>
    <p:sldId id="263" r:id="rId15"/>
    <p:sldId id="275" r:id="rId16"/>
    <p:sldId id="264" r:id="rId17"/>
    <p:sldId id="276" r:id="rId18"/>
    <p:sldId id="265" r:id="rId19"/>
    <p:sldId id="277" r:id="rId20"/>
    <p:sldId id="279" r:id="rId21"/>
    <p:sldId id="266" r:id="rId22"/>
    <p:sldId id="278" r:id="rId23"/>
    <p:sldId id="267" r:id="rId24"/>
    <p:sldId id="280" r:id="rId25"/>
    <p:sldId id="268" r:id="rId26"/>
    <p:sldId id="281" r:id="rId27"/>
    <p:sldId id="282" r:id="rId28"/>
    <p:sldId id="283" r:id="rId29"/>
    <p:sldId id="284" r:id="rId30"/>
    <p:sldId id="285" r:id="rId31"/>
    <p:sldId id="286" r:id="rId32"/>
    <p:sldId id="289" r:id="rId33"/>
    <p:sldId id="287" r:id="rId34"/>
    <p:sldId id="28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E83D41-36D3-4E97-850D-366B7DACF70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9437C2D5-A0DC-4B19-B544-F5C3ED0C1B2F}">
      <dgm:prSet/>
      <dgm:spPr/>
      <dgm:t>
        <a:bodyPr/>
        <a:lstStyle/>
        <a:p>
          <a:r>
            <a:rPr lang="it-IT"/>
            <a:t>E' estate e fa molto caldo. Maria dorme in una camera al piano terra con la finestra spalancata. Entra un ladro e si mette a rubare i gioielli da un cofanetto sopra il comò. Ma d’un tratto lo urta facendolo cadere a terra con un gran botto. Maria si sveglia e guarda il ladro; il ladro guarda Maria. Maria si rimette a dormire. Il ladro continua a rubare tranquillamente, e poi se ne esce dalla finestra. Come si spiega?</a:t>
          </a:r>
        </a:p>
      </dgm:t>
    </dgm:pt>
    <dgm:pt modelId="{FDAB13D3-B44B-417D-AF47-7C3E850A03ED}" type="parTrans" cxnId="{0EBD1178-9C1F-4D05-A7B5-621FBC730E68}">
      <dgm:prSet/>
      <dgm:spPr/>
      <dgm:t>
        <a:bodyPr/>
        <a:lstStyle/>
        <a:p>
          <a:endParaRPr lang="it-IT"/>
        </a:p>
      </dgm:t>
    </dgm:pt>
    <dgm:pt modelId="{D36389AF-631F-4EF5-9AF5-84ECDBB23884}" type="sibTrans" cxnId="{0EBD1178-9C1F-4D05-A7B5-621FBC730E68}">
      <dgm:prSet/>
      <dgm:spPr/>
      <dgm:t>
        <a:bodyPr/>
        <a:lstStyle/>
        <a:p>
          <a:endParaRPr lang="it-IT"/>
        </a:p>
      </dgm:t>
    </dgm:pt>
    <dgm:pt modelId="{3B86BD6B-7E95-4D57-9097-135F417A23F2}" type="pres">
      <dgm:prSet presAssocID="{61E83D41-36D3-4E97-850D-366B7DACF708}" presName="vert0" presStyleCnt="0">
        <dgm:presLayoutVars>
          <dgm:dir/>
          <dgm:animOne val="branch"/>
          <dgm:animLvl val="lvl"/>
        </dgm:presLayoutVars>
      </dgm:prSet>
      <dgm:spPr/>
    </dgm:pt>
    <dgm:pt modelId="{2C17BD77-6AD7-416B-B500-EE73A108A1C2}" type="pres">
      <dgm:prSet presAssocID="{9437C2D5-A0DC-4B19-B544-F5C3ED0C1B2F}" presName="thickLine" presStyleLbl="alignNode1" presStyleIdx="0" presStyleCnt="1"/>
      <dgm:spPr/>
    </dgm:pt>
    <dgm:pt modelId="{6387230C-BC1A-454E-93AF-BF1CF9F1C552}" type="pres">
      <dgm:prSet presAssocID="{9437C2D5-A0DC-4B19-B544-F5C3ED0C1B2F}" presName="horz1" presStyleCnt="0"/>
      <dgm:spPr/>
    </dgm:pt>
    <dgm:pt modelId="{2D9D7DBB-537F-4CEB-A113-8DB86589D720}" type="pres">
      <dgm:prSet presAssocID="{9437C2D5-A0DC-4B19-B544-F5C3ED0C1B2F}" presName="tx1" presStyleLbl="revTx" presStyleIdx="0" presStyleCnt="1"/>
      <dgm:spPr/>
    </dgm:pt>
    <dgm:pt modelId="{94544696-3CD9-4C0A-BED7-A545D7795C22}" type="pres">
      <dgm:prSet presAssocID="{9437C2D5-A0DC-4B19-B544-F5C3ED0C1B2F}" presName="vert1" presStyleCnt="0"/>
      <dgm:spPr/>
    </dgm:pt>
  </dgm:ptLst>
  <dgm:cxnLst>
    <dgm:cxn modelId="{097CE63E-ECAE-4917-8752-133086DE4BF7}" type="presOf" srcId="{9437C2D5-A0DC-4B19-B544-F5C3ED0C1B2F}" destId="{2D9D7DBB-537F-4CEB-A113-8DB86589D720}" srcOrd="0" destOrd="0" presId="urn:microsoft.com/office/officeart/2008/layout/LinedList"/>
    <dgm:cxn modelId="{0EBD1178-9C1F-4D05-A7B5-621FBC730E68}" srcId="{61E83D41-36D3-4E97-850D-366B7DACF708}" destId="{9437C2D5-A0DC-4B19-B544-F5C3ED0C1B2F}" srcOrd="0" destOrd="0" parTransId="{FDAB13D3-B44B-417D-AF47-7C3E850A03ED}" sibTransId="{D36389AF-631F-4EF5-9AF5-84ECDBB23884}"/>
    <dgm:cxn modelId="{611AC4B3-F832-47D0-8243-A48C8AFECA4F}" type="presOf" srcId="{61E83D41-36D3-4E97-850D-366B7DACF708}" destId="{3B86BD6B-7E95-4D57-9097-135F417A23F2}" srcOrd="0" destOrd="0" presId="urn:microsoft.com/office/officeart/2008/layout/LinedList"/>
    <dgm:cxn modelId="{6179B158-9350-46AA-85DD-C2AB7797293F}" type="presParOf" srcId="{3B86BD6B-7E95-4D57-9097-135F417A23F2}" destId="{2C17BD77-6AD7-416B-B500-EE73A108A1C2}" srcOrd="0" destOrd="0" presId="urn:microsoft.com/office/officeart/2008/layout/LinedList"/>
    <dgm:cxn modelId="{5CE6FB8E-A9C1-4302-94BA-14E776ADDCB4}" type="presParOf" srcId="{3B86BD6B-7E95-4D57-9097-135F417A23F2}" destId="{6387230C-BC1A-454E-93AF-BF1CF9F1C552}" srcOrd="1" destOrd="0" presId="urn:microsoft.com/office/officeart/2008/layout/LinedList"/>
    <dgm:cxn modelId="{04CD3199-8040-4DA3-BD35-F3BA864EC64A}" type="presParOf" srcId="{6387230C-BC1A-454E-93AF-BF1CF9F1C552}" destId="{2D9D7DBB-537F-4CEB-A113-8DB86589D720}" srcOrd="0" destOrd="0" presId="urn:microsoft.com/office/officeart/2008/layout/LinedList"/>
    <dgm:cxn modelId="{A3CB8482-967F-458E-A6F2-5BDE8FA754D3}" type="presParOf" srcId="{6387230C-BC1A-454E-93AF-BF1CF9F1C552}" destId="{94544696-3CD9-4C0A-BED7-A545D7795C2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84884FA-7887-4329-A2D0-C423F92A6CA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98724A11-8D2C-4F7F-9186-621A54F9A910}">
      <dgm:prSet/>
      <dgm:spPr/>
      <dgm:t>
        <a:bodyPr/>
        <a:lstStyle/>
        <a:p>
          <a:r>
            <a:rPr lang="it-IT"/>
            <a:t>In una stanza con la porta chiusa ci sono 3 lampade spente sopra un tavolo. Fuori della stanza ci sono 3 interruttori, e ciascuno di essi accende una delle 3 lampade. Devi scoprire quale lampada viene accesa da ciascun interruttore. Puoi usare gli interruttori come vuoi ed entrare nella stanza, ma una sola volta.</a:t>
          </a:r>
        </a:p>
      </dgm:t>
    </dgm:pt>
    <dgm:pt modelId="{B470FC5A-9DC5-4352-9B94-D41FF0CBEF22}" type="parTrans" cxnId="{B5FF2F19-425A-4A6A-8C26-5287DA9CA6EB}">
      <dgm:prSet/>
      <dgm:spPr/>
      <dgm:t>
        <a:bodyPr/>
        <a:lstStyle/>
        <a:p>
          <a:endParaRPr lang="it-IT"/>
        </a:p>
      </dgm:t>
    </dgm:pt>
    <dgm:pt modelId="{B516BED2-1B7A-4B87-8E3F-B935F2C1FA79}" type="sibTrans" cxnId="{B5FF2F19-425A-4A6A-8C26-5287DA9CA6EB}">
      <dgm:prSet/>
      <dgm:spPr/>
      <dgm:t>
        <a:bodyPr/>
        <a:lstStyle/>
        <a:p>
          <a:endParaRPr lang="it-IT"/>
        </a:p>
      </dgm:t>
    </dgm:pt>
    <dgm:pt modelId="{E432C76E-C0F4-422F-8586-0A0047F7C7DF}" type="pres">
      <dgm:prSet presAssocID="{E84884FA-7887-4329-A2D0-C423F92A6CA2}" presName="vert0" presStyleCnt="0">
        <dgm:presLayoutVars>
          <dgm:dir/>
          <dgm:animOne val="branch"/>
          <dgm:animLvl val="lvl"/>
        </dgm:presLayoutVars>
      </dgm:prSet>
      <dgm:spPr/>
    </dgm:pt>
    <dgm:pt modelId="{D24E1DFB-758C-45E1-83F1-766222597C2F}" type="pres">
      <dgm:prSet presAssocID="{98724A11-8D2C-4F7F-9186-621A54F9A910}" presName="thickLine" presStyleLbl="alignNode1" presStyleIdx="0" presStyleCnt="1"/>
      <dgm:spPr/>
    </dgm:pt>
    <dgm:pt modelId="{6F724C5B-3BC8-4EE7-BC8F-1C53E1D94FC1}" type="pres">
      <dgm:prSet presAssocID="{98724A11-8D2C-4F7F-9186-621A54F9A910}" presName="horz1" presStyleCnt="0"/>
      <dgm:spPr/>
    </dgm:pt>
    <dgm:pt modelId="{589A8975-CD11-4D69-AA26-DCB96BF208DE}" type="pres">
      <dgm:prSet presAssocID="{98724A11-8D2C-4F7F-9186-621A54F9A910}" presName="tx1" presStyleLbl="revTx" presStyleIdx="0" presStyleCnt="1"/>
      <dgm:spPr/>
    </dgm:pt>
    <dgm:pt modelId="{A9441CEF-2584-4DDE-9EB4-4B1B55267190}" type="pres">
      <dgm:prSet presAssocID="{98724A11-8D2C-4F7F-9186-621A54F9A910}" presName="vert1" presStyleCnt="0"/>
      <dgm:spPr/>
    </dgm:pt>
  </dgm:ptLst>
  <dgm:cxnLst>
    <dgm:cxn modelId="{B5FF2F19-425A-4A6A-8C26-5287DA9CA6EB}" srcId="{E84884FA-7887-4329-A2D0-C423F92A6CA2}" destId="{98724A11-8D2C-4F7F-9186-621A54F9A910}" srcOrd="0" destOrd="0" parTransId="{B470FC5A-9DC5-4352-9B94-D41FF0CBEF22}" sibTransId="{B516BED2-1B7A-4B87-8E3F-B935F2C1FA79}"/>
    <dgm:cxn modelId="{DE84AC76-7268-4A4A-820E-0EE1B98BA046}" type="presOf" srcId="{E84884FA-7887-4329-A2D0-C423F92A6CA2}" destId="{E432C76E-C0F4-422F-8586-0A0047F7C7DF}" srcOrd="0" destOrd="0" presId="urn:microsoft.com/office/officeart/2008/layout/LinedList"/>
    <dgm:cxn modelId="{A5EB738C-DA55-4DA0-88F4-3651080E7E26}" type="presOf" srcId="{98724A11-8D2C-4F7F-9186-621A54F9A910}" destId="{589A8975-CD11-4D69-AA26-DCB96BF208DE}" srcOrd="0" destOrd="0" presId="urn:microsoft.com/office/officeart/2008/layout/LinedList"/>
    <dgm:cxn modelId="{84B6F892-B016-4248-920E-3FCA9977919A}" type="presParOf" srcId="{E432C76E-C0F4-422F-8586-0A0047F7C7DF}" destId="{D24E1DFB-758C-45E1-83F1-766222597C2F}" srcOrd="0" destOrd="0" presId="urn:microsoft.com/office/officeart/2008/layout/LinedList"/>
    <dgm:cxn modelId="{92E3A66B-4CF2-41B2-BA8D-AB92DA4E2EF8}" type="presParOf" srcId="{E432C76E-C0F4-422F-8586-0A0047F7C7DF}" destId="{6F724C5B-3BC8-4EE7-BC8F-1C53E1D94FC1}" srcOrd="1" destOrd="0" presId="urn:microsoft.com/office/officeart/2008/layout/LinedList"/>
    <dgm:cxn modelId="{FFE35E32-B169-4034-BC97-BB13DEA4093B}" type="presParOf" srcId="{6F724C5B-3BC8-4EE7-BC8F-1C53E1D94FC1}" destId="{589A8975-CD11-4D69-AA26-DCB96BF208DE}" srcOrd="0" destOrd="0" presId="urn:microsoft.com/office/officeart/2008/layout/LinedList"/>
    <dgm:cxn modelId="{1F7C0090-6EE7-4BEF-8509-25EA0BA6579D}" type="presParOf" srcId="{6F724C5B-3BC8-4EE7-BC8F-1C53E1D94FC1}" destId="{A9441CEF-2584-4DDE-9EB4-4B1B5526719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66D345B-20A4-4B4C-8DE2-7C8CF8836E1E}"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C4D48990-BAA5-41D1-AD5D-EAA414C6A33E}">
      <dgm:prSet/>
      <dgm:spPr/>
      <dgm:t>
        <a:bodyPr/>
        <a:lstStyle/>
        <a:p>
          <a:r>
            <a:rPr lang="it-IT"/>
            <a:t>Premo un interruttore. Dopo 5 minuti ne premo un altro ed entro nella stanza. Tocco le 2 lampade accese: quella + calda è stata accesa dal primo interruttore premuto e l’altra dal secondo; quella spenta l’accende ovviamente il terzo interruttore.</a:t>
          </a:r>
        </a:p>
      </dgm:t>
    </dgm:pt>
    <dgm:pt modelId="{D76B6558-74F6-4389-829B-4EC4EDD9D241}" type="parTrans" cxnId="{6FF24B19-27E7-420A-BCF5-78BB05329EC2}">
      <dgm:prSet/>
      <dgm:spPr/>
      <dgm:t>
        <a:bodyPr/>
        <a:lstStyle/>
        <a:p>
          <a:endParaRPr lang="it-IT"/>
        </a:p>
      </dgm:t>
    </dgm:pt>
    <dgm:pt modelId="{ED1E85B6-AA8D-4FE5-ACDB-C9A7E6AFD6B9}" type="sibTrans" cxnId="{6FF24B19-27E7-420A-BCF5-78BB05329EC2}">
      <dgm:prSet/>
      <dgm:spPr/>
      <dgm:t>
        <a:bodyPr/>
        <a:lstStyle/>
        <a:p>
          <a:endParaRPr lang="it-IT"/>
        </a:p>
      </dgm:t>
    </dgm:pt>
    <dgm:pt modelId="{BED972B0-6324-4FF8-BD34-F735BDD2B123}" type="pres">
      <dgm:prSet presAssocID="{E66D345B-20A4-4B4C-8DE2-7C8CF8836E1E}" presName="linear" presStyleCnt="0">
        <dgm:presLayoutVars>
          <dgm:animLvl val="lvl"/>
          <dgm:resizeHandles val="exact"/>
        </dgm:presLayoutVars>
      </dgm:prSet>
      <dgm:spPr/>
    </dgm:pt>
    <dgm:pt modelId="{C69DD4E3-E46B-4AA8-8169-12FBCA66BB8C}" type="pres">
      <dgm:prSet presAssocID="{C4D48990-BAA5-41D1-AD5D-EAA414C6A33E}" presName="parentText" presStyleLbl="node1" presStyleIdx="0" presStyleCnt="1">
        <dgm:presLayoutVars>
          <dgm:chMax val="0"/>
          <dgm:bulletEnabled val="1"/>
        </dgm:presLayoutVars>
      </dgm:prSet>
      <dgm:spPr/>
    </dgm:pt>
  </dgm:ptLst>
  <dgm:cxnLst>
    <dgm:cxn modelId="{6FF24B19-27E7-420A-BCF5-78BB05329EC2}" srcId="{E66D345B-20A4-4B4C-8DE2-7C8CF8836E1E}" destId="{C4D48990-BAA5-41D1-AD5D-EAA414C6A33E}" srcOrd="0" destOrd="0" parTransId="{D76B6558-74F6-4389-829B-4EC4EDD9D241}" sibTransId="{ED1E85B6-AA8D-4FE5-ACDB-C9A7E6AFD6B9}"/>
    <dgm:cxn modelId="{89DD8951-758A-484E-9379-FC66AC8945A4}" type="presOf" srcId="{E66D345B-20A4-4B4C-8DE2-7C8CF8836E1E}" destId="{BED972B0-6324-4FF8-BD34-F735BDD2B123}" srcOrd="0" destOrd="0" presId="urn:microsoft.com/office/officeart/2005/8/layout/vList2"/>
    <dgm:cxn modelId="{2F2CCAE3-6DB8-4B05-B0D8-15DDC32E5B92}" type="presOf" srcId="{C4D48990-BAA5-41D1-AD5D-EAA414C6A33E}" destId="{C69DD4E3-E46B-4AA8-8169-12FBCA66BB8C}" srcOrd="0" destOrd="0" presId="urn:microsoft.com/office/officeart/2005/8/layout/vList2"/>
    <dgm:cxn modelId="{87BED635-8C40-4FC8-A2F5-B205B7B22808}" type="presParOf" srcId="{BED972B0-6324-4FF8-BD34-F735BDD2B123}" destId="{C69DD4E3-E46B-4AA8-8169-12FBCA66BB8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5D9E461-EA87-4A82-A404-A24A46A3D62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2C26EFA7-9541-436F-83A3-5B9719AC89F6}">
      <dgm:prSet/>
      <dgm:spPr/>
      <dgm:t>
        <a:bodyPr/>
        <a:lstStyle/>
        <a:p>
          <a:r>
            <a:rPr lang="it-IT"/>
            <a:t>Ho 2 recipienti, uno da 5 litri e l’altro da 3 litri. Come faccio per prendere 4 litri d’acqua da una fontana?</a:t>
          </a:r>
        </a:p>
      </dgm:t>
    </dgm:pt>
    <dgm:pt modelId="{630F3CC9-6ABE-45B8-9D59-0FD1D76E2B5C}" type="parTrans" cxnId="{33FC9EDC-51E8-4C9C-98A7-30E4055DF563}">
      <dgm:prSet/>
      <dgm:spPr/>
      <dgm:t>
        <a:bodyPr/>
        <a:lstStyle/>
        <a:p>
          <a:endParaRPr lang="it-IT"/>
        </a:p>
      </dgm:t>
    </dgm:pt>
    <dgm:pt modelId="{2709B279-187D-43E7-8B91-0B7CFCC71F50}" type="sibTrans" cxnId="{33FC9EDC-51E8-4C9C-98A7-30E4055DF563}">
      <dgm:prSet/>
      <dgm:spPr/>
      <dgm:t>
        <a:bodyPr/>
        <a:lstStyle/>
        <a:p>
          <a:endParaRPr lang="it-IT"/>
        </a:p>
      </dgm:t>
    </dgm:pt>
    <dgm:pt modelId="{067038FE-6D68-4ED3-BF27-DA4C9E6B1D39}" type="pres">
      <dgm:prSet presAssocID="{E5D9E461-EA87-4A82-A404-A24A46A3D62D}" presName="vert0" presStyleCnt="0">
        <dgm:presLayoutVars>
          <dgm:dir/>
          <dgm:animOne val="branch"/>
          <dgm:animLvl val="lvl"/>
        </dgm:presLayoutVars>
      </dgm:prSet>
      <dgm:spPr/>
    </dgm:pt>
    <dgm:pt modelId="{6085A8D4-A1BB-4C7A-833D-6DEE29ECB0FA}" type="pres">
      <dgm:prSet presAssocID="{2C26EFA7-9541-436F-83A3-5B9719AC89F6}" presName="thickLine" presStyleLbl="alignNode1" presStyleIdx="0" presStyleCnt="1"/>
      <dgm:spPr/>
    </dgm:pt>
    <dgm:pt modelId="{E90DA6F4-0CE2-41D6-953F-9B65B24B506D}" type="pres">
      <dgm:prSet presAssocID="{2C26EFA7-9541-436F-83A3-5B9719AC89F6}" presName="horz1" presStyleCnt="0"/>
      <dgm:spPr/>
    </dgm:pt>
    <dgm:pt modelId="{2235C596-D6B9-4C3A-9C58-5B26216ED467}" type="pres">
      <dgm:prSet presAssocID="{2C26EFA7-9541-436F-83A3-5B9719AC89F6}" presName="tx1" presStyleLbl="revTx" presStyleIdx="0" presStyleCnt="1"/>
      <dgm:spPr/>
    </dgm:pt>
    <dgm:pt modelId="{DB37A598-D07E-49EB-84E5-85755482AB01}" type="pres">
      <dgm:prSet presAssocID="{2C26EFA7-9541-436F-83A3-5B9719AC89F6}" presName="vert1" presStyleCnt="0"/>
      <dgm:spPr/>
    </dgm:pt>
  </dgm:ptLst>
  <dgm:cxnLst>
    <dgm:cxn modelId="{CB1D8915-6342-46F9-8561-F9FCBF81F8D6}" type="presOf" srcId="{2C26EFA7-9541-436F-83A3-5B9719AC89F6}" destId="{2235C596-D6B9-4C3A-9C58-5B26216ED467}" srcOrd="0" destOrd="0" presId="urn:microsoft.com/office/officeart/2008/layout/LinedList"/>
    <dgm:cxn modelId="{33FC9EDC-51E8-4C9C-98A7-30E4055DF563}" srcId="{E5D9E461-EA87-4A82-A404-A24A46A3D62D}" destId="{2C26EFA7-9541-436F-83A3-5B9719AC89F6}" srcOrd="0" destOrd="0" parTransId="{630F3CC9-6ABE-45B8-9D59-0FD1D76E2B5C}" sibTransId="{2709B279-187D-43E7-8B91-0B7CFCC71F50}"/>
    <dgm:cxn modelId="{8A9FA9FA-731E-4B4C-B540-F70BB6CF128D}" type="presOf" srcId="{E5D9E461-EA87-4A82-A404-A24A46A3D62D}" destId="{067038FE-6D68-4ED3-BF27-DA4C9E6B1D39}" srcOrd="0" destOrd="0" presId="urn:microsoft.com/office/officeart/2008/layout/LinedList"/>
    <dgm:cxn modelId="{935DAEC0-C815-49BB-BAB1-5C1B66DC818F}" type="presParOf" srcId="{067038FE-6D68-4ED3-BF27-DA4C9E6B1D39}" destId="{6085A8D4-A1BB-4C7A-833D-6DEE29ECB0FA}" srcOrd="0" destOrd="0" presId="urn:microsoft.com/office/officeart/2008/layout/LinedList"/>
    <dgm:cxn modelId="{2FDCB88B-FDCB-4900-8318-F3AC515BDD16}" type="presParOf" srcId="{067038FE-6D68-4ED3-BF27-DA4C9E6B1D39}" destId="{E90DA6F4-0CE2-41D6-953F-9B65B24B506D}" srcOrd="1" destOrd="0" presId="urn:microsoft.com/office/officeart/2008/layout/LinedList"/>
    <dgm:cxn modelId="{95960B36-27C1-4A35-9F95-7B46DE9C0AC0}" type="presParOf" srcId="{E90DA6F4-0CE2-41D6-953F-9B65B24B506D}" destId="{2235C596-D6B9-4C3A-9C58-5B26216ED467}" srcOrd="0" destOrd="0" presId="urn:microsoft.com/office/officeart/2008/layout/LinedList"/>
    <dgm:cxn modelId="{4AAF18D2-80B5-4D9E-823E-70C5A46276B9}" type="presParOf" srcId="{E90DA6F4-0CE2-41D6-953F-9B65B24B506D}" destId="{DB37A598-D07E-49EB-84E5-85755482AB0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AA808F2-F899-4D2F-B540-31AC395014D4}"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77FE7688-CBD7-44D1-B032-50ED3CFE4477}">
      <dgm:prSet/>
      <dgm:spPr/>
      <dgm:t>
        <a:bodyPr/>
        <a:lstStyle/>
        <a:p>
          <a:r>
            <a:rPr lang="it-IT"/>
            <a:t>Riempio 2 volte il recipiente da 3 litri e verso l’acqua in quello da 5 litri riempiendolo. Nel recipiente da 3 litri resta 1 litro d’acqua. Vuoto il recipiente da 5 litri e ci verso il litro rimasto in quello da 3 litri. Poi riempio il recipiente da 3 litri e li verso in quello da 5, ottenendo 4 litri.</a:t>
          </a:r>
        </a:p>
      </dgm:t>
    </dgm:pt>
    <dgm:pt modelId="{E15DCB3F-1D4D-4050-A54F-3A0441E740C5}" type="parTrans" cxnId="{DB445258-1657-4E92-832E-4F97CACA83FD}">
      <dgm:prSet/>
      <dgm:spPr/>
      <dgm:t>
        <a:bodyPr/>
        <a:lstStyle/>
        <a:p>
          <a:endParaRPr lang="it-IT"/>
        </a:p>
      </dgm:t>
    </dgm:pt>
    <dgm:pt modelId="{408F0D54-9C0D-499E-9149-4F10409B2639}" type="sibTrans" cxnId="{DB445258-1657-4E92-832E-4F97CACA83FD}">
      <dgm:prSet/>
      <dgm:spPr/>
      <dgm:t>
        <a:bodyPr/>
        <a:lstStyle/>
        <a:p>
          <a:endParaRPr lang="it-IT"/>
        </a:p>
      </dgm:t>
    </dgm:pt>
    <dgm:pt modelId="{8DA9A42A-370F-418F-8BF8-6B1A87199B70}" type="pres">
      <dgm:prSet presAssocID="{6AA808F2-F899-4D2F-B540-31AC395014D4}" presName="linear" presStyleCnt="0">
        <dgm:presLayoutVars>
          <dgm:animLvl val="lvl"/>
          <dgm:resizeHandles val="exact"/>
        </dgm:presLayoutVars>
      </dgm:prSet>
      <dgm:spPr/>
    </dgm:pt>
    <dgm:pt modelId="{E9DF644E-48E3-4652-9EBF-646E0C168550}" type="pres">
      <dgm:prSet presAssocID="{77FE7688-CBD7-44D1-B032-50ED3CFE4477}" presName="parentText" presStyleLbl="node1" presStyleIdx="0" presStyleCnt="1">
        <dgm:presLayoutVars>
          <dgm:chMax val="0"/>
          <dgm:bulletEnabled val="1"/>
        </dgm:presLayoutVars>
      </dgm:prSet>
      <dgm:spPr/>
    </dgm:pt>
  </dgm:ptLst>
  <dgm:cxnLst>
    <dgm:cxn modelId="{DB445258-1657-4E92-832E-4F97CACA83FD}" srcId="{6AA808F2-F899-4D2F-B540-31AC395014D4}" destId="{77FE7688-CBD7-44D1-B032-50ED3CFE4477}" srcOrd="0" destOrd="0" parTransId="{E15DCB3F-1D4D-4050-A54F-3A0441E740C5}" sibTransId="{408F0D54-9C0D-499E-9149-4F10409B2639}"/>
    <dgm:cxn modelId="{C600F196-D993-4FD5-BF17-9EAFF35BEFDF}" type="presOf" srcId="{6AA808F2-F899-4D2F-B540-31AC395014D4}" destId="{8DA9A42A-370F-418F-8BF8-6B1A87199B70}" srcOrd="0" destOrd="0" presId="urn:microsoft.com/office/officeart/2005/8/layout/vList2"/>
    <dgm:cxn modelId="{75CB02F8-39A8-4CE9-B50F-78A9B2E82D47}" type="presOf" srcId="{77FE7688-CBD7-44D1-B032-50ED3CFE4477}" destId="{E9DF644E-48E3-4652-9EBF-646E0C168550}" srcOrd="0" destOrd="0" presId="urn:microsoft.com/office/officeart/2005/8/layout/vList2"/>
    <dgm:cxn modelId="{965C829C-1CF7-42AD-8584-001A3DD4206E}" type="presParOf" srcId="{8DA9A42A-370F-418F-8BF8-6B1A87199B70}" destId="{E9DF644E-48E3-4652-9EBF-646E0C16855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7A01DE0-371A-4C49-8E2C-FD0729BB53F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FE1A2E8F-BBC9-4D3C-BEC2-293358FC0F45}">
      <dgm:prSet/>
      <dgm:spPr/>
      <dgm:t>
        <a:bodyPr/>
        <a:lstStyle/>
        <a:p>
          <a:r>
            <a:rPr lang="it-IT"/>
            <a:t>Per tinteggiare una stanza Mario impiega 3 ore; Luigi impiega 6 ore. Quanto tempo impiegano lavorando insieme?</a:t>
          </a:r>
        </a:p>
      </dgm:t>
    </dgm:pt>
    <dgm:pt modelId="{379515E9-2FD3-428B-A770-9B191731559B}" type="parTrans" cxnId="{ABC3A58D-9CFA-4DE5-B451-AAAF8D569B08}">
      <dgm:prSet/>
      <dgm:spPr/>
      <dgm:t>
        <a:bodyPr/>
        <a:lstStyle/>
        <a:p>
          <a:endParaRPr lang="it-IT"/>
        </a:p>
      </dgm:t>
    </dgm:pt>
    <dgm:pt modelId="{D31C3ABE-A3BD-4A03-8CF6-9342E3C74D3A}" type="sibTrans" cxnId="{ABC3A58D-9CFA-4DE5-B451-AAAF8D569B08}">
      <dgm:prSet/>
      <dgm:spPr/>
      <dgm:t>
        <a:bodyPr/>
        <a:lstStyle/>
        <a:p>
          <a:endParaRPr lang="it-IT"/>
        </a:p>
      </dgm:t>
    </dgm:pt>
    <dgm:pt modelId="{232320B0-83A4-4377-90C9-58EAB06F8C35}" type="pres">
      <dgm:prSet presAssocID="{57A01DE0-371A-4C49-8E2C-FD0729BB53F9}" presName="vert0" presStyleCnt="0">
        <dgm:presLayoutVars>
          <dgm:dir/>
          <dgm:animOne val="branch"/>
          <dgm:animLvl val="lvl"/>
        </dgm:presLayoutVars>
      </dgm:prSet>
      <dgm:spPr/>
    </dgm:pt>
    <dgm:pt modelId="{3D178B03-649D-4D4A-93D8-6039D6B5015D}" type="pres">
      <dgm:prSet presAssocID="{FE1A2E8F-BBC9-4D3C-BEC2-293358FC0F45}" presName="thickLine" presStyleLbl="alignNode1" presStyleIdx="0" presStyleCnt="1"/>
      <dgm:spPr/>
    </dgm:pt>
    <dgm:pt modelId="{08732A7F-FF3F-4A0A-BBB1-9CDBA70F65F0}" type="pres">
      <dgm:prSet presAssocID="{FE1A2E8F-BBC9-4D3C-BEC2-293358FC0F45}" presName="horz1" presStyleCnt="0"/>
      <dgm:spPr/>
    </dgm:pt>
    <dgm:pt modelId="{F3363420-3044-4D4B-A635-5BD69F9342F1}" type="pres">
      <dgm:prSet presAssocID="{FE1A2E8F-BBC9-4D3C-BEC2-293358FC0F45}" presName="tx1" presStyleLbl="revTx" presStyleIdx="0" presStyleCnt="1"/>
      <dgm:spPr/>
    </dgm:pt>
    <dgm:pt modelId="{4FD8FC57-3125-47B0-AEC9-2D72010B23BC}" type="pres">
      <dgm:prSet presAssocID="{FE1A2E8F-BBC9-4D3C-BEC2-293358FC0F45}" presName="vert1" presStyleCnt="0"/>
      <dgm:spPr/>
    </dgm:pt>
  </dgm:ptLst>
  <dgm:cxnLst>
    <dgm:cxn modelId="{0EC67C07-03BC-4D52-9B54-57FB492A908E}" type="presOf" srcId="{57A01DE0-371A-4C49-8E2C-FD0729BB53F9}" destId="{232320B0-83A4-4377-90C9-58EAB06F8C35}" srcOrd="0" destOrd="0" presId="urn:microsoft.com/office/officeart/2008/layout/LinedList"/>
    <dgm:cxn modelId="{D6F46826-50DB-4431-9DBB-F378D382EB61}" type="presOf" srcId="{FE1A2E8F-BBC9-4D3C-BEC2-293358FC0F45}" destId="{F3363420-3044-4D4B-A635-5BD69F9342F1}" srcOrd="0" destOrd="0" presId="urn:microsoft.com/office/officeart/2008/layout/LinedList"/>
    <dgm:cxn modelId="{ABC3A58D-9CFA-4DE5-B451-AAAF8D569B08}" srcId="{57A01DE0-371A-4C49-8E2C-FD0729BB53F9}" destId="{FE1A2E8F-BBC9-4D3C-BEC2-293358FC0F45}" srcOrd="0" destOrd="0" parTransId="{379515E9-2FD3-428B-A770-9B191731559B}" sibTransId="{D31C3ABE-A3BD-4A03-8CF6-9342E3C74D3A}"/>
    <dgm:cxn modelId="{1571D1B8-52D1-46A2-A892-05EDEBC9BC1D}" type="presParOf" srcId="{232320B0-83A4-4377-90C9-58EAB06F8C35}" destId="{3D178B03-649D-4D4A-93D8-6039D6B5015D}" srcOrd="0" destOrd="0" presId="urn:microsoft.com/office/officeart/2008/layout/LinedList"/>
    <dgm:cxn modelId="{D30B06D9-79DB-4688-A9EA-B1C1446658C4}" type="presParOf" srcId="{232320B0-83A4-4377-90C9-58EAB06F8C35}" destId="{08732A7F-FF3F-4A0A-BBB1-9CDBA70F65F0}" srcOrd="1" destOrd="0" presId="urn:microsoft.com/office/officeart/2008/layout/LinedList"/>
    <dgm:cxn modelId="{F049D0C2-9B5A-4DE2-A3EA-2648E6238371}" type="presParOf" srcId="{08732A7F-FF3F-4A0A-BBB1-9CDBA70F65F0}" destId="{F3363420-3044-4D4B-A635-5BD69F9342F1}" srcOrd="0" destOrd="0" presId="urn:microsoft.com/office/officeart/2008/layout/LinedList"/>
    <dgm:cxn modelId="{331B5541-732F-49E5-8DC0-08273F5FB335}" type="presParOf" srcId="{08732A7F-FF3F-4A0A-BBB1-9CDBA70F65F0}" destId="{4FD8FC57-3125-47B0-AEC9-2D72010B23B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985BEE7-B64F-45D9-8250-4594D12EE63E}"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954BAD25-E968-4589-BD10-6DADFBA097A7}">
      <dgm:prSet/>
      <dgm:spPr/>
      <dgm:t>
        <a:bodyPr/>
        <a:lstStyle/>
        <a:p>
          <a:r>
            <a:rPr lang="it-IT"/>
            <a:t>In 1 ora Mario fa 1/3 e Luigi 1/6 del lavoro: in tutto 1/3 + 1/6 = 2/6 + 1/6 = 3/6 = 1/2, cioè metà del lavoro. Per farlo tutto impiegheranno il doppio, e cioè 2 ore.</a:t>
          </a:r>
        </a:p>
      </dgm:t>
    </dgm:pt>
    <dgm:pt modelId="{AE5EE44E-B0CD-4883-B407-0D2F36A96976}" type="parTrans" cxnId="{27B0933D-7008-4793-9201-C4BAA3716759}">
      <dgm:prSet/>
      <dgm:spPr/>
      <dgm:t>
        <a:bodyPr/>
        <a:lstStyle/>
        <a:p>
          <a:endParaRPr lang="it-IT"/>
        </a:p>
      </dgm:t>
    </dgm:pt>
    <dgm:pt modelId="{47553C24-EB00-4164-BEE3-3995E1C1C72B}" type="sibTrans" cxnId="{27B0933D-7008-4793-9201-C4BAA3716759}">
      <dgm:prSet/>
      <dgm:spPr/>
      <dgm:t>
        <a:bodyPr/>
        <a:lstStyle/>
        <a:p>
          <a:endParaRPr lang="it-IT"/>
        </a:p>
      </dgm:t>
    </dgm:pt>
    <dgm:pt modelId="{DFD173BF-13BB-40CE-A5B0-EADE513D0B22}" type="pres">
      <dgm:prSet presAssocID="{7985BEE7-B64F-45D9-8250-4594D12EE63E}" presName="linear" presStyleCnt="0">
        <dgm:presLayoutVars>
          <dgm:animLvl val="lvl"/>
          <dgm:resizeHandles val="exact"/>
        </dgm:presLayoutVars>
      </dgm:prSet>
      <dgm:spPr/>
    </dgm:pt>
    <dgm:pt modelId="{C4D43609-BCE0-4A2E-BD57-DFB356BD064B}" type="pres">
      <dgm:prSet presAssocID="{954BAD25-E968-4589-BD10-6DADFBA097A7}" presName="parentText" presStyleLbl="node1" presStyleIdx="0" presStyleCnt="1">
        <dgm:presLayoutVars>
          <dgm:chMax val="0"/>
          <dgm:bulletEnabled val="1"/>
        </dgm:presLayoutVars>
      </dgm:prSet>
      <dgm:spPr/>
    </dgm:pt>
  </dgm:ptLst>
  <dgm:cxnLst>
    <dgm:cxn modelId="{27B0933D-7008-4793-9201-C4BAA3716759}" srcId="{7985BEE7-B64F-45D9-8250-4594D12EE63E}" destId="{954BAD25-E968-4589-BD10-6DADFBA097A7}" srcOrd="0" destOrd="0" parTransId="{AE5EE44E-B0CD-4883-B407-0D2F36A96976}" sibTransId="{47553C24-EB00-4164-BEE3-3995E1C1C72B}"/>
    <dgm:cxn modelId="{E407DF5C-8DED-469E-95A6-8349068BBB62}" type="presOf" srcId="{7985BEE7-B64F-45D9-8250-4594D12EE63E}" destId="{DFD173BF-13BB-40CE-A5B0-EADE513D0B22}" srcOrd="0" destOrd="0" presId="urn:microsoft.com/office/officeart/2005/8/layout/vList2"/>
    <dgm:cxn modelId="{A0A3E8E8-A878-431F-B345-8D852C01E9C1}" type="presOf" srcId="{954BAD25-E968-4589-BD10-6DADFBA097A7}" destId="{C4D43609-BCE0-4A2E-BD57-DFB356BD064B}" srcOrd="0" destOrd="0" presId="urn:microsoft.com/office/officeart/2005/8/layout/vList2"/>
    <dgm:cxn modelId="{429DE666-6964-42CD-B46D-C4E7C0E09624}" type="presParOf" srcId="{DFD173BF-13BB-40CE-A5B0-EADE513D0B22}" destId="{C4D43609-BCE0-4A2E-BD57-DFB356BD064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21E1829-0C3B-48F8-8E17-5A43E7977A6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4527258F-6CAE-4378-8D56-3F740D000EF1}">
      <dgm:prSet/>
      <dgm:spPr/>
      <dgm:t>
        <a:bodyPr/>
        <a:lstStyle/>
        <a:p>
          <a:r>
            <a:rPr lang="it-IT"/>
            <a:t>Senza contare i sabati e le domeniche io avrei 40 anni. Quanti anni ho in tutto se conto anche i sabati e le domeniche?</a:t>
          </a:r>
        </a:p>
      </dgm:t>
    </dgm:pt>
    <dgm:pt modelId="{256A3214-9D39-41B3-B1B5-C38CB2B85E03}" type="parTrans" cxnId="{69592A22-5F78-439D-BB6A-950306AC259D}">
      <dgm:prSet/>
      <dgm:spPr/>
      <dgm:t>
        <a:bodyPr/>
        <a:lstStyle/>
        <a:p>
          <a:endParaRPr lang="it-IT"/>
        </a:p>
      </dgm:t>
    </dgm:pt>
    <dgm:pt modelId="{7060F975-FF8A-4899-AB5B-F09F8B671090}" type="sibTrans" cxnId="{69592A22-5F78-439D-BB6A-950306AC259D}">
      <dgm:prSet/>
      <dgm:spPr/>
      <dgm:t>
        <a:bodyPr/>
        <a:lstStyle/>
        <a:p>
          <a:endParaRPr lang="it-IT"/>
        </a:p>
      </dgm:t>
    </dgm:pt>
    <dgm:pt modelId="{BBE644D6-7E33-4A3E-8249-B2D2E75F58F9}" type="pres">
      <dgm:prSet presAssocID="{121E1829-0C3B-48F8-8E17-5A43E7977A68}" presName="vert0" presStyleCnt="0">
        <dgm:presLayoutVars>
          <dgm:dir/>
          <dgm:animOne val="branch"/>
          <dgm:animLvl val="lvl"/>
        </dgm:presLayoutVars>
      </dgm:prSet>
      <dgm:spPr/>
    </dgm:pt>
    <dgm:pt modelId="{679A18B4-F357-4BB4-834B-7D60BABD6724}" type="pres">
      <dgm:prSet presAssocID="{4527258F-6CAE-4378-8D56-3F740D000EF1}" presName="thickLine" presStyleLbl="alignNode1" presStyleIdx="0" presStyleCnt="1"/>
      <dgm:spPr/>
    </dgm:pt>
    <dgm:pt modelId="{859FC388-E765-4890-8D0D-7442DDA4ED06}" type="pres">
      <dgm:prSet presAssocID="{4527258F-6CAE-4378-8D56-3F740D000EF1}" presName="horz1" presStyleCnt="0"/>
      <dgm:spPr/>
    </dgm:pt>
    <dgm:pt modelId="{A2DC6FA6-A58E-432F-969E-363D633D5882}" type="pres">
      <dgm:prSet presAssocID="{4527258F-6CAE-4378-8D56-3F740D000EF1}" presName="tx1" presStyleLbl="revTx" presStyleIdx="0" presStyleCnt="1"/>
      <dgm:spPr/>
    </dgm:pt>
    <dgm:pt modelId="{7FDCB1A7-4A7D-44E6-B00B-BD652845370A}" type="pres">
      <dgm:prSet presAssocID="{4527258F-6CAE-4378-8D56-3F740D000EF1}" presName="vert1" presStyleCnt="0"/>
      <dgm:spPr/>
    </dgm:pt>
  </dgm:ptLst>
  <dgm:cxnLst>
    <dgm:cxn modelId="{69592A22-5F78-439D-BB6A-950306AC259D}" srcId="{121E1829-0C3B-48F8-8E17-5A43E7977A68}" destId="{4527258F-6CAE-4378-8D56-3F740D000EF1}" srcOrd="0" destOrd="0" parTransId="{256A3214-9D39-41B3-B1B5-C38CB2B85E03}" sibTransId="{7060F975-FF8A-4899-AB5B-F09F8B671090}"/>
    <dgm:cxn modelId="{D64AC671-A062-4B71-9EE1-A2DD6CD125AE}" type="presOf" srcId="{121E1829-0C3B-48F8-8E17-5A43E7977A68}" destId="{BBE644D6-7E33-4A3E-8249-B2D2E75F58F9}" srcOrd="0" destOrd="0" presId="urn:microsoft.com/office/officeart/2008/layout/LinedList"/>
    <dgm:cxn modelId="{BF72E35A-B683-42CC-89BE-59A239FF365E}" type="presOf" srcId="{4527258F-6CAE-4378-8D56-3F740D000EF1}" destId="{A2DC6FA6-A58E-432F-969E-363D633D5882}" srcOrd="0" destOrd="0" presId="urn:microsoft.com/office/officeart/2008/layout/LinedList"/>
    <dgm:cxn modelId="{AA419575-ED3F-447B-A235-753B62E62C69}" type="presParOf" srcId="{BBE644D6-7E33-4A3E-8249-B2D2E75F58F9}" destId="{679A18B4-F357-4BB4-834B-7D60BABD6724}" srcOrd="0" destOrd="0" presId="urn:microsoft.com/office/officeart/2008/layout/LinedList"/>
    <dgm:cxn modelId="{021C0854-C774-4864-9F7D-9673BAC2F4F8}" type="presParOf" srcId="{BBE644D6-7E33-4A3E-8249-B2D2E75F58F9}" destId="{859FC388-E765-4890-8D0D-7442DDA4ED06}" srcOrd="1" destOrd="0" presId="urn:microsoft.com/office/officeart/2008/layout/LinedList"/>
    <dgm:cxn modelId="{FB9B24CF-37BD-4086-8500-D2E39A1E3695}" type="presParOf" srcId="{859FC388-E765-4890-8D0D-7442DDA4ED06}" destId="{A2DC6FA6-A58E-432F-969E-363D633D5882}" srcOrd="0" destOrd="0" presId="urn:microsoft.com/office/officeart/2008/layout/LinedList"/>
    <dgm:cxn modelId="{DE9321C6-108F-4584-8D18-AA7F986CA915}" type="presParOf" srcId="{859FC388-E765-4890-8D0D-7442DDA4ED06}" destId="{7FDCB1A7-4A7D-44E6-B00B-BD652845370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68EB7C2-5C42-469F-90B2-C3132EF61878}"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61734CF1-8C29-4734-9319-D852C28D8120}">
      <dgm:prSet/>
      <dgm:spPr/>
      <dgm:t>
        <a:bodyPr/>
        <a:lstStyle/>
        <a:p>
          <a:r>
            <a:rPr lang="it-IT"/>
            <a:t>1 giorno è 1 settimo di un’intera settimana. Se escludo sabato e domenica prendo 5 giorni per ogni settimana, cioè 5 settimi; perciò 40 anni sono i 5 settimi della mia età totale. Quindi 1 settimo dell’età totale = 40 : 5 = 8 anni ; 7 settimi = 8 x 7 = 56 anni in tutto</a:t>
          </a:r>
        </a:p>
      </dgm:t>
    </dgm:pt>
    <dgm:pt modelId="{94A4D9CC-23D5-4EAC-8D32-9246CECE34F0}" type="parTrans" cxnId="{4C89D08E-268E-443C-857E-336B3623B77E}">
      <dgm:prSet/>
      <dgm:spPr/>
      <dgm:t>
        <a:bodyPr/>
        <a:lstStyle/>
        <a:p>
          <a:endParaRPr lang="it-IT"/>
        </a:p>
      </dgm:t>
    </dgm:pt>
    <dgm:pt modelId="{7583406C-90E0-4DBC-8B8B-F6EDEDA3A435}" type="sibTrans" cxnId="{4C89D08E-268E-443C-857E-336B3623B77E}">
      <dgm:prSet/>
      <dgm:spPr/>
      <dgm:t>
        <a:bodyPr/>
        <a:lstStyle/>
        <a:p>
          <a:endParaRPr lang="it-IT"/>
        </a:p>
      </dgm:t>
    </dgm:pt>
    <dgm:pt modelId="{F6A08141-7C49-4443-818E-F31814EE01BA}" type="pres">
      <dgm:prSet presAssocID="{768EB7C2-5C42-469F-90B2-C3132EF61878}" presName="linear" presStyleCnt="0">
        <dgm:presLayoutVars>
          <dgm:animLvl val="lvl"/>
          <dgm:resizeHandles val="exact"/>
        </dgm:presLayoutVars>
      </dgm:prSet>
      <dgm:spPr/>
    </dgm:pt>
    <dgm:pt modelId="{4AD94C25-92E8-47AD-AEBB-C783A21D4ED0}" type="pres">
      <dgm:prSet presAssocID="{61734CF1-8C29-4734-9319-D852C28D8120}" presName="parentText" presStyleLbl="node1" presStyleIdx="0" presStyleCnt="1">
        <dgm:presLayoutVars>
          <dgm:chMax val="0"/>
          <dgm:bulletEnabled val="1"/>
        </dgm:presLayoutVars>
      </dgm:prSet>
      <dgm:spPr/>
    </dgm:pt>
  </dgm:ptLst>
  <dgm:cxnLst>
    <dgm:cxn modelId="{4C89D08E-268E-443C-857E-336B3623B77E}" srcId="{768EB7C2-5C42-469F-90B2-C3132EF61878}" destId="{61734CF1-8C29-4734-9319-D852C28D8120}" srcOrd="0" destOrd="0" parTransId="{94A4D9CC-23D5-4EAC-8D32-9246CECE34F0}" sibTransId="{7583406C-90E0-4DBC-8B8B-F6EDEDA3A435}"/>
    <dgm:cxn modelId="{0FDA8DA5-2DE9-435D-97B6-2458180B3353}" type="presOf" srcId="{61734CF1-8C29-4734-9319-D852C28D8120}" destId="{4AD94C25-92E8-47AD-AEBB-C783A21D4ED0}" srcOrd="0" destOrd="0" presId="urn:microsoft.com/office/officeart/2005/8/layout/vList2"/>
    <dgm:cxn modelId="{43CC65CD-7069-47E9-B4B9-071426CE946C}" type="presOf" srcId="{768EB7C2-5C42-469F-90B2-C3132EF61878}" destId="{F6A08141-7C49-4443-818E-F31814EE01BA}" srcOrd="0" destOrd="0" presId="urn:microsoft.com/office/officeart/2005/8/layout/vList2"/>
    <dgm:cxn modelId="{74609642-097F-4C0C-B980-5E9426424E0A}" type="presParOf" srcId="{F6A08141-7C49-4443-818E-F31814EE01BA}" destId="{4AD94C25-92E8-47AD-AEBB-C783A21D4ED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DDF723D-5F39-470C-A76F-716D93ED5386}"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8F0A8D39-189D-45A2-9A8C-EA61417E7713}">
      <dgm:prSet/>
      <dgm:spPr/>
      <dgm:t>
        <a:bodyPr/>
        <a:lstStyle/>
        <a:p>
          <a:r>
            <a:rPr lang="it-IT"/>
            <a:t>I 40 anni sono formati di 5 giorni per 52 settimane (escluso 1 giorno) di ciascun anno = 260 giorni ogni anno, togliendo 105 giorni dai 365 di ogni anno. In tutto sono stati tolti 105 giorni per 40 anni = 4200 giorni. Questi vanno ora trasformati in anni “corti”, di 260 giorni ciascuno, dividendo 4200 giorni </a:t>
          </a:r>
          <a:r>
            <a:rPr lang="it-IT" b="1"/>
            <a:t>: </a:t>
          </a:r>
          <a:r>
            <a:rPr lang="it-IT"/>
            <a:t>260 giorni = 16 anni (resto 34 giorni). Questi 16 anni sono quelli che sono stati tolti dall’età totale, e perciò vanno aggiunti ai 40 anni per trovare l’età totale stessa, che perciò sarà di 40 anni + 16 anni = 56 anni, con approssimazione di alcuni giorni.</a:t>
          </a:r>
        </a:p>
      </dgm:t>
    </dgm:pt>
    <dgm:pt modelId="{9DD3F5C9-1CF4-451F-BF53-E6EF9014373D}" type="parTrans" cxnId="{B9FE133A-3C72-4FD2-B565-6741A857912B}">
      <dgm:prSet/>
      <dgm:spPr/>
      <dgm:t>
        <a:bodyPr/>
        <a:lstStyle/>
        <a:p>
          <a:endParaRPr lang="it-IT"/>
        </a:p>
      </dgm:t>
    </dgm:pt>
    <dgm:pt modelId="{D5103DC2-AE00-44B6-8C95-B1F27BD2ACC1}" type="sibTrans" cxnId="{B9FE133A-3C72-4FD2-B565-6741A857912B}">
      <dgm:prSet/>
      <dgm:spPr/>
      <dgm:t>
        <a:bodyPr/>
        <a:lstStyle/>
        <a:p>
          <a:endParaRPr lang="it-IT"/>
        </a:p>
      </dgm:t>
    </dgm:pt>
    <dgm:pt modelId="{66C6DEE5-5B08-430A-BF26-A5B60ED60B8B}" type="pres">
      <dgm:prSet presAssocID="{2DDF723D-5F39-470C-A76F-716D93ED5386}" presName="linear" presStyleCnt="0">
        <dgm:presLayoutVars>
          <dgm:animLvl val="lvl"/>
          <dgm:resizeHandles val="exact"/>
        </dgm:presLayoutVars>
      </dgm:prSet>
      <dgm:spPr/>
    </dgm:pt>
    <dgm:pt modelId="{31340B74-17F2-4CAC-ADD0-7A3E09A2F2F8}" type="pres">
      <dgm:prSet presAssocID="{8F0A8D39-189D-45A2-9A8C-EA61417E7713}" presName="parentText" presStyleLbl="node1" presStyleIdx="0" presStyleCnt="1">
        <dgm:presLayoutVars>
          <dgm:chMax val="0"/>
          <dgm:bulletEnabled val="1"/>
        </dgm:presLayoutVars>
      </dgm:prSet>
      <dgm:spPr/>
    </dgm:pt>
  </dgm:ptLst>
  <dgm:cxnLst>
    <dgm:cxn modelId="{B9FE133A-3C72-4FD2-B565-6741A857912B}" srcId="{2DDF723D-5F39-470C-A76F-716D93ED5386}" destId="{8F0A8D39-189D-45A2-9A8C-EA61417E7713}" srcOrd="0" destOrd="0" parTransId="{9DD3F5C9-1CF4-451F-BF53-E6EF9014373D}" sibTransId="{D5103DC2-AE00-44B6-8C95-B1F27BD2ACC1}"/>
    <dgm:cxn modelId="{E880635E-FCA9-4C70-AD23-CB448123A4FD}" type="presOf" srcId="{8F0A8D39-189D-45A2-9A8C-EA61417E7713}" destId="{31340B74-17F2-4CAC-ADD0-7A3E09A2F2F8}" srcOrd="0" destOrd="0" presId="urn:microsoft.com/office/officeart/2005/8/layout/vList2"/>
    <dgm:cxn modelId="{2B0C0A9B-2591-46E5-B0FD-3D8AB6B13143}" type="presOf" srcId="{2DDF723D-5F39-470C-A76F-716D93ED5386}" destId="{66C6DEE5-5B08-430A-BF26-A5B60ED60B8B}" srcOrd="0" destOrd="0" presId="urn:microsoft.com/office/officeart/2005/8/layout/vList2"/>
    <dgm:cxn modelId="{0244CBD3-8A7F-45BE-ADF1-C8F1DC7095F2}" type="presParOf" srcId="{66C6DEE5-5B08-430A-BF26-A5B60ED60B8B}" destId="{31340B74-17F2-4CAC-ADD0-7A3E09A2F2F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0FE299D4-9E7F-4464-A92F-A96906EF70D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8CF52FE5-9C70-414A-9A07-926F4380C76E}">
      <dgm:prSet/>
      <dgm:spPr/>
      <dgm:t>
        <a:bodyPr/>
        <a:lstStyle/>
        <a:p>
          <a:r>
            <a:rPr lang="it-IT"/>
            <a:t>Giorgio sta facendo un’escursione in montagna. Incontra 2 pastori che si stanno preparando la merenda e gli chiede se può mangiare con loro, pagando. Un pastore prepara 7 panini e l’altro ne prepara 5. Poi si mangiano 4 panini ciascuno. Giorgio paga 12 euro. Il pastore che aveva preparato 7 panini si prende 7 euro e l’altro che aveva preparato 5 panini si prende 5 euro. Si sono divisi bene, in modo equo, i soldi ricevuti?</a:t>
          </a:r>
        </a:p>
      </dgm:t>
    </dgm:pt>
    <dgm:pt modelId="{DA3A0952-A951-4696-B924-B9979C09F930}" type="parTrans" cxnId="{3C537067-ABFD-4CB6-ADA6-CFFD52E34437}">
      <dgm:prSet/>
      <dgm:spPr/>
      <dgm:t>
        <a:bodyPr/>
        <a:lstStyle/>
        <a:p>
          <a:endParaRPr lang="it-IT"/>
        </a:p>
      </dgm:t>
    </dgm:pt>
    <dgm:pt modelId="{95060A77-0D0D-4ABB-95FE-759DCFDB9641}" type="sibTrans" cxnId="{3C537067-ABFD-4CB6-ADA6-CFFD52E34437}">
      <dgm:prSet/>
      <dgm:spPr/>
      <dgm:t>
        <a:bodyPr/>
        <a:lstStyle/>
        <a:p>
          <a:endParaRPr lang="it-IT"/>
        </a:p>
      </dgm:t>
    </dgm:pt>
    <dgm:pt modelId="{56CAD96A-FC43-4F24-A7E6-82060E4387FA}" type="pres">
      <dgm:prSet presAssocID="{0FE299D4-9E7F-4464-A92F-A96906EF70D7}" presName="vert0" presStyleCnt="0">
        <dgm:presLayoutVars>
          <dgm:dir/>
          <dgm:animOne val="branch"/>
          <dgm:animLvl val="lvl"/>
        </dgm:presLayoutVars>
      </dgm:prSet>
      <dgm:spPr/>
    </dgm:pt>
    <dgm:pt modelId="{C5946DAE-74D1-418E-B41D-15DDA2B6F12F}" type="pres">
      <dgm:prSet presAssocID="{8CF52FE5-9C70-414A-9A07-926F4380C76E}" presName="thickLine" presStyleLbl="alignNode1" presStyleIdx="0" presStyleCnt="1"/>
      <dgm:spPr/>
    </dgm:pt>
    <dgm:pt modelId="{2698CB73-688C-4278-B07D-C6C56E49F28E}" type="pres">
      <dgm:prSet presAssocID="{8CF52FE5-9C70-414A-9A07-926F4380C76E}" presName="horz1" presStyleCnt="0"/>
      <dgm:spPr/>
    </dgm:pt>
    <dgm:pt modelId="{3D0FF145-C0E7-4FA5-93FE-05DFFD15E02A}" type="pres">
      <dgm:prSet presAssocID="{8CF52FE5-9C70-414A-9A07-926F4380C76E}" presName="tx1" presStyleLbl="revTx" presStyleIdx="0" presStyleCnt="1"/>
      <dgm:spPr/>
    </dgm:pt>
    <dgm:pt modelId="{9B8407CD-B88E-4855-B252-B14EE6378913}" type="pres">
      <dgm:prSet presAssocID="{8CF52FE5-9C70-414A-9A07-926F4380C76E}" presName="vert1" presStyleCnt="0"/>
      <dgm:spPr/>
    </dgm:pt>
  </dgm:ptLst>
  <dgm:cxnLst>
    <dgm:cxn modelId="{3C537067-ABFD-4CB6-ADA6-CFFD52E34437}" srcId="{0FE299D4-9E7F-4464-A92F-A96906EF70D7}" destId="{8CF52FE5-9C70-414A-9A07-926F4380C76E}" srcOrd="0" destOrd="0" parTransId="{DA3A0952-A951-4696-B924-B9979C09F930}" sibTransId="{95060A77-0D0D-4ABB-95FE-759DCFDB9641}"/>
    <dgm:cxn modelId="{B8E3DF50-FCE4-48D4-BCB1-A1FD8AC387E8}" type="presOf" srcId="{8CF52FE5-9C70-414A-9A07-926F4380C76E}" destId="{3D0FF145-C0E7-4FA5-93FE-05DFFD15E02A}" srcOrd="0" destOrd="0" presId="urn:microsoft.com/office/officeart/2008/layout/LinedList"/>
    <dgm:cxn modelId="{55B19FC6-6AED-4E21-A2CB-16EE7A008677}" type="presOf" srcId="{0FE299D4-9E7F-4464-A92F-A96906EF70D7}" destId="{56CAD96A-FC43-4F24-A7E6-82060E4387FA}" srcOrd="0" destOrd="0" presId="urn:microsoft.com/office/officeart/2008/layout/LinedList"/>
    <dgm:cxn modelId="{D6AF7355-39F4-48DA-9BC5-7204E1BF8E50}" type="presParOf" srcId="{56CAD96A-FC43-4F24-A7E6-82060E4387FA}" destId="{C5946DAE-74D1-418E-B41D-15DDA2B6F12F}" srcOrd="0" destOrd="0" presId="urn:microsoft.com/office/officeart/2008/layout/LinedList"/>
    <dgm:cxn modelId="{D1B1E966-F877-4563-96AF-754F4885E530}" type="presParOf" srcId="{56CAD96A-FC43-4F24-A7E6-82060E4387FA}" destId="{2698CB73-688C-4278-B07D-C6C56E49F28E}" srcOrd="1" destOrd="0" presId="urn:microsoft.com/office/officeart/2008/layout/LinedList"/>
    <dgm:cxn modelId="{B500766F-0749-43D9-8B3F-A86E2DB319A5}" type="presParOf" srcId="{2698CB73-688C-4278-B07D-C6C56E49F28E}" destId="{3D0FF145-C0E7-4FA5-93FE-05DFFD15E02A}" srcOrd="0" destOrd="0" presId="urn:microsoft.com/office/officeart/2008/layout/LinedList"/>
    <dgm:cxn modelId="{BCE4FCCD-8489-4385-BD99-8E93A5C42039}" type="presParOf" srcId="{2698CB73-688C-4278-B07D-C6C56E49F28E}" destId="{9B8407CD-B88E-4855-B252-B14EE637891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F61A0F-814E-449A-85D9-AB90ACA148C8}"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CDC14E3D-D1AC-4180-871F-52B38DB06A61}">
      <dgm:prSet/>
      <dgm:spPr/>
      <dgm:t>
        <a:bodyPr/>
        <a:lstStyle/>
        <a:p>
          <a:r>
            <a:rPr lang="it-IT"/>
            <a:t>Leggendo il testo viene spontaneo pensare che Maria è una persona adulta normale. Invece è una bambina di pochi mesi, oppure ha un handicap mentale, per cui non capisce.</a:t>
          </a:r>
        </a:p>
      </dgm:t>
    </dgm:pt>
    <dgm:pt modelId="{F24F5ACC-DEC8-483D-AE10-F78094A1858D}" type="parTrans" cxnId="{807F400B-98A7-4504-9455-0B507F62DDCC}">
      <dgm:prSet/>
      <dgm:spPr/>
      <dgm:t>
        <a:bodyPr/>
        <a:lstStyle/>
        <a:p>
          <a:endParaRPr lang="it-IT"/>
        </a:p>
      </dgm:t>
    </dgm:pt>
    <dgm:pt modelId="{3A64466E-D5A1-4884-A8E1-FB0BAB1198C5}" type="sibTrans" cxnId="{807F400B-98A7-4504-9455-0B507F62DDCC}">
      <dgm:prSet/>
      <dgm:spPr/>
      <dgm:t>
        <a:bodyPr/>
        <a:lstStyle/>
        <a:p>
          <a:endParaRPr lang="it-IT"/>
        </a:p>
      </dgm:t>
    </dgm:pt>
    <dgm:pt modelId="{56AE4499-58C3-4FFE-8854-5F933D9BDB87}" type="pres">
      <dgm:prSet presAssocID="{73F61A0F-814E-449A-85D9-AB90ACA148C8}" presName="linear" presStyleCnt="0">
        <dgm:presLayoutVars>
          <dgm:animLvl val="lvl"/>
          <dgm:resizeHandles val="exact"/>
        </dgm:presLayoutVars>
      </dgm:prSet>
      <dgm:spPr/>
    </dgm:pt>
    <dgm:pt modelId="{C044943E-4A05-4BFE-8555-E5EEDBF5A65F}" type="pres">
      <dgm:prSet presAssocID="{CDC14E3D-D1AC-4180-871F-52B38DB06A61}" presName="parentText" presStyleLbl="node1" presStyleIdx="0" presStyleCnt="1">
        <dgm:presLayoutVars>
          <dgm:chMax val="0"/>
          <dgm:bulletEnabled val="1"/>
        </dgm:presLayoutVars>
      </dgm:prSet>
      <dgm:spPr/>
    </dgm:pt>
  </dgm:ptLst>
  <dgm:cxnLst>
    <dgm:cxn modelId="{807F400B-98A7-4504-9455-0B507F62DDCC}" srcId="{73F61A0F-814E-449A-85D9-AB90ACA148C8}" destId="{CDC14E3D-D1AC-4180-871F-52B38DB06A61}" srcOrd="0" destOrd="0" parTransId="{F24F5ACC-DEC8-483D-AE10-F78094A1858D}" sibTransId="{3A64466E-D5A1-4884-A8E1-FB0BAB1198C5}"/>
    <dgm:cxn modelId="{DCC1E783-A6B3-4FFC-8BEB-A7D4C169B8F8}" type="presOf" srcId="{73F61A0F-814E-449A-85D9-AB90ACA148C8}" destId="{56AE4499-58C3-4FFE-8854-5F933D9BDB87}" srcOrd="0" destOrd="0" presId="urn:microsoft.com/office/officeart/2005/8/layout/vList2"/>
    <dgm:cxn modelId="{2BBA84ED-4BC1-4C45-8E45-10D4AD398994}" type="presOf" srcId="{CDC14E3D-D1AC-4180-871F-52B38DB06A61}" destId="{C044943E-4A05-4BFE-8555-E5EEDBF5A65F}" srcOrd="0" destOrd="0" presId="urn:microsoft.com/office/officeart/2005/8/layout/vList2"/>
    <dgm:cxn modelId="{2499F685-DBC6-4179-A2F3-ACB403DD714D}" type="presParOf" srcId="{56AE4499-58C3-4FFE-8854-5F933D9BDB87}" destId="{C044943E-4A05-4BFE-8555-E5EEDBF5A65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016BA86-82B3-41E9-98C9-DD2BA3479C96}"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13F6C519-2544-436B-9272-C16A39CD6E9B}">
      <dgm:prSet/>
      <dgm:spPr/>
      <dgm:t>
        <a:bodyPr/>
        <a:lstStyle/>
        <a:p>
          <a:r>
            <a:rPr lang="it-IT"/>
            <a:t>No. Infatti il primo pastore ha dato a Giorgio 3 panini dei 7 da lui preparati, e il secondo 1 panino dei 5 da lui preparati. In tutto gli hanno dato 4 panini, perciò i 12 euro ricevuti vanno divisi in 4 parti di 3 euro ciascuna, che è il prezzo pagato da Giorgio per ogni panino. Perciò il pastore che gli ha dato 1 panino dovrà avere 3 euro e il pastore che gli ha dato 3 panini dovrà avere 9 euro.</a:t>
          </a:r>
        </a:p>
      </dgm:t>
    </dgm:pt>
    <dgm:pt modelId="{2428092F-85B9-4659-8999-A93B9E4BC7DA}" type="parTrans" cxnId="{51A51CCA-EB45-422B-A474-E6D1AD712DA6}">
      <dgm:prSet/>
      <dgm:spPr/>
      <dgm:t>
        <a:bodyPr/>
        <a:lstStyle/>
        <a:p>
          <a:endParaRPr lang="it-IT"/>
        </a:p>
      </dgm:t>
    </dgm:pt>
    <dgm:pt modelId="{D8DC0793-8504-4BEA-B26E-15CBB92F0909}" type="sibTrans" cxnId="{51A51CCA-EB45-422B-A474-E6D1AD712DA6}">
      <dgm:prSet/>
      <dgm:spPr/>
      <dgm:t>
        <a:bodyPr/>
        <a:lstStyle/>
        <a:p>
          <a:endParaRPr lang="it-IT"/>
        </a:p>
      </dgm:t>
    </dgm:pt>
    <dgm:pt modelId="{A37118F6-29D1-401C-91AF-3A9F0D680E8D}" type="pres">
      <dgm:prSet presAssocID="{0016BA86-82B3-41E9-98C9-DD2BA3479C96}" presName="linear" presStyleCnt="0">
        <dgm:presLayoutVars>
          <dgm:animLvl val="lvl"/>
          <dgm:resizeHandles val="exact"/>
        </dgm:presLayoutVars>
      </dgm:prSet>
      <dgm:spPr/>
    </dgm:pt>
    <dgm:pt modelId="{08C25FC2-15D2-4D41-98D4-779979996449}" type="pres">
      <dgm:prSet presAssocID="{13F6C519-2544-436B-9272-C16A39CD6E9B}" presName="parentText" presStyleLbl="node1" presStyleIdx="0" presStyleCnt="1">
        <dgm:presLayoutVars>
          <dgm:chMax val="0"/>
          <dgm:bulletEnabled val="1"/>
        </dgm:presLayoutVars>
      </dgm:prSet>
      <dgm:spPr/>
    </dgm:pt>
  </dgm:ptLst>
  <dgm:cxnLst>
    <dgm:cxn modelId="{51A51CCA-EB45-422B-A474-E6D1AD712DA6}" srcId="{0016BA86-82B3-41E9-98C9-DD2BA3479C96}" destId="{13F6C519-2544-436B-9272-C16A39CD6E9B}" srcOrd="0" destOrd="0" parTransId="{2428092F-85B9-4659-8999-A93B9E4BC7DA}" sibTransId="{D8DC0793-8504-4BEA-B26E-15CBB92F0909}"/>
    <dgm:cxn modelId="{6F8117F9-9A30-4C6D-8D6F-4C2247BCB6F7}" type="presOf" srcId="{0016BA86-82B3-41E9-98C9-DD2BA3479C96}" destId="{A37118F6-29D1-401C-91AF-3A9F0D680E8D}" srcOrd="0" destOrd="0" presId="urn:microsoft.com/office/officeart/2005/8/layout/vList2"/>
    <dgm:cxn modelId="{BA2276F9-E87F-459B-B7E9-DE4E23E6F9ED}" type="presOf" srcId="{13F6C519-2544-436B-9272-C16A39CD6E9B}" destId="{08C25FC2-15D2-4D41-98D4-779979996449}" srcOrd="0" destOrd="0" presId="urn:microsoft.com/office/officeart/2005/8/layout/vList2"/>
    <dgm:cxn modelId="{6896E142-A6D2-4A62-81CD-2F47F680B6CA}" type="presParOf" srcId="{A37118F6-29D1-401C-91AF-3A9F0D680E8D}" destId="{08C25FC2-15D2-4D41-98D4-77997999644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B2BEBFF-604E-4E37-A1B2-713728EE747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A175FC3E-BF77-468F-8EA7-61974F05775D}">
      <dgm:prSet/>
      <dgm:spPr/>
      <dgm:t>
        <a:bodyPr/>
        <a:lstStyle/>
        <a:p>
          <a:r>
            <a:rPr lang="it-IT"/>
            <a:t>Una spia deve penetrare in una caserma del nemico e per poterlo fare deve scoprire la parola d’ordine, cioè la regola per poter rispondere in modo esatto alla parola detta dalla sentinella che sta di guardia all’entrata. Si avvicina alla sentinella per sentire cosa rispondono i soldati per poter entrare. Arriva un soldato: la guardia gli dice “dodici”; il soldato gli risponde “sei”, e viene fatto entrare. Arriva un altro: la guardia gli dice “dieci”; lui risponde “cinque”, ed entra. Terzo soldato: la guardia gli dice “otto” e lui risponde “quattro”, ed entra. Un altro ancora: la guardia gli dice “sei”; lui risponde “tre”, e passa. La spia, a questo punto, crede di aver capito e si fa avanti. La guardia gli dice “quattro” e lui risponde “due”, ma la guardia gli spara perché ha sbagliato la risposta. Qual era la risposta giusta e la regola su cui si fonda?</a:t>
          </a:r>
        </a:p>
      </dgm:t>
    </dgm:pt>
    <dgm:pt modelId="{3107A967-0015-4EA3-8993-47425B14D604}" type="parTrans" cxnId="{800D2210-AFB9-468F-A262-49384DACAEDD}">
      <dgm:prSet/>
      <dgm:spPr/>
      <dgm:t>
        <a:bodyPr/>
        <a:lstStyle/>
        <a:p>
          <a:endParaRPr lang="it-IT"/>
        </a:p>
      </dgm:t>
    </dgm:pt>
    <dgm:pt modelId="{068F8B6C-6C07-43F5-8C23-1A239745A5C1}" type="sibTrans" cxnId="{800D2210-AFB9-468F-A262-49384DACAEDD}">
      <dgm:prSet/>
      <dgm:spPr/>
      <dgm:t>
        <a:bodyPr/>
        <a:lstStyle/>
        <a:p>
          <a:endParaRPr lang="it-IT"/>
        </a:p>
      </dgm:t>
    </dgm:pt>
    <dgm:pt modelId="{FB014944-8873-4D8F-A867-8B248BF4DF6F}" type="pres">
      <dgm:prSet presAssocID="{8B2BEBFF-604E-4E37-A1B2-713728EE7478}" presName="vert0" presStyleCnt="0">
        <dgm:presLayoutVars>
          <dgm:dir/>
          <dgm:animOne val="branch"/>
          <dgm:animLvl val="lvl"/>
        </dgm:presLayoutVars>
      </dgm:prSet>
      <dgm:spPr/>
    </dgm:pt>
    <dgm:pt modelId="{1B83984A-6DAA-4FE7-9658-B68D16D7E40D}" type="pres">
      <dgm:prSet presAssocID="{A175FC3E-BF77-468F-8EA7-61974F05775D}" presName="thickLine" presStyleLbl="alignNode1" presStyleIdx="0" presStyleCnt="1"/>
      <dgm:spPr/>
    </dgm:pt>
    <dgm:pt modelId="{97964ED9-C908-43DA-8495-9BA9CA4375CF}" type="pres">
      <dgm:prSet presAssocID="{A175FC3E-BF77-468F-8EA7-61974F05775D}" presName="horz1" presStyleCnt="0"/>
      <dgm:spPr/>
    </dgm:pt>
    <dgm:pt modelId="{CCB4E000-600C-49EF-81B4-95E54152F0EF}" type="pres">
      <dgm:prSet presAssocID="{A175FC3E-BF77-468F-8EA7-61974F05775D}" presName="tx1" presStyleLbl="revTx" presStyleIdx="0" presStyleCnt="1"/>
      <dgm:spPr/>
    </dgm:pt>
    <dgm:pt modelId="{048B1638-C994-4A1F-8B6E-06212292B741}" type="pres">
      <dgm:prSet presAssocID="{A175FC3E-BF77-468F-8EA7-61974F05775D}" presName="vert1" presStyleCnt="0"/>
      <dgm:spPr/>
    </dgm:pt>
  </dgm:ptLst>
  <dgm:cxnLst>
    <dgm:cxn modelId="{800D2210-AFB9-468F-A262-49384DACAEDD}" srcId="{8B2BEBFF-604E-4E37-A1B2-713728EE7478}" destId="{A175FC3E-BF77-468F-8EA7-61974F05775D}" srcOrd="0" destOrd="0" parTransId="{3107A967-0015-4EA3-8993-47425B14D604}" sibTransId="{068F8B6C-6C07-43F5-8C23-1A239745A5C1}"/>
    <dgm:cxn modelId="{401A1FE6-5B7D-40C3-AF42-67EC38B5FEAB}" type="presOf" srcId="{8B2BEBFF-604E-4E37-A1B2-713728EE7478}" destId="{FB014944-8873-4D8F-A867-8B248BF4DF6F}" srcOrd="0" destOrd="0" presId="urn:microsoft.com/office/officeart/2008/layout/LinedList"/>
    <dgm:cxn modelId="{3DB731EA-FEB5-4DDE-AE39-2D802FB4A3E4}" type="presOf" srcId="{A175FC3E-BF77-468F-8EA7-61974F05775D}" destId="{CCB4E000-600C-49EF-81B4-95E54152F0EF}" srcOrd="0" destOrd="0" presId="urn:microsoft.com/office/officeart/2008/layout/LinedList"/>
    <dgm:cxn modelId="{27051239-C294-43B7-A6FC-7C452BEA08E9}" type="presParOf" srcId="{FB014944-8873-4D8F-A867-8B248BF4DF6F}" destId="{1B83984A-6DAA-4FE7-9658-B68D16D7E40D}" srcOrd="0" destOrd="0" presId="urn:microsoft.com/office/officeart/2008/layout/LinedList"/>
    <dgm:cxn modelId="{F4CC0CB5-9688-4421-BEF2-CE747B6AF7FB}" type="presParOf" srcId="{FB014944-8873-4D8F-A867-8B248BF4DF6F}" destId="{97964ED9-C908-43DA-8495-9BA9CA4375CF}" srcOrd="1" destOrd="0" presId="urn:microsoft.com/office/officeart/2008/layout/LinedList"/>
    <dgm:cxn modelId="{22686097-0090-472E-AF54-4A7DC65968D3}" type="presParOf" srcId="{97964ED9-C908-43DA-8495-9BA9CA4375CF}" destId="{CCB4E000-600C-49EF-81B4-95E54152F0EF}" srcOrd="0" destOrd="0" presId="urn:microsoft.com/office/officeart/2008/layout/LinedList"/>
    <dgm:cxn modelId="{3B9EE5F2-8410-467C-87A9-1BC77B83571B}" type="presParOf" srcId="{97964ED9-C908-43DA-8495-9BA9CA4375CF}" destId="{048B1638-C994-4A1F-8B6E-06212292B74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262905BD-7296-4DC4-A50C-C4FA0A88B9F7}"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715E4DC5-6FE3-4A78-B26E-8E0B37AB1A66}">
      <dgm:prSet/>
      <dgm:spPr/>
      <dgm:t>
        <a:bodyPr/>
        <a:lstStyle/>
        <a:p>
          <a:r>
            <a:rPr lang="it-IT"/>
            <a:t>Alla parola “quattro” il soldato doveva rispondere “sette”, cioè il numero delle lettere che formano la parola “quattro”. Anche gli altri soldati, infatti, avevano fatto lo stesso: infatti la parola “dodici” è formata da 6 lettere; “dieci” da 5 lettere; “otto” da 4 e sei da 3 lettere.</a:t>
          </a:r>
        </a:p>
      </dgm:t>
    </dgm:pt>
    <dgm:pt modelId="{327BD448-2791-4EB3-A18B-9CB146FE9B59}" type="parTrans" cxnId="{4973CC33-2275-4938-8CE4-6CE5B1B28A3B}">
      <dgm:prSet/>
      <dgm:spPr/>
      <dgm:t>
        <a:bodyPr/>
        <a:lstStyle/>
        <a:p>
          <a:endParaRPr lang="it-IT"/>
        </a:p>
      </dgm:t>
    </dgm:pt>
    <dgm:pt modelId="{61794880-7E0E-40E7-ADE7-2B5D05577F9F}" type="sibTrans" cxnId="{4973CC33-2275-4938-8CE4-6CE5B1B28A3B}">
      <dgm:prSet/>
      <dgm:spPr/>
      <dgm:t>
        <a:bodyPr/>
        <a:lstStyle/>
        <a:p>
          <a:endParaRPr lang="it-IT"/>
        </a:p>
      </dgm:t>
    </dgm:pt>
    <dgm:pt modelId="{898FC817-9439-44A6-81F0-E4C7C3E07B7F}" type="pres">
      <dgm:prSet presAssocID="{262905BD-7296-4DC4-A50C-C4FA0A88B9F7}" presName="linear" presStyleCnt="0">
        <dgm:presLayoutVars>
          <dgm:animLvl val="lvl"/>
          <dgm:resizeHandles val="exact"/>
        </dgm:presLayoutVars>
      </dgm:prSet>
      <dgm:spPr/>
    </dgm:pt>
    <dgm:pt modelId="{96F1EECE-04D9-4554-B446-A5E62DB17F87}" type="pres">
      <dgm:prSet presAssocID="{715E4DC5-6FE3-4A78-B26E-8E0B37AB1A66}" presName="parentText" presStyleLbl="node1" presStyleIdx="0" presStyleCnt="1">
        <dgm:presLayoutVars>
          <dgm:chMax val="0"/>
          <dgm:bulletEnabled val="1"/>
        </dgm:presLayoutVars>
      </dgm:prSet>
      <dgm:spPr/>
    </dgm:pt>
  </dgm:ptLst>
  <dgm:cxnLst>
    <dgm:cxn modelId="{4973CC33-2275-4938-8CE4-6CE5B1B28A3B}" srcId="{262905BD-7296-4DC4-A50C-C4FA0A88B9F7}" destId="{715E4DC5-6FE3-4A78-B26E-8E0B37AB1A66}" srcOrd="0" destOrd="0" parTransId="{327BD448-2791-4EB3-A18B-9CB146FE9B59}" sibTransId="{61794880-7E0E-40E7-ADE7-2B5D05577F9F}"/>
    <dgm:cxn modelId="{7840F195-C794-4AD5-94EB-56C3FEDE0399}" type="presOf" srcId="{715E4DC5-6FE3-4A78-B26E-8E0B37AB1A66}" destId="{96F1EECE-04D9-4554-B446-A5E62DB17F87}" srcOrd="0" destOrd="0" presId="urn:microsoft.com/office/officeart/2005/8/layout/vList2"/>
    <dgm:cxn modelId="{169F22C3-2A22-44FB-89E5-8010DF7F6F24}" type="presOf" srcId="{262905BD-7296-4DC4-A50C-C4FA0A88B9F7}" destId="{898FC817-9439-44A6-81F0-E4C7C3E07B7F}" srcOrd="0" destOrd="0" presId="urn:microsoft.com/office/officeart/2005/8/layout/vList2"/>
    <dgm:cxn modelId="{E35EBA1E-74AD-4B89-A070-1B14721861A2}" type="presParOf" srcId="{898FC817-9439-44A6-81F0-E4C7C3E07B7F}" destId="{96F1EECE-04D9-4554-B446-A5E62DB17F8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9E346F3-8F79-4EFE-87C6-89653EBCADB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8FBA4E20-AE7D-4F16-A95D-6A79963F24DF}">
      <dgm:prSet/>
      <dgm:spPr/>
      <dgm:t>
        <a:bodyPr/>
        <a:lstStyle/>
        <a:p>
          <a:r>
            <a:rPr lang="it-IT" dirty="0"/>
            <a:t>In mezzo a un lago c’è una grossa foglia. Un bel giorno la foglia aumenta di grandezza fino a diventare doppia, e continua a raddoppiarsi anche in ciascuno dei giorni successivi: ogni giorno che passa raddoppia la sua superficie, fino a ricoprire tutto il lago in 30 giorni. In quale giorno la foglia mutante avrà ricoperto la metà del lago?</a:t>
          </a:r>
        </a:p>
      </dgm:t>
    </dgm:pt>
    <dgm:pt modelId="{05C07AA0-6095-443F-AD31-901F41E53A4D}" type="parTrans" cxnId="{304A4192-720F-4A90-8763-866E8D97B30B}">
      <dgm:prSet/>
      <dgm:spPr/>
      <dgm:t>
        <a:bodyPr/>
        <a:lstStyle/>
        <a:p>
          <a:endParaRPr lang="it-IT"/>
        </a:p>
      </dgm:t>
    </dgm:pt>
    <dgm:pt modelId="{952C006E-679E-4AED-B150-FA847232A1BE}" type="sibTrans" cxnId="{304A4192-720F-4A90-8763-866E8D97B30B}">
      <dgm:prSet/>
      <dgm:spPr/>
      <dgm:t>
        <a:bodyPr/>
        <a:lstStyle/>
        <a:p>
          <a:endParaRPr lang="it-IT"/>
        </a:p>
      </dgm:t>
    </dgm:pt>
    <dgm:pt modelId="{ACFE345E-5438-479D-94B2-32C79A7D9138}" type="pres">
      <dgm:prSet presAssocID="{39E346F3-8F79-4EFE-87C6-89653EBCADB1}" presName="vert0" presStyleCnt="0">
        <dgm:presLayoutVars>
          <dgm:dir/>
          <dgm:animOne val="branch"/>
          <dgm:animLvl val="lvl"/>
        </dgm:presLayoutVars>
      </dgm:prSet>
      <dgm:spPr/>
    </dgm:pt>
    <dgm:pt modelId="{67B4DF3D-0650-402D-BDD1-D3EDCBD0B46A}" type="pres">
      <dgm:prSet presAssocID="{8FBA4E20-AE7D-4F16-A95D-6A79963F24DF}" presName="thickLine" presStyleLbl="alignNode1" presStyleIdx="0" presStyleCnt="1"/>
      <dgm:spPr/>
    </dgm:pt>
    <dgm:pt modelId="{2EB35943-7F73-43EA-9588-4CA81FCA9D66}" type="pres">
      <dgm:prSet presAssocID="{8FBA4E20-AE7D-4F16-A95D-6A79963F24DF}" presName="horz1" presStyleCnt="0"/>
      <dgm:spPr/>
    </dgm:pt>
    <dgm:pt modelId="{183C9A12-4A78-4AC6-95EC-3C987D409C06}" type="pres">
      <dgm:prSet presAssocID="{8FBA4E20-AE7D-4F16-A95D-6A79963F24DF}" presName="tx1" presStyleLbl="revTx" presStyleIdx="0" presStyleCnt="1"/>
      <dgm:spPr/>
    </dgm:pt>
    <dgm:pt modelId="{68182294-09CC-4A07-B263-1EAD5C2046A6}" type="pres">
      <dgm:prSet presAssocID="{8FBA4E20-AE7D-4F16-A95D-6A79963F24DF}" presName="vert1" presStyleCnt="0"/>
      <dgm:spPr/>
    </dgm:pt>
  </dgm:ptLst>
  <dgm:cxnLst>
    <dgm:cxn modelId="{2B1ABC2E-7017-41E4-9C46-043B461277DE}" type="presOf" srcId="{39E346F3-8F79-4EFE-87C6-89653EBCADB1}" destId="{ACFE345E-5438-479D-94B2-32C79A7D9138}" srcOrd="0" destOrd="0" presId="urn:microsoft.com/office/officeart/2008/layout/LinedList"/>
    <dgm:cxn modelId="{C7B05C44-BB82-4AEA-B133-AA8A23AA3615}" type="presOf" srcId="{8FBA4E20-AE7D-4F16-A95D-6A79963F24DF}" destId="{183C9A12-4A78-4AC6-95EC-3C987D409C06}" srcOrd="0" destOrd="0" presId="urn:microsoft.com/office/officeart/2008/layout/LinedList"/>
    <dgm:cxn modelId="{304A4192-720F-4A90-8763-866E8D97B30B}" srcId="{39E346F3-8F79-4EFE-87C6-89653EBCADB1}" destId="{8FBA4E20-AE7D-4F16-A95D-6A79963F24DF}" srcOrd="0" destOrd="0" parTransId="{05C07AA0-6095-443F-AD31-901F41E53A4D}" sibTransId="{952C006E-679E-4AED-B150-FA847232A1BE}"/>
    <dgm:cxn modelId="{03A25D4E-5F02-407B-BC52-487010C3F3EA}" type="presParOf" srcId="{ACFE345E-5438-479D-94B2-32C79A7D9138}" destId="{67B4DF3D-0650-402D-BDD1-D3EDCBD0B46A}" srcOrd="0" destOrd="0" presId="urn:microsoft.com/office/officeart/2008/layout/LinedList"/>
    <dgm:cxn modelId="{781BA629-ED80-4542-80E8-2FABE45DB310}" type="presParOf" srcId="{ACFE345E-5438-479D-94B2-32C79A7D9138}" destId="{2EB35943-7F73-43EA-9588-4CA81FCA9D66}" srcOrd="1" destOrd="0" presId="urn:microsoft.com/office/officeart/2008/layout/LinedList"/>
    <dgm:cxn modelId="{37B63555-04FC-4ED8-A423-0E3C45D5154D}" type="presParOf" srcId="{2EB35943-7F73-43EA-9588-4CA81FCA9D66}" destId="{183C9A12-4A78-4AC6-95EC-3C987D409C06}" srcOrd="0" destOrd="0" presId="urn:microsoft.com/office/officeart/2008/layout/LinedList"/>
    <dgm:cxn modelId="{B6771403-6EE6-4EDD-A8E5-A2782DA5AB04}" type="presParOf" srcId="{2EB35943-7F73-43EA-9588-4CA81FCA9D66}" destId="{68182294-09CC-4A07-B263-1EAD5C2046A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797E89AC-B559-459A-AE93-3DB32050ECAA}"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3E83FF3D-5378-4A92-98CD-0E6B29842CF1}">
      <dgm:prSet/>
      <dgm:spPr/>
      <dgm:t>
        <a:bodyPr/>
        <a:lstStyle/>
        <a:p>
          <a:r>
            <a:rPr lang="it-IT"/>
            <a:t>Se l’ultimo giorno la foglia, raddoppiando, copre tutto il lago, il giorno precedente cioè il penultimo, essa era la metà e perciò copriva la metà del lago. Perciò la foglia coprirà la meta del lago il penultimo giorno, cioè, nel problema considerato , il 29° giorno.</a:t>
          </a:r>
        </a:p>
      </dgm:t>
    </dgm:pt>
    <dgm:pt modelId="{08A97D9B-7CDF-4B48-8204-CBAC7CBE55AF}" type="parTrans" cxnId="{C26E43BC-274A-4A24-BD0A-7C9E1CE536AC}">
      <dgm:prSet/>
      <dgm:spPr/>
      <dgm:t>
        <a:bodyPr/>
        <a:lstStyle/>
        <a:p>
          <a:endParaRPr lang="it-IT"/>
        </a:p>
      </dgm:t>
    </dgm:pt>
    <dgm:pt modelId="{17344514-7495-4A5E-A9C4-38B58EC1E60A}" type="sibTrans" cxnId="{C26E43BC-274A-4A24-BD0A-7C9E1CE536AC}">
      <dgm:prSet/>
      <dgm:spPr/>
      <dgm:t>
        <a:bodyPr/>
        <a:lstStyle/>
        <a:p>
          <a:endParaRPr lang="it-IT"/>
        </a:p>
      </dgm:t>
    </dgm:pt>
    <dgm:pt modelId="{B1827C53-101F-40B3-8DC5-7149EA4279D0}" type="pres">
      <dgm:prSet presAssocID="{797E89AC-B559-459A-AE93-3DB32050ECAA}" presName="linear" presStyleCnt="0">
        <dgm:presLayoutVars>
          <dgm:animLvl val="lvl"/>
          <dgm:resizeHandles val="exact"/>
        </dgm:presLayoutVars>
      </dgm:prSet>
      <dgm:spPr/>
    </dgm:pt>
    <dgm:pt modelId="{54A32961-A655-46FE-A182-51397EF17906}" type="pres">
      <dgm:prSet presAssocID="{3E83FF3D-5378-4A92-98CD-0E6B29842CF1}" presName="parentText" presStyleLbl="node1" presStyleIdx="0" presStyleCnt="1">
        <dgm:presLayoutVars>
          <dgm:chMax val="0"/>
          <dgm:bulletEnabled val="1"/>
        </dgm:presLayoutVars>
      </dgm:prSet>
      <dgm:spPr/>
    </dgm:pt>
  </dgm:ptLst>
  <dgm:cxnLst>
    <dgm:cxn modelId="{C26E43BC-274A-4A24-BD0A-7C9E1CE536AC}" srcId="{797E89AC-B559-459A-AE93-3DB32050ECAA}" destId="{3E83FF3D-5378-4A92-98CD-0E6B29842CF1}" srcOrd="0" destOrd="0" parTransId="{08A97D9B-7CDF-4B48-8204-CBAC7CBE55AF}" sibTransId="{17344514-7495-4A5E-A9C4-38B58EC1E60A}"/>
    <dgm:cxn modelId="{9EF317C3-4707-4925-AE9A-A046D095CCF1}" type="presOf" srcId="{797E89AC-B559-459A-AE93-3DB32050ECAA}" destId="{B1827C53-101F-40B3-8DC5-7149EA4279D0}" srcOrd="0" destOrd="0" presId="urn:microsoft.com/office/officeart/2005/8/layout/vList2"/>
    <dgm:cxn modelId="{78A3B5C7-65CB-4863-B1FE-42571519B9FA}" type="presOf" srcId="{3E83FF3D-5378-4A92-98CD-0E6B29842CF1}" destId="{54A32961-A655-46FE-A182-51397EF17906}" srcOrd="0" destOrd="0" presId="urn:microsoft.com/office/officeart/2005/8/layout/vList2"/>
    <dgm:cxn modelId="{1A5027F3-346C-45A5-BF2C-B7B3B6F1CCC6}" type="presParOf" srcId="{B1827C53-101F-40B3-8DC5-7149EA4279D0}" destId="{54A32961-A655-46FE-A182-51397EF1790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ACA417-32B9-4CED-9436-4896E783107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93CFAEA5-285C-437D-9C92-A30DBCE7531D}">
      <dgm:prSet/>
      <dgm:spPr/>
      <dgm:t>
        <a:bodyPr/>
        <a:lstStyle/>
        <a:p>
          <a:r>
            <a:rPr lang="it-IT"/>
            <a:t>Un uomo abita al 30° piano di un grattacielo. Quando esce prende l’ascensore fino al piano terra. Quando rientra, l’ascensore lo prende, ma solo fino al 27° piano. Poi gli ultimi 3 piani li sale a piedi. Perché?</a:t>
          </a:r>
        </a:p>
      </dgm:t>
    </dgm:pt>
    <dgm:pt modelId="{104D4000-C140-4CCD-AF32-D7054326422E}" type="parTrans" cxnId="{2A202312-EC6C-485E-AFE9-D22FE95FBA28}">
      <dgm:prSet/>
      <dgm:spPr/>
      <dgm:t>
        <a:bodyPr/>
        <a:lstStyle/>
        <a:p>
          <a:endParaRPr lang="it-IT"/>
        </a:p>
      </dgm:t>
    </dgm:pt>
    <dgm:pt modelId="{7122DBE5-9879-41A7-A2EF-0D1CC94CF441}" type="sibTrans" cxnId="{2A202312-EC6C-485E-AFE9-D22FE95FBA28}">
      <dgm:prSet/>
      <dgm:spPr/>
      <dgm:t>
        <a:bodyPr/>
        <a:lstStyle/>
        <a:p>
          <a:endParaRPr lang="it-IT"/>
        </a:p>
      </dgm:t>
    </dgm:pt>
    <dgm:pt modelId="{A5D0D919-3234-4A8C-9E6F-EE37046B52C0}" type="pres">
      <dgm:prSet presAssocID="{A7ACA417-32B9-4CED-9436-4896E783107D}" presName="vert0" presStyleCnt="0">
        <dgm:presLayoutVars>
          <dgm:dir/>
          <dgm:animOne val="branch"/>
          <dgm:animLvl val="lvl"/>
        </dgm:presLayoutVars>
      </dgm:prSet>
      <dgm:spPr/>
    </dgm:pt>
    <dgm:pt modelId="{804EB5D3-B69C-40A6-96E1-360ADA887BF2}" type="pres">
      <dgm:prSet presAssocID="{93CFAEA5-285C-437D-9C92-A30DBCE7531D}" presName="thickLine" presStyleLbl="alignNode1" presStyleIdx="0" presStyleCnt="1"/>
      <dgm:spPr/>
    </dgm:pt>
    <dgm:pt modelId="{E3868942-AEB3-4894-8D14-B37938E94B67}" type="pres">
      <dgm:prSet presAssocID="{93CFAEA5-285C-437D-9C92-A30DBCE7531D}" presName="horz1" presStyleCnt="0"/>
      <dgm:spPr/>
    </dgm:pt>
    <dgm:pt modelId="{671477A7-BFAE-432C-88CA-CEA29D1C1392}" type="pres">
      <dgm:prSet presAssocID="{93CFAEA5-285C-437D-9C92-A30DBCE7531D}" presName="tx1" presStyleLbl="revTx" presStyleIdx="0" presStyleCnt="1"/>
      <dgm:spPr/>
    </dgm:pt>
    <dgm:pt modelId="{A7F26687-11D7-4819-9D48-D03D4ED9174D}" type="pres">
      <dgm:prSet presAssocID="{93CFAEA5-285C-437D-9C92-A30DBCE7531D}" presName="vert1" presStyleCnt="0"/>
      <dgm:spPr/>
    </dgm:pt>
  </dgm:ptLst>
  <dgm:cxnLst>
    <dgm:cxn modelId="{2A202312-EC6C-485E-AFE9-D22FE95FBA28}" srcId="{A7ACA417-32B9-4CED-9436-4896E783107D}" destId="{93CFAEA5-285C-437D-9C92-A30DBCE7531D}" srcOrd="0" destOrd="0" parTransId="{104D4000-C140-4CCD-AF32-D7054326422E}" sibTransId="{7122DBE5-9879-41A7-A2EF-0D1CC94CF441}"/>
    <dgm:cxn modelId="{5775D26E-5809-4D93-AF18-6942A5B27627}" type="presOf" srcId="{A7ACA417-32B9-4CED-9436-4896E783107D}" destId="{A5D0D919-3234-4A8C-9E6F-EE37046B52C0}" srcOrd="0" destOrd="0" presId="urn:microsoft.com/office/officeart/2008/layout/LinedList"/>
    <dgm:cxn modelId="{824BBDBF-D101-445C-A98B-7DA1DC09244E}" type="presOf" srcId="{93CFAEA5-285C-437D-9C92-A30DBCE7531D}" destId="{671477A7-BFAE-432C-88CA-CEA29D1C1392}" srcOrd="0" destOrd="0" presId="urn:microsoft.com/office/officeart/2008/layout/LinedList"/>
    <dgm:cxn modelId="{463EAF6C-6D57-4D18-8FAA-D548871C7918}" type="presParOf" srcId="{A5D0D919-3234-4A8C-9E6F-EE37046B52C0}" destId="{804EB5D3-B69C-40A6-96E1-360ADA887BF2}" srcOrd="0" destOrd="0" presId="urn:microsoft.com/office/officeart/2008/layout/LinedList"/>
    <dgm:cxn modelId="{472A32E5-0296-4668-A400-6E3E5602E770}" type="presParOf" srcId="{A5D0D919-3234-4A8C-9E6F-EE37046B52C0}" destId="{E3868942-AEB3-4894-8D14-B37938E94B67}" srcOrd="1" destOrd="0" presId="urn:microsoft.com/office/officeart/2008/layout/LinedList"/>
    <dgm:cxn modelId="{D5B2B1B3-074F-4319-9E1C-1A8A07884C9E}" type="presParOf" srcId="{E3868942-AEB3-4894-8D14-B37938E94B67}" destId="{671477A7-BFAE-432C-88CA-CEA29D1C1392}" srcOrd="0" destOrd="0" presId="urn:microsoft.com/office/officeart/2008/layout/LinedList"/>
    <dgm:cxn modelId="{0133D040-C33A-4603-9F59-E364B020A726}" type="presParOf" srcId="{E3868942-AEB3-4894-8D14-B37938E94B67}" destId="{A7F26687-11D7-4819-9D48-D03D4ED9174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81414B-71AC-46BE-A179-7B65661E37C5}"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36BB3331-601B-4CCC-A2C3-BD078A1C6BA1}">
      <dgm:prSet/>
      <dgm:spPr/>
      <dgm:t>
        <a:bodyPr/>
        <a:lstStyle/>
        <a:p>
          <a:r>
            <a:rPr lang="it-IT"/>
            <a:t>Leggendo il testo viene spontaneo pensare che l’uomo di cui si parla sia un uomo normale. Invece è……….. un nano!</a:t>
          </a:r>
        </a:p>
      </dgm:t>
    </dgm:pt>
    <dgm:pt modelId="{FBFC44FD-9820-47E9-8389-73911FF47543}" type="parTrans" cxnId="{499A38A3-12EC-4511-B6B1-3CC5CD4EB06D}">
      <dgm:prSet/>
      <dgm:spPr/>
      <dgm:t>
        <a:bodyPr/>
        <a:lstStyle/>
        <a:p>
          <a:endParaRPr lang="it-IT"/>
        </a:p>
      </dgm:t>
    </dgm:pt>
    <dgm:pt modelId="{D982CDA7-10F6-46D1-B453-63FA40CAD9AF}" type="sibTrans" cxnId="{499A38A3-12EC-4511-B6B1-3CC5CD4EB06D}">
      <dgm:prSet/>
      <dgm:spPr/>
      <dgm:t>
        <a:bodyPr/>
        <a:lstStyle/>
        <a:p>
          <a:endParaRPr lang="it-IT"/>
        </a:p>
      </dgm:t>
    </dgm:pt>
    <dgm:pt modelId="{987A85F1-2752-47B8-97EB-343F76A0B897}" type="pres">
      <dgm:prSet presAssocID="{BC81414B-71AC-46BE-A179-7B65661E37C5}" presName="linear" presStyleCnt="0">
        <dgm:presLayoutVars>
          <dgm:animLvl val="lvl"/>
          <dgm:resizeHandles val="exact"/>
        </dgm:presLayoutVars>
      </dgm:prSet>
      <dgm:spPr/>
    </dgm:pt>
    <dgm:pt modelId="{8DEBF8E4-55D7-4288-8CB2-0614ACA14E9F}" type="pres">
      <dgm:prSet presAssocID="{36BB3331-601B-4CCC-A2C3-BD078A1C6BA1}" presName="parentText" presStyleLbl="node1" presStyleIdx="0" presStyleCnt="1">
        <dgm:presLayoutVars>
          <dgm:chMax val="0"/>
          <dgm:bulletEnabled val="1"/>
        </dgm:presLayoutVars>
      </dgm:prSet>
      <dgm:spPr/>
    </dgm:pt>
  </dgm:ptLst>
  <dgm:cxnLst>
    <dgm:cxn modelId="{499A38A3-12EC-4511-B6B1-3CC5CD4EB06D}" srcId="{BC81414B-71AC-46BE-A179-7B65661E37C5}" destId="{36BB3331-601B-4CCC-A2C3-BD078A1C6BA1}" srcOrd="0" destOrd="0" parTransId="{FBFC44FD-9820-47E9-8389-73911FF47543}" sibTransId="{D982CDA7-10F6-46D1-B453-63FA40CAD9AF}"/>
    <dgm:cxn modelId="{5F14F3DC-44CC-41FF-BDD2-34CA4B9B3493}" type="presOf" srcId="{BC81414B-71AC-46BE-A179-7B65661E37C5}" destId="{987A85F1-2752-47B8-97EB-343F76A0B897}" srcOrd="0" destOrd="0" presId="urn:microsoft.com/office/officeart/2005/8/layout/vList2"/>
    <dgm:cxn modelId="{439AF7F1-79EB-49DA-BE64-AB156776E825}" type="presOf" srcId="{36BB3331-601B-4CCC-A2C3-BD078A1C6BA1}" destId="{8DEBF8E4-55D7-4288-8CB2-0614ACA14E9F}" srcOrd="0" destOrd="0" presId="urn:microsoft.com/office/officeart/2005/8/layout/vList2"/>
    <dgm:cxn modelId="{EBC7DE93-9EDE-4645-B431-FC394CEECA75}" type="presParOf" srcId="{987A85F1-2752-47B8-97EB-343F76A0B897}" destId="{8DEBF8E4-55D7-4288-8CB2-0614ACA14E9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B87D49-E528-4821-BC18-14440901082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08170B4B-1849-4089-B52F-9D69F74830B7}">
      <dgm:prSet/>
      <dgm:spPr/>
      <dgm:t>
        <a:bodyPr/>
        <a:lstStyle/>
        <a:p>
          <a:r>
            <a:rPr lang="it-IT"/>
            <a:t>Un aereo parte da Roma diretto a Milano, che dista 450 Km., alla velocità di 900 Km/h. Dopo 15 minuti un altro aereo parte da Milano diretto a Roma, alla velocità di 600 Km/h. Nel momento in cui si incontrano, quale dei 2 aeroplani sarà più distante da Roma?</a:t>
          </a:r>
        </a:p>
      </dgm:t>
    </dgm:pt>
    <dgm:pt modelId="{F1EE32D7-1E08-4916-B05A-FAF75C2E9BE0}" type="parTrans" cxnId="{C5380C74-4B03-4552-86B3-3FD042E0D7B5}">
      <dgm:prSet/>
      <dgm:spPr/>
      <dgm:t>
        <a:bodyPr/>
        <a:lstStyle/>
        <a:p>
          <a:endParaRPr lang="it-IT"/>
        </a:p>
      </dgm:t>
    </dgm:pt>
    <dgm:pt modelId="{AC7CCC9E-48E4-4147-88AC-A1779FA2887B}" type="sibTrans" cxnId="{C5380C74-4B03-4552-86B3-3FD042E0D7B5}">
      <dgm:prSet/>
      <dgm:spPr/>
      <dgm:t>
        <a:bodyPr/>
        <a:lstStyle/>
        <a:p>
          <a:endParaRPr lang="it-IT"/>
        </a:p>
      </dgm:t>
    </dgm:pt>
    <dgm:pt modelId="{1C19DD3A-ECAD-4F9E-A459-E7B51CE0D7D1}" type="pres">
      <dgm:prSet presAssocID="{FEB87D49-E528-4821-BC18-14440901082D}" presName="vert0" presStyleCnt="0">
        <dgm:presLayoutVars>
          <dgm:dir/>
          <dgm:animOne val="branch"/>
          <dgm:animLvl val="lvl"/>
        </dgm:presLayoutVars>
      </dgm:prSet>
      <dgm:spPr/>
    </dgm:pt>
    <dgm:pt modelId="{8DEE7CFB-4EEF-415B-A06D-BD4188E6A9B4}" type="pres">
      <dgm:prSet presAssocID="{08170B4B-1849-4089-B52F-9D69F74830B7}" presName="thickLine" presStyleLbl="alignNode1" presStyleIdx="0" presStyleCnt="1"/>
      <dgm:spPr/>
    </dgm:pt>
    <dgm:pt modelId="{FEB289EB-9BED-4ACE-9E37-7F8BB1F22748}" type="pres">
      <dgm:prSet presAssocID="{08170B4B-1849-4089-B52F-9D69F74830B7}" presName="horz1" presStyleCnt="0"/>
      <dgm:spPr/>
    </dgm:pt>
    <dgm:pt modelId="{B4EDDAB1-23D4-4B68-9B97-5A04464F8B54}" type="pres">
      <dgm:prSet presAssocID="{08170B4B-1849-4089-B52F-9D69F74830B7}" presName="tx1" presStyleLbl="revTx" presStyleIdx="0" presStyleCnt="1"/>
      <dgm:spPr/>
    </dgm:pt>
    <dgm:pt modelId="{A1E90980-56C4-4962-A4D2-472F74C049EF}" type="pres">
      <dgm:prSet presAssocID="{08170B4B-1849-4089-B52F-9D69F74830B7}" presName="vert1" presStyleCnt="0"/>
      <dgm:spPr/>
    </dgm:pt>
  </dgm:ptLst>
  <dgm:cxnLst>
    <dgm:cxn modelId="{C5380C74-4B03-4552-86B3-3FD042E0D7B5}" srcId="{FEB87D49-E528-4821-BC18-14440901082D}" destId="{08170B4B-1849-4089-B52F-9D69F74830B7}" srcOrd="0" destOrd="0" parTransId="{F1EE32D7-1E08-4916-B05A-FAF75C2E9BE0}" sibTransId="{AC7CCC9E-48E4-4147-88AC-A1779FA2887B}"/>
    <dgm:cxn modelId="{0FCB87D5-245A-4B74-8AFA-B5F00AA29DC9}" type="presOf" srcId="{FEB87D49-E528-4821-BC18-14440901082D}" destId="{1C19DD3A-ECAD-4F9E-A459-E7B51CE0D7D1}" srcOrd="0" destOrd="0" presId="urn:microsoft.com/office/officeart/2008/layout/LinedList"/>
    <dgm:cxn modelId="{8C2B16E0-BBCC-4180-8923-6019AAB635ED}" type="presOf" srcId="{08170B4B-1849-4089-B52F-9D69F74830B7}" destId="{B4EDDAB1-23D4-4B68-9B97-5A04464F8B54}" srcOrd="0" destOrd="0" presId="urn:microsoft.com/office/officeart/2008/layout/LinedList"/>
    <dgm:cxn modelId="{8F39B748-8B10-49E2-B378-6F2A1AC89F30}" type="presParOf" srcId="{1C19DD3A-ECAD-4F9E-A459-E7B51CE0D7D1}" destId="{8DEE7CFB-4EEF-415B-A06D-BD4188E6A9B4}" srcOrd="0" destOrd="0" presId="urn:microsoft.com/office/officeart/2008/layout/LinedList"/>
    <dgm:cxn modelId="{8BC559E7-7BFD-475F-8C2C-54F3A059EE96}" type="presParOf" srcId="{1C19DD3A-ECAD-4F9E-A459-E7B51CE0D7D1}" destId="{FEB289EB-9BED-4ACE-9E37-7F8BB1F22748}" srcOrd="1" destOrd="0" presId="urn:microsoft.com/office/officeart/2008/layout/LinedList"/>
    <dgm:cxn modelId="{03AB174E-C4F8-4F21-A1EC-628B8B71BE3F}" type="presParOf" srcId="{FEB289EB-9BED-4ACE-9E37-7F8BB1F22748}" destId="{B4EDDAB1-23D4-4B68-9B97-5A04464F8B54}" srcOrd="0" destOrd="0" presId="urn:microsoft.com/office/officeart/2008/layout/LinedList"/>
    <dgm:cxn modelId="{22BD43A7-AB20-4819-BC94-03028FEE7651}" type="presParOf" srcId="{FEB289EB-9BED-4ACE-9E37-7F8BB1F22748}" destId="{A1E90980-56C4-4962-A4D2-472F74C049E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89B3AB4-2ABD-4EB4-9FF9-3C75C55452B2}"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1708876E-79ED-4E50-977D-B9694BE4D6BF}">
      <dgm:prSet/>
      <dgm:spPr/>
      <dgm:t>
        <a:bodyPr/>
        <a:lstStyle/>
        <a:p>
          <a:r>
            <a:rPr lang="it-IT"/>
            <a:t>Si incontrano in uno stesso punto, alla stessa distanza da Roma.</a:t>
          </a:r>
        </a:p>
      </dgm:t>
    </dgm:pt>
    <dgm:pt modelId="{379ACAC0-5432-467C-8017-B3D1A84B0766}" type="parTrans" cxnId="{FA8C77FE-B6F9-4FDB-822B-7427647818AC}">
      <dgm:prSet/>
      <dgm:spPr/>
      <dgm:t>
        <a:bodyPr/>
        <a:lstStyle/>
        <a:p>
          <a:endParaRPr lang="it-IT"/>
        </a:p>
      </dgm:t>
    </dgm:pt>
    <dgm:pt modelId="{5E5E5BCB-3E30-4B17-BAFC-248E2F5D5ECE}" type="sibTrans" cxnId="{FA8C77FE-B6F9-4FDB-822B-7427647818AC}">
      <dgm:prSet/>
      <dgm:spPr/>
      <dgm:t>
        <a:bodyPr/>
        <a:lstStyle/>
        <a:p>
          <a:endParaRPr lang="it-IT"/>
        </a:p>
      </dgm:t>
    </dgm:pt>
    <dgm:pt modelId="{E4BD2275-AC80-4EF3-9FAC-A638DB4C76D6}" type="pres">
      <dgm:prSet presAssocID="{C89B3AB4-2ABD-4EB4-9FF9-3C75C55452B2}" presName="linear" presStyleCnt="0">
        <dgm:presLayoutVars>
          <dgm:animLvl val="lvl"/>
          <dgm:resizeHandles val="exact"/>
        </dgm:presLayoutVars>
      </dgm:prSet>
      <dgm:spPr/>
    </dgm:pt>
    <dgm:pt modelId="{3F2338AE-176A-4F98-A2D5-4C5E14EEC725}" type="pres">
      <dgm:prSet presAssocID="{1708876E-79ED-4E50-977D-B9694BE4D6BF}" presName="parentText" presStyleLbl="node1" presStyleIdx="0" presStyleCnt="1">
        <dgm:presLayoutVars>
          <dgm:chMax val="0"/>
          <dgm:bulletEnabled val="1"/>
        </dgm:presLayoutVars>
      </dgm:prSet>
      <dgm:spPr/>
    </dgm:pt>
  </dgm:ptLst>
  <dgm:cxnLst>
    <dgm:cxn modelId="{E34B1694-2E51-4635-811E-168F3B5D74B4}" type="presOf" srcId="{C89B3AB4-2ABD-4EB4-9FF9-3C75C55452B2}" destId="{E4BD2275-AC80-4EF3-9FAC-A638DB4C76D6}" srcOrd="0" destOrd="0" presId="urn:microsoft.com/office/officeart/2005/8/layout/vList2"/>
    <dgm:cxn modelId="{E8A7E5ED-CF93-4A4F-872C-A7AF43ED1C63}" type="presOf" srcId="{1708876E-79ED-4E50-977D-B9694BE4D6BF}" destId="{3F2338AE-176A-4F98-A2D5-4C5E14EEC725}" srcOrd="0" destOrd="0" presId="urn:microsoft.com/office/officeart/2005/8/layout/vList2"/>
    <dgm:cxn modelId="{FA8C77FE-B6F9-4FDB-822B-7427647818AC}" srcId="{C89B3AB4-2ABD-4EB4-9FF9-3C75C55452B2}" destId="{1708876E-79ED-4E50-977D-B9694BE4D6BF}" srcOrd="0" destOrd="0" parTransId="{379ACAC0-5432-467C-8017-B3D1A84B0766}" sibTransId="{5E5E5BCB-3E30-4B17-BAFC-248E2F5D5ECE}"/>
    <dgm:cxn modelId="{AD4E6C08-0515-47BE-99B3-7389F70B555F}" type="presParOf" srcId="{E4BD2275-AC80-4EF3-9FAC-A638DB4C76D6}" destId="{3F2338AE-176A-4F98-A2D5-4C5E14EEC7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F99210-B03E-4DA5-ADB8-4F63A3AD7AE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57A954F8-322E-4C72-8A95-6B3E2A532282}">
      <dgm:prSet/>
      <dgm:spPr/>
      <dgm:t>
        <a:bodyPr/>
        <a:lstStyle/>
        <a:p>
          <a:r>
            <a:rPr lang="it-IT"/>
            <a:t>Un maiale pesa 40 kg più metà del suo peso totale. Qual è il peso totale del maiale?</a:t>
          </a:r>
        </a:p>
      </dgm:t>
    </dgm:pt>
    <dgm:pt modelId="{1F9ADE24-7DAC-43E1-A479-F01E6FD2F062}" type="parTrans" cxnId="{B6DCDA27-FC26-4B81-A78E-79D1F5F9BC35}">
      <dgm:prSet/>
      <dgm:spPr/>
      <dgm:t>
        <a:bodyPr/>
        <a:lstStyle/>
        <a:p>
          <a:endParaRPr lang="it-IT"/>
        </a:p>
      </dgm:t>
    </dgm:pt>
    <dgm:pt modelId="{44FC7D8A-B177-495B-BD9E-F3390F157966}" type="sibTrans" cxnId="{B6DCDA27-FC26-4B81-A78E-79D1F5F9BC35}">
      <dgm:prSet/>
      <dgm:spPr/>
      <dgm:t>
        <a:bodyPr/>
        <a:lstStyle/>
        <a:p>
          <a:endParaRPr lang="it-IT"/>
        </a:p>
      </dgm:t>
    </dgm:pt>
    <dgm:pt modelId="{8F94ADE2-FA01-4179-8B9A-6CBB63C85A7E}" type="pres">
      <dgm:prSet presAssocID="{6AF99210-B03E-4DA5-ADB8-4F63A3AD7AED}" presName="vert0" presStyleCnt="0">
        <dgm:presLayoutVars>
          <dgm:dir/>
          <dgm:animOne val="branch"/>
          <dgm:animLvl val="lvl"/>
        </dgm:presLayoutVars>
      </dgm:prSet>
      <dgm:spPr/>
    </dgm:pt>
    <dgm:pt modelId="{C4B36F6A-045E-4949-8EB0-3577A49076AC}" type="pres">
      <dgm:prSet presAssocID="{57A954F8-322E-4C72-8A95-6B3E2A532282}" presName="thickLine" presStyleLbl="alignNode1" presStyleIdx="0" presStyleCnt="1"/>
      <dgm:spPr/>
    </dgm:pt>
    <dgm:pt modelId="{B367DEEF-D773-4501-BDE2-5D44919BA7EF}" type="pres">
      <dgm:prSet presAssocID="{57A954F8-322E-4C72-8A95-6B3E2A532282}" presName="horz1" presStyleCnt="0"/>
      <dgm:spPr/>
    </dgm:pt>
    <dgm:pt modelId="{21F03592-0A80-416E-9B04-163AB3FC5E27}" type="pres">
      <dgm:prSet presAssocID="{57A954F8-322E-4C72-8A95-6B3E2A532282}" presName="tx1" presStyleLbl="revTx" presStyleIdx="0" presStyleCnt="1"/>
      <dgm:spPr/>
    </dgm:pt>
    <dgm:pt modelId="{F28061C3-984D-485D-ADA2-FB368043A66F}" type="pres">
      <dgm:prSet presAssocID="{57A954F8-322E-4C72-8A95-6B3E2A532282}" presName="vert1" presStyleCnt="0"/>
      <dgm:spPr/>
    </dgm:pt>
  </dgm:ptLst>
  <dgm:cxnLst>
    <dgm:cxn modelId="{1C132F15-B946-4114-B14D-797A60E1CF20}" type="presOf" srcId="{6AF99210-B03E-4DA5-ADB8-4F63A3AD7AED}" destId="{8F94ADE2-FA01-4179-8B9A-6CBB63C85A7E}" srcOrd="0" destOrd="0" presId="urn:microsoft.com/office/officeart/2008/layout/LinedList"/>
    <dgm:cxn modelId="{B6DCDA27-FC26-4B81-A78E-79D1F5F9BC35}" srcId="{6AF99210-B03E-4DA5-ADB8-4F63A3AD7AED}" destId="{57A954F8-322E-4C72-8A95-6B3E2A532282}" srcOrd="0" destOrd="0" parTransId="{1F9ADE24-7DAC-43E1-A479-F01E6FD2F062}" sibTransId="{44FC7D8A-B177-495B-BD9E-F3390F157966}"/>
    <dgm:cxn modelId="{53C2BDF8-A518-41B0-96AB-410FA911A96C}" type="presOf" srcId="{57A954F8-322E-4C72-8A95-6B3E2A532282}" destId="{21F03592-0A80-416E-9B04-163AB3FC5E27}" srcOrd="0" destOrd="0" presId="urn:microsoft.com/office/officeart/2008/layout/LinedList"/>
    <dgm:cxn modelId="{ADC6F24B-AEA0-4EFB-B903-3D48DD46A55B}" type="presParOf" srcId="{8F94ADE2-FA01-4179-8B9A-6CBB63C85A7E}" destId="{C4B36F6A-045E-4949-8EB0-3577A49076AC}" srcOrd="0" destOrd="0" presId="urn:microsoft.com/office/officeart/2008/layout/LinedList"/>
    <dgm:cxn modelId="{58E9C3B6-1996-46CB-BFFD-2BA0ED6C857B}" type="presParOf" srcId="{8F94ADE2-FA01-4179-8B9A-6CBB63C85A7E}" destId="{B367DEEF-D773-4501-BDE2-5D44919BA7EF}" srcOrd="1" destOrd="0" presId="urn:microsoft.com/office/officeart/2008/layout/LinedList"/>
    <dgm:cxn modelId="{F2FD0FF6-6B5E-4F24-98A0-F9687F3CEF57}" type="presParOf" srcId="{B367DEEF-D773-4501-BDE2-5D44919BA7EF}" destId="{21F03592-0A80-416E-9B04-163AB3FC5E27}" srcOrd="0" destOrd="0" presId="urn:microsoft.com/office/officeart/2008/layout/LinedList"/>
    <dgm:cxn modelId="{5DA943D0-7860-4D2D-B5E7-CF2F12F5247C}" type="presParOf" srcId="{B367DEEF-D773-4501-BDE2-5D44919BA7EF}" destId="{F28061C3-984D-485D-ADA2-FB368043A66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D932486-3D67-4027-9277-115C88382367}"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21A30D93-9E16-4D0A-AB23-319F7BD5F9AA}">
      <dgm:prSet/>
      <dgm:spPr/>
      <dgm:t>
        <a:bodyPr/>
        <a:lstStyle/>
        <a:p>
          <a:r>
            <a:rPr lang="it-IT" i="1"/>
            <a:t>Il testo implica che 40 Kg è la metà del peso totale che perciò sarà di 80 Kg.</a:t>
          </a:r>
          <a:endParaRPr lang="it-IT"/>
        </a:p>
      </dgm:t>
    </dgm:pt>
    <dgm:pt modelId="{F7344AF5-D361-431B-A052-162F0B0E8C3F}" type="parTrans" cxnId="{722A8617-65A4-40F8-A06C-D848D324CE67}">
      <dgm:prSet/>
      <dgm:spPr/>
      <dgm:t>
        <a:bodyPr/>
        <a:lstStyle/>
        <a:p>
          <a:endParaRPr lang="it-IT"/>
        </a:p>
      </dgm:t>
    </dgm:pt>
    <dgm:pt modelId="{32233F9B-3A01-4FAC-8508-680034B303D1}" type="sibTrans" cxnId="{722A8617-65A4-40F8-A06C-D848D324CE67}">
      <dgm:prSet/>
      <dgm:spPr/>
      <dgm:t>
        <a:bodyPr/>
        <a:lstStyle/>
        <a:p>
          <a:endParaRPr lang="it-IT"/>
        </a:p>
      </dgm:t>
    </dgm:pt>
    <dgm:pt modelId="{89D8771B-3B09-40F0-97AB-BD9C4085883B}" type="pres">
      <dgm:prSet presAssocID="{DD932486-3D67-4027-9277-115C88382367}" presName="linear" presStyleCnt="0">
        <dgm:presLayoutVars>
          <dgm:animLvl val="lvl"/>
          <dgm:resizeHandles val="exact"/>
        </dgm:presLayoutVars>
      </dgm:prSet>
      <dgm:spPr/>
    </dgm:pt>
    <dgm:pt modelId="{0F28C6CD-2BEE-45E7-92FD-5174C4493738}" type="pres">
      <dgm:prSet presAssocID="{21A30D93-9E16-4D0A-AB23-319F7BD5F9AA}" presName="parentText" presStyleLbl="node1" presStyleIdx="0" presStyleCnt="1">
        <dgm:presLayoutVars>
          <dgm:chMax val="0"/>
          <dgm:bulletEnabled val="1"/>
        </dgm:presLayoutVars>
      </dgm:prSet>
      <dgm:spPr/>
    </dgm:pt>
  </dgm:ptLst>
  <dgm:cxnLst>
    <dgm:cxn modelId="{722A8617-65A4-40F8-A06C-D848D324CE67}" srcId="{DD932486-3D67-4027-9277-115C88382367}" destId="{21A30D93-9E16-4D0A-AB23-319F7BD5F9AA}" srcOrd="0" destOrd="0" parTransId="{F7344AF5-D361-431B-A052-162F0B0E8C3F}" sibTransId="{32233F9B-3A01-4FAC-8508-680034B303D1}"/>
    <dgm:cxn modelId="{66BA6554-B880-4921-B878-553718F1DDF3}" type="presOf" srcId="{DD932486-3D67-4027-9277-115C88382367}" destId="{89D8771B-3B09-40F0-97AB-BD9C4085883B}" srcOrd="0" destOrd="0" presId="urn:microsoft.com/office/officeart/2005/8/layout/vList2"/>
    <dgm:cxn modelId="{04B2FBDF-49EA-4178-9DDE-3308BDED065B}" type="presOf" srcId="{21A30D93-9E16-4D0A-AB23-319F7BD5F9AA}" destId="{0F28C6CD-2BEE-45E7-92FD-5174C4493738}" srcOrd="0" destOrd="0" presId="urn:microsoft.com/office/officeart/2005/8/layout/vList2"/>
    <dgm:cxn modelId="{7CC8E822-B090-496F-BFE0-C8E6C074FB46}" type="presParOf" srcId="{89D8771B-3B09-40F0-97AB-BD9C4085883B}" destId="{0F28C6CD-2BEE-45E7-92FD-5174C449373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8754FEA-C035-4143-AB49-6800CBA665FA}"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6C97DA12-11DB-4B46-8180-36A34B8B2F57}">
      <dgm:prSet/>
      <dgm:spPr/>
      <dgm:t>
        <a:bodyPr/>
        <a:lstStyle/>
        <a:p>
          <a:r>
            <a:rPr lang="it-IT"/>
            <a:t>Si intuisce che le 2 greggi devono essere di poche pecore. Facendo dei tentativi si giunge alla soluzione che Mario ha 7 pecore e Peppe 5. Infatti se Peppe dà una pecora a Mario, questi le raddoppia poiché ne avrà 8 mentre a Peppe gliene restano 4. Se invece Mario ne dà una a Peppe ne avranno tutti e due 6.</a:t>
          </a:r>
        </a:p>
      </dgm:t>
    </dgm:pt>
    <dgm:pt modelId="{0C0BF4C6-2580-462A-BCCE-C522ED9FDCB9}" type="parTrans" cxnId="{0B235E3C-9E71-494E-852E-5C177B259070}">
      <dgm:prSet/>
      <dgm:spPr/>
      <dgm:t>
        <a:bodyPr/>
        <a:lstStyle/>
        <a:p>
          <a:endParaRPr lang="it-IT"/>
        </a:p>
      </dgm:t>
    </dgm:pt>
    <dgm:pt modelId="{D8849FAF-56FA-4AFE-8E02-9733993B1F83}" type="sibTrans" cxnId="{0B235E3C-9E71-494E-852E-5C177B259070}">
      <dgm:prSet/>
      <dgm:spPr/>
      <dgm:t>
        <a:bodyPr/>
        <a:lstStyle/>
        <a:p>
          <a:endParaRPr lang="it-IT"/>
        </a:p>
      </dgm:t>
    </dgm:pt>
    <dgm:pt modelId="{3294BD57-8A0E-4A92-88FD-82A68C4CED95}" type="pres">
      <dgm:prSet presAssocID="{98754FEA-C035-4143-AB49-6800CBA665FA}" presName="linear" presStyleCnt="0">
        <dgm:presLayoutVars>
          <dgm:animLvl val="lvl"/>
          <dgm:resizeHandles val="exact"/>
        </dgm:presLayoutVars>
      </dgm:prSet>
      <dgm:spPr/>
    </dgm:pt>
    <dgm:pt modelId="{0FD0BA07-4DC1-42E2-8246-2084536FFC95}" type="pres">
      <dgm:prSet presAssocID="{6C97DA12-11DB-4B46-8180-36A34B8B2F57}" presName="parentText" presStyleLbl="node1" presStyleIdx="0" presStyleCnt="1">
        <dgm:presLayoutVars>
          <dgm:chMax val="0"/>
          <dgm:bulletEnabled val="1"/>
        </dgm:presLayoutVars>
      </dgm:prSet>
      <dgm:spPr/>
    </dgm:pt>
  </dgm:ptLst>
  <dgm:cxnLst>
    <dgm:cxn modelId="{0B235E3C-9E71-494E-852E-5C177B259070}" srcId="{98754FEA-C035-4143-AB49-6800CBA665FA}" destId="{6C97DA12-11DB-4B46-8180-36A34B8B2F57}" srcOrd="0" destOrd="0" parTransId="{0C0BF4C6-2580-462A-BCCE-C522ED9FDCB9}" sibTransId="{D8849FAF-56FA-4AFE-8E02-9733993B1F83}"/>
    <dgm:cxn modelId="{EC91FBD6-12BC-4A9A-94B5-9F68E1D1EF6C}" type="presOf" srcId="{98754FEA-C035-4143-AB49-6800CBA665FA}" destId="{3294BD57-8A0E-4A92-88FD-82A68C4CED95}" srcOrd="0" destOrd="0" presId="urn:microsoft.com/office/officeart/2005/8/layout/vList2"/>
    <dgm:cxn modelId="{A47003F3-DC8B-4513-81CA-0C419123F5C7}" type="presOf" srcId="{6C97DA12-11DB-4B46-8180-36A34B8B2F57}" destId="{0FD0BA07-4DC1-42E2-8246-2084536FFC95}" srcOrd="0" destOrd="0" presId="urn:microsoft.com/office/officeart/2005/8/layout/vList2"/>
    <dgm:cxn modelId="{1ACE2593-8834-46A3-B475-F3E867EC2BEF}" type="presParOf" srcId="{3294BD57-8A0E-4A92-88FD-82A68C4CED95}" destId="{0FD0BA07-4DC1-42E2-8246-2084536FFC9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7BD77-6AD7-416B-B500-EE73A108A1C2}">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9D7DBB-537F-4CEB-A113-8DB86589D720}">
      <dsp:nvSpPr>
        <dsp:cNvPr id="0" name=""/>
        <dsp:cNvSpPr/>
      </dsp:nvSpPr>
      <dsp:spPr>
        <a:xfrm>
          <a:off x="0" y="0"/>
          <a:ext cx="9601200" cy="331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it-IT" sz="3000" kern="1200"/>
            <a:t>E' estate e fa molto caldo. Maria dorme in una camera al piano terra con la finestra spalancata. Entra un ladro e si mette a rubare i gioielli da un cofanetto sopra il comò. Ma d’un tratto lo urta facendolo cadere a terra con un gran botto. Maria si sveglia e guarda il ladro; il ladro guarda Maria. Maria si rimette a dormire. Il ladro continua a rubare tranquillamente, e poi se ne esce dalla finestra. Come si spiega?</a:t>
          </a:r>
        </a:p>
      </dsp:txBody>
      <dsp:txXfrm>
        <a:off x="0" y="0"/>
        <a:ext cx="9601200" cy="331787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E1DFB-758C-45E1-83F1-766222597C2F}">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9A8975-CD11-4D69-AA26-DCB96BF208DE}">
      <dsp:nvSpPr>
        <dsp:cNvPr id="0" name=""/>
        <dsp:cNvSpPr/>
      </dsp:nvSpPr>
      <dsp:spPr>
        <a:xfrm>
          <a:off x="0" y="0"/>
          <a:ext cx="9601200" cy="331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it-IT" sz="3600" kern="1200"/>
            <a:t>In una stanza con la porta chiusa ci sono 3 lampade spente sopra un tavolo. Fuori della stanza ci sono 3 interruttori, e ciascuno di essi accende una delle 3 lampade. Devi scoprire quale lampada viene accesa da ciascun interruttore. Puoi usare gli interruttori come vuoi ed entrare nella stanza, ma una sola volta.</a:t>
          </a:r>
        </a:p>
      </dsp:txBody>
      <dsp:txXfrm>
        <a:off x="0" y="0"/>
        <a:ext cx="9601200" cy="331787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9DD4E3-E46B-4AA8-8169-12FBCA66BB8C}">
      <dsp:nvSpPr>
        <dsp:cNvPr id="0" name=""/>
        <dsp:cNvSpPr/>
      </dsp:nvSpPr>
      <dsp:spPr>
        <a:xfrm>
          <a:off x="0" y="184737"/>
          <a:ext cx="9601200" cy="29484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it-IT" sz="3600" kern="1200"/>
            <a:t>Premo un interruttore. Dopo 5 minuti ne premo un altro ed entro nella stanza. Tocco le 2 lampade accese: quella + calda è stata accesa dal primo interruttore premuto e l’altra dal secondo; quella spenta l’accende ovviamente il terzo interruttore.</a:t>
          </a:r>
        </a:p>
      </dsp:txBody>
      <dsp:txXfrm>
        <a:off x="143929" y="328666"/>
        <a:ext cx="9313342" cy="266054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5A8D4-A1BB-4C7A-833D-6DEE29ECB0FA}">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35C596-D6B9-4C3A-9C58-5B26216ED467}">
      <dsp:nvSpPr>
        <dsp:cNvPr id="0" name=""/>
        <dsp:cNvSpPr/>
      </dsp:nvSpPr>
      <dsp:spPr>
        <a:xfrm>
          <a:off x="0" y="0"/>
          <a:ext cx="9601200" cy="331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t" anchorCtr="0">
          <a:noAutofit/>
        </a:bodyPr>
        <a:lstStyle/>
        <a:p>
          <a:pPr marL="0" lvl="0" indent="0" algn="l" defTabSz="2489200">
            <a:lnSpc>
              <a:spcPct val="90000"/>
            </a:lnSpc>
            <a:spcBef>
              <a:spcPct val="0"/>
            </a:spcBef>
            <a:spcAft>
              <a:spcPct val="35000"/>
            </a:spcAft>
            <a:buNone/>
          </a:pPr>
          <a:r>
            <a:rPr lang="it-IT" sz="5600" kern="1200"/>
            <a:t>Ho 2 recipienti, uno da 5 litri e l’altro da 3 litri. Come faccio per prendere 4 litri d’acqua da una fontana?</a:t>
          </a:r>
        </a:p>
      </dsp:txBody>
      <dsp:txXfrm>
        <a:off x="0" y="0"/>
        <a:ext cx="9601200" cy="331787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DF644E-48E3-4652-9EBF-646E0C168550}">
      <dsp:nvSpPr>
        <dsp:cNvPr id="0" name=""/>
        <dsp:cNvSpPr/>
      </dsp:nvSpPr>
      <dsp:spPr>
        <a:xfrm>
          <a:off x="0" y="27957"/>
          <a:ext cx="9601200" cy="326196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it-IT" sz="3400" kern="1200"/>
            <a:t>Riempio 2 volte il recipiente da 3 litri e verso l’acqua in quello da 5 litri riempiendolo. Nel recipiente da 3 litri resta 1 litro d’acqua. Vuoto il recipiente da 5 litri e ci verso il litro rimasto in quello da 3 litri. Poi riempio il recipiente da 3 litri e li verso in quello da 5, ottenendo 4 litri.</a:t>
          </a:r>
        </a:p>
      </dsp:txBody>
      <dsp:txXfrm>
        <a:off x="159236" y="187193"/>
        <a:ext cx="9282728" cy="294348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78B03-649D-4D4A-93D8-6039D6B5015D}">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363420-3044-4D4B-A635-5BD69F9342F1}">
      <dsp:nvSpPr>
        <dsp:cNvPr id="0" name=""/>
        <dsp:cNvSpPr/>
      </dsp:nvSpPr>
      <dsp:spPr>
        <a:xfrm>
          <a:off x="0" y="0"/>
          <a:ext cx="9601200" cy="331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t" anchorCtr="0">
          <a:noAutofit/>
        </a:bodyPr>
        <a:lstStyle/>
        <a:p>
          <a:pPr marL="0" lvl="0" indent="0" algn="l" defTabSz="2489200">
            <a:lnSpc>
              <a:spcPct val="90000"/>
            </a:lnSpc>
            <a:spcBef>
              <a:spcPct val="0"/>
            </a:spcBef>
            <a:spcAft>
              <a:spcPct val="35000"/>
            </a:spcAft>
            <a:buNone/>
          </a:pPr>
          <a:r>
            <a:rPr lang="it-IT" sz="5600" kern="1200"/>
            <a:t>Per tinteggiare una stanza Mario impiega 3 ore; Luigi impiega 6 ore. Quanto tempo impiegano lavorando insieme?</a:t>
          </a:r>
        </a:p>
      </dsp:txBody>
      <dsp:txXfrm>
        <a:off x="0" y="0"/>
        <a:ext cx="9601200" cy="331787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D43609-BCE0-4A2E-BD57-DFB356BD064B}">
      <dsp:nvSpPr>
        <dsp:cNvPr id="0" name=""/>
        <dsp:cNvSpPr/>
      </dsp:nvSpPr>
      <dsp:spPr>
        <a:xfrm>
          <a:off x="0" y="258447"/>
          <a:ext cx="9601200" cy="2800979"/>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it-IT" sz="4200" kern="1200"/>
            <a:t>In 1 ora Mario fa 1/3 e Luigi 1/6 del lavoro: in tutto 1/3 + 1/6 = 2/6 + 1/6 = 3/6 = 1/2, cioè metà del lavoro. Per farlo tutto impiegheranno il doppio, e cioè 2 ore.</a:t>
          </a:r>
        </a:p>
      </dsp:txBody>
      <dsp:txXfrm>
        <a:off x="136733" y="395180"/>
        <a:ext cx="9327734" cy="252751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9A18B4-F357-4BB4-834B-7D60BABD6724}">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DC6FA6-A58E-432F-969E-363D633D5882}">
      <dsp:nvSpPr>
        <dsp:cNvPr id="0" name=""/>
        <dsp:cNvSpPr/>
      </dsp:nvSpPr>
      <dsp:spPr>
        <a:xfrm>
          <a:off x="0" y="0"/>
          <a:ext cx="9601200" cy="331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t" anchorCtr="0">
          <a:noAutofit/>
        </a:bodyPr>
        <a:lstStyle/>
        <a:p>
          <a:pPr marL="0" lvl="0" indent="0" algn="l" defTabSz="2489200">
            <a:lnSpc>
              <a:spcPct val="90000"/>
            </a:lnSpc>
            <a:spcBef>
              <a:spcPct val="0"/>
            </a:spcBef>
            <a:spcAft>
              <a:spcPct val="35000"/>
            </a:spcAft>
            <a:buNone/>
          </a:pPr>
          <a:r>
            <a:rPr lang="it-IT" sz="5600" kern="1200"/>
            <a:t>Senza contare i sabati e le domeniche io avrei 40 anni. Quanti anni ho in tutto se conto anche i sabati e le domeniche?</a:t>
          </a:r>
        </a:p>
      </dsp:txBody>
      <dsp:txXfrm>
        <a:off x="0" y="0"/>
        <a:ext cx="9601200" cy="331787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D94C25-92E8-47AD-AEBB-C783A21D4ED0}">
      <dsp:nvSpPr>
        <dsp:cNvPr id="0" name=""/>
        <dsp:cNvSpPr/>
      </dsp:nvSpPr>
      <dsp:spPr>
        <a:xfrm>
          <a:off x="0" y="27957"/>
          <a:ext cx="9601200" cy="326196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it-IT" sz="3400" kern="1200"/>
            <a:t>1 giorno è 1 settimo di un’intera settimana. Se escludo sabato e domenica prendo 5 giorni per ogni settimana, cioè 5 settimi; perciò 40 anni sono i 5 settimi della mia età totale. Quindi 1 settimo dell’età totale = 40 : 5 = 8 anni ; 7 settimi = 8 x 7 = 56 anni in tutto</a:t>
          </a:r>
        </a:p>
      </dsp:txBody>
      <dsp:txXfrm>
        <a:off x="159236" y="187193"/>
        <a:ext cx="9282728" cy="294348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40B74-17F2-4CAC-ADD0-7A3E09A2F2F8}">
      <dsp:nvSpPr>
        <dsp:cNvPr id="0" name=""/>
        <dsp:cNvSpPr/>
      </dsp:nvSpPr>
      <dsp:spPr>
        <a:xfrm>
          <a:off x="0" y="108687"/>
          <a:ext cx="9601200" cy="31005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it-IT" sz="2500" kern="1200"/>
            <a:t>I 40 anni sono formati di 5 giorni per 52 settimane (escluso 1 giorno) di ciascun anno = 260 giorni ogni anno, togliendo 105 giorni dai 365 di ogni anno. In tutto sono stati tolti 105 giorni per 40 anni = 4200 giorni. Questi vanno ora trasformati in anni “corti”, di 260 giorni ciascuno, dividendo 4200 giorni </a:t>
          </a:r>
          <a:r>
            <a:rPr lang="it-IT" sz="2500" b="1" kern="1200"/>
            <a:t>: </a:t>
          </a:r>
          <a:r>
            <a:rPr lang="it-IT" sz="2500" kern="1200"/>
            <a:t>260 giorni = 16 anni (resto 34 giorni). Questi 16 anni sono quelli che sono stati tolti dall’età totale, e perciò vanno aggiunti ai 40 anni per trovare l’età totale stessa, che perciò sarà di 40 anni + 16 anni = 56 anni, con approssimazione di alcuni giorni.</a:t>
          </a:r>
        </a:p>
      </dsp:txBody>
      <dsp:txXfrm>
        <a:off x="151354" y="260041"/>
        <a:ext cx="9298492" cy="279779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946DAE-74D1-418E-B41D-15DDA2B6F12F}">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0FF145-C0E7-4FA5-93FE-05DFFD15E02A}">
      <dsp:nvSpPr>
        <dsp:cNvPr id="0" name=""/>
        <dsp:cNvSpPr/>
      </dsp:nvSpPr>
      <dsp:spPr>
        <a:xfrm>
          <a:off x="0" y="0"/>
          <a:ext cx="9601200" cy="331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it-IT" sz="3000" kern="1200"/>
            <a:t>Giorgio sta facendo un’escursione in montagna. Incontra 2 pastori che si stanno preparando la merenda e gli chiede se può mangiare con loro, pagando. Un pastore prepara 7 panini e l’altro ne prepara 5. Poi si mangiano 4 panini ciascuno. Giorgio paga 12 euro. Il pastore che aveva preparato 7 panini si prende 7 euro e l’altro che aveva preparato 5 panini si prende 5 euro. Si sono divisi bene, in modo equo, i soldi ricevuti?</a:t>
          </a:r>
        </a:p>
      </dsp:txBody>
      <dsp:txXfrm>
        <a:off x="0" y="0"/>
        <a:ext cx="9601200" cy="33178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4943E-4A05-4BFE-8555-E5EEDBF5A65F}">
      <dsp:nvSpPr>
        <dsp:cNvPr id="0" name=""/>
        <dsp:cNvSpPr/>
      </dsp:nvSpPr>
      <dsp:spPr>
        <a:xfrm>
          <a:off x="0" y="325137"/>
          <a:ext cx="9601200" cy="26676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it-IT" sz="4000" kern="1200"/>
            <a:t>Leggendo il testo viene spontaneo pensare che Maria è una persona adulta normale. Invece è una bambina di pochi mesi, oppure ha un handicap mentale, per cui non capisce.</a:t>
          </a:r>
        </a:p>
      </dsp:txBody>
      <dsp:txXfrm>
        <a:off x="130221" y="455358"/>
        <a:ext cx="9340758" cy="240715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25FC2-15D2-4D41-98D4-779979996449}">
      <dsp:nvSpPr>
        <dsp:cNvPr id="0" name=""/>
        <dsp:cNvSpPr/>
      </dsp:nvSpPr>
      <dsp:spPr>
        <a:xfrm>
          <a:off x="0" y="9237"/>
          <a:ext cx="9601200" cy="32994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it-IT" sz="3000" kern="1200"/>
            <a:t>No. Infatti il primo pastore ha dato a Giorgio 3 panini dei 7 da lui preparati, e il secondo 1 panino dei 5 da lui preparati. In tutto gli hanno dato 4 panini, perciò i 12 euro ricevuti vanno divisi in 4 parti di 3 euro ciascuna, che è il prezzo pagato da Giorgio per ogni panino. Perciò il pastore che gli ha dato 1 panino dovrà avere 3 euro e il pastore che gli ha dato 3 panini dovrà avere 9 euro.</a:t>
          </a:r>
        </a:p>
      </dsp:txBody>
      <dsp:txXfrm>
        <a:off x="161063" y="170300"/>
        <a:ext cx="9279074" cy="297727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83984A-6DAA-4FE7-9658-B68D16D7E40D}">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B4E000-600C-49EF-81B4-95E54152F0EF}">
      <dsp:nvSpPr>
        <dsp:cNvPr id="0" name=""/>
        <dsp:cNvSpPr/>
      </dsp:nvSpPr>
      <dsp:spPr>
        <a:xfrm>
          <a:off x="0" y="0"/>
          <a:ext cx="9601200" cy="331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it-IT" sz="2200" kern="1200"/>
            <a:t>Una spia deve penetrare in una caserma del nemico e per poterlo fare deve scoprire la parola d’ordine, cioè la regola per poter rispondere in modo esatto alla parola detta dalla sentinella che sta di guardia all’entrata. Si avvicina alla sentinella per sentire cosa rispondono i soldati per poter entrare. Arriva un soldato: la guardia gli dice “dodici”; il soldato gli risponde “sei”, e viene fatto entrare. Arriva un altro: la guardia gli dice “dieci”; lui risponde “cinque”, ed entra. Terzo soldato: la guardia gli dice “otto” e lui risponde “quattro”, ed entra. Un altro ancora: la guardia gli dice “sei”; lui risponde “tre”, e passa. La spia, a questo punto, crede di aver capito e si fa avanti. La guardia gli dice “quattro” e lui risponde “due”, ma la guardia gli spara perché ha sbagliato la risposta. Qual era la risposta giusta e la regola su cui si fonda?</a:t>
          </a:r>
        </a:p>
      </dsp:txBody>
      <dsp:txXfrm>
        <a:off x="0" y="0"/>
        <a:ext cx="9601200" cy="331787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1EECE-04D9-4554-B446-A5E62DB17F87}">
      <dsp:nvSpPr>
        <dsp:cNvPr id="0" name=""/>
        <dsp:cNvSpPr/>
      </dsp:nvSpPr>
      <dsp:spPr>
        <a:xfrm>
          <a:off x="0" y="27957"/>
          <a:ext cx="9601200" cy="326196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it-IT" sz="3400" kern="1200"/>
            <a:t>Alla parola “quattro” il soldato doveva rispondere “sette”, cioè il numero delle lettere che formano la parola “quattro”. Anche gli altri soldati, infatti, avevano fatto lo stesso: infatti la parola “dodici” è formata da 6 lettere; “dieci” da 5 lettere; “otto” da 4 e sei da 3 lettere.</a:t>
          </a:r>
        </a:p>
      </dsp:txBody>
      <dsp:txXfrm>
        <a:off x="159236" y="187193"/>
        <a:ext cx="9282728" cy="294348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4DF3D-0650-402D-BDD1-D3EDCBD0B46A}">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3C9A12-4A78-4AC6-95EC-3C987D409C06}">
      <dsp:nvSpPr>
        <dsp:cNvPr id="0" name=""/>
        <dsp:cNvSpPr/>
      </dsp:nvSpPr>
      <dsp:spPr>
        <a:xfrm>
          <a:off x="0" y="0"/>
          <a:ext cx="9601200" cy="331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it-IT" sz="3300" kern="1200" dirty="0"/>
            <a:t>In mezzo a un lago c’è una grossa foglia. Un bel giorno la foglia aumenta di grandezza fino a diventare doppia, e continua a raddoppiarsi anche in ciascuno dei giorni successivi: ogni giorno che passa raddoppia la sua superficie, fino a ricoprire tutto il lago in 30 giorni. In quale giorno la foglia mutante avrà ricoperto la metà del lago?</a:t>
          </a:r>
        </a:p>
      </dsp:txBody>
      <dsp:txXfrm>
        <a:off x="0" y="0"/>
        <a:ext cx="9601200" cy="331787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A32961-A655-46FE-A182-51397EF17906}">
      <dsp:nvSpPr>
        <dsp:cNvPr id="0" name=""/>
        <dsp:cNvSpPr/>
      </dsp:nvSpPr>
      <dsp:spPr>
        <a:xfrm>
          <a:off x="0" y="266637"/>
          <a:ext cx="9601200" cy="2784599"/>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it-IT" sz="3400" kern="1200"/>
            <a:t>Se l’ultimo giorno la foglia, raddoppiando, copre tutto il lago, il giorno precedente cioè il penultimo, essa era la metà e perciò copriva la metà del lago. Perciò la foglia coprirà la meta del lago il penultimo giorno, cioè, nel problema considerato , il 29° giorno.</a:t>
          </a:r>
        </a:p>
      </dsp:txBody>
      <dsp:txXfrm>
        <a:off x="135933" y="402570"/>
        <a:ext cx="9329334" cy="25127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EB5D3-B69C-40A6-96E1-360ADA887BF2}">
      <dsp:nvSpPr>
        <dsp:cNvPr id="0" name=""/>
        <dsp:cNvSpPr/>
      </dsp:nvSpPr>
      <dsp:spPr>
        <a:xfrm>
          <a:off x="0" y="0"/>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1477A7-BFAE-432C-88CA-CEA29D1C1392}">
      <dsp:nvSpPr>
        <dsp:cNvPr id="0" name=""/>
        <dsp:cNvSpPr/>
      </dsp:nvSpPr>
      <dsp:spPr>
        <a:xfrm>
          <a:off x="0" y="0"/>
          <a:ext cx="10058399" cy="4050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it-IT" sz="4700" kern="1200"/>
            <a:t>Un uomo abita al 30° piano di un grattacielo. Quando esce prende l’ascensore fino al piano terra. Quando rientra, l’ascensore lo prende, ma solo fino al 27° piano. Poi gli ultimi 3 piani li sale a piedi. Perché?</a:t>
          </a:r>
        </a:p>
      </dsp:txBody>
      <dsp:txXfrm>
        <a:off x="0" y="0"/>
        <a:ext cx="10058399" cy="40507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BF8E4-55D7-4288-8CB2-0614ACA14E9F}">
      <dsp:nvSpPr>
        <dsp:cNvPr id="0" name=""/>
        <dsp:cNvSpPr/>
      </dsp:nvSpPr>
      <dsp:spPr>
        <a:xfrm>
          <a:off x="0" y="25032"/>
          <a:ext cx="9601200" cy="3267809"/>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it-IT" sz="4900" kern="1200"/>
            <a:t>Leggendo il testo viene spontaneo pensare che l’uomo di cui si parla sia un uomo normale. Invece è……….. un nano!</a:t>
          </a:r>
        </a:p>
      </dsp:txBody>
      <dsp:txXfrm>
        <a:off x="159521" y="184553"/>
        <a:ext cx="9282158" cy="29487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E7CFB-4EEF-415B-A06D-BD4188E6A9B4}">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EDDAB1-23D4-4B68-9B97-5A04464F8B54}">
      <dsp:nvSpPr>
        <dsp:cNvPr id="0" name=""/>
        <dsp:cNvSpPr/>
      </dsp:nvSpPr>
      <dsp:spPr>
        <a:xfrm>
          <a:off x="0" y="0"/>
          <a:ext cx="9601200" cy="331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it-IT" sz="3900" kern="1200"/>
            <a:t>Un aereo parte da Roma diretto a Milano, che dista 450 Km., alla velocità di 900 Km/h. Dopo 15 minuti un altro aereo parte da Milano diretto a Roma, alla velocità di 600 Km/h. Nel momento in cui si incontrano, quale dei 2 aeroplani sarà più distante da Roma?</a:t>
          </a:r>
        </a:p>
      </dsp:txBody>
      <dsp:txXfrm>
        <a:off x="0" y="0"/>
        <a:ext cx="9601200" cy="33178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338AE-176A-4F98-A2D5-4C5E14EEC725}">
      <dsp:nvSpPr>
        <dsp:cNvPr id="0" name=""/>
        <dsp:cNvSpPr/>
      </dsp:nvSpPr>
      <dsp:spPr>
        <a:xfrm>
          <a:off x="0" y="11577"/>
          <a:ext cx="9601200" cy="329472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l" defTabSz="2844800">
            <a:lnSpc>
              <a:spcPct val="90000"/>
            </a:lnSpc>
            <a:spcBef>
              <a:spcPct val="0"/>
            </a:spcBef>
            <a:spcAft>
              <a:spcPct val="35000"/>
            </a:spcAft>
            <a:buNone/>
          </a:pPr>
          <a:r>
            <a:rPr lang="it-IT" sz="6400" kern="1200"/>
            <a:t>Si incontrano in uno stesso punto, alla stessa distanza da Roma.</a:t>
          </a:r>
        </a:p>
      </dsp:txBody>
      <dsp:txXfrm>
        <a:off x="160835" y="172412"/>
        <a:ext cx="9279530" cy="29730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36F6A-045E-4949-8EB0-3577A49076AC}">
      <dsp:nvSpPr>
        <dsp:cNvPr id="0" name=""/>
        <dsp:cNvSpPr/>
      </dsp:nvSpPr>
      <dsp:spPr>
        <a:xfrm>
          <a:off x="0" y="0"/>
          <a:ext cx="96012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F03592-0A80-416E-9B04-163AB3FC5E27}">
      <dsp:nvSpPr>
        <dsp:cNvPr id="0" name=""/>
        <dsp:cNvSpPr/>
      </dsp:nvSpPr>
      <dsp:spPr>
        <a:xfrm>
          <a:off x="0" y="0"/>
          <a:ext cx="9601200" cy="331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it-IT" sz="6100" kern="1200"/>
            <a:t>Un maiale pesa 40 kg più metà del suo peso totale. Qual è il peso totale del maiale?</a:t>
          </a:r>
        </a:p>
      </dsp:txBody>
      <dsp:txXfrm>
        <a:off x="0" y="0"/>
        <a:ext cx="9601200" cy="33178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28C6CD-2BEE-45E7-92FD-5174C4493738}">
      <dsp:nvSpPr>
        <dsp:cNvPr id="0" name=""/>
        <dsp:cNvSpPr/>
      </dsp:nvSpPr>
      <dsp:spPr>
        <a:xfrm>
          <a:off x="0" y="11577"/>
          <a:ext cx="9601200" cy="329472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l" defTabSz="2844800">
            <a:lnSpc>
              <a:spcPct val="90000"/>
            </a:lnSpc>
            <a:spcBef>
              <a:spcPct val="0"/>
            </a:spcBef>
            <a:spcAft>
              <a:spcPct val="35000"/>
            </a:spcAft>
            <a:buNone/>
          </a:pPr>
          <a:r>
            <a:rPr lang="it-IT" sz="6400" i="1" kern="1200"/>
            <a:t>Il testo implica che 40 Kg è la metà del peso totale che perciò sarà di 80 Kg.</a:t>
          </a:r>
          <a:endParaRPr lang="it-IT" sz="6400" kern="1200"/>
        </a:p>
      </dsp:txBody>
      <dsp:txXfrm>
        <a:off x="160835" y="172412"/>
        <a:ext cx="9279530" cy="29730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D0BA07-4DC1-42E2-8246-2084536FFC95}">
      <dsp:nvSpPr>
        <dsp:cNvPr id="0" name=""/>
        <dsp:cNvSpPr/>
      </dsp:nvSpPr>
      <dsp:spPr>
        <a:xfrm>
          <a:off x="0" y="27957"/>
          <a:ext cx="9601200" cy="326196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it-IT" sz="3400" kern="1200"/>
            <a:t>Si intuisce che le 2 greggi devono essere di poche pecore. Facendo dei tentativi si giunge alla soluzione che Mario ha 7 pecore e Peppe 5. Infatti se Peppe dà una pecora a Mario, questi le raddoppia poiché ne avrà 8 mentre a Peppe gliene restano 4. Se invece Mario ne dà una a Peppe ne avranno tutti e due 6.</a:t>
          </a:r>
        </a:p>
      </dsp:txBody>
      <dsp:txXfrm>
        <a:off x="159236" y="187193"/>
        <a:ext cx="9282728" cy="294348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3284890-85D2-4D7B-8EF5-15A9C1DB8F42}" type="datetimeFigureOut">
              <a:rPr lang="en-US" smtClean="0"/>
              <a:t>1/8/2019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FAB73BC-B049-4115-A692-8D63A059BFB8}" type="slidenum">
              <a:rPr lang="en-US" smtClean="0"/>
              <a:pPr/>
              <a:t>‹N›</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5589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8664C608-40B1-4030-A28D-5B74BC98ADCE}" type="datetimeFigureOut">
              <a:rPr lang="en-US" smtClean="0"/>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30502402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8664C608-40B1-4030-A28D-5B74BC98ADCE}" type="datetimeFigureOut">
              <a:rPr lang="en-US" smtClean="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39580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8664C608-40B1-4030-A28D-5B74BC98ADCE}" type="datetimeFigureOut">
              <a:rPr lang="en-US" smtClean="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68612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8664C608-40B1-4030-A28D-5B74BC98ADCE}" type="datetimeFigureOut">
              <a:rPr lang="en-US" smtClean="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39691846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8664C608-40B1-4030-A28D-5B74BC98ADCE}" type="datetimeFigureOut">
              <a:rPr lang="en-US" smtClean="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850991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8664C608-40B1-4030-A28D-5B74BC98ADCE}" type="datetimeFigureOut">
              <a:rPr lang="en-US" smtClean="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683524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9582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664C608-40B1-4030-A28D-5B74BC98ADCE}" type="datetimeFigureOut">
              <a:rPr lang="en-US" smtClean="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092980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311114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C6F822A4-8DA6-4447-9B1F-C5DB58435268}" type="datetimeFigureOut">
              <a:rPr lang="en-US" smtClean="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4612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745295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3898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954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1201667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DA16AA21-1863-4931-97CB-99D0A168701B}" type="datetimeFigureOut">
              <a:rPr lang="en-US" smtClean="0"/>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0242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it-IT"/>
              <a:t>Fare clic per modificare lo stile del titolo dello schema</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3772C379-9A7C-4C87-A116-CBE9F58B04C5}" type="datetimeFigureOut">
              <a:rPr lang="en-US" smtClean="0"/>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129016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64C608-40B1-4030-A28D-5B74BC98ADCE}" type="datetimeFigureOut">
              <a:rPr lang="en-US" smtClean="0"/>
              <a:t>1/8/2019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3295514789"/>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18784D-E3F4-4E0F-80DF-051D034683EA}"/>
              </a:ext>
            </a:extLst>
          </p:cNvPr>
          <p:cNvSpPr>
            <a:spLocks noGrp="1"/>
          </p:cNvSpPr>
          <p:nvPr>
            <p:ph type="ctrTitle"/>
          </p:nvPr>
        </p:nvSpPr>
        <p:spPr/>
        <p:txBody>
          <a:bodyPr/>
          <a:lstStyle/>
          <a:p>
            <a:r>
              <a:rPr lang="it-IT" dirty="0"/>
              <a:t>Rompicapo e indovinelli</a:t>
            </a:r>
          </a:p>
        </p:txBody>
      </p:sp>
      <p:sp>
        <p:nvSpPr>
          <p:cNvPr id="3" name="Sottotitolo 2">
            <a:extLst>
              <a:ext uri="{FF2B5EF4-FFF2-40B4-BE49-F238E27FC236}">
                <a16:creationId xmlns:a16="http://schemas.microsoft.com/office/drawing/2014/main" id="{18C67713-0323-4755-9544-66A3925E394A}"/>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2354072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FECFF9-BB7F-4D59-8F44-4F7A94F47CCE}"/>
              </a:ext>
            </a:extLst>
          </p:cNvPr>
          <p:cNvSpPr>
            <a:spLocks noGrp="1"/>
          </p:cNvSpPr>
          <p:nvPr>
            <p:ph type="title"/>
          </p:nvPr>
        </p:nvSpPr>
        <p:spPr/>
        <p:txBody>
          <a:bodyPr/>
          <a:lstStyle/>
          <a:p>
            <a:r>
              <a:rPr lang="it-IT" dirty="0"/>
              <a:t>Uguaglio o raddoppio?</a:t>
            </a:r>
          </a:p>
        </p:txBody>
      </p:sp>
      <p:sp>
        <p:nvSpPr>
          <p:cNvPr id="3" name="Segnaposto contenuto 2">
            <a:extLst>
              <a:ext uri="{FF2B5EF4-FFF2-40B4-BE49-F238E27FC236}">
                <a16:creationId xmlns:a16="http://schemas.microsoft.com/office/drawing/2014/main" id="{4396C8C0-D00C-427A-AD41-8FC087AA147A}"/>
              </a:ext>
            </a:extLst>
          </p:cNvPr>
          <p:cNvSpPr>
            <a:spLocks noGrp="1"/>
          </p:cNvSpPr>
          <p:nvPr>
            <p:ph idx="1"/>
          </p:nvPr>
        </p:nvSpPr>
        <p:spPr/>
        <p:txBody>
          <a:bodyPr>
            <a:normAutofit fontScale="92500" lnSpcReduction="20000"/>
          </a:bodyPr>
          <a:lstStyle/>
          <a:p>
            <a:pPr marL="0" indent="0">
              <a:buNone/>
            </a:pPr>
            <a:r>
              <a:rPr lang="it-IT" sz="3600" dirty="0"/>
              <a:t>Mario e Ugo sono 2 pastori che hanno 2 greggi di pecore. </a:t>
            </a:r>
          </a:p>
          <a:p>
            <a:pPr marL="0" indent="0">
              <a:buNone/>
            </a:pPr>
            <a:r>
              <a:rPr lang="it-IT" sz="3600" dirty="0"/>
              <a:t>Mario dice a Ugo: - Dammi una delle tue pecore, così io ne avrò il doppio delle tue.</a:t>
            </a:r>
          </a:p>
          <a:p>
            <a:pPr marL="0" indent="0">
              <a:buNone/>
            </a:pPr>
            <a:r>
              <a:rPr lang="it-IT" sz="3600" dirty="0"/>
              <a:t>Ugo dice a Mario: -No, dammene una tu, così ne abbiamo tutti e due lo stesso numero.</a:t>
            </a:r>
          </a:p>
          <a:p>
            <a:pPr marL="0" indent="0">
              <a:buNone/>
            </a:pPr>
            <a:r>
              <a:rPr lang="it-IT" sz="3600" dirty="0"/>
              <a:t>Quante pecore ha Mario? E quante ne ha Ugo?</a:t>
            </a:r>
          </a:p>
        </p:txBody>
      </p:sp>
    </p:spTree>
    <p:extLst>
      <p:ext uri="{BB962C8B-B14F-4D97-AF65-F5344CB8AC3E}">
        <p14:creationId xmlns:p14="http://schemas.microsoft.com/office/powerpoint/2010/main" val="3284934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6C9626-8144-4DDF-96B8-9ED1BBA11ABD}"/>
              </a:ext>
            </a:extLst>
          </p:cNvPr>
          <p:cNvSpPr>
            <a:spLocks noGrp="1"/>
          </p:cNvSpPr>
          <p:nvPr>
            <p:ph type="title"/>
          </p:nvPr>
        </p:nvSpPr>
        <p:spPr/>
        <p:txBody>
          <a:bodyPr/>
          <a:lstStyle/>
          <a:p>
            <a:r>
              <a:rPr lang="it-IT" dirty="0"/>
              <a:t>Uguaglio o raddoppio - soluzione</a:t>
            </a:r>
          </a:p>
        </p:txBody>
      </p:sp>
      <p:graphicFrame>
        <p:nvGraphicFramePr>
          <p:cNvPr id="4" name="Segnaposto contenuto 3">
            <a:extLst>
              <a:ext uri="{FF2B5EF4-FFF2-40B4-BE49-F238E27FC236}">
                <a16:creationId xmlns:a16="http://schemas.microsoft.com/office/drawing/2014/main" id="{4C1BFCD3-C70E-4904-BE5A-989494018DA8}"/>
              </a:ext>
            </a:extLst>
          </p:cNvPr>
          <p:cNvGraphicFramePr>
            <a:graphicFrameLocks noGrp="1"/>
          </p:cNvGraphicFramePr>
          <p:nvPr>
            <p:ph idx="1"/>
            <p:extLst>
              <p:ext uri="{D42A27DB-BD31-4B8C-83A1-F6EECF244321}">
                <p14:modId xmlns:p14="http://schemas.microsoft.com/office/powerpoint/2010/main" val="4100556285"/>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6197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44B55A-ECFA-4CDD-B655-06E0FC7E6943}"/>
              </a:ext>
            </a:extLst>
          </p:cNvPr>
          <p:cNvSpPr>
            <a:spLocks noGrp="1"/>
          </p:cNvSpPr>
          <p:nvPr>
            <p:ph type="title"/>
          </p:nvPr>
        </p:nvSpPr>
        <p:spPr/>
        <p:txBody>
          <a:bodyPr/>
          <a:lstStyle/>
          <a:p>
            <a:r>
              <a:rPr lang="it-IT" dirty="0"/>
              <a:t>I tre interruttori</a:t>
            </a:r>
          </a:p>
        </p:txBody>
      </p:sp>
      <p:graphicFrame>
        <p:nvGraphicFramePr>
          <p:cNvPr id="4" name="Segnaposto contenuto 3">
            <a:extLst>
              <a:ext uri="{FF2B5EF4-FFF2-40B4-BE49-F238E27FC236}">
                <a16:creationId xmlns:a16="http://schemas.microsoft.com/office/drawing/2014/main" id="{F19160DD-B408-45B0-AE98-9D39C1A065CF}"/>
              </a:ext>
            </a:extLst>
          </p:cNvPr>
          <p:cNvGraphicFramePr>
            <a:graphicFrameLocks noGrp="1"/>
          </p:cNvGraphicFramePr>
          <p:nvPr>
            <p:ph idx="1"/>
            <p:extLst>
              <p:ext uri="{D42A27DB-BD31-4B8C-83A1-F6EECF244321}">
                <p14:modId xmlns:p14="http://schemas.microsoft.com/office/powerpoint/2010/main" val="640087595"/>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3951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7E78FA-ADB5-498A-89D3-37F7C5BC6F48}"/>
              </a:ext>
            </a:extLst>
          </p:cNvPr>
          <p:cNvSpPr>
            <a:spLocks noGrp="1"/>
          </p:cNvSpPr>
          <p:nvPr>
            <p:ph type="title"/>
          </p:nvPr>
        </p:nvSpPr>
        <p:spPr/>
        <p:txBody>
          <a:bodyPr/>
          <a:lstStyle/>
          <a:p>
            <a:r>
              <a:rPr lang="it-IT" dirty="0"/>
              <a:t>I tre interruttori - soluzione</a:t>
            </a:r>
          </a:p>
        </p:txBody>
      </p:sp>
      <p:graphicFrame>
        <p:nvGraphicFramePr>
          <p:cNvPr id="4" name="Segnaposto contenuto 3">
            <a:extLst>
              <a:ext uri="{FF2B5EF4-FFF2-40B4-BE49-F238E27FC236}">
                <a16:creationId xmlns:a16="http://schemas.microsoft.com/office/drawing/2014/main" id="{BE7510D0-2152-4D4D-90D0-2C8C9BDCC014}"/>
              </a:ext>
            </a:extLst>
          </p:cNvPr>
          <p:cNvGraphicFramePr>
            <a:graphicFrameLocks noGrp="1"/>
          </p:cNvGraphicFramePr>
          <p:nvPr>
            <p:ph idx="1"/>
            <p:extLst>
              <p:ext uri="{D42A27DB-BD31-4B8C-83A1-F6EECF244321}">
                <p14:modId xmlns:p14="http://schemas.microsoft.com/office/powerpoint/2010/main" val="2021757986"/>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3403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4AFF60-4032-496E-AA73-C44C23B18A38}"/>
              </a:ext>
            </a:extLst>
          </p:cNvPr>
          <p:cNvSpPr>
            <a:spLocks noGrp="1"/>
          </p:cNvSpPr>
          <p:nvPr>
            <p:ph type="title"/>
          </p:nvPr>
        </p:nvSpPr>
        <p:spPr/>
        <p:txBody>
          <a:bodyPr/>
          <a:lstStyle/>
          <a:p>
            <a:r>
              <a:rPr lang="it-IT" dirty="0"/>
              <a:t>I due recipienti</a:t>
            </a:r>
          </a:p>
        </p:txBody>
      </p:sp>
      <p:graphicFrame>
        <p:nvGraphicFramePr>
          <p:cNvPr id="4" name="Segnaposto contenuto 3">
            <a:extLst>
              <a:ext uri="{FF2B5EF4-FFF2-40B4-BE49-F238E27FC236}">
                <a16:creationId xmlns:a16="http://schemas.microsoft.com/office/drawing/2014/main" id="{ECA79E94-BB8D-4ABF-B4AC-0CB5EAC17F90}"/>
              </a:ext>
            </a:extLst>
          </p:cNvPr>
          <p:cNvGraphicFramePr>
            <a:graphicFrameLocks noGrp="1"/>
          </p:cNvGraphicFramePr>
          <p:nvPr>
            <p:ph idx="1"/>
            <p:extLst>
              <p:ext uri="{D42A27DB-BD31-4B8C-83A1-F6EECF244321}">
                <p14:modId xmlns:p14="http://schemas.microsoft.com/office/powerpoint/2010/main" val="3059064436"/>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2989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B9D825-20DC-4DE5-8B04-537526C6C060}"/>
              </a:ext>
            </a:extLst>
          </p:cNvPr>
          <p:cNvSpPr>
            <a:spLocks noGrp="1"/>
          </p:cNvSpPr>
          <p:nvPr>
            <p:ph type="title"/>
          </p:nvPr>
        </p:nvSpPr>
        <p:spPr/>
        <p:txBody>
          <a:bodyPr/>
          <a:lstStyle/>
          <a:p>
            <a:r>
              <a:rPr lang="it-IT" dirty="0"/>
              <a:t>I due recipienti - soluzione</a:t>
            </a:r>
          </a:p>
        </p:txBody>
      </p:sp>
      <p:graphicFrame>
        <p:nvGraphicFramePr>
          <p:cNvPr id="4" name="Segnaposto contenuto 3">
            <a:extLst>
              <a:ext uri="{FF2B5EF4-FFF2-40B4-BE49-F238E27FC236}">
                <a16:creationId xmlns:a16="http://schemas.microsoft.com/office/drawing/2014/main" id="{D1009267-40BB-4D90-8B14-EB5C9A70C7AC}"/>
              </a:ext>
            </a:extLst>
          </p:cNvPr>
          <p:cNvGraphicFramePr>
            <a:graphicFrameLocks noGrp="1"/>
          </p:cNvGraphicFramePr>
          <p:nvPr>
            <p:ph idx="1"/>
            <p:extLst>
              <p:ext uri="{D42A27DB-BD31-4B8C-83A1-F6EECF244321}">
                <p14:modId xmlns:p14="http://schemas.microsoft.com/office/powerpoint/2010/main" val="2795668583"/>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3012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65D89F-D360-4F4D-9107-15245C0A64EC}"/>
              </a:ext>
            </a:extLst>
          </p:cNvPr>
          <p:cNvSpPr>
            <a:spLocks noGrp="1"/>
          </p:cNvSpPr>
          <p:nvPr>
            <p:ph type="title"/>
          </p:nvPr>
        </p:nvSpPr>
        <p:spPr/>
        <p:txBody>
          <a:bodyPr/>
          <a:lstStyle/>
          <a:p>
            <a:r>
              <a:rPr lang="it-IT" dirty="0"/>
              <a:t>Un lavoro in due</a:t>
            </a:r>
          </a:p>
        </p:txBody>
      </p:sp>
      <p:graphicFrame>
        <p:nvGraphicFramePr>
          <p:cNvPr id="4" name="Segnaposto contenuto 3">
            <a:extLst>
              <a:ext uri="{FF2B5EF4-FFF2-40B4-BE49-F238E27FC236}">
                <a16:creationId xmlns:a16="http://schemas.microsoft.com/office/drawing/2014/main" id="{9DCE9FC1-7173-446B-9A4E-39651FA5B8F4}"/>
              </a:ext>
            </a:extLst>
          </p:cNvPr>
          <p:cNvGraphicFramePr>
            <a:graphicFrameLocks noGrp="1"/>
          </p:cNvGraphicFramePr>
          <p:nvPr>
            <p:ph idx="1"/>
            <p:extLst>
              <p:ext uri="{D42A27DB-BD31-4B8C-83A1-F6EECF244321}">
                <p14:modId xmlns:p14="http://schemas.microsoft.com/office/powerpoint/2010/main" val="4171043959"/>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7922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0967D6-BDE3-4405-AE31-E0B19383DD25}"/>
              </a:ext>
            </a:extLst>
          </p:cNvPr>
          <p:cNvSpPr>
            <a:spLocks noGrp="1"/>
          </p:cNvSpPr>
          <p:nvPr>
            <p:ph type="title"/>
          </p:nvPr>
        </p:nvSpPr>
        <p:spPr/>
        <p:txBody>
          <a:bodyPr/>
          <a:lstStyle/>
          <a:p>
            <a:r>
              <a:rPr lang="it-IT" dirty="0"/>
              <a:t>Un lavoro in due - soluzione</a:t>
            </a:r>
          </a:p>
        </p:txBody>
      </p:sp>
      <p:graphicFrame>
        <p:nvGraphicFramePr>
          <p:cNvPr id="4" name="Segnaposto contenuto 3">
            <a:extLst>
              <a:ext uri="{FF2B5EF4-FFF2-40B4-BE49-F238E27FC236}">
                <a16:creationId xmlns:a16="http://schemas.microsoft.com/office/drawing/2014/main" id="{4362B617-9939-4641-8FE5-86179BFE47B2}"/>
              </a:ext>
            </a:extLst>
          </p:cNvPr>
          <p:cNvGraphicFramePr>
            <a:graphicFrameLocks noGrp="1"/>
          </p:cNvGraphicFramePr>
          <p:nvPr>
            <p:ph idx="1"/>
            <p:extLst>
              <p:ext uri="{D42A27DB-BD31-4B8C-83A1-F6EECF244321}">
                <p14:modId xmlns:p14="http://schemas.microsoft.com/office/powerpoint/2010/main" val="2941381604"/>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1193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3B2183-977B-445D-A0E3-5AA37BE1F286}"/>
              </a:ext>
            </a:extLst>
          </p:cNvPr>
          <p:cNvSpPr>
            <a:spLocks noGrp="1"/>
          </p:cNvSpPr>
          <p:nvPr>
            <p:ph type="title"/>
          </p:nvPr>
        </p:nvSpPr>
        <p:spPr/>
        <p:txBody>
          <a:bodyPr/>
          <a:lstStyle/>
          <a:p>
            <a:r>
              <a:rPr lang="it-IT" dirty="0"/>
              <a:t>Trovare l’età</a:t>
            </a:r>
          </a:p>
        </p:txBody>
      </p:sp>
      <p:graphicFrame>
        <p:nvGraphicFramePr>
          <p:cNvPr id="4" name="Segnaposto contenuto 3">
            <a:extLst>
              <a:ext uri="{FF2B5EF4-FFF2-40B4-BE49-F238E27FC236}">
                <a16:creationId xmlns:a16="http://schemas.microsoft.com/office/drawing/2014/main" id="{A67AAF73-CB29-4B01-959F-A383B94821A2}"/>
              </a:ext>
            </a:extLst>
          </p:cNvPr>
          <p:cNvGraphicFramePr>
            <a:graphicFrameLocks noGrp="1"/>
          </p:cNvGraphicFramePr>
          <p:nvPr>
            <p:ph idx="1"/>
            <p:extLst>
              <p:ext uri="{D42A27DB-BD31-4B8C-83A1-F6EECF244321}">
                <p14:modId xmlns:p14="http://schemas.microsoft.com/office/powerpoint/2010/main" val="1205033183"/>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2518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34DBB-9B3B-4DB7-9942-A77CCB06CA9C}"/>
              </a:ext>
            </a:extLst>
          </p:cNvPr>
          <p:cNvSpPr>
            <a:spLocks noGrp="1"/>
          </p:cNvSpPr>
          <p:nvPr>
            <p:ph type="title"/>
          </p:nvPr>
        </p:nvSpPr>
        <p:spPr/>
        <p:txBody>
          <a:bodyPr/>
          <a:lstStyle/>
          <a:p>
            <a:r>
              <a:rPr lang="it-IT" dirty="0"/>
              <a:t>Trovare l’età - soluzione</a:t>
            </a:r>
          </a:p>
        </p:txBody>
      </p:sp>
      <p:graphicFrame>
        <p:nvGraphicFramePr>
          <p:cNvPr id="4" name="Segnaposto contenuto 3">
            <a:extLst>
              <a:ext uri="{FF2B5EF4-FFF2-40B4-BE49-F238E27FC236}">
                <a16:creationId xmlns:a16="http://schemas.microsoft.com/office/drawing/2014/main" id="{ED1C7499-6513-4EAE-8CC8-1D26CA4E0D4F}"/>
              </a:ext>
            </a:extLst>
          </p:cNvPr>
          <p:cNvGraphicFramePr>
            <a:graphicFrameLocks noGrp="1"/>
          </p:cNvGraphicFramePr>
          <p:nvPr>
            <p:ph idx="1"/>
            <p:extLst>
              <p:ext uri="{D42A27DB-BD31-4B8C-83A1-F6EECF244321}">
                <p14:modId xmlns:p14="http://schemas.microsoft.com/office/powerpoint/2010/main" val="343223992"/>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8533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A77D64-4402-48B1-B94D-FAC3697D1A2B}"/>
              </a:ext>
            </a:extLst>
          </p:cNvPr>
          <p:cNvSpPr>
            <a:spLocks noGrp="1"/>
          </p:cNvSpPr>
          <p:nvPr>
            <p:ph type="title"/>
          </p:nvPr>
        </p:nvSpPr>
        <p:spPr/>
        <p:txBody>
          <a:bodyPr/>
          <a:lstStyle/>
          <a:p>
            <a:r>
              <a:rPr lang="it-IT" dirty="0"/>
              <a:t>Maria e il ladro</a:t>
            </a:r>
          </a:p>
        </p:txBody>
      </p:sp>
      <p:graphicFrame>
        <p:nvGraphicFramePr>
          <p:cNvPr id="5" name="Segnaposto contenuto 4">
            <a:extLst>
              <a:ext uri="{FF2B5EF4-FFF2-40B4-BE49-F238E27FC236}">
                <a16:creationId xmlns:a16="http://schemas.microsoft.com/office/drawing/2014/main" id="{3FF34CC7-7FB3-4D6B-B30C-4B404CF8EF68}"/>
              </a:ext>
            </a:extLst>
          </p:cNvPr>
          <p:cNvGraphicFramePr>
            <a:graphicFrameLocks noGrp="1"/>
          </p:cNvGraphicFramePr>
          <p:nvPr>
            <p:ph idx="1"/>
            <p:extLst>
              <p:ext uri="{D42A27DB-BD31-4B8C-83A1-F6EECF244321}">
                <p14:modId xmlns:p14="http://schemas.microsoft.com/office/powerpoint/2010/main" val="2835231894"/>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3218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37E780-4ACD-454E-9183-9C1F14688D94}"/>
              </a:ext>
            </a:extLst>
          </p:cNvPr>
          <p:cNvSpPr>
            <a:spLocks noGrp="1"/>
          </p:cNvSpPr>
          <p:nvPr>
            <p:ph type="title"/>
          </p:nvPr>
        </p:nvSpPr>
        <p:spPr/>
        <p:txBody>
          <a:bodyPr/>
          <a:lstStyle/>
          <a:p>
            <a:r>
              <a:rPr lang="it-IT" dirty="0"/>
              <a:t>Trovare l’età – soluzione 2</a:t>
            </a:r>
          </a:p>
        </p:txBody>
      </p:sp>
      <p:graphicFrame>
        <p:nvGraphicFramePr>
          <p:cNvPr id="4" name="Segnaposto contenuto 3">
            <a:extLst>
              <a:ext uri="{FF2B5EF4-FFF2-40B4-BE49-F238E27FC236}">
                <a16:creationId xmlns:a16="http://schemas.microsoft.com/office/drawing/2014/main" id="{C8D207EB-B8C8-4225-A8AD-705F8DB4E260}"/>
              </a:ext>
            </a:extLst>
          </p:cNvPr>
          <p:cNvGraphicFramePr>
            <a:graphicFrameLocks noGrp="1"/>
          </p:cNvGraphicFramePr>
          <p:nvPr>
            <p:ph idx="1"/>
            <p:extLst>
              <p:ext uri="{D42A27DB-BD31-4B8C-83A1-F6EECF244321}">
                <p14:modId xmlns:p14="http://schemas.microsoft.com/office/powerpoint/2010/main" val="1477355134"/>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5014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74BB5D-6010-4A3E-B080-C874B600413B}"/>
              </a:ext>
            </a:extLst>
          </p:cNvPr>
          <p:cNvSpPr>
            <a:spLocks noGrp="1"/>
          </p:cNvSpPr>
          <p:nvPr>
            <p:ph type="title"/>
          </p:nvPr>
        </p:nvSpPr>
        <p:spPr/>
        <p:txBody>
          <a:bodyPr/>
          <a:lstStyle/>
          <a:p>
            <a:r>
              <a:rPr lang="it-IT" dirty="0"/>
              <a:t>Merenda in montagna</a:t>
            </a:r>
          </a:p>
        </p:txBody>
      </p:sp>
      <p:graphicFrame>
        <p:nvGraphicFramePr>
          <p:cNvPr id="4" name="Segnaposto contenuto 3">
            <a:extLst>
              <a:ext uri="{FF2B5EF4-FFF2-40B4-BE49-F238E27FC236}">
                <a16:creationId xmlns:a16="http://schemas.microsoft.com/office/drawing/2014/main" id="{03DFE717-AB84-4DBA-B7C9-9EF0CEF90AC3}"/>
              </a:ext>
            </a:extLst>
          </p:cNvPr>
          <p:cNvGraphicFramePr>
            <a:graphicFrameLocks noGrp="1"/>
          </p:cNvGraphicFramePr>
          <p:nvPr>
            <p:ph idx="1"/>
            <p:extLst>
              <p:ext uri="{D42A27DB-BD31-4B8C-83A1-F6EECF244321}">
                <p14:modId xmlns:p14="http://schemas.microsoft.com/office/powerpoint/2010/main" val="1066063903"/>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5631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AD9026-B20D-4530-B92B-BFF7EA4C0553}"/>
              </a:ext>
            </a:extLst>
          </p:cNvPr>
          <p:cNvSpPr>
            <a:spLocks noGrp="1"/>
          </p:cNvSpPr>
          <p:nvPr>
            <p:ph type="title"/>
          </p:nvPr>
        </p:nvSpPr>
        <p:spPr/>
        <p:txBody>
          <a:bodyPr/>
          <a:lstStyle/>
          <a:p>
            <a:r>
              <a:rPr lang="it-IT" dirty="0"/>
              <a:t>Merenda in montagna</a:t>
            </a:r>
          </a:p>
        </p:txBody>
      </p:sp>
      <p:graphicFrame>
        <p:nvGraphicFramePr>
          <p:cNvPr id="4" name="Segnaposto contenuto 3">
            <a:extLst>
              <a:ext uri="{FF2B5EF4-FFF2-40B4-BE49-F238E27FC236}">
                <a16:creationId xmlns:a16="http://schemas.microsoft.com/office/drawing/2014/main" id="{56D658C6-881C-41F8-B258-F094487EFDCD}"/>
              </a:ext>
            </a:extLst>
          </p:cNvPr>
          <p:cNvGraphicFramePr>
            <a:graphicFrameLocks noGrp="1"/>
          </p:cNvGraphicFramePr>
          <p:nvPr>
            <p:ph idx="1"/>
            <p:extLst>
              <p:ext uri="{D42A27DB-BD31-4B8C-83A1-F6EECF244321}">
                <p14:modId xmlns:p14="http://schemas.microsoft.com/office/powerpoint/2010/main" val="3783361867"/>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8511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36A6E5-1EB2-404E-B6F2-C2D0D07EFC88}"/>
              </a:ext>
            </a:extLst>
          </p:cNvPr>
          <p:cNvSpPr>
            <a:spLocks noGrp="1"/>
          </p:cNvSpPr>
          <p:nvPr>
            <p:ph type="title"/>
          </p:nvPr>
        </p:nvSpPr>
        <p:spPr/>
        <p:txBody>
          <a:bodyPr/>
          <a:lstStyle/>
          <a:p>
            <a:r>
              <a:rPr lang="it-IT" dirty="0"/>
              <a:t>La parola d’ordine</a:t>
            </a:r>
          </a:p>
        </p:txBody>
      </p:sp>
      <p:graphicFrame>
        <p:nvGraphicFramePr>
          <p:cNvPr id="4" name="Segnaposto contenuto 3">
            <a:extLst>
              <a:ext uri="{FF2B5EF4-FFF2-40B4-BE49-F238E27FC236}">
                <a16:creationId xmlns:a16="http://schemas.microsoft.com/office/drawing/2014/main" id="{AB805E4F-FE68-4A0F-82C5-66041DAD7F7C}"/>
              </a:ext>
            </a:extLst>
          </p:cNvPr>
          <p:cNvGraphicFramePr>
            <a:graphicFrameLocks noGrp="1"/>
          </p:cNvGraphicFramePr>
          <p:nvPr>
            <p:ph idx="1"/>
            <p:extLst>
              <p:ext uri="{D42A27DB-BD31-4B8C-83A1-F6EECF244321}">
                <p14:modId xmlns:p14="http://schemas.microsoft.com/office/powerpoint/2010/main" val="4116531194"/>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4487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D6F08A-D986-4408-9416-63192DC0FEA4}"/>
              </a:ext>
            </a:extLst>
          </p:cNvPr>
          <p:cNvSpPr>
            <a:spLocks noGrp="1"/>
          </p:cNvSpPr>
          <p:nvPr>
            <p:ph type="title"/>
          </p:nvPr>
        </p:nvSpPr>
        <p:spPr/>
        <p:txBody>
          <a:bodyPr/>
          <a:lstStyle/>
          <a:p>
            <a:r>
              <a:rPr lang="it-IT" dirty="0"/>
              <a:t>La parola d’ordine - soluzione</a:t>
            </a:r>
          </a:p>
        </p:txBody>
      </p:sp>
      <p:graphicFrame>
        <p:nvGraphicFramePr>
          <p:cNvPr id="4" name="Segnaposto contenuto 3">
            <a:extLst>
              <a:ext uri="{FF2B5EF4-FFF2-40B4-BE49-F238E27FC236}">
                <a16:creationId xmlns:a16="http://schemas.microsoft.com/office/drawing/2014/main" id="{1D3863E1-2C93-4903-B3D6-0313B69CFD72}"/>
              </a:ext>
            </a:extLst>
          </p:cNvPr>
          <p:cNvGraphicFramePr>
            <a:graphicFrameLocks noGrp="1"/>
          </p:cNvGraphicFramePr>
          <p:nvPr>
            <p:ph idx="1"/>
            <p:extLst>
              <p:ext uri="{D42A27DB-BD31-4B8C-83A1-F6EECF244321}">
                <p14:modId xmlns:p14="http://schemas.microsoft.com/office/powerpoint/2010/main" val="1710496006"/>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3472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A1DE6D-CBFC-4478-9619-625AA4630F6C}"/>
              </a:ext>
            </a:extLst>
          </p:cNvPr>
          <p:cNvSpPr>
            <a:spLocks noGrp="1"/>
          </p:cNvSpPr>
          <p:nvPr>
            <p:ph type="title"/>
          </p:nvPr>
        </p:nvSpPr>
        <p:spPr/>
        <p:txBody>
          <a:bodyPr/>
          <a:lstStyle/>
          <a:p>
            <a:r>
              <a:rPr lang="it-IT" dirty="0"/>
              <a:t>Una strana foglia</a:t>
            </a:r>
          </a:p>
        </p:txBody>
      </p:sp>
      <p:graphicFrame>
        <p:nvGraphicFramePr>
          <p:cNvPr id="4" name="Segnaposto contenuto 3">
            <a:extLst>
              <a:ext uri="{FF2B5EF4-FFF2-40B4-BE49-F238E27FC236}">
                <a16:creationId xmlns:a16="http://schemas.microsoft.com/office/drawing/2014/main" id="{95622991-ABE3-4044-80CC-F8BBD0C0CF45}"/>
              </a:ext>
            </a:extLst>
          </p:cNvPr>
          <p:cNvGraphicFramePr>
            <a:graphicFrameLocks noGrp="1"/>
          </p:cNvGraphicFramePr>
          <p:nvPr>
            <p:ph idx="1"/>
            <p:extLst>
              <p:ext uri="{D42A27DB-BD31-4B8C-83A1-F6EECF244321}">
                <p14:modId xmlns:p14="http://schemas.microsoft.com/office/powerpoint/2010/main" val="3891680918"/>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9618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D9BA4B-9FCA-4116-8FFD-ECDCFBE0C57F}"/>
              </a:ext>
            </a:extLst>
          </p:cNvPr>
          <p:cNvSpPr>
            <a:spLocks noGrp="1"/>
          </p:cNvSpPr>
          <p:nvPr>
            <p:ph type="title"/>
          </p:nvPr>
        </p:nvSpPr>
        <p:spPr/>
        <p:txBody>
          <a:bodyPr/>
          <a:lstStyle/>
          <a:p>
            <a:r>
              <a:rPr lang="it-IT" dirty="0"/>
              <a:t>Una strana foglia - soluzione</a:t>
            </a:r>
          </a:p>
        </p:txBody>
      </p:sp>
      <p:graphicFrame>
        <p:nvGraphicFramePr>
          <p:cNvPr id="4" name="Segnaposto contenuto 3">
            <a:extLst>
              <a:ext uri="{FF2B5EF4-FFF2-40B4-BE49-F238E27FC236}">
                <a16:creationId xmlns:a16="http://schemas.microsoft.com/office/drawing/2014/main" id="{0DB90589-A591-45A9-8EB8-9C7CA7D3875E}"/>
              </a:ext>
            </a:extLst>
          </p:cNvPr>
          <p:cNvGraphicFramePr>
            <a:graphicFrameLocks noGrp="1"/>
          </p:cNvGraphicFramePr>
          <p:nvPr>
            <p:ph idx="1"/>
            <p:extLst>
              <p:ext uri="{D42A27DB-BD31-4B8C-83A1-F6EECF244321}">
                <p14:modId xmlns:p14="http://schemas.microsoft.com/office/powerpoint/2010/main" val="963813735"/>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7948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F52D6B-F80E-4273-BD7F-8A0C1E1DC80E}"/>
              </a:ext>
            </a:extLst>
          </p:cNvPr>
          <p:cNvSpPr>
            <a:spLocks noGrp="1"/>
          </p:cNvSpPr>
          <p:nvPr>
            <p:ph type="title"/>
          </p:nvPr>
        </p:nvSpPr>
        <p:spPr/>
        <p:txBody>
          <a:bodyPr/>
          <a:lstStyle/>
          <a:p>
            <a:r>
              <a:rPr lang="it-IT" dirty="0"/>
              <a:t>Puntare Prego!</a:t>
            </a:r>
          </a:p>
        </p:txBody>
      </p:sp>
      <p:sp>
        <p:nvSpPr>
          <p:cNvPr id="3" name="Segnaposto contenuto 2">
            <a:extLst>
              <a:ext uri="{FF2B5EF4-FFF2-40B4-BE49-F238E27FC236}">
                <a16:creationId xmlns:a16="http://schemas.microsoft.com/office/drawing/2014/main" id="{0A158DC1-5355-4544-BEF4-A8FD41B5E0CC}"/>
              </a:ext>
            </a:extLst>
          </p:cNvPr>
          <p:cNvSpPr>
            <a:spLocks noGrp="1"/>
          </p:cNvSpPr>
          <p:nvPr>
            <p:ph idx="1"/>
          </p:nvPr>
        </p:nvSpPr>
        <p:spPr/>
        <p:txBody>
          <a:bodyPr anchor="ctr">
            <a:normAutofit fontScale="92500" lnSpcReduction="20000"/>
          </a:bodyPr>
          <a:lstStyle/>
          <a:p>
            <a:pPr marL="0" indent="0">
              <a:buNone/>
            </a:pPr>
            <a:r>
              <a:rPr lang="it-IT" dirty="0"/>
              <a:t>Ci sono 3 scatole chiuse, A, B, C: due sono vuote ed una contiene 1 milione. Un giocatore può cercare di vincere il milione puntando su una delle 3 scatole. Punta sulla scatola A. Se la scatola A puntata contiene il milione, le altre due B e C, non puntate, saranno tutte e 2 vuote; se invece la scatola A puntata è vuota le altre 2 scatole, B e C, saranno una piena ed una vuota. A questo punto, delle 2 scatole non puntate, B e C, ne tolgo dal gioco una vuota, supponiamo la B, facendo anche vedere al giocatore che è vuota. Restano così in gioco 2 sole scatole, la A, già puntata, e la C, delle quali una è piena e l’altra è vuota. A questo punto dico al giocatore che, se vuole, può cambiare la puntata dalla scatola A alla scatola C. Ha più probabilità di vincere se non cambia e quindi mantiene la puntata iniziale sulla scatola A, o se invece cambia la puntata dalla scatola A alla scatola C?</a:t>
            </a:r>
          </a:p>
        </p:txBody>
      </p:sp>
    </p:spTree>
    <p:extLst>
      <p:ext uri="{BB962C8B-B14F-4D97-AF65-F5344CB8AC3E}">
        <p14:creationId xmlns:p14="http://schemas.microsoft.com/office/powerpoint/2010/main" val="958530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C9B83D-A5F2-4E1F-BA04-3221AEBA3411}"/>
              </a:ext>
            </a:extLst>
          </p:cNvPr>
          <p:cNvSpPr>
            <a:spLocks noGrp="1"/>
          </p:cNvSpPr>
          <p:nvPr>
            <p:ph type="title"/>
          </p:nvPr>
        </p:nvSpPr>
        <p:spPr/>
        <p:txBody>
          <a:bodyPr/>
          <a:lstStyle/>
          <a:p>
            <a:r>
              <a:rPr lang="it-IT" dirty="0"/>
              <a:t>Puntare Prego! - Soluzione</a:t>
            </a:r>
          </a:p>
        </p:txBody>
      </p:sp>
      <p:sp>
        <p:nvSpPr>
          <p:cNvPr id="3" name="Segnaposto contenuto 2">
            <a:extLst>
              <a:ext uri="{FF2B5EF4-FFF2-40B4-BE49-F238E27FC236}">
                <a16:creationId xmlns:a16="http://schemas.microsoft.com/office/drawing/2014/main" id="{8B87E95B-D8BC-4254-B257-DA94C121A10F}"/>
              </a:ext>
            </a:extLst>
          </p:cNvPr>
          <p:cNvSpPr>
            <a:spLocks noGrp="1"/>
          </p:cNvSpPr>
          <p:nvPr>
            <p:ph idx="1"/>
          </p:nvPr>
        </p:nvSpPr>
        <p:spPr/>
        <p:txBody>
          <a:bodyPr anchor="ctr">
            <a:normAutofit/>
          </a:bodyPr>
          <a:lstStyle/>
          <a:p>
            <a:pPr marL="0" indent="0">
              <a:buNone/>
            </a:pPr>
            <a:r>
              <a:rPr lang="it-IT" dirty="0"/>
              <a:t>Nella puntata iniziale il giocatore aveva 1 probabilità su 3 di aver indovinato, e 2 su 3 di aver sbagliato: se aveva indovinato (1 su 3) non gli conviene cambiare, se aveva sbagliato (2 su 3) gli conviene cambiare: perciò gli conviene cambiare. E’ come se, cambiando la puntata, prendesse tutte e 2 le scatole non puntate all’inizio, la B (vuota tolta dal gioco) e la C, invece della sola A puntata all’inizio.</a:t>
            </a:r>
          </a:p>
        </p:txBody>
      </p:sp>
    </p:spTree>
    <p:extLst>
      <p:ext uri="{BB962C8B-B14F-4D97-AF65-F5344CB8AC3E}">
        <p14:creationId xmlns:p14="http://schemas.microsoft.com/office/powerpoint/2010/main" val="373020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835F7C-5D06-43A9-8FF5-ACD5F48231FF}"/>
              </a:ext>
            </a:extLst>
          </p:cNvPr>
          <p:cNvSpPr>
            <a:spLocks noGrp="1"/>
          </p:cNvSpPr>
          <p:nvPr>
            <p:ph type="title"/>
          </p:nvPr>
        </p:nvSpPr>
        <p:spPr/>
        <p:txBody>
          <a:bodyPr/>
          <a:lstStyle/>
          <a:p>
            <a:r>
              <a:rPr lang="it-IT" dirty="0"/>
              <a:t>Piove?</a:t>
            </a:r>
          </a:p>
        </p:txBody>
      </p:sp>
      <p:sp>
        <p:nvSpPr>
          <p:cNvPr id="3" name="Segnaposto contenuto 2">
            <a:extLst>
              <a:ext uri="{FF2B5EF4-FFF2-40B4-BE49-F238E27FC236}">
                <a16:creationId xmlns:a16="http://schemas.microsoft.com/office/drawing/2014/main" id="{963650FE-C56B-45D1-AC00-539652827963}"/>
              </a:ext>
            </a:extLst>
          </p:cNvPr>
          <p:cNvSpPr>
            <a:spLocks noGrp="1"/>
          </p:cNvSpPr>
          <p:nvPr>
            <p:ph idx="1"/>
          </p:nvPr>
        </p:nvSpPr>
        <p:spPr/>
        <p:txBody>
          <a:bodyPr>
            <a:normAutofit/>
          </a:bodyPr>
          <a:lstStyle/>
          <a:p>
            <a:r>
              <a:rPr lang="it-IT" sz="3200" dirty="0"/>
              <a:t>Si immagini che il tempo segua sempre questa semplice regola: Se oggi piove, allora domani ci sarà il sole. Sapendo che oggi piove, dire:</a:t>
            </a:r>
          </a:p>
          <a:p>
            <a:pPr lvl="1"/>
            <a:r>
              <a:rPr lang="it-IT" sz="2800" dirty="0"/>
              <a:t>Come era il tempo ieri?</a:t>
            </a:r>
          </a:p>
          <a:p>
            <a:pPr lvl="1"/>
            <a:r>
              <a:rPr lang="it-IT" sz="2800" dirty="0"/>
              <a:t> Che tempo farà domani?</a:t>
            </a:r>
          </a:p>
        </p:txBody>
      </p:sp>
    </p:spTree>
    <p:extLst>
      <p:ext uri="{BB962C8B-B14F-4D97-AF65-F5344CB8AC3E}">
        <p14:creationId xmlns:p14="http://schemas.microsoft.com/office/powerpoint/2010/main" val="3870940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E45F06-2E17-476E-9202-C88017285ED7}"/>
              </a:ext>
            </a:extLst>
          </p:cNvPr>
          <p:cNvSpPr>
            <a:spLocks noGrp="1"/>
          </p:cNvSpPr>
          <p:nvPr>
            <p:ph type="title"/>
          </p:nvPr>
        </p:nvSpPr>
        <p:spPr/>
        <p:txBody>
          <a:bodyPr/>
          <a:lstStyle/>
          <a:p>
            <a:r>
              <a:rPr lang="it-IT" dirty="0"/>
              <a:t>Maria e il ladro - soluzione</a:t>
            </a:r>
          </a:p>
        </p:txBody>
      </p:sp>
      <p:graphicFrame>
        <p:nvGraphicFramePr>
          <p:cNvPr id="4" name="Segnaposto contenuto 3">
            <a:extLst>
              <a:ext uri="{FF2B5EF4-FFF2-40B4-BE49-F238E27FC236}">
                <a16:creationId xmlns:a16="http://schemas.microsoft.com/office/drawing/2014/main" id="{7E001C89-3D48-4652-B7A1-C0219CC082A1}"/>
              </a:ext>
            </a:extLst>
          </p:cNvPr>
          <p:cNvGraphicFramePr>
            <a:graphicFrameLocks noGrp="1"/>
          </p:cNvGraphicFramePr>
          <p:nvPr>
            <p:ph idx="1"/>
            <p:extLst>
              <p:ext uri="{D42A27DB-BD31-4B8C-83A1-F6EECF244321}">
                <p14:modId xmlns:p14="http://schemas.microsoft.com/office/powerpoint/2010/main" val="3345627402"/>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2881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7A543B-1C3B-4C4D-A64E-324F29649B53}"/>
              </a:ext>
            </a:extLst>
          </p:cNvPr>
          <p:cNvSpPr>
            <a:spLocks noGrp="1"/>
          </p:cNvSpPr>
          <p:nvPr>
            <p:ph type="title"/>
          </p:nvPr>
        </p:nvSpPr>
        <p:spPr/>
        <p:txBody>
          <a:bodyPr/>
          <a:lstStyle/>
          <a:p>
            <a:r>
              <a:rPr lang="it-IT" dirty="0"/>
              <a:t>Piove? - Soluzione</a:t>
            </a:r>
          </a:p>
        </p:txBody>
      </p:sp>
      <p:sp>
        <p:nvSpPr>
          <p:cNvPr id="3" name="Segnaposto contenuto 2">
            <a:extLst>
              <a:ext uri="{FF2B5EF4-FFF2-40B4-BE49-F238E27FC236}">
                <a16:creationId xmlns:a16="http://schemas.microsoft.com/office/drawing/2014/main" id="{88C0A158-460F-4E10-8B32-50B35E591FA1}"/>
              </a:ext>
            </a:extLst>
          </p:cNvPr>
          <p:cNvSpPr>
            <a:spLocks noGrp="1"/>
          </p:cNvSpPr>
          <p:nvPr>
            <p:ph idx="1"/>
          </p:nvPr>
        </p:nvSpPr>
        <p:spPr/>
        <p:txBody>
          <a:bodyPr anchor="ctr">
            <a:normAutofit/>
          </a:bodyPr>
          <a:lstStyle/>
          <a:p>
            <a:pPr marL="0" indent="0">
              <a:buNone/>
            </a:pPr>
            <a:r>
              <a:rPr lang="it-IT" dirty="0"/>
              <a:t>In questo problema occorre rendersi conto che si suppone una estrema semplificazione del tempo meteorologico: o </a:t>
            </a:r>
            <a:r>
              <a:rPr lang="it-IT" dirty="0" err="1"/>
              <a:t>c’e</a:t>
            </a:r>
            <a:r>
              <a:rPr lang="it-IT" dirty="0"/>
              <a:t> il sole o piove. Per sapere che tempo farà domani si applica banalmente la regola e quindi si ottiene che domani ci sarà il sole. Per ieri possiamo considerare che se ieri avesse piovuto allora oggi ci sarebbe stato il sole, ma invece oggi piove, quindi non è possibile che ieri abbia piovuto, di conseguenza ci deve essere stato il sole. Quindi la risposta è ieri sole, domani sole.</a:t>
            </a:r>
          </a:p>
        </p:txBody>
      </p:sp>
    </p:spTree>
    <p:extLst>
      <p:ext uri="{BB962C8B-B14F-4D97-AF65-F5344CB8AC3E}">
        <p14:creationId xmlns:p14="http://schemas.microsoft.com/office/powerpoint/2010/main" val="1866848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CA1EDC-9537-46E6-80DC-AF6EEC89C0D3}"/>
              </a:ext>
            </a:extLst>
          </p:cNvPr>
          <p:cNvSpPr>
            <a:spLocks noGrp="1"/>
          </p:cNvSpPr>
          <p:nvPr>
            <p:ph type="title"/>
          </p:nvPr>
        </p:nvSpPr>
        <p:spPr/>
        <p:txBody>
          <a:bodyPr/>
          <a:lstStyle/>
          <a:p>
            <a:r>
              <a:rPr lang="it-IT" dirty="0"/>
              <a:t>Chi è la più intelligente?</a:t>
            </a:r>
          </a:p>
        </p:txBody>
      </p:sp>
      <p:sp>
        <p:nvSpPr>
          <p:cNvPr id="3" name="Segnaposto contenuto 2">
            <a:extLst>
              <a:ext uri="{FF2B5EF4-FFF2-40B4-BE49-F238E27FC236}">
                <a16:creationId xmlns:a16="http://schemas.microsoft.com/office/drawing/2014/main" id="{27E112A5-3EC6-4A9C-A835-8AF0D73C65D8}"/>
              </a:ext>
            </a:extLst>
          </p:cNvPr>
          <p:cNvSpPr>
            <a:spLocks noGrp="1"/>
          </p:cNvSpPr>
          <p:nvPr>
            <p:ph idx="1"/>
          </p:nvPr>
        </p:nvSpPr>
        <p:spPr/>
        <p:txBody>
          <a:bodyPr>
            <a:normAutofit fontScale="92500"/>
          </a:bodyPr>
          <a:lstStyle/>
          <a:p>
            <a:pPr marL="0" indent="0">
              <a:buNone/>
            </a:pPr>
            <a:r>
              <a:rPr lang="it-IT" dirty="0"/>
              <a:t>Quattro amiche si conoscono dall'inizio della scuola.</a:t>
            </a:r>
          </a:p>
          <a:p>
            <a:pPr marL="0" indent="0">
              <a:buNone/>
            </a:pPr>
            <a:r>
              <a:rPr lang="it-IT" dirty="0"/>
              <a:t>I loro nomi sono: Claudia, Daria, Laura, Maria.</a:t>
            </a:r>
          </a:p>
          <a:p>
            <a:pPr marL="0" indent="0">
              <a:buNone/>
            </a:pPr>
            <a:r>
              <a:rPr lang="it-IT" dirty="0"/>
              <a:t>Se solo una delle seguenti affermazioni è vera, chi è la più intelligente del gruppo?</a:t>
            </a:r>
          </a:p>
          <a:p>
            <a:pPr marL="0" indent="0">
              <a:buNone/>
            </a:pPr>
            <a:r>
              <a:rPr lang="it-IT" dirty="0"/>
              <a:t>Laura:" Maria è la più intelligente di tutte"</a:t>
            </a:r>
          </a:p>
          <a:p>
            <a:pPr marL="0" indent="0">
              <a:buNone/>
            </a:pPr>
            <a:r>
              <a:rPr lang="it-IT" dirty="0"/>
              <a:t>Maria: "Daria è la più intelligente di tutte"</a:t>
            </a:r>
          </a:p>
          <a:p>
            <a:pPr marL="0" indent="0">
              <a:buNone/>
            </a:pPr>
            <a:r>
              <a:rPr lang="it-IT" dirty="0"/>
              <a:t>Daria: "Non sono io la più intelligente di tutte"</a:t>
            </a:r>
          </a:p>
          <a:p>
            <a:pPr marL="0" indent="0">
              <a:buNone/>
            </a:pPr>
            <a:r>
              <a:rPr lang="it-IT" dirty="0"/>
              <a:t>Claudia: "Non sono io la più intelligente di tutte"</a:t>
            </a:r>
          </a:p>
        </p:txBody>
      </p:sp>
    </p:spTree>
    <p:extLst>
      <p:ext uri="{BB962C8B-B14F-4D97-AF65-F5344CB8AC3E}">
        <p14:creationId xmlns:p14="http://schemas.microsoft.com/office/powerpoint/2010/main" val="1287164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7D1760-9D8A-4D0D-8656-8B88B4EDE928}"/>
              </a:ext>
            </a:extLst>
          </p:cNvPr>
          <p:cNvSpPr>
            <a:spLocks noGrp="1"/>
          </p:cNvSpPr>
          <p:nvPr>
            <p:ph type="title"/>
          </p:nvPr>
        </p:nvSpPr>
        <p:spPr/>
        <p:txBody>
          <a:bodyPr/>
          <a:lstStyle/>
          <a:p>
            <a:r>
              <a:rPr lang="it-IT" dirty="0"/>
              <a:t>Possibili risposte</a:t>
            </a:r>
          </a:p>
        </p:txBody>
      </p:sp>
      <p:sp>
        <p:nvSpPr>
          <p:cNvPr id="3" name="Segnaposto contenuto 2">
            <a:extLst>
              <a:ext uri="{FF2B5EF4-FFF2-40B4-BE49-F238E27FC236}">
                <a16:creationId xmlns:a16="http://schemas.microsoft.com/office/drawing/2014/main" id="{8E2BC307-1C96-45E2-AA2E-A850E71518C0}"/>
              </a:ext>
            </a:extLst>
          </p:cNvPr>
          <p:cNvSpPr>
            <a:spLocks noGrp="1"/>
          </p:cNvSpPr>
          <p:nvPr>
            <p:ph idx="1"/>
          </p:nvPr>
        </p:nvSpPr>
        <p:spPr/>
        <p:txBody>
          <a:bodyPr/>
          <a:lstStyle/>
          <a:p>
            <a:pPr marL="0" indent="0">
              <a:buNone/>
            </a:pPr>
            <a:r>
              <a:rPr lang="it-IT" dirty="0"/>
              <a:t>a) Claudia</a:t>
            </a:r>
          </a:p>
          <a:p>
            <a:pPr marL="0" indent="0">
              <a:buNone/>
            </a:pPr>
            <a:r>
              <a:rPr lang="it-IT" dirty="0"/>
              <a:t>b) Daria</a:t>
            </a:r>
          </a:p>
          <a:p>
            <a:pPr marL="0" indent="0">
              <a:buNone/>
            </a:pPr>
            <a:r>
              <a:rPr lang="it-IT" dirty="0"/>
              <a:t>c) Laura</a:t>
            </a:r>
          </a:p>
          <a:p>
            <a:pPr marL="0" indent="0">
              <a:buNone/>
            </a:pPr>
            <a:r>
              <a:rPr lang="it-IT" dirty="0"/>
              <a:t>d) non è possibile stabilirlo</a:t>
            </a:r>
          </a:p>
        </p:txBody>
      </p:sp>
    </p:spTree>
    <p:extLst>
      <p:ext uri="{BB962C8B-B14F-4D97-AF65-F5344CB8AC3E}">
        <p14:creationId xmlns:p14="http://schemas.microsoft.com/office/powerpoint/2010/main" val="1950694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0498DA-9C20-4EFF-90C0-2849B25D9A7E}"/>
              </a:ext>
            </a:extLst>
          </p:cNvPr>
          <p:cNvSpPr>
            <a:spLocks noGrp="1"/>
          </p:cNvSpPr>
          <p:nvPr>
            <p:ph type="title"/>
          </p:nvPr>
        </p:nvSpPr>
        <p:spPr/>
        <p:txBody>
          <a:bodyPr/>
          <a:lstStyle/>
          <a:p>
            <a:r>
              <a:rPr lang="it-IT" dirty="0"/>
              <a:t>Soluzione (1)</a:t>
            </a:r>
          </a:p>
        </p:txBody>
      </p:sp>
      <p:sp>
        <p:nvSpPr>
          <p:cNvPr id="3" name="Segnaposto contenuto 2">
            <a:extLst>
              <a:ext uri="{FF2B5EF4-FFF2-40B4-BE49-F238E27FC236}">
                <a16:creationId xmlns:a16="http://schemas.microsoft.com/office/drawing/2014/main" id="{E72505A0-44FC-466A-9F20-F6DA9326FDC3}"/>
              </a:ext>
            </a:extLst>
          </p:cNvPr>
          <p:cNvSpPr>
            <a:spLocks noGrp="1"/>
          </p:cNvSpPr>
          <p:nvPr>
            <p:ph idx="1"/>
          </p:nvPr>
        </p:nvSpPr>
        <p:spPr/>
        <p:txBody>
          <a:bodyPr>
            <a:normAutofit fontScale="85000" lnSpcReduction="20000"/>
          </a:bodyPr>
          <a:lstStyle/>
          <a:p>
            <a:pPr marL="0" indent="0">
              <a:buNone/>
            </a:pPr>
            <a:r>
              <a:rPr lang="it-IT" dirty="0"/>
              <a:t>Verifichiamo le implicazioni che si hanno supponendo vera una singola affermazione alla volta:</a:t>
            </a:r>
          </a:p>
          <a:p>
            <a:pPr marL="0" indent="0">
              <a:buNone/>
            </a:pPr>
            <a:r>
              <a:rPr lang="it-IT" dirty="0"/>
              <a:t>-se L fosse vera allora anche D e C sarebbero vere (incompatibile);</a:t>
            </a:r>
          </a:p>
          <a:p>
            <a:pPr marL="0" indent="0">
              <a:buNone/>
            </a:pPr>
            <a:r>
              <a:rPr lang="it-IT" dirty="0"/>
              <a:t>-se M fosse vera allora anche C sarebbe vera (incompatibile);</a:t>
            </a:r>
          </a:p>
          <a:p>
            <a:pPr marL="0" indent="0">
              <a:buNone/>
            </a:pPr>
            <a:r>
              <a:rPr lang="it-IT" dirty="0"/>
              <a:t>-se C fosse vera, allora D dovrebbe essere falsa, ma se D fosse falsa allora M sarebbe vera (incompatibile);</a:t>
            </a:r>
          </a:p>
          <a:p>
            <a:pPr marL="0" indent="0">
              <a:buNone/>
            </a:pPr>
            <a:r>
              <a:rPr lang="it-IT" dirty="0"/>
              <a:t>-se D fosse vera allora C dovrebbe essere falsa, quindi C sarebbe la più intelligente. In questo caso L e M</a:t>
            </a:r>
          </a:p>
          <a:p>
            <a:pPr marL="0" indent="0">
              <a:buNone/>
            </a:pPr>
            <a:r>
              <a:rPr lang="it-IT" dirty="0"/>
              <a:t>sarebbero false.</a:t>
            </a:r>
          </a:p>
          <a:p>
            <a:pPr marL="0" indent="0">
              <a:buNone/>
            </a:pPr>
            <a:r>
              <a:rPr lang="it-IT" dirty="0"/>
              <a:t>La verità è quella di D e Claudia (C) è la più intelligente (risposta a).</a:t>
            </a:r>
          </a:p>
        </p:txBody>
      </p:sp>
    </p:spTree>
    <p:extLst>
      <p:ext uri="{BB962C8B-B14F-4D97-AF65-F5344CB8AC3E}">
        <p14:creationId xmlns:p14="http://schemas.microsoft.com/office/powerpoint/2010/main" val="1000532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03AA9E-EBC2-4700-9B2F-6FD2D4C092D4}"/>
              </a:ext>
            </a:extLst>
          </p:cNvPr>
          <p:cNvSpPr>
            <a:spLocks noGrp="1"/>
          </p:cNvSpPr>
          <p:nvPr>
            <p:ph type="title"/>
          </p:nvPr>
        </p:nvSpPr>
        <p:spPr/>
        <p:txBody>
          <a:bodyPr/>
          <a:lstStyle/>
          <a:p>
            <a:r>
              <a:rPr lang="it-IT" dirty="0"/>
              <a:t>Soluzione (2)</a:t>
            </a:r>
          </a:p>
        </p:txBody>
      </p:sp>
      <p:sp>
        <p:nvSpPr>
          <p:cNvPr id="3" name="Segnaposto contenuto 2">
            <a:extLst>
              <a:ext uri="{FF2B5EF4-FFF2-40B4-BE49-F238E27FC236}">
                <a16:creationId xmlns:a16="http://schemas.microsoft.com/office/drawing/2014/main" id="{E09AA34C-31D3-4A82-8C4C-EF5714FEF64B}"/>
              </a:ext>
            </a:extLst>
          </p:cNvPr>
          <p:cNvSpPr>
            <a:spLocks noGrp="1"/>
          </p:cNvSpPr>
          <p:nvPr>
            <p:ph idx="1"/>
          </p:nvPr>
        </p:nvSpPr>
        <p:spPr/>
        <p:txBody>
          <a:bodyPr>
            <a:normAutofit fontScale="92500" lnSpcReduction="20000"/>
          </a:bodyPr>
          <a:lstStyle/>
          <a:p>
            <a:pPr marL="0" indent="0">
              <a:buNone/>
            </a:pPr>
            <a:r>
              <a:rPr lang="it-IT" dirty="0"/>
              <a:t>Verifichiamo quale risposta è compatibile con la condizione che solo un’affermazione è vera.</a:t>
            </a:r>
          </a:p>
          <a:p>
            <a:pPr marL="0" indent="0">
              <a:buNone/>
            </a:pPr>
            <a:r>
              <a:rPr lang="it-IT" dirty="0"/>
              <a:t>Se la risposta giusta fosse a) allora l’unica affermazione vera sarebbe quella di Daria e quindi questa è la</a:t>
            </a:r>
          </a:p>
          <a:p>
            <a:pPr marL="0" indent="0">
              <a:buNone/>
            </a:pPr>
            <a:r>
              <a:rPr lang="it-IT" dirty="0"/>
              <a:t>soluzione. Come controprova proviamo anche con la b) e la c): se b) fosse corretta allora sia l’affermazione</a:t>
            </a:r>
          </a:p>
          <a:p>
            <a:pPr marL="0" indent="0">
              <a:buNone/>
            </a:pPr>
            <a:r>
              <a:rPr lang="it-IT" dirty="0"/>
              <a:t>di Maria che quella di Claudia sarebbero vere, quindi è da scartare, se invece fosse c) sia l’affermazione di</a:t>
            </a:r>
          </a:p>
          <a:p>
            <a:pPr marL="0" indent="0">
              <a:buNone/>
            </a:pPr>
            <a:r>
              <a:rPr lang="it-IT" dirty="0"/>
              <a:t>Daria che quella di Claudia sarebbero vere quindi anche in questo caso è da scartare.</a:t>
            </a:r>
          </a:p>
        </p:txBody>
      </p:sp>
    </p:spTree>
    <p:extLst>
      <p:ext uri="{BB962C8B-B14F-4D97-AF65-F5344CB8AC3E}">
        <p14:creationId xmlns:p14="http://schemas.microsoft.com/office/powerpoint/2010/main" val="4223317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FAC288-1D37-434F-A7EA-49BC29594CDB}"/>
              </a:ext>
            </a:extLst>
          </p:cNvPr>
          <p:cNvSpPr>
            <a:spLocks noGrp="1"/>
          </p:cNvSpPr>
          <p:nvPr>
            <p:ph type="title"/>
          </p:nvPr>
        </p:nvSpPr>
        <p:spPr/>
        <p:txBody>
          <a:bodyPr/>
          <a:lstStyle/>
          <a:p>
            <a:r>
              <a:rPr lang="it-IT" dirty="0"/>
              <a:t>L’uomo e l’ascensore</a:t>
            </a:r>
          </a:p>
        </p:txBody>
      </p:sp>
      <p:graphicFrame>
        <p:nvGraphicFramePr>
          <p:cNvPr id="4" name="Segnaposto contenuto 3">
            <a:extLst>
              <a:ext uri="{FF2B5EF4-FFF2-40B4-BE49-F238E27FC236}">
                <a16:creationId xmlns:a16="http://schemas.microsoft.com/office/drawing/2014/main" id="{5F968B59-07F6-44F6-820A-9DE71D0F5BCE}"/>
              </a:ext>
            </a:extLst>
          </p:cNvPr>
          <p:cNvGraphicFramePr>
            <a:graphicFrameLocks noGrp="1"/>
          </p:cNvGraphicFramePr>
          <p:nvPr>
            <p:ph idx="1"/>
            <p:extLst>
              <p:ext uri="{D42A27DB-BD31-4B8C-83A1-F6EECF244321}">
                <p14:modId xmlns:p14="http://schemas.microsoft.com/office/powerpoint/2010/main" val="1242768291"/>
              </p:ext>
            </p:extLst>
          </p:nvPr>
        </p:nvGraphicFramePr>
        <p:xfrm>
          <a:off x="1069848" y="2109770"/>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6719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78E533-432D-459E-8E69-E0DC8B7F71FB}"/>
              </a:ext>
            </a:extLst>
          </p:cNvPr>
          <p:cNvSpPr>
            <a:spLocks noGrp="1"/>
          </p:cNvSpPr>
          <p:nvPr>
            <p:ph type="title"/>
          </p:nvPr>
        </p:nvSpPr>
        <p:spPr/>
        <p:txBody>
          <a:bodyPr/>
          <a:lstStyle/>
          <a:p>
            <a:r>
              <a:rPr lang="it-IT" dirty="0"/>
              <a:t>L’uomo e l’ascensore - soluzione</a:t>
            </a:r>
          </a:p>
        </p:txBody>
      </p:sp>
      <p:graphicFrame>
        <p:nvGraphicFramePr>
          <p:cNvPr id="4" name="Segnaposto contenuto 3">
            <a:extLst>
              <a:ext uri="{FF2B5EF4-FFF2-40B4-BE49-F238E27FC236}">
                <a16:creationId xmlns:a16="http://schemas.microsoft.com/office/drawing/2014/main" id="{A09AFB88-B552-4008-8D04-5E9D902B30AC}"/>
              </a:ext>
            </a:extLst>
          </p:cNvPr>
          <p:cNvGraphicFramePr>
            <a:graphicFrameLocks noGrp="1"/>
          </p:cNvGraphicFramePr>
          <p:nvPr>
            <p:ph idx="1"/>
            <p:extLst>
              <p:ext uri="{D42A27DB-BD31-4B8C-83A1-F6EECF244321}">
                <p14:modId xmlns:p14="http://schemas.microsoft.com/office/powerpoint/2010/main" val="153968442"/>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7648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80742D-BD59-4975-850F-8C52DCC87F24}"/>
              </a:ext>
            </a:extLst>
          </p:cNvPr>
          <p:cNvSpPr>
            <a:spLocks noGrp="1"/>
          </p:cNvSpPr>
          <p:nvPr>
            <p:ph type="title"/>
          </p:nvPr>
        </p:nvSpPr>
        <p:spPr/>
        <p:txBody>
          <a:bodyPr/>
          <a:lstStyle/>
          <a:p>
            <a:r>
              <a:rPr lang="it-IT" dirty="0"/>
              <a:t>I due aerei</a:t>
            </a:r>
          </a:p>
        </p:txBody>
      </p:sp>
      <p:graphicFrame>
        <p:nvGraphicFramePr>
          <p:cNvPr id="4" name="Segnaposto contenuto 3">
            <a:extLst>
              <a:ext uri="{FF2B5EF4-FFF2-40B4-BE49-F238E27FC236}">
                <a16:creationId xmlns:a16="http://schemas.microsoft.com/office/drawing/2014/main" id="{217B7A1D-58BD-4B2A-8003-82ABA8163AE1}"/>
              </a:ext>
            </a:extLst>
          </p:cNvPr>
          <p:cNvGraphicFramePr>
            <a:graphicFrameLocks noGrp="1"/>
          </p:cNvGraphicFramePr>
          <p:nvPr>
            <p:ph idx="1"/>
            <p:extLst>
              <p:ext uri="{D42A27DB-BD31-4B8C-83A1-F6EECF244321}">
                <p14:modId xmlns:p14="http://schemas.microsoft.com/office/powerpoint/2010/main" val="1473030450"/>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1134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B09883-5AD6-471C-99C9-999E13F66677}"/>
              </a:ext>
            </a:extLst>
          </p:cNvPr>
          <p:cNvSpPr>
            <a:spLocks noGrp="1"/>
          </p:cNvSpPr>
          <p:nvPr>
            <p:ph type="title"/>
          </p:nvPr>
        </p:nvSpPr>
        <p:spPr/>
        <p:txBody>
          <a:bodyPr/>
          <a:lstStyle/>
          <a:p>
            <a:r>
              <a:rPr lang="it-IT" dirty="0"/>
              <a:t>I due aerei - soluzione</a:t>
            </a:r>
          </a:p>
        </p:txBody>
      </p:sp>
      <p:graphicFrame>
        <p:nvGraphicFramePr>
          <p:cNvPr id="4" name="Segnaposto contenuto 3">
            <a:extLst>
              <a:ext uri="{FF2B5EF4-FFF2-40B4-BE49-F238E27FC236}">
                <a16:creationId xmlns:a16="http://schemas.microsoft.com/office/drawing/2014/main" id="{113858B5-411B-4EA7-8288-F35487AD06B6}"/>
              </a:ext>
            </a:extLst>
          </p:cNvPr>
          <p:cNvGraphicFramePr>
            <a:graphicFrameLocks noGrp="1"/>
          </p:cNvGraphicFramePr>
          <p:nvPr>
            <p:ph idx="1"/>
            <p:extLst>
              <p:ext uri="{D42A27DB-BD31-4B8C-83A1-F6EECF244321}">
                <p14:modId xmlns:p14="http://schemas.microsoft.com/office/powerpoint/2010/main" val="2361841590"/>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6065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F2BC72-303E-4DA3-8577-64ACE789533E}"/>
              </a:ext>
            </a:extLst>
          </p:cNvPr>
          <p:cNvSpPr>
            <a:spLocks noGrp="1"/>
          </p:cNvSpPr>
          <p:nvPr>
            <p:ph type="title"/>
          </p:nvPr>
        </p:nvSpPr>
        <p:spPr/>
        <p:txBody>
          <a:bodyPr/>
          <a:lstStyle/>
          <a:p>
            <a:r>
              <a:rPr lang="it-IT" dirty="0"/>
              <a:t>Il peso del maiale</a:t>
            </a:r>
          </a:p>
        </p:txBody>
      </p:sp>
      <p:graphicFrame>
        <p:nvGraphicFramePr>
          <p:cNvPr id="4" name="Segnaposto contenuto 3">
            <a:extLst>
              <a:ext uri="{FF2B5EF4-FFF2-40B4-BE49-F238E27FC236}">
                <a16:creationId xmlns:a16="http://schemas.microsoft.com/office/drawing/2014/main" id="{FCB3B96A-8A9E-49A7-B1AF-755BABAD08A0}"/>
              </a:ext>
            </a:extLst>
          </p:cNvPr>
          <p:cNvGraphicFramePr>
            <a:graphicFrameLocks noGrp="1"/>
          </p:cNvGraphicFramePr>
          <p:nvPr>
            <p:ph idx="1"/>
            <p:extLst>
              <p:ext uri="{D42A27DB-BD31-4B8C-83A1-F6EECF244321}">
                <p14:modId xmlns:p14="http://schemas.microsoft.com/office/powerpoint/2010/main" val="1357610164"/>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5921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5A31B5-F2E0-4D8E-AB82-9556648B5496}"/>
              </a:ext>
            </a:extLst>
          </p:cNvPr>
          <p:cNvSpPr>
            <a:spLocks noGrp="1"/>
          </p:cNvSpPr>
          <p:nvPr>
            <p:ph type="title"/>
          </p:nvPr>
        </p:nvSpPr>
        <p:spPr/>
        <p:txBody>
          <a:bodyPr/>
          <a:lstStyle/>
          <a:p>
            <a:r>
              <a:rPr lang="it-IT" dirty="0"/>
              <a:t>Il peso del maiale - soluzione</a:t>
            </a:r>
          </a:p>
        </p:txBody>
      </p:sp>
      <p:graphicFrame>
        <p:nvGraphicFramePr>
          <p:cNvPr id="4" name="Segnaposto contenuto 3">
            <a:extLst>
              <a:ext uri="{FF2B5EF4-FFF2-40B4-BE49-F238E27FC236}">
                <a16:creationId xmlns:a16="http://schemas.microsoft.com/office/drawing/2014/main" id="{73E12C3F-A954-4FB1-86A1-29D13D15C60D}"/>
              </a:ext>
            </a:extLst>
          </p:cNvPr>
          <p:cNvGraphicFramePr>
            <a:graphicFrameLocks noGrp="1"/>
          </p:cNvGraphicFramePr>
          <p:nvPr>
            <p:ph idx="1"/>
            <p:extLst>
              <p:ext uri="{D42A27DB-BD31-4B8C-83A1-F6EECF244321}">
                <p14:modId xmlns:p14="http://schemas.microsoft.com/office/powerpoint/2010/main" val="4044452550"/>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73667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o">
  <a:themeElements>
    <a:clrScheme name="Orga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27</TotalTime>
  <Words>2324</Words>
  <Application>Microsoft Office PowerPoint</Application>
  <PresentationFormat>Widescreen</PresentationFormat>
  <Paragraphs>91</Paragraphs>
  <Slides>34</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34</vt:i4>
      </vt:variant>
    </vt:vector>
  </HeadingPairs>
  <TitlesOfParts>
    <vt:vector size="37" baseType="lpstr">
      <vt:lpstr>Arial</vt:lpstr>
      <vt:lpstr>Garamond</vt:lpstr>
      <vt:lpstr>Organico</vt:lpstr>
      <vt:lpstr>Rompicapo e indovinelli</vt:lpstr>
      <vt:lpstr>Maria e il ladro</vt:lpstr>
      <vt:lpstr>Maria e il ladro - soluzione</vt:lpstr>
      <vt:lpstr>L’uomo e l’ascensore</vt:lpstr>
      <vt:lpstr>L’uomo e l’ascensore - soluzione</vt:lpstr>
      <vt:lpstr>I due aerei</vt:lpstr>
      <vt:lpstr>I due aerei - soluzione</vt:lpstr>
      <vt:lpstr>Il peso del maiale</vt:lpstr>
      <vt:lpstr>Il peso del maiale - soluzione</vt:lpstr>
      <vt:lpstr>Uguaglio o raddoppio?</vt:lpstr>
      <vt:lpstr>Uguaglio o raddoppio - soluzione</vt:lpstr>
      <vt:lpstr>I tre interruttori</vt:lpstr>
      <vt:lpstr>I tre interruttori - soluzione</vt:lpstr>
      <vt:lpstr>I due recipienti</vt:lpstr>
      <vt:lpstr>I due recipienti - soluzione</vt:lpstr>
      <vt:lpstr>Un lavoro in due</vt:lpstr>
      <vt:lpstr>Un lavoro in due - soluzione</vt:lpstr>
      <vt:lpstr>Trovare l’età</vt:lpstr>
      <vt:lpstr>Trovare l’età - soluzione</vt:lpstr>
      <vt:lpstr>Trovare l’età – soluzione 2</vt:lpstr>
      <vt:lpstr>Merenda in montagna</vt:lpstr>
      <vt:lpstr>Merenda in montagna</vt:lpstr>
      <vt:lpstr>La parola d’ordine</vt:lpstr>
      <vt:lpstr>La parola d’ordine - soluzione</vt:lpstr>
      <vt:lpstr>Una strana foglia</vt:lpstr>
      <vt:lpstr>Una strana foglia - soluzione</vt:lpstr>
      <vt:lpstr>Puntare Prego!</vt:lpstr>
      <vt:lpstr>Puntare Prego! - Soluzione</vt:lpstr>
      <vt:lpstr>Piove?</vt:lpstr>
      <vt:lpstr>Piove? - Soluzione</vt:lpstr>
      <vt:lpstr>Chi è la più intelligente?</vt:lpstr>
      <vt:lpstr>Possibili risposte</vt:lpstr>
      <vt:lpstr>Soluzione (1)</vt:lpstr>
      <vt:lpstr>Soluzione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Rompicapo e indovinelli</dc:title>
  <dc:creator>Alessandro Fuser</dc:creator>
  <cp:lastModifiedBy>Alessandro Fuser</cp:lastModifiedBy>
  <cp:revision>6</cp:revision>
  <dcterms:created xsi:type="dcterms:W3CDTF">2018-10-24T11:32:52Z</dcterms:created>
  <dcterms:modified xsi:type="dcterms:W3CDTF">2019-01-08T11:46:14Z</dcterms:modified>
</cp:coreProperties>
</file>