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256" r:id="rId3"/>
    <p:sldId id="279" r:id="rId4"/>
    <p:sldId id="257" r:id="rId5"/>
    <p:sldId id="272" r:id="rId6"/>
    <p:sldId id="259" r:id="rId7"/>
    <p:sldId id="260" r:id="rId8"/>
    <p:sldId id="282" r:id="rId9"/>
    <p:sldId id="275" r:id="rId10"/>
    <p:sldId id="276" r:id="rId11"/>
    <p:sldId id="273" r:id="rId12"/>
    <p:sldId id="274" r:id="rId13"/>
    <p:sldId id="281" r:id="rId14"/>
    <p:sldId id="277" r:id="rId15"/>
    <p:sldId id="280" r:id="rId16"/>
    <p:sldId id="261" r:id="rId17"/>
    <p:sldId id="283" r:id="rId18"/>
    <p:sldId id="284" r:id="rId19"/>
    <p:sldId id="285" r:id="rId20"/>
    <p:sldId id="258" r:id="rId21"/>
    <p:sldId id="262" r:id="rId22"/>
    <p:sldId id="266" r:id="rId23"/>
    <p:sldId id="267" r:id="rId24"/>
    <p:sldId id="268" r:id="rId25"/>
    <p:sldId id="270" r:id="rId26"/>
    <p:sldId id="286" r:id="rId27"/>
    <p:sldId id="288" r:id="rId28"/>
    <p:sldId id="290" r:id="rId29"/>
    <p:sldId id="291" r:id="rId30"/>
    <p:sldId id="292" r:id="rId31"/>
    <p:sldId id="293" r:id="rId32"/>
    <p:sldId id="294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2D025-8A46-4766-91AE-15A6768B3F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65E84F5-3EC5-4258-95FA-56A8D72ED4A7}">
      <dgm:prSet/>
      <dgm:spPr/>
      <dgm:t>
        <a:bodyPr/>
        <a:lstStyle/>
        <a:p>
          <a:pPr algn="ctr"/>
          <a:r>
            <a:rPr lang="it-IT" dirty="0"/>
            <a:t>Un programma è un algoritmo scritto in un linguaggio comprensibile dal computer</a:t>
          </a:r>
        </a:p>
      </dgm:t>
    </dgm:pt>
    <dgm:pt modelId="{45E97CB4-D1B5-4594-B330-DE64BCDE409E}" type="parTrans" cxnId="{AF661FBA-8A50-4420-B51B-AA91497324D7}">
      <dgm:prSet/>
      <dgm:spPr/>
      <dgm:t>
        <a:bodyPr/>
        <a:lstStyle/>
        <a:p>
          <a:endParaRPr lang="it-IT"/>
        </a:p>
      </dgm:t>
    </dgm:pt>
    <dgm:pt modelId="{3314E59B-4188-4173-94DF-140B7E4403F5}" type="sibTrans" cxnId="{AF661FBA-8A50-4420-B51B-AA91497324D7}">
      <dgm:prSet/>
      <dgm:spPr/>
      <dgm:t>
        <a:bodyPr/>
        <a:lstStyle/>
        <a:p>
          <a:endParaRPr lang="it-IT"/>
        </a:p>
      </dgm:t>
    </dgm:pt>
    <dgm:pt modelId="{56242AB8-328B-47A0-B26F-237B0A7E5BEB}" type="pres">
      <dgm:prSet presAssocID="{0E82D025-8A46-4766-91AE-15A6768B3F3A}" presName="vert0" presStyleCnt="0">
        <dgm:presLayoutVars>
          <dgm:dir/>
          <dgm:animOne val="branch"/>
          <dgm:animLvl val="lvl"/>
        </dgm:presLayoutVars>
      </dgm:prSet>
      <dgm:spPr/>
    </dgm:pt>
    <dgm:pt modelId="{ED7E5FA4-4F09-48E9-82C5-E3D374312DF7}" type="pres">
      <dgm:prSet presAssocID="{B65E84F5-3EC5-4258-95FA-56A8D72ED4A7}" presName="thickLine" presStyleLbl="alignNode1" presStyleIdx="0" presStyleCnt="1"/>
      <dgm:spPr/>
    </dgm:pt>
    <dgm:pt modelId="{12E14696-D837-4E5F-BA06-691279EE6DBC}" type="pres">
      <dgm:prSet presAssocID="{B65E84F5-3EC5-4258-95FA-56A8D72ED4A7}" presName="horz1" presStyleCnt="0"/>
      <dgm:spPr/>
    </dgm:pt>
    <dgm:pt modelId="{557F8588-D8B6-434C-B793-C9875E77AEC4}" type="pres">
      <dgm:prSet presAssocID="{B65E84F5-3EC5-4258-95FA-56A8D72ED4A7}" presName="tx1" presStyleLbl="revTx" presStyleIdx="0" presStyleCnt="1"/>
      <dgm:spPr/>
    </dgm:pt>
    <dgm:pt modelId="{96477452-3027-441B-8813-FFF012E089FC}" type="pres">
      <dgm:prSet presAssocID="{B65E84F5-3EC5-4258-95FA-56A8D72ED4A7}" presName="vert1" presStyleCnt="0"/>
      <dgm:spPr/>
    </dgm:pt>
  </dgm:ptLst>
  <dgm:cxnLst>
    <dgm:cxn modelId="{AF661FBA-8A50-4420-B51B-AA91497324D7}" srcId="{0E82D025-8A46-4766-91AE-15A6768B3F3A}" destId="{B65E84F5-3EC5-4258-95FA-56A8D72ED4A7}" srcOrd="0" destOrd="0" parTransId="{45E97CB4-D1B5-4594-B330-DE64BCDE409E}" sibTransId="{3314E59B-4188-4173-94DF-140B7E4403F5}"/>
    <dgm:cxn modelId="{A847C6E9-8B74-4648-A0AB-A3705D78CFD6}" type="presOf" srcId="{B65E84F5-3EC5-4258-95FA-56A8D72ED4A7}" destId="{557F8588-D8B6-434C-B793-C9875E77AEC4}" srcOrd="0" destOrd="0" presId="urn:microsoft.com/office/officeart/2008/layout/LinedList"/>
    <dgm:cxn modelId="{AA479DEF-5637-4ECD-A998-2984A7C9D41C}" type="presOf" srcId="{0E82D025-8A46-4766-91AE-15A6768B3F3A}" destId="{56242AB8-328B-47A0-B26F-237B0A7E5BEB}" srcOrd="0" destOrd="0" presId="urn:microsoft.com/office/officeart/2008/layout/LinedList"/>
    <dgm:cxn modelId="{BE41AD0B-E0AE-4A8B-9C1C-FE933F141F5D}" type="presParOf" srcId="{56242AB8-328B-47A0-B26F-237B0A7E5BEB}" destId="{ED7E5FA4-4F09-48E9-82C5-E3D374312DF7}" srcOrd="0" destOrd="0" presId="urn:microsoft.com/office/officeart/2008/layout/LinedList"/>
    <dgm:cxn modelId="{5F15B432-BC33-4694-ACF5-0C4C731D4D0E}" type="presParOf" srcId="{56242AB8-328B-47A0-B26F-237B0A7E5BEB}" destId="{12E14696-D837-4E5F-BA06-691279EE6DBC}" srcOrd="1" destOrd="0" presId="urn:microsoft.com/office/officeart/2008/layout/LinedList"/>
    <dgm:cxn modelId="{0734F391-FBCF-444D-9CBC-184EA58AEDB2}" type="presParOf" srcId="{12E14696-D837-4E5F-BA06-691279EE6DBC}" destId="{557F8588-D8B6-434C-B793-C9875E77AEC4}" srcOrd="0" destOrd="0" presId="urn:microsoft.com/office/officeart/2008/layout/LinedList"/>
    <dgm:cxn modelId="{4941237B-1F2B-47A5-8EF4-A7EE6B27D8F3}" type="presParOf" srcId="{12E14696-D837-4E5F-BA06-691279EE6DBC}" destId="{96477452-3027-441B-8813-FFF012E089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C6A209-9799-4A6A-B770-5B25740647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0E1CEC2-64C8-4F9A-9D34-6819AD104104}">
      <dgm:prSet/>
      <dgm:spPr/>
      <dgm:t>
        <a:bodyPr/>
        <a:lstStyle/>
        <a:p>
          <a:r>
            <a:rPr lang="it-IT" dirty="0"/>
            <a:t>Gli schemi di flusso sono </a:t>
          </a:r>
          <a:r>
            <a:rPr lang="it-IT" b="1" dirty="0"/>
            <a:t>aperti</a:t>
          </a:r>
          <a:r>
            <a:rPr lang="it-IT" dirty="0"/>
            <a:t> quando consentono una sola esecuzione di una sequenza di blocchi elementari, sono </a:t>
          </a:r>
          <a:r>
            <a:rPr lang="it-IT" b="1" dirty="0"/>
            <a:t>chiusi</a:t>
          </a:r>
          <a:r>
            <a:rPr lang="it-IT" dirty="0"/>
            <a:t> quando permettono più di un’esecuzione della sequenza di blocchi</a:t>
          </a:r>
        </a:p>
      </dgm:t>
    </dgm:pt>
    <dgm:pt modelId="{034BD5A7-94BE-4F77-B993-F3BE6523A67B}" type="parTrans" cxnId="{2F5A6178-B294-4416-8E34-E166B880661D}">
      <dgm:prSet/>
      <dgm:spPr/>
      <dgm:t>
        <a:bodyPr/>
        <a:lstStyle/>
        <a:p>
          <a:endParaRPr lang="it-IT"/>
        </a:p>
      </dgm:t>
    </dgm:pt>
    <dgm:pt modelId="{FDDF0179-04D6-4D25-9CF7-17B47607FCB6}" type="sibTrans" cxnId="{2F5A6178-B294-4416-8E34-E166B880661D}">
      <dgm:prSet/>
      <dgm:spPr/>
      <dgm:t>
        <a:bodyPr/>
        <a:lstStyle/>
        <a:p>
          <a:endParaRPr lang="it-IT"/>
        </a:p>
      </dgm:t>
    </dgm:pt>
    <dgm:pt modelId="{D9417ACB-D556-454D-9BB4-472776D2075B}">
      <dgm:prSet/>
      <dgm:spPr/>
      <dgm:t>
        <a:bodyPr/>
        <a:lstStyle/>
        <a:p>
          <a:r>
            <a:rPr lang="it-IT"/>
            <a:t>Ogni programma può essere codificato riferendosi esclusivamente ad un algoritmo strutturato e quindi attenendosi alle tre strutture fondamentali</a:t>
          </a:r>
        </a:p>
      </dgm:t>
    </dgm:pt>
    <dgm:pt modelId="{9A00A58F-B0EF-4C88-AED4-69876C69588F}" type="parTrans" cxnId="{08BF7580-DD7B-4DF6-9C35-2341C63FE2C5}">
      <dgm:prSet/>
      <dgm:spPr/>
      <dgm:t>
        <a:bodyPr/>
        <a:lstStyle/>
        <a:p>
          <a:endParaRPr lang="it-IT"/>
        </a:p>
      </dgm:t>
    </dgm:pt>
    <dgm:pt modelId="{F54D3CC6-6029-4FBD-80CD-5704EBA1CFCC}" type="sibTrans" cxnId="{08BF7580-DD7B-4DF6-9C35-2341C63FE2C5}">
      <dgm:prSet/>
      <dgm:spPr/>
      <dgm:t>
        <a:bodyPr/>
        <a:lstStyle/>
        <a:p>
          <a:endParaRPr lang="it-IT"/>
        </a:p>
      </dgm:t>
    </dgm:pt>
    <dgm:pt modelId="{70784143-D1A1-484D-AEC1-44229B7C771A}" type="pres">
      <dgm:prSet presAssocID="{A7C6A209-9799-4A6A-B770-5B257406471B}" presName="vert0" presStyleCnt="0">
        <dgm:presLayoutVars>
          <dgm:dir/>
          <dgm:animOne val="branch"/>
          <dgm:animLvl val="lvl"/>
        </dgm:presLayoutVars>
      </dgm:prSet>
      <dgm:spPr/>
    </dgm:pt>
    <dgm:pt modelId="{A2F9B001-3C1F-40C5-B24B-C4F6C824E49F}" type="pres">
      <dgm:prSet presAssocID="{30E1CEC2-64C8-4F9A-9D34-6819AD104104}" presName="thickLine" presStyleLbl="alignNode1" presStyleIdx="0" presStyleCnt="2"/>
      <dgm:spPr/>
    </dgm:pt>
    <dgm:pt modelId="{4268A64A-4652-4F4E-925E-19D20F2A6466}" type="pres">
      <dgm:prSet presAssocID="{30E1CEC2-64C8-4F9A-9D34-6819AD104104}" presName="horz1" presStyleCnt="0"/>
      <dgm:spPr/>
    </dgm:pt>
    <dgm:pt modelId="{CA8B5A6E-67D0-4DE6-90BC-814841E1A01C}" type="pres">
      <dgm:prSet presAssocID="{30E1CEC2-64C8-4F9A-9D34-6819AD104104}" presName="tx1" presStyleLbl="revTx" presStyleIdx="0" presStyleCnt="2"/>
      <dgm:spPr/>
    </dgm:pt>
    <dgm:pt modelId="{5AE3C99E-B430-44AD-820E-18FD42C33182}" type="pres">
      <dgm:prSet presAssocID="{30E1CEC2-64C8-4F9A-9D34-6819AD104104}" presName="vert1" presStyleCnt="0"/>
      <dgm:spPr/>
    </dgm:pt>
    <dgm:pt modelId="{971D35B5-28B1-4057-9EF0-FDD2213A63A8}" type="pres">
      <dgm:prSet presAssocID="{D9417ACB-D556-454D-9BB4-472776D2075B}" presName="thickLine" presStyleLbl="alignNode1" presStyleIdx="1" presStyleCnt="2"/>
      <dgm:spPr/>
    </dgm:pt>
    <dgm:pt modelId="{97B4A245-0D37-421D-9733-FCB4FACFBD49}" type="pres">
      <dgm:prSet presAssocID="{D9417ACB-D556-454D-9BB4-472776D2075B}" presName="horz1" presStyleCnt="0"/>
      <dgm:spPr/>
    </dgm:pt>
    <dgm:pt modelId="{B4BD4668-2204-4B0F-AA06-3B4E1FECE468}" type="pres">
      <dgm:prSet presAssocID="{D9417ACB-D556-454D-9BB4-472776D2075B}" presName="tx1" presStyleLbl="revTx" presStyleIdx="1" presStyleCnt="2"/>
      <dgm:spPr/>
    </dgm:pt>
    <dgm:pt modelId="{3C099CEE-DED8-4883-B6B6-59AB99043912}" type="pres">
      <dgm:prSet presAssocID="{D9417ACB-D556-454D-9BB4-472776D2075B}" presName="vert1" presStyleCnt="0"/>
      <dgm:spPr/>
    </dgm:pt>
  </dgm:ptLst>
  <dgm:cxnLst>
    <dgm:cxn modelId="{28B65341-34AE-4663-81A0-EEA663E9B337}" type="presOf" srcId="{A7C6A209-9799-4A6A-B770-5B257406471B}" destId="{70784143-D1A1-484D-AEC1-44229B7C771A}" srcOrd="0" destOrd="0" presId="urn:microsoft.com/office/officeart/2008/layout/LinedList"/>
    <dgm:cxn modelId="{2F5A6178-B294-4416-8E34-E166B880661D}" srcId="{A7C6A209-9799-4A6A-B770-5B257406471B}" destId="{30E1CEC2-64C8-4F9A-9D34-6819AD104104}" srcOrd="0" destOrd="0" parTransId="{034BD5A7-94BE-4F77-B993-F3BE6523A67B}" sibTransId="{FDDF0179-04D6-4D25-9CF7-17B47607FCB6}"/>
    <dgm:cxn modelId="{08BF7580-DD7B-4DF6-9C35-2341C63FE2C5}" srcId="{A7C6A209-9799-4A6A-B770-5B257406471B}" destId="{D9417ACB-D556-454D-9BB4-472776D2075B}" srcOrd="1" destOrd="0" parTransId="{9A00A58F-B0EF-4C88-AED4-69876C69588F}" sibTransId="{F54D3CC6-6029-4FBD-80CD-5704EBA1CFCC}"/>
    <dgm:cxn modelId="{AF00ACB8-EB61-4603-AEFF-EE24E424CA94}" type="presOf" srcId="{D9417ACB-D556-454D-9BB4-472776D2075B}" destId="{B4BD4668-2204-4B0F-AA06-3B4E1FECE468}" srcOrd="0" destOrd="0" presId="urn:microsoft.com/office/officeart/2008/layout/LinedList"/>
    <dgm:cxn modelId="{6F2880C4-DA1D-4C40-84F7-D4AB3CA8F62D}" type="presOf" srcId="{30E1CEC2-64C8-4F9A-9D34-6819AD104104}" destId="{CA8B5A6E-67D0-4DE6-90BC-814841E1A01C}" srcOrd="0" destOrd="0" presId="urn:microsoft.com/office/officeart/2008/layout/LinedList"/>
    <dgm:cxn modelId="{47750CB3-CE90-4FCC-A290-5F047BE440BD}" type="presParOf" srcId="{70784143-D1A1-484D-AEC1-44229B7C771A}" destId="{A2F9B001-3C1F-40C5-B24B-C4F6C824E49F}" srcOrd="0" destOrd="0" presId="urn:microsoft.com/office/officeart/2008/layout/LinedList"/>
    <dgm:cxn modelId="{B53C037D-5AAA-4794-9A2C-79192EB53078}" type="presParOf" srcId="{70784143-D1A1-484D-AEC1-44229B7C771A}" destId="{4268A64A-4652-4F4E-925E-19D20F2A6466}" srcOrd="1" destOrd="0" presId="urn:microsoft.com/office/officeart/2008/layout/LinedList"/>
    <dgm:cxn modelId="{C72D66C7-AB8A-4CBB-AC3A-443640BA30C4}" type="presParOf" srcId="{4268A64A-4652-4F4E-925E-19D20F2A6466}" destId="{CA8B5A6E-67D0-4DE6-90BC-814841E1A01C}" srcOrd="0" destOrd="0" presId="urn:microsoft.com/office/officeart/2008/layout/LinedList"/>
    <dgm:cxn modelId="{3D99336C-3EB0-433A-8391-0C3F39A9A9F7}" type="presParOf" srcId="{4268A64A-4652-4F4E-925E-19D20F2A6466}" destId="{5AE3C99E-B430-44AD-820E-18FD42C33182}" srcOrd="1" destOrd="0" presId="urn:microsoft.com/office/officeart/2008/layout/LinedList"/>
    <dgm:cxn modelId="{83B0F0A4-1225-4046-AA90-4598033B88BE}" type="presParOf" srcId="{70784143-D1A1-484D-AEC1-44229B7C771A}" destId="{971D35B5-28B1-4057-9EF0-FDD2213A63A8}" srcOrd="2" destOrd="0" presId="urn:microsoft.com/office/officeart/2008/layout/LinedList"/>
    <dgm:cxn modelId="{FC7AB67B-44C5-4B86-AF69-1DC25B92DBC7}" type="presParOf" srcId="{70784143-D1A1-484D-AEC1-44229B7C771A}" destId="{97B4A245-0D37-421D-9733-FCB4FACFBD49}" srcOrd="3" destOrd="0" presId="urn:microsoft.com/office/officeart/2008/layout/LinedList"/>
    <dgm:cxn modelId="{9EBEA57C-4E39-47FB-B271-8E37713745CB}" type="presParOf" srcId="{97B4A245-0D37-421D-9733-FCB4FACFBD49}" destId="{B4BD4668-2204-4B0F-AA06-3B4E1FECE468}" srcOrd="0" destOrd="0" presId="urn:microsoft.com/office/officeart/2008/layout/LinedList"/>
    <dgm:cxn modelId="{8E85CFD9-ADFB-4669-A89F-AEA21DC6C080}" type="presParOf" srcId="{97B4A245-0D37-421D-9733-FCB4FACFBD49}" destId="{3C099CEE-DED8-4883-B6B6-59AB990439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F2A929-EC85-48AD-97E3-F2048BFF61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19C0F58-44EC-4A5A-8313-092BD5C6E4A4}">
      <dgm:prSet/>
      <dgm:spPr/>
      <dgm:t>
        <a:bodyPr/>
        <a:lstStyle/>
        <a:p>
          <a:r>
            <a:rPr lang="it-IT" dirty="0"/>
            <a:t>Vogliamo calcolare il prodotto di due numeri x e y</a:t>
          </a:r>
        </a:p>
      </dgm:t>
    </dgm:pt>
    <dgm:pt modelId="{DDAEB40F-4B86-41F7-B39E-C6A310B749B4}" type="parTrans" cxnId="{3D4CDCFB-5B36-4969-BEA5-A363BC039C21}">
      <dgm:prSet/>
      <dgm:spPr/>
      <dgm:t>
        <a:bodyPr/>
        <a:lstStyle/>
        <a:p>
          <a:endParaRPr lang="it-IT"/>
        </a:p>
      </dgm:t>
    </dgm:pt>
    <dgm:pt modelId="{426C4F5A-EFF5-4116-926F-9110D348F2AA}" type="sibTrans" cxnId="{3D4CDCFB-5B36-4969-BEA5-A363BC039C21}">
      <dgm:prSet/>
      <dgm:spPr/>
      <dgm:t>
        <a:bodyPr/>
        <a:lstStyle/>
        <a:p>
          <a:endParaRPr lang="it-IT"/>
        </a:p>
      </dgm:t>
    </dgm:pt>
    <dgm:pt modelId="{1DF9A77E-01C2-4D6D-9CD3-47E2518D3098}" type="pres">
      <dgm:prSet presAssocID="{D3F2A929-EC85-48AD-97E3-F2048BFF613A}" presName="vert0" presStyleCnt="0">
        <dgm:presLayoutVars>
          <dgm:dir/>
          <dgm:animOne val="branch"/>
          <dgm:animLvl val="lvl"/>
        </dgm:presLayoutVars>
      </dgm:prSet>
      <dgm:spPr/>
    </dgm:pt>
    <dgm:pt modelId="{7DDF47EA-C01C-42C6-9547-7B2E671704DB}" type="pres">
      <dgm:prSet presAssocID="{D19C0F58-44EC-4A5A-8313-092BD5C6E4A4}" presName="thickLine" presStyleLbl="alignNode1" presStyleIdx="0" presStyleCnt="1"/>
      <dgm:spPr/>
    </dgm:pt>
    <dgm:pt modelId="{9700D57E-88D8-45D3-8F47-7254B4DFF8D4}" type="pres">
      <dgm:prSet presAssocID="{D19C0F58-44EC-4A5A-8313-092BD5C6E4A4}" presName="horz1" presStyleCnt="0"/>
      <dgm:spPr/>
    </dgm:pt>
    <dgm:pt modelId="{2E78C018-24C1-4251-87FF-AC1CE164BCA1}" type="pres">
      <dgm:prSet presAssocID="{D19C0F58-44EC-4A5A-8313-092BD5C6E4A4}" presName="tx1" presStyleLbl="revTx" presStyleIdx="0" presStyleCnt="1"/>
      <dgm:spPr/>
    </dgm:pt>
    <dgm:pt modelId="{F56BE2D9-77C2-45CF-B11F-9505FB50FB80}" type="pres">
      <dgm:prSet presAssocID="{D19C0F58-44EC-4A5A-8313-092BD5C6E4A4}" presName="vert1" presStyleCnt="0"/>
      <dgm:spPr/>
    </dgm:pt>
  </dgm:ptLst>
  <dgm:cxnLst>
    <dgm:cxn modelId="{4AD27916-B7C0-4333-B39E-195CDBF738A9}" type="presOf" srcId="{D3F2A929-EC85-48AD-97E3-F2048BFF613A}" destId="{1DF9A77E-01C2-4D6D-9CD3-47E2518D3098}" srcOrd="0" destOrd="0" presId="urn:microsoft.com/office/officeart/2008/layout/LinedList"/>
    <dgm:cxn modelId="{A167CC6B-E88B-49E0-9457-58E30856F44C}" type="presOf" srcId="{D19C0F58-44EC-4A5A-8313-092BD5C6E4A4}" destId="{2E78C018-24C1-4251-87FF-AC1CE164BCA1}" srcOrd="0" destOrd="0" presId="urn:microsoft.com/office/officeart/2008/layout/LinedList"/>
    <dgm:cxn modelId="{3D4CDCFB-5B36-4969-BEA5-A363BC039C21}" srcId="{D3F2A929-EC85-48AD-97E3-F2048BFF613A}" destId="{D19C0F58-44EC-4A5A-8313-092BD5C6E4A4}" srcOrd="0" destOrd="0" parTransId="{DDAEB40F-4B86-41F7-B39E-C6A310B749B4}" sibTransId="{426C4F5A-EFF5-4116-926F-9110D348F2AA}"/>
    <dgm:cxn modelId="{A41097A9-35C5-4BBA-B731-08505CC3B6B1}" type="presParOf" srcId="{1DF9A77E-01C2-4D6D-9CD3-47E2518D3098}" destId="{7DDF47EA-C01C-42C6-9547-7B2E671704DB}" srcOrd="0" destOrd="0" presId="urn:microsoft.com/office/officeart/2008/layout/LinedList"/>
    <dgm:cxn modelId="{BE5441D6-493B-4851-9096-6A747BCD1009}" type="presParOf" srcId="{1DF9A77E-01C2-4D6D-9CD3-47E2518D3098}" destId="{9700D57E-88D8-45D3-8F47-7254B4DFF8D4}" srcOrd="1" destOrd="0" presId="urn:microsoft.com/office/officeart/2008/layout/LinedList"/>
    <dgm:cxn modelId="{123519CD-F972-4A1B-A237-CAF579F30198}" type="presParOf" srcId="{9700D57E-88D8-45D3-8F47-7254B4DFF8D4}" destId="{2E78C018-24C1-4251-87FF-AC1CE164BCA1}" srcOrd="0" destOrd="0" presId="urn:microsoft.com/office/officeart/2008/layout/LinedList"/>
    <dgm:cxn modelId="{591B02D3-5FC0-475B-8C56-4362AADC6F18}" type="presParOf" srcId="{9700D57E-88D8-45D3-8F47-7254B4DFF8D4}" destId="{F56BE2D9-77C2-45CF-B11F-9505FB50F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2A1B26-BE30-4118-9D5E-FACBE232AE5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C1E637B-7182-46EC-8D70-6E9AD6168570}">
      <dgm:prSet/>
      <dgm:spPr/>
      <dgm:t>
        <a:bodyPr/>
        <a:lstStyle/>
        <a:p>
          <a:r>
            <a:rPr lang="it-IT" dirty="0"/>
            <a:t>Vogliamo calcolare il prodotto di due numeri x e y</a:t>
          </a:r>
        </a:p>
      </dgm:t>
    </dgm:pt>
    <dgm:pt modelId="{46B72EBD-08BE-4BAC-A7EA-171E0FB5A307}" type="parTrans" cxnId="{39C5AF4E-3BEB-4F74-9F00-A2318A477E09}">
      <dgm:prSet/>
      <dgm:spPr/>
      <dgm:t>
        <a:bodyPr/>
        <a:lstStyle/>
        <a:p>
          <a:endParaRPr lang="it-IT"/>
        </a:p>
      </dgm:t>
    </dgm:pt>
    <dgm:pt modelId="{F4173BB8-D4ED-442E-978B-574E56EFDC6F}" type="sibTrans" cxnId="{39C5AF4E-3BEB-4F74-9F00-A2318A477E09}">
      <dgm:prSet/>
      <dgm:spPr/>
      <dgm:t>
        <a:bodyPr/>
        <a:lstStyle/>
        <a:p>
          <a:endParaRPr lang="it-IT"/>
        </a:p>
      </dgm:t>
    </dgm:pt>
    <dgm:pt modelId="{D84A8B79-DEA7-4931-B4E0-9A2E1EBE56FA}" type="pres">
      <dgm:prSet presAssocID="{022A1B26-BE30-4118-9D5E-FACBE232AE58}" presName="Name0" presStyleCnt="0">
        <dgm:presLayoutVars>
          <dgm:chMax val="1"/>
          <dgm:chPref val="1"/>
        </dgm:presLayoutVars>
      </dgm:prSet>
      <dgm:spPr/>
    </dgm:pt>
    <dgm:pt modelId="{800FE348-F379-424E-A668-5998FDA95DD7}" type="pres">
      <dgm:prSet presAssocID="{7C1E637B-7182-46EC-8D70-6E9AD6168570}" presName="Parent" presStyleLbl="node0" presStyleIdx="0" presStyleCnt="1">
        <dgm:presLayoutVars>
          <dgm:chMax val="5"/>
          <dgm:chPref val="5"/>
        </dgm:presLayoutVars>
      </dgm:prSet>
      <dgm:spPr/>
    </dgm:pt>
    <dgm:pt modelId="{38FF0A77-61FB-4006-904C-5017B5FAB093}" type="pres">
      <dgm:prSet presAssocID="{7C1E637B-7182-46EC-8D70-6E9AD6168570}" presName="Accent1" presStyleLbl="node1" presStyleIdx="0" presStyleCnt="6"/>
      <dgm:spPr/>
    </dgm:pt>
    <dgm:pt modelId="{544CCCBA-64AC-446C-8A5F-3A088EBC54BF}" type="pres">
      <dgm:prSet presAssocID="{7C1E637B-7182-46EC-8D70-6E9AD6168570}" presName="Accent2" presStyleLbl="node1" presStyleIdx="1" presStyleCnt="6"/>
      <dgm:spPr/>
    </dgm:pt>
    <dgm:pt modelId="{B1EDED34-64F6-430C-89C0-6B585EB08AA3}" type="pres">
      <dgm:prSet presAssocID="{7C1E637B-7182-46EC-8D70-6E9AD6168570}" presName="Accent3" presStyleLbl="node1" presStyleIdx="2" presStyleCnt="6"/>
      <dgm:spPr/>
    </dgm:pt>
    <dgm:pt modelId="{9C9D0DCD-AF21-4119-995E-36BA299B5956}" type="pres">
      <dgm:prSet presAssocID="{7C1E637B-7182-46EC-8D70-6E9AD6168570}" presName="Accent4" presStyleLbl="node1" presStyleIdx="3" presStyleCnt="6"/>
      <dgm:spPr/>
    </dgm:pt>
    <dgm:pt modelId="{389D3C7F-A08F-47C5-B264-03C2CFB30473}" type="pres">
      <dgm:prSet presAssocID="{7C1E637B-7182-46EC-8D70-6E9AD6168570}" presName="Accent5" presStyleLbl="node1" presStyleIdx="4" presStyleCnt="6"/>
      <dgm:spPr/>
    </dgm:pt>
    <dgm:pt modelId="{551E5C5D-D4CE-47F8-A2F4-29E0F6EC9EE7}" type="pres">
      <dgm:prSet presAssocID="{7C1E637B-7182-46EC-8D70-6E9AD6168570}" presName="Accent6" presStyleLbl="node1" presStyleIdx="5" presStyleCnt="6"/>
      <dgm:spPr/>
    </dgm:pt>
  </dgm:ptLst>
  <dgm:cxnLst>
    <dgm:cxn modelId="{40C1A304-0A73-45B4-9983-95BCAF318F66}" type="presOf" srcId="{022A1B26-BE30-4118-9D5E-FACBE232AE58}" destId="{D84A8B79-DEA7-4931-B4E0-9A2E1EBE56FA}" srcOrd="0" destOrd="0" presId="urn:microsoft.com/office/officeart/2009/3/layout/CircleRelationship"/>
    <dgm:cxn modelId="{39C5AF4E-3BEB-4F74-9F00-A2318A477E09}" srcId="{022A1B26-BE30-4118-9D5E-FACBE232AE58}" destId="{7C1E637B-7182-46EC-8D70-6E9AD6168570}" srcOrd="0" destOrd="0" parTransId="{46B72EBD-08BE-4BAC-A7EA-171E0FB5A307}" sibTransId="{F4173BB8-D4ED-442E-978B-574E56EFDC6F}"/>
    <dgm:cxn modelId="{566F9192-BCC7-4DCF-B6E6-97337ED1CFF0}" type="presOf" srcId="{7C1E637B-7182-46EC-8D70-6E9AD6168570}" destId="{800FE348-F379-424E-A668-5998FDA95DD7}" srcOrd="0" destOrd="0" presId="urn:microsoft.com/office/officeart/2009/3/layout/CircleRelationship"/>
    <dgm:cxn modelId="{B7CEBCAD-BD73-48BF-84D4-5A5150FD7CA7}" type="presParOf" srcId="{D84A8B79-DEA7-4931-B4E0-9A2E1EBE56FA}" destId="{800FE348-F379-424E-A668-5998FDA95DD7}" srcOrd="0" destOrd="0" presId="urn:microsoft.com/office/officeart/2009/3/layout/CircleRelationship"/>
    <dgm:cxn modelId="{072B3CA1-BB34-44FF-8A47-8A12F06B9DD0}" type="presParOf" srcId="{D84A8B79-DEA7-4931-B4E0-9A2E1EBE56FA}" destId="{38FF0A77-61FB-4006-904C-5017B5FAB093}" srcOrd="1" destOrd="0" presId="urn:microsoft.com/office/officeart/2009/3/layout/CircleRelationship"/>
    <dgm:cxn modelId="{3412A47D-ACA6-47A0-8439-0403FB1AF0A8}" type="presParOf" srcId="{D84A8B79-DEA7-4931-B4E0-9A2E1EBE56FA}" destId="{544CCCBA-64AC-446C-8A5F-3A088EBC54BF}" srcOrd="2" destOrd="0" presId="urn:microsoft.com/office/officeart/2009/3/layout/CircleRelationship"/>
    <dgm:cxn modelId="{3EB2FAD0-DAD8-4A63-94E3-A8E8A80472F6}" type="presParOf" srcId="{D84A8B79-DEA7-4931-B4E0-9A2E1EBE56FA}" destId="{B1EDED34-64F6-430C-89C0-6B585EB08AA3}" srcOrd="3" destOrd="0" presId="urn:microsoft.com/office/officeart/2009/3/layout/CircleRelationship"/>
    <dgm:cxn modelId="{F56E71FC-380E-46C9-99D0-9309710DE5E3}" type="presParOf" srcId="{D84A8B79-DEA7-4931-B4E0-9A2E1EBE56FA}" destId="{9C9D0DCD-AF21-4119-995E-36BA299B5956}" srcOrd="4" destOrd="0" presId="urn:microsoft.com/office/officeart/2009/3/layout/CircleRelationship"/>
    <dgm:cxn modelId="{15D0B29B-6CA5-4364-B0D1-EA4A1BF673DA}" type="presParOf" srcId="{D84A8B79-DEA7-4931-B4E0-9A2E1EBE56FA}" destId="{389D3C7F-A08F-47C5-B264-03C2CFB30473}" srcOrd="5" destOrd="0" presId="urn:microsoft.com/office/officeart/2009/3/layout/CircleRelationship"/>
    <dgm:cxn modelId="{E77FD231-104F-446D-AFCB-490524979966}" type="presParOf" srcId="{D84A8B79-DEA7-4931-B4E0-9A2E1EBE56FA}" destId="{551E5C5D-D4CE-47F8-A2F4-29E0F6EC9EE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FC302-91AF-4EB1-ABAE-9E0B08D81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98FA3E5-5B49-4B0D-8653-E84874786FC1}">
      <dgm:prSet/>
      <dgm:spPr/>
      <dgm:t>
        <a:bodyPr/>
        <a:lstStyle/>
        <a:p>
          <a:r>
            <a:rPr lang="it-IT"/>
            <a:t>Rappresentazione grafica delle operazioni da eseguire per l'esecuzione di un programma</a:t>
          </a:r>
        </a:p>
      </dgm:t>
    </dgm:pt>
    <dgm:pt modelId="{F13B571C-B67D-47AB-B2CB-4053213A7E49}" type="parTrans" cxnId="{019E5BAE-C192-43D4-9C4E-62161048941E}">
      <dgm:prSet/>
      <dgm:spPr/>
      <dgm:t>
        <a:bodyPr/>
        <a:lstStyle/>
        <a:p>
          <a:endParaRPr lang="it-IT"/>
        </a:p>
      </dgm:t>
    </dgm:pt>
    <dgm:pt modelId="{43F7D1A4-8B87-4A6A-8D4D-CF0E300ACAAA}" type="sibTrans" cxnId="{019E5BAE-C192-43D4-9C4E-62161048941E}">
      <dgm:prSet/>
      <dgm:spPr/>
      <dgm:t>
        <a:bodyPr/>
        <a:lstStyle/>
        <a:p>
          <a:endParaRPr lang="it-IT"/>
        </a:p>
      </dgm:t>
    </dgm:pt>
    <dgm:pt modelId="{2527DDA8-CD45-4009-9C2E-8C557C1E9420}">
      <dgm:prSet/>
      <dgm:spPr/>
      <dgm:t>
        <a:bodyPr/>
        <a:lstStyle/>
        <a:p>
          <a:r>
            <a:rPr lang="it-IT" dirty="0"/>
            <a:t>Ogni singolo passo è visualizzato tramite una serie di simboli standard</a:t>
          </a:r>
        </a:p>
      </dgm:t>
    </dgm:pt>
    <dgm:pt modelId="{0792C6FF-F1A6-47BB-986C-8A735A670616}" type="parTrans" cxnId="{A7BAB562-E9DA-4014-9A03-C4402123C546}">
      <dgm:prSet/>
      <dgm:spPr/>
      <dgm:t>
        <a:bodyPr/>
        <a:lstStyle/>
        <a:p>
          <a:endParaRPr lang="it-IT"/>
        </a:p>
      </dgm:t>
    </dgm:pt>
    <dgm:pt modelId="{80F68E9B-0D23-4A8B-9AFA-34F399586131}" type="sibTrans" cxnId="{A7BAB562-E9DA-4014-9A03-C4402123C546}">
      <dgm:prSet/>
      <dgm:spPr/>
      <dgm:t>
        <a:bodyPr/>
        <a:lstStyle/>
        <a:p>
          <a:endParaRPr lang="it-IT"/>
        </a:p>
      </dgm:t>
    </dgm:pt>
    <dgm:pt modelId="{6F7052F5-E154-4D82-BE22-65F44E8F1283}">
      <dgm:prSet/>
      <dgm:spPr/>
      <dgm:t>
        <a:bodyPr/>
        <a:lstStyle/>
        <a:p>
          <a:r>
            <a:rPr lang="it-IT"/>
            <a:t>Esso consente di descrivere tramite un linguaggio di modellazione grafico:</a:t>
          </a:r>
        </a:p>
      </dgm:t>
    </dgm:pt>
    <dgm:pt modelId="{8AE981A4-895F-4480-837F-DC0784E1551D}" type="parTrans" cxnId="{FBE76A92-004B-4D96-BE4B-180301BA01AB}">
      <dgm:prSet/>
      <dgm:spPr/>
      <dgm:t>
        <a:bodyPr/>
        <a:lstStyle/>
        <a:p>
          <a:endParaRPr lang="it-IT"/>
        </a:p>
      </dgm:t>
    </dgm:pt>
    <dgm:pt modelId="{05F90D8F-C3F5-4643-939C-D47F984FEBBB}" type="sibTrans" cxnId="{FBE76A92-004B-4D96-BE4B-180301BA01AB}">
      <dgm:prSet/>
      <dgm:spPr/>
      <dgm:t>
        <a:bodyPr/>
        <a:lstStyle/>
        <a:p>
          <a:endParaRPr lang="it-IT"/>
        </a:p>
      </dgm:t>
    </dgm:pt>
    <dgm:pt modelId="{E2FCD295-1532-4746-9BEE-0A0C789D9E20}">
      <dgm:prSet/>
      <dgm:spPr/>
      <dgm:t>
        <a:bodyPr/>
        <a:lstStyle/>
        <a:p>
          <a:r>
            <a:rPr lang="it-IT" dirty="0"/>
            <a:t>le operazioni da compiere</a:t>
          </a:r>
        </a:p>
      </dgm:t>
    </dgm:pt>
    <dgm:pt modelId="{4E484077-3705-4FC2-A4E7-7BB11E956E33}" type="parTrans" cxnId="{134B74F3-94E3-4442-A536-87072B8C107D}">
      <dgm:prSet/>
      <dgm:spPr/>
      <dgm:t>
        <a:bodyPr/>
        <a:lstStyle/>
        <a:p>
          <a:endParaRPr lang="it-IT"/>
        </a:p>
      </dgm:t>
    </dgm:pt>
    <dgm:pt modelId="{D6E8FCB7-6C9D-4948-AD21-A4EE6D59776B}" type="sibTrans" cxnId="{134B74F3-94E3-4442-A536-87072B8C107D}">
      <dgm:prSet/>
      <dgm:spPr/>
      <dgm:t>
        <a:bodyPr/>
        <a:lstStyle/>
        <a:p>
          <a:endParaRPr lang="it-IT"/>
        </a:p>
      </dgm:t>
    </dgm:pt>
    <dgm:pt modelId="{9CF5CEF7-89C0-44DC-8019-E42B1476BA98}">
      <dgm:prSet/>
      <dgm:spPr/>
      <dgm:t>
        <a:bodyPr/>
        <a:lstStyle/>
        <a:p>
          <a:r>
            <a:rPr lang="it-IT" dirty="0"/>
            <a:t>la sequenza nella quale devono essere compiute</a:t>
          </a:r>
        </a:p>
      </dgm:t>
    </dgm:pt>
    <dgm:pt modelId="{08682533-2AA1-4EE4-9A51-DF4DD5529224}" type="parTrans" cxnId="{1407FD86-9F19-49D8-8147-F4F81035D424}">
      <dgm:prSet/>
      <dgm:spPr/>
      <dgm:t>
        <a:bodyPr/>
        <a:lstStyle/>
        <a:p>
          <a:endParaRPr lang="it-IT"/>
        </a:p>
      </dgm:t>
    </dgm:pt>
    <dgm:pt modelId="{120A8E06-70CB-4727-9803-EC32AF12E1A2}" type="sibTrans" cxnId="{1407FD86-9F19-49D8-8147-F4F81035D424}">
      <dgm:prSet/>
      <dgm:spPr/>
      <dgm:t>
        <a:bodyPr/>
        <a:lstStyle/>
        <a:p>
          <a:endParaRPr lang="it-IT"/>
        </a:p>
      </dgm:t>
    </dgm:pt>
    <dgm:pt modelId="{E4C8BC46-3DAA-40DE-8409-82804A7D1D7A}" type="pres">
      <dgm:prSet presAssocID="{44FFC302-91AF-4EB1-ABAE-9E0B08D81191}" presName="linear" presStyleCnt="0">
        <dgm:presLayoutVars>
          <dgm:animLvl val="lvl"/>
          <dgm:resizeHandles val="exact"/>
        </dgm:presLayoutVars>
      </dgm:prSet>
      <dgm:spPr/>
    </dgm:pt>
    <dgm:pt modelId="{ABFF64CB-8161-49CC-951E-4B3CC1A46C5D}" type="pres">
      <dgm:prSet presAssocID="{A98FA3E5-5B49-4B0D-8653-E84874786F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B8085B-D825-42E8-B500-3062653F8694}" type="pres">
      <dgm:prSet presAssocID="{A98FA3E5-5B49-4B0D-8653-E84874786FC1}" presName="childText" presStyleLbl="revTx" presStyleIdx="0" presStyleCnt="2">
        <dgm:presLayoutVars>
          <dgm:bulletEnabled val="1"/>
        </dgm:presLayoutVars>
      </dgm:prSet>
      <dgm:spPr/>
    </dgm:pt>
    <dgm:pt modelId="{9F918D0A-8890-48DC-BEBB-864842139CF0}" type="pres">
      <dgm:prSet presAssocID="{6F7052F5-E154-4D82-BE22-65F44E8F12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EE38AF-F340-4748-B5AC-A26DCFBCC41D}" type="pres">
      <dgm:prSet presAssocID="{6F7052F5-E154-4D82-BE22-65F44E8F12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4749A42-E668-455D-8F6C-70920902014B}" type="presOf" srcId="{E2FCD295-1532-4746-9BEE-0A0C789D9E20}" destId="{E9EE38AF-F340-4748-B5AC-A26DCFBCC41D}" srcOrd="0" destOrd="0" presId="urn:microsoft.com/office/officeart/2005/8/layout/vList2"/>
    <dgm:cxn modelId="{A7BAB562-E9DA-4014-9A03-C4402123C546}" srcId="{A98FA3E5-5B49-4B0D-8653-E84874786FC1}" destId="{2527DDA8-CD45-4009-9C2E-8C557C1E9420}" srcOrd="0" destOrd="0" parTransId="{0792C6FF-F1A6-47BB-986C-8A735A670616}" sibTransId="{80F68E9B-0D23-4A8B-9AFA-34F399586131}"/>
    <dgm:cxn modelId="{D2F41852-523C-4638-BBC7-62F4DEC1D350}" type="presOf" srcId="{44FFC302-91AF-4EB1-ABAE-9E0B08D81191}" destId="{E4C8BC46-3DAA-40DE-8409-82804A7D1D7A}" srcOrd="0" destOrd="0" presId="urn:microsoft.com/office/officeart/2005/8/layout/vList2"/>
    <dgm:cxn modelId="{1407FD86-9F19-49D8-8147-F4F81035D424}" srcId="{6F7052F5-E154-4D82-BE22-65F44E8F1283}" destId="{9CF5CEF7-89C0-44DC-8019-E42B1476BA98}" srcOrd="1" destOrd="0" parTransId="{08682533-2AA1-4EE4-9A51-DF4DD5529224}" sibTransId="{120A8E06-70CB-4727-9803-EC32AF12E1A2}"/>
    <dgm:cxn modelId="{FBE76A92-004B-4D96-BE4B-180301BA01AB}" srcId="{44FFC302-91AF-4EB1-ABAE-9E0B08D81191}" destId="{6F7052F5-E154-4D82-BE22-65F44E8F1283}" srcOrd="1" destOrd="0" parTransId="{8AE981A4-895F-4480-837F-DC0784E1551D}" sibTransId="{05F90D8F-C3F5-4643-939C-D47F984FEBBB}"/>
    <dgm:cxn modelId="{019E5BAE-C192-43D4-9C4E-62161048941E}" srcId="{44FFC302-91AF-4EB1-ABAE-9E0B08D81191}" destId="{A98FA3E5-5B49-4B0D-8653-E84874786FC1}" srcOrd="0" destOrd="0" parTransId="{F13B571C-B67D-47AB-B2CB-4053213A7E49}" sibTransId="{43F7D1A4-8B87-4A6A-8D4D-CF0E300ACAAA}"/>
    <dgm:cxn modelId="{57314DB4-556A-4630-B2B1-D13F26A1AFC9}" type="presOf" srcId="{A98FA3E5-5B49-4B0D-8653-E84874786FC1}" destId="{ABFF64CB-8161-49CC-951E-4B3CC1A46C5D}" srcOrd="0" destOrd="0" presId="urn:microsoft.com/office/officeart/2005/8/layout/vList2"/>
    <dgm:cxn modelId="{00D19CBC-82A7-4D3E-9CCB-AA24D2C5FCCD}" type="presOf" srcId="{6F7052F5-E154-4D82-BE22-65F44E8F1283}" destId="{9F918D0A-8890-48DC-BEBB-864842139CF0}" srcOrd="0" destOrd="0" presId="urn:microsoft.com/office/officeart/2005/8/layout/vList2"/>
    <dgm:cxn modelId="{98A11BE0-297E-4563-A6D6-1D9586135674}" type="presOf" srcId="{9CF5CEF7-89C0-44DC-8019-E42B1476BA98}" destId="{E9EE38AF-F340-4748-B5AC-A26DCFBCC41D}" srcOrd="0" destOrd="1" presId="urn:microsoft.com/office/officeart/2005/8/layout/vList2"/>
    <dgm:cxn modelId="{114895F2-8EA5-404E-B7F8-48C2D592FE96}" type="presOf" srcId="{2527DDA8-CD45-4009-9C2E-8C557C1E9420}" destId="{82B8085B-D825-42E8-B500-3062653F8694}" srcOrd="0" destOrd="0" presId="urn:microsoft.com/office/officeart/2005/8/layout/vList2"/>
    <dgm:cxn modelId="{134B74F3-94E3-4442-A536-87072B8C107D}" srcId="{6F7052F5-E154-4D82-BE22-65F44E8F1283}" destId="{E2FCD295-1532-4746-9BEE-0A0C789D9E20}" srcOrd="0" destOrd="0" parTransId="{4E484077-3705-4FC2-A4E7-7BB11E956E33}" sibTransId="{D6E8FCB7-6C9D-4948-AD21-A4EE6D59776B}"/>
    <dgm:cxn modelId="{612D6135-CAD9-47AF-A16B-5B9BB3C81475}" type="presParOf" srcId="{E4C8BC46-3DAA-40DE-8409-82804A7D1D7A}" destId="{ABFF64CB-8161-49CC-951E-4B3CC1A46C5D}" srcOrd="0" destOrd="0" presId="urn:microsoft.com/office/officeart/2005/8/layout/vList2"/>
    <dgm:cxn modelId="{C271B88C-19A7-42FC-A1F9-D58E7A144C2D}" type="presParOf" srcId="{E4C8BC46-3DAA-40DE-8409-82804A7D1D7A}" destId="{82B8085B-D825-42E8-B500-3062653F8694}" srcOrd="1" destOrd="0" presId="urn:microsoft.com/office/officeart/2005/8/layout/vList2"/>
    <dgm:cxn modelId="{8B8CF2AF-8B93-4DC6-AEFD-332B6F61A42F}" type="presParOf" srcId="{E4C8BC46-3DAA-40DE-8409-82804A7D1D7A}" destId="{9F918D0A-8890-48DC-BEBB-864842139CF0}" srcOrd="2" destOrd="0" presId="urn:microsoft.com/office/officeart/2005/8/layout/vList2"/>
    <dgm:cxn modelId="{3A3E937B-04CC-4A44-9A83-44925AFFD2D5}" type="presParOf" srcId="{E4C8BC46-3DAA-40DE-8409-82804A7D1D7A}" destId="{E9EE38AF-F340-4748-B5AC-A26DCFBCC4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CF8D7-A4E5-477C-B5DC-6F75E8C0BA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81BE2807-9361-47D2-BAAC-2B8C74A19069}">
      <dgm:prSet/>
      <dgm:spPr/>
      <dgm:t>
        <a:bodyPr/>
        <a:lstStyle/>
        <a:p>
          <a:r>
            <a:rPr lang="it-IT"/>
            <a:t>Viene usato un numero finito di blocchi</a:t>
          </a:r>
        </a:p>
      </dgm:t>
    </dgm:pt>
    <dgm:pt modelId="{353940AD-44CA-4199-9DF9-81C8A0506722}" type="parTrans" cxnId="{1EA4E110-88C4-4ED1-B93C-A2C3BF8C4057}">
      <dgm:prSet/>
      <dgm:spPr/>
      <dgm:t>
        <a:bodyPr/>
        <a:lstStyle/>
        <a:p>
          <a:endParaRPr lang="it-IT"/>
        </a:p>
      </dgm:t>
    </dgm:pt>
    <dgm:pt modelId="{A09093A8-768A-423A-957D-EDB949C86641}" type="sibTrans" cxnId="{1EA4E110-88C4-4ED1-B93C-A2C3BF8C4057}">
      <dgm:prSet/>
      <dgm:spPr/>
      <dgm:t>
        <a:bodyPr/>
        <a:lstStyle/>
        <a:p>
          <a:endParaRPr lang="it-IT"/>
        </a:p>
      </dgm:t>
    </dgm:pt>
    <dgm:pt modelId="{ED57BA5A-E1E1-46BD-93FC-A94486F7C73E}">
      <dgm:prSet/>
      <dgm:spPr/>
      <dgm:t>
        <a:bodyPr/>
        <a:lstStyle/>
        <a:p>
          <a:r>
            <a:rPr lang="it-IT"/>
            <a:t>Lo schema inizia con un blocco iniziale e termina con un blocco finale</a:t>
          </a:r>
        </a:p>
      </dgm:t>
    </dgm:pt>
    <dgm:pt modelId="{CB7A3F42-7319-457C-A8AA-8288F045F8FA}" type="parTrans" cxnId="{1E098E50-02B7-4712-BC54-023AF8BFDE26}">
      <dgm:prSet/>
      <dgm:spPr/>
      <dgm:t>
        <a:bodyPr/>
        <a:lstStyle/>
        <a:p>
          <a:endParaRPr lang="it-IT"/>
        </a:p>
      </dgm:t>
    </dgm:pt>
    <dgm:pt modelId="{9E4F5430-E5BE-4B2F-B84F-D638F5D1F25D}" type="sibTrans" cxnId="{1E098E50-02B7-4712-BC54-023AF8BFDE26}">
      <dgm:prSet/>
      <dgm:spPr/>
      <dgm:t>
        <a:bodyPr/>
        <a:lstStyle/>
        <a:p>
          <a:endParaRPr lang="it-IT"/>
        </a:p>
      </dgm:t>
    </dgm:pt>
    <dgm:pt modelId="{3C0DA291-0937-46C7-9D4A-1393E8D53531}">
      <dgm:prSet/>
      <dgm:spPr/>
      <dgm:t>
        <a:bodyPr/>
        <a:lstStyle/>
        <a:p>
          <a:r>
            <a:rPr lang="it-IT"/>
            <a:t>Ogni blocco soddisfa le condizioni di validità</a:t>
          </a:r>
        </a:p>
      </dgm:t>
    </dgm:pt>
    <dgm:pt modelId="{1BAAE1AD-137C-4F71-BE22-EEF91143DAE9}" type="parTrans" cxnId="{265795A1-6C14-45AB-9637-0018E7F3F374}">
      <dgm:prSet/>
      <dgm:spPr/>
      <dgm:t>
        <a:bodyPr/>
        <a:lstStyle/>
        <a:p>
          <a:endParaRPr lang="it-IT"/>
        </a:p>
      </dgm:t>
    </dgm:pt>
    <dgm:pt modelId="{D2FEA964-2ACA-4937-828E-40E89DE4E337}" type="sibTrans" cxnId="{265795A1-6C14-45AB-9637-0018E7F3F374}">
      <dgm:prSet/>
      <dgm:spPr/>
      <dgm:t>
        <a:bodyPr/>
        <a:lstStyle/>
        <a:p>
          <a:endParaRPr lang="it-IT"/>
        </a:p>
      </dgm:t>
    </dgm:pt>
    <dgm:pt modelId="{66A91DE7-2572-4F77-96CF-09B7C1828EB3}" type="pres">
      <dgm:prSet presAssocID="{8B9CF8D7-A4E5-477C-B5DC-6F75E8C0BABF}" presName="linear" presStyleCnt="0">
        <dgm:presLayoutVars>
          <dgm:animLvl val="lvl"/>
          <dgm:resizeHandles val="exact"/>
        </dgm:presLayoutVars>
      </dgm:prSet>
      <dgm:spPr/>
    </dgm:pt>
    <dgm:pt modelId="{F63DFCD9-A360-4E57-A586-E5A4B9574E54}" type="pres">
      <dgm:prSet presAssocID="{81BE2807-9361-47D2-BAAC-2B8C74A190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5B4048-1BA1-4E7F-AB9A-7F971C001407}" type="pres">
      <dgm:prSet presAssocID="{A09093A8-768A-423A-957D-EDB949C86641}" presName="spacer" presStyleCnt="0"/>
      <dgm:spPr/>
    </dgm:pt>
    <dgm:pt modelId="{242B3DA7-2547-4BAC-A741-68856953715C}" type="pres">
      <dgm:prSet presAssocID="{ED57BA5A-E1E1-46BD-93FC-A94486F7C7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5576FE-2B2D-4A6C-B87C-C97316A65471}" type="pres">
      <dgm:prSet presAssocID="{9E4F5430-E5BE-4B2F-B84F-D638F5D1F25D}" presName="spacer" presStyleCnt="0"/>
      <dgm:spPr/>
    </dgm:pt>
    <dgm:pt modelId="{48A87829-A371-439F-A0A0-4F0E1BD85CD3}" type="pres">
      <dgm:prSet presAssocID="{3C0DA291-0937-46C7-9D4A-1393E8D535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A4E110-88C4-4ED1-B93C-A2C3BF8C4057}" srcId="{8B9CF8D7-A4E5-477C-B5DC-6F75E8C0BABF}" destId="{81BE2807-9361-47D2-BAAC-2B8C74A19069}" srcOrd="0" destOrd="0" parTransId="{353940AD-44CA-4199-9DF9-81C8A0506722}" sibTransId="{A09093A8-768A-423A-957D-EDB949C86641}"/>
    <dgm:cxn modelId="{11169237-1387-42AB-8ACC-97B1A44A8F1A}" type="presOf" srcId="{3C0DA291-0937-46C7-9D4A-1393E8D53531}" destId="{48A87829-A371-439F-A0A0-4F0E1BD85CD3}" srcOrd="0" destOrd="0" presId="urn:microsoft.com/office/officeart/2005/8/layout/vList2"/>
    <dgm:cxn modelId="{1E098E50-02B7-4712-BC54-023AF8BFDE26}" srcId="{8B9CF8D7-A4E5-477C-B5DC-6F75E8C0BABF}" destId="{ED57BA5A-E1E1-46BD-93FC-A94486F7C73E}" srcOrd="1" destOrd="0" parTransId="{CB7A3F42-7319-457C-A8AA-8288F045F8FA}" sibTransId="{9E4F5430-E5BE-4B2F-B84F-D638F5D1F25D}"/>
    <dgm:cxn modelId="{F9792454-6C6B-42DF-9C32-F96F716C675D}" type="presOf" srcId="{8B9CF8D7-A4E5-477C-B5DC-6F75E8C0BABF}" destId="{66A91DE7-2572-4F77-96CF-09B7C1828EB3}" srcOrd="0" destOrd="0" presId="urn:microsoft.com/office/officeart/2005/8/layout/vList2"/>
    <dgm:cxn modelId="{FF50819E-68B2-4E67-8D18-2AE4E06E7049}" type="presOf" srcId="{81BE2807-9361-47D2-BAAC-2B8C74A19069}" destId="{F63DFCD9-A360-4E57-A586-E5A4B9574E54}" srcOrd="0" destOrd="0" presId="urn:microsoft.com/office/officeart/2005/8/layout/vList2"/>
    <dgm:cxn modelId="{265795A1-6C14-45AB-9637-0018E7F3F374}" srcId="{8B9CF8D7-A4E5-477C-B5DC-6F75E8C0BABF}" destId="{3C0DA291-0937-46C7-9D4A-1393E8D53531}" srcOrd="2" destOrd="0" parTransId="{1BAAE1AD-137C-4F71-BE22-EEF91143DAE9}" sibTransId="{D2FEA964-2ACA-4937-828E-40E89DE4E337}"/>
    <dgm:cxn modelId="{C4F890C1-AB17-4767-918F-DD931675D87C}" type="presOf" srcId="{ED57BA5A-E1E1-46BD-93FC-A94486F7C73E}" destId="{242B3DA7-2547-4BAC-A741-68856953715C}" srcOrd="0" destOrd="0" presId="urn:microsoft.com/office/officeart/2005/8/layout/vList2"/>
    <dgm:cxn modelId="{09338C18-F800-44C5-B7CC-C9E349CC3FCA}" type="presParOf" srcId="{66A91DE7-2572-4F77-96CF-09B7C1828EB3}" destId="{F63DFCD9-A360-4E57-A586-E5A4B9574E54}" srcOrd="0" destOrd="0" presId="urn:microsoft.com/office/officeart/2005/8/layout/vList2"/>
    <dgm:cxn modelId="{F07D0722-FA97-48CD-B1DC-ADEF5EC99331}" type="presParOf" srcId="{66A91DE7-2572-4F77-96CF-09B7C1828EB3}" destId="{985B4048-1BA1-4E7F-AB9A-7F971C001407}" srcOrd="1" destOrd="0" presId="urn:microsoft.com/office/officeart/2005/8/layout/vList2"/>
    <dgm:cxn modelId="{28EC64A4-A9E6-4C05-870E-F6CC24CFD5EC}" type="presParOf" srcId="{66A91DE7-2572-4F77-96CF-09B7C1828EB3}" destId="{242B3DA7-2547-4BAC-A741-68856953715C}" srcOrd="2" destOrd="0" presId="urn:microsoft.com/office/officeart/2005/8/layout/vList2"/>
    <dgm:cxn modelId="{64DD7F4D-202C-4F61-8536-B246ACDFCD9B}" type="presParOf" srcId="{66A91DE7-2572-4F77-96CF-09B7C1828EB3}" destId="{DB5576FE-2B2D-4A6C-B87C-C97316A65471}" srcOrd="3" destOrd="0" presId="urn:microsoft.com/office/officeart/2005/8/layout/vList2"/>
    <dgm:cxn modelId="{E70EA449-5B92-4215-8253-34005C55A067}" type="presParOf" srcId="{66A91DE7-2572-4F77-96CF-09B7C1828EB3}" destId="{48A87829-A371-439F-A0A0-4F0E1BD85C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5EC5E-AEDC-408B-BE8A-49DA906C4E0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3D8AD1F-AF1D-447F-B95D-62F52153B75B}">
      <dgm:prSet/>
      <dgm:spPr/>
      <dgm:t>
        <a:bodyPr/>
        <a:lstStyle/>
        <a:p>
          <a:r>
            <a:rPr lang="it-IT"/>
            <a:t>Ogni diagramma inizia e finisce con questo simbolo</a:t>
          </a:r>
        </a:p>
      </dgm:t>
    </dgm:pt>
    <dgm:pt modelId="{6E77FF76-07F3-4B4E-8272-2D82E3C738AD}" type="parTrans" cxnId="{168706B2-5D25-4534-A7EF-3FD8CE48E79B}">
      <dgm:prSet/>
      <dgm:spPr/>
      <dgm:t>
        <a:bodyPr/>
        <a:lstStyle/>
        <a:p>
          <a:endParaRPr lang="it-IT"/>
        </a:p>
      </dgm:t>
    </dgm:pt>
    <dgm:pt modelId="{82F6E152-D9A3-4468-B4EC-4F0D5D0B0DFD}" type="sibTrans" cxnId="{168706B2-5D25-4534-A7EF-3FD8CE48E79B}">
      <dgm:prSet/>
      <dgm:spPr/>
      <dgm:t>
        <a:bodyPr/>
        <a:lstStyle/>
        <a:p>
          <a:endParaRPr lang="it-IT"/>
        </a:p>
      </dgm:t>
    </dgm:pt>
    <dgm:pt modelId="{A0DA4A88-FBB4-48EF-98E7-0E6CE4AFEDEF}">
      <dgm:prSet/>
      <dgm:spPr/>
      <dgm:t>
        <a:bodyPr/>
        <a:lstStyle/>
        <a:p>
          <a:r>
            <a:rPr lang="it-IT"/>
            <a:t>Il blocco inizio ha solo una freccia uscente</a:t>
          </a:r>
        </a:p>
      </dgm:t>
    </dgm:pt>
    <dgm:pt modelId="{31A6E00B-1521-4BF9-AAA7-033AE3D08EEE}" type="parTrans" cxnId="{C825B53D-3747-44C9-903E-50A944F06A78}">
      <dgm:prSet/>
      <dgm:spPr/>
      <dgm:t>
        <a:bodyPr/>
        <a:lstStyle/>
        <a:p>
          <a:endParaRPr lang="it-IT"/>
        </a:p>
      </dgm:t>
    </dgm:pt>
    <dgm:pt modelId="{6C06461D-3161-4AEB-ADFA-A7A53BDE0D6B}" type="sibTrans" cxnId="{C825B53D-3747-44C9-903E-50A944F06A78}">
      <dgm:prSet/>
      <dgm:spPr/>
      <dgm:t>
        <a:bodyPr/>
        <a:lstStyle/>
        <a:p>
          <a:endParaRPr lang="it-IT"/>
        </a:p>
      </dgm:t>
    </dgm:pt>
    <dgm:pt modelId="{097502A9-894A-4CBB-A3DF-47443C0EFB40}">
      <dgm:prSet/>
      <dgm:spPr/>
      <dgm:t>
        <a:bodyPr/>
        <a:lstStyle/>
        <a:p>
          <a:r>
            <a:rPr lang="it-IT"/>
            <a:t>Il blocco fine ha solo una o più frecce entranti</a:t>
          </a:r>
        </a:p>
      </dgm:t>
    </dgm:pt>
    <dgm:pt modelId="{1F96C191-FAE0-470A-A300-54556DDB2A16}" type="parTrans" cxnId="{F847D3DE-A9C2-46AB-9B51-EA0F5CBCCB6D}">
      <dgm:prSet/>
      <dgm:spPr/>
      <dgm:t>
        <a:bodyPr/>
        <a:lstStyle/>
        <a:p>
          <a:endParaRPr lang="it-IT"/>
        </a:p>
      </dgm:t>
    </dgm:pt>
    <dgm:pt modelId="{32BDE4E8-5646-4076-854E-99D58798E2CA}" type="sibTrans" cxnId="{F847D3DE-A9C2-46AB-9B51-EA0F5CBCCB6D}">
      <dgm:prSet/>
      <dgm:spPr/>
      <dgm:t>
        <a:bodyPr/>
        <a:lstStyle/>
        <a:p>
          <a:endParaRPr lang="it-IT"/>
        </a:p>
      </dgm:t>
    </dgm:pt>
    <dgm:pt modelId="{C7A426AB-7092-43E0-B768-FF5A73E60AD2}" type="pres">
      <dgm:prSet presAssocID="{AAE5EC5E-AEDC-408B-BE8A-49DA906C4E0A}" presName="vert0" presStyleCnt="0">
        <dgm:presLayoutVars>
          <dgm:dir/>
          <dgm:animOne val="branch"/>
          <dgm:animLvl val="lvl"/>
        </dgm:presLayoutVars>
      </dgm:prSet>
      <dgm:spPr/>
    </dgm:pt>
    <dgm:pt modelId="{D3311A04-AA62-465C-9A1F-0533E1E84E59}" type="pres">
      <dgm:prSet presAssocID="{93D8AD1F-AF1D-447F-B95D-62F52153B75B}" presName="thickLine" presStyleLbl="alignNode1" presStyleIdx="0" presStyleCnt="3"/>
      <dgm:spPr/>
    </dgm:pt>
    <dgm:pt modelId="{6C60C065-D33F-403A-870E-78C486E8C1DE}" type="pres">
      <dgm:prSet presAssocID="{93D8AD1F-AF1D-447F-B95D-62F52153B75B}" presName="horz1" presStyleCnt="0"/>
      <dgm:spPr/>
    </dgm:pt>
    <dgm:pt modelId="{2615FB61-DFD1-454E-8EAE-129B872711EA}" type="pres">
      <dgm:prSet presAssocID="{93D8AD1F-AF1D-447F-B95D-62F52153B75B}" presName="tx1" presStyleLbl="revTx" presStyleIdx="0" presStyleCnt="3"/>
      <dgm:spPr/>
    </dgm:pt>
    <dgm:pt modelId="{22D5CB41-A159-4F69-85C8-ADED3EED0E84}" type="pres">
      <dgm:prSet presAssocID="{93D8AD1F-AF1D-447F-B95D-62F52153B75B}" presName="vert1" presStyleCnt="0"/>
      <dgm:spPr/>
    </dgm:pt>
    <dgm:pt modelId="{EF82B548-CE8C-4AE4-85FE-A78C568712D5}" type="pres">
      <dgm:prSet presAssocID="{A0DA4A88-FBB4-48EF-98E7-0E6CE4AFEDEF}" presName="thickLine" presStyleLbl="alignNode1" presStyleIdx="1" presStyleCnt="3"/>
      <dgm:spPr/>
    </dgm:pt>
    <dgm:pt modelId="{EB16D02E-90CB-47AA-AB65-CED7BA07FC70}" type="pres">
      <dgm:prSet presAssocID="{A0DA4A88-FBB4-48EF-98E7-0E6CE4AFEDEF}" presName="horz1" presStyleCnt="0"/>
      <dgm:spPr/>
    </dgm:pt>
    <dgm:pt modelId="{711FF6DC-936A-4BCD-9EE5-D8AA1FF88D49}" type="pres">
      <dgm:prSet presAssocID="{A0DA4A88-FBB4-48EF-98E7-0E6CE4AFEDEF}" presName="tx1" presStyleLbl="revTx" presStyleIdx="1" presStyleCnt="3"/>
      <dgm:spPr/>
    </dgm:pt>
    <dgm:pt modelId="{B398C2C6-4DDD-435F-B7CF-16927AF34DAA}" type="pres">
      <dgm:prSet presAssocID="{A0DA4A88-FBB4-48EF-98E7-0E6CE4AFEDEF}" presName="vert1" presStyleCnt="0"/>
      <dgm:spPr/>
    </dgm:pt>
    <dgm:pt modelId="{FC4F3D1A-1F3C-4E31-80F1-7A4F609327DF}" type="pres">
      <dgm:prSet presAssocID="{097502A9-894A-4CBB-A3DF-47443C0EFB40}" presName="thickLine" presStyleLbl="alignNode1" presStyleIdx="2" presStyleCnt="3"/>
      <dgm:spPr/>
    </dgm:pt>
    <dgm:pt modelId="{EB09275F-91DC-47CD-BD89-180EDE9A1446}" type="pres">
      <dgm:prSet presAssocID="{097502A9-894A-4CBB-A3DF-47443C0EFB40}" presName="horz1" presStyleCnt="0"/>
      <dgm:spPr/>
    </dgm:pt>
    <dgm:pt modelId="{425BB86E-3909-4202-A751-25AABEFC61F1}" type="pres">
      <dgm:prSet presAssocID="{097502A9-894A-4CBB-A3DF-47443C0EFB40}" presName="tx1" presStyleLbl="revTx" presStyleIdx="2" presStyleCnt="3"/>
      <dgm:spPr/>
    </dgm:pt>
    <dgm:pt modelId="{3433D79D-8D9B-4CF6-9288-5BAE126413D7}" type="pres">
      <dgm:prSet presAssocID="{097502A9-894A-4CBB-A3DF-47443C0EFB40}" presName="vert1" presStyleCnt="0"/>
      <dgm:spPr/>
    </dgm:pt>
  </dgm:ptLst>
  <dgm:cxnLst>
    <dgm:cxn modelId="{8A44EA1B-2D2E-4192-9D86-FF9D04CDF5F0}" type="presOf" srcId="{097502A9-894A-4CBB-A3DF-47443C0EFB40}" destId="{425BB86E-3909-4202-A751-25AABEFC61F1}" srcOrd="0" destOrd="0" presId="urn:microsoft.com/office/officeart/2008/layout/LinedList"/>
    <dgm:cxn modelId="{C825B53D-3747-44C9-903E-50A944F06A78}" srcId="{AAE5EC5E-AEDC-408B-BE8A-49DA906C4E0A}" destId="{A0DA4A88-FBB4-48EF-98E7-0E6CE4AFEDEF}" srcOrd="1" destOrd="0" parTransId="{31A6E00B-1521-4BF9-AAA7-033AE3D08EEE}" sibTransId="{6C06461D-3161-4AEB-ADFA-A7A53BDE0D6B}"/>
    <dgm:cxn modelId="{4A3FF746-14A1-46EE-B323-58167C2CEA84}" type="presOf" srcId="{AAE5EC5E-AEDC-408B-BE8A-49DA906C4E0A}" destId="{C7A426AB-7092-43E0-B768-FF5A73E60AD2}" srcOrd="0" destOrd="0" presId="urn:microsoft.com/office/officeart/2008/layout/LinedList"/>
    <dgm:cxn modelId="{81AEE8AF-049D-4ED8-B0C8-B87CA5B49C8C}" type="presOf" srcId="{A0DA4A88-FBB4-48EF-98E7-0E6CE4AFEDEF}" destId="{711FF6DC-936A-4BCD-9EE5-D8AA1FF88D49}" srcOrd="0" destOrd="0" presId="urn:microsoft.com/office/officeart/2008/layout/LinedList"/>
    <dgm:cxn modelId="{168706B2-5D25-4534-A7EF-3FD8CE48E79B}" srcId="{AAE5EC5E-AEDC-408B-BE8A-49DA906C4E0A}" destId="{93D8AD1F-AF1D-447F-B95D-62F52153B75B}" srcOrd="0" destOrd="0" parTransId="{6E77FF76-07F3-4B4E-8272-2D82E3C738AD}" sibTransId="{82F6E152-D9A3-4468-B4EC-4F0D5D0B0DFD}"/>
    <dgm:cxn modelId="{EE894BD8-275B-4D8E-A20F-CD00980E036E}" type="presOf" srcId="{93D8AD1F-AF1D-447F-B95D-62F52153B75B}" destId="{2615FB61-DFD1-454E-8EAE-129B872711EA}" srcOrd="0" destOrd="0" presId="urn:microsoft.com/office/officeart/2008/layout/LinedList"/>
    <dgm:cxn modelId="{F847D3DE-A9C2-46AB-9B51-EA0F5CBCCB6D}" srcId="{AAE5EC5E-AEDC-408B-BE8A-49DA906C4E0A}" destId="{097502A9-894A-4CBB-A3DF-47443C0EFB40}" srcOrd="2" destOrd="0" parTransId="{1F96C191-FAE0-470A-A300-54556DDB2A16}" sibTransId="{32BDE4E8-5646-4076-854E-99D58798E2CA}"/>
    <dgm:cxn modelId="{B1884120-721F-41DE-BE21-82A248D12251}" type="presParOf" srcId="{C7A426AB-7092-43E0-B768-FF5A73E60AD2}" destId="{D3311A04-AA62-465C-9A1F-0533E1E84E59}" srcOrd="0" destOrd="0" presId="urn:microsoft.com/office/officeart/2008/layout/LinedList"/>
    <dgm:cxn modelId="{ABF8331E-03AC-48F1-B60B-F6AE399E6096}" type="presParOf" srcId="{C7A426AB-7092-43E0-B768-FF5A73E60AD2}" destId="{6C60C065-D33F-403A-870E-78C486E8C1DE}" srcOrd="1" destOrd="0" presId="urn:microsoft.com/office/officeart/2008/layout/LinedList"/>
    <dgm:cxn modelId="{62F2F963-5CA9-43FC-B35A-7009873C6179}" type="presParOf" srcId="{6C60C065-D33F-403A-870E-78C486E8C1DE}" destId="{2615FB61-DFD1-454E-8EAE-129B872711EA}" srcOrd="0" destOrd="0" presId="urn:microsoft.com/office/officeart/2008/layout/LinedList"/>
    <dgm:cxn modelId="{62188327-039D-4B48-8620-7168C296E058}" type="presParOf" srcId="{6C60C065-D33F-403A-870E-78C486E8C1DE}" destId="{22D5CB41-A159-4F69-85C8-ADED3EED0E84}" srcOrd="1" destOrd="0" presId="urn:microsoft.com/office/officeart/2008/layout/LinedList"/>
    <dgm:cxn modelId="{A159A6D8-AE0A-4C49-896F-B1F11EBFF1D3}" type="presParOf" srcId="{C7A426AB-7092-43E0-B768-FF5A73E60AD2}" destId="{EF82B548-CE8C-4AE4-85FE-A78C568712D5}" srcOrd="2" destOrd="0" presId="urn:microsoft.com/office/officeart/2008/layout/LinedList"/>
    <dgm:cxn modelId="{BF20D6C7-B3AF-4244-8A79-AA8DE9CFBFAF}" type="presParOf" srcId="{C7A426AB-7092-43E0-B768-FF5A73E60AD2}" destId="{EB16D02E-90CB-47AA-AB65-CED7BA07FC70}" srcOrd="3" destOrd="0" presId="urn:microsoft.com/office/officeart/2008/layout/LinedList"/>
    <dgm:cxn modelId="{43C123F8-8218-4149-8F53-F6926150C514}" type="presParOf" srcId="{EB16D02E-90CB-47AA-AB65-CED7BA07FC70}" destId="{711FF6DC-936A-4BCD-9EE5-D8AA1FF88D49}" srcOrd="0" destOrd="0" presId="urn:microsoft.com/office/officeart/2008/layout/LinedList"/>
    <dgm:cxn modelId="{850AF655-84CD-4564-AAFB-A8246F3E4082}" type="presParOf" srcId="{EB16D02E-90CB-47AA-AB65-CED7BA07FC70}" destId="{B398C2C6-4DDD-435F-B7CF-16927AF34DAA}" srcOrd="1" destOrd="0" presId="urn:microsoft.com/office/officeart/2008/layout/LinedList"/>
    <dgm:cxn modelId="{5C3108A3-D7CE-42D6-839A-A6EA697B622E}" type="presParOf" srcId="{C7A426AB-7092-43E0-B768-FF5A73E60AD2}" destId="{FC4F3D1A-1F3C-4E31-80F1-7A4F609327DF}" srcOrd="4" destOrd="0" presId="urn:microsoft.com/office/officeart/2008/layout/LinedList"/>
    <dgm:cxn modelId="{EB6062F1-BD87-4B05-8890-33706F5AAC3A}" type="presParOf" srcId="{C7A426AB-7092-43E0-B768-FF5A73E60AD2}" destId="{EB09275F-91DC-47CD-BD89-180EDE9A1446}" srcOrd="5" destOrd="0" presId="urn:microsoft.com/office/officeart/2008/layout/LinedList"/>
    <dgm:cxn modelId="{F506DE03-80E2-4D01-9CD5-4E5145ACDCB6}" type="presParOf" srcId="{EB09275F-91DC-47CD-BD89-180EDE9A1446}" destId="{425BB86E-3909-4202-A751-25AABEFC61F1}" srcOrd="0" destOrd="0" presId="urn:microsoft.com/office/officeart/2008/layout/LinedList"/>
    <dgm:cxn modelId="{F78703D8-17C1-49ED-B48E-1DEBDCE5575B}" type="presParOf" srcId="{EB09275F-91DC-47CD-BD89-180EDE9A1446}" destId="{3433D79D-8D9B-4CF6-9288-5BAE126413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B99A1C-C2DE-4A66-AC5C-05A08B086F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61F7773-7260-427F-BC92-C14A03A5712A}">
      <dgm:prSet/>
      <dgm:spPr/>
      <dgm:t>
        <a:bodyPr/>
        <a:lstStyle/>
        <a:p>
          <a:r>
            <a:rPr lang="it-IT" b="1" dirty="0"/>
            <a:t>Input</a:t>
          </a:r>
          <a:r>
            <a:rPr lang="it-IT" dirty="0"/>
            <a:t> di solito dopo il blocco inizio, permette di leggere variabili o valori che ci servono nell’algoritmo</a:t>
          </a:r>
        </a:p>
      </dgm:t>
    </dgm:pt>
    <dgm:pt modelId="{7E0C1B1F-52E5-42D1-963B-99BEC47104F7}" type="parTrans" cxnId="{49CF8EAD-E2EB-44DD-A713-03E6CB8E23E0}">
      <dgm:prSet/>
      <dgm:spPr/>
      <dgm:t>
        <a:bodyPr/>
        <a:lstStyle/>
        <a:p>
          <a:endParaRPr lang="it-IT"/>
        </a:p>
      </dgm:t>
    </dgm:pt>
    <dgm:pt modelId="{6A98CE46-8A39-4B2D-AC7E-A5F88543AE89}" type="sibTrans" cxnId="{49CF8EAD-E2EB-44DD-A713-03E6CB8E23E0}">
      <dgm:prSet/>
      <dgm:spPr/>
      <dgm:t>
        <a:bodyPr/>
        <a:lstStyle/>
        <a:p>
          <a:endParaRPr lang="it-IT"/>
        </a:p>
      </dgm:t>
    </dgm:pt>
    <dgm:pt modelId="{5976001B-BF47-4A91-8E65-3310B36691EE}">
      <dgm:prSet/>
      <dgm:spPr/>
      <dgm:t>
        <a:bodyPr/>
        <a:lstStyle/>
        <a:p>
          <a:r>
            <a:rPr lang="it-IT" b="1" dirty="0"/>
            <a:t>Output</a:t>
          </a:r>
          <a:r>
            <a:rPr lang="it-IT" dirty="0"/>
            <a:t> di solito prima del blocco fine, permette di visualizzare variabili o valori che abbiamo trovato utilizzando l’algoritmo</a:t>
          </a:r>
        </a:p>
      </dgm:t>
    </dgm:pt>
    <dgm:pt modelId="{5E2EFB19-C337-4107-97E4-8A45947A9C46}" type="parTrans" cxnId="{3E7D7CFC-AFE3-4402-AB36-F587E0C37536}">
      <dgm:prSet/>
      <dgm:spPr/>
      <dgm:t>
        <a:bodyPr/>
        <a:lstStyle/>
        <a:p>
          <a:endParaRPr lang="it-IT"/>
        </a:p>
      </dgm:t>
    </dgm:pt>
    <dgm:pt modelId="{9B7DA08A-7CAE-481C-A11C-3D39F9F5BF73}" type="sibTrans" cxnId="{3E7D7CFC-AFE3-4402-AB36-F587E0C37536}">
      <dgm:prSet/>
      <dgm:spPr/>
      <dgm:t>
        <a:bodyPr/>
        <a:lstStyle/>
        <a:p>
          <a:endParaRPr lang="it-IT"/>
        </a:p>
      </dgm:t>
    </dgm:pt>
    <dgm:pt modelId="{7455083C-D4C7-47F8-BE66-41AFB11C3785}">
      <dgm:prSet/>
      <dgm:spPr/>
      <dgm:t>
        <a:bodyPr/>
        <a:lstStyle/>
        <a:p>
          <a:r>
            <a:rPr lang="it-IT"/>
            <a:t>Hanno solo una freccia entrante ed una uscente</a:t>
          </a:r>
        </a:p>
      </dgm:t>
    </dgm:pt>
    <dgm:pt modelId="{13859DEA-5F45-468F-BA43-83B0597B3A57}" type="parTrans" cxnId="{45BC5437-CFB9-4664-AB57-C15096EED024}">
      <dgm:prSet/>
      <dgm:spPr/>
      <dgm:t>
        <a:bodyPr/>
        <a:lstStyle/>
        <a:p>
          <a:endParaRPr lang="it-IT"/>
        </a:p>
      </dgm:t>
    </dgm:pt>
    <dgm:pt modelId="{5D34968D-510C-4BAA-9A35-A33A7A8D85A0}" type="sibTrans" cxnId="{45BC5437-CFB9-4664-AB57-C15096EED024}">
      <dgm:prSet/>
      <dgm:spPr/>
      <dgm:t>
        <a:bodyPr/>
        <a:lstStyle/>
        <a:p>
          <a:endParaRPr lang="it-IT"/>
        </a:p>
      </dgm:t>
    </dgm:pt>
    <dgm:pt modelId="{70218644-513B-4B2B-B55D-11416FFBA6F7}" type="pres">
      <dgm:prSet presAssocID="{B7B99A1C-C2DE-4A66-AC5C-05A08B086FFD}" presName="vert0" presStyleCnt="0">
        <dgm:presLayoutVars>
          <dgm:dir/>
          <dgm:animOne val="branch"/>
          <dgm:animLvl val="lvl"/>
        </dgm:presLayoutVars>
      </dgm:prSet>
      <dgm:spPr/>
    </dgm:pt>
    <dgm:pt modelId="{D236DE2A-A61A-4E7A-B13F-E30FD21EBD09}" type="pres">
      <dgm:prSet presAssocID="{D61F7773-7260-427F-BC92-C14A03A5712A}" presName="thickLine" presStyleLbl="alignNode1" presStyleIdx="0" presStyleCnt="3"/>
      <dgm:spPr/>
    </dgm:pt>
    <dgm:pt modelId="{7097B82E-0B7E-46CB-B671-52F7CBE2F89C}" type="pres">
      <dgm:prSet presAssocID="{D61F7773-7260-427F-BC92-C14A03A5712A}" presName="horz1" presStyleCnt="0"/>
      <dgm:spPr/>
    </dgm:pt>
    <dgm:pt modelId="{34116913-CA5F-4F45-B250-FC79B250FCD5}" type="pres">
      <dgm:prSet presAssocID="{D61F7773-7260-427F-BC92-C14A03A5712A}" presName="tx1" presStyleLbl="revTx" presStyleIdx="0" presStyleCnt="3"/>
      <dgm:spPr/>
    </dgm:pt>
    <dgm:pt modelId="{70E0D729-786E-4F29-88CB-05294BE5F85B}" type="pres">
      <dgm:prSet presAssocID="{D61F7773-7260-427F-BC92-C14A03A5712A}" presName="vert1" presStyleCnt="0"/>
      <dgm:spPr/>
    </dgm:pt>
    <dgm:pt modelId="{D5BDA147-B833-4B74-9FB8-8E382BB8A5ED}" type="pres">
      <dgm:prSet presAssocID="{5976001B-BF47-4A91-8E65-3310B36691EE}" presName="thickLine" presStyleLbl="alignNode1" presStyleIdx="1" presStyleCnt="3"/>
      <dgm:spPr/>
    </dgm:pt>
    <dgm:pt modelId="{7EAF7E6A-EFBE-42F4-B80A-116A45CBCFB2}" type="pres">
      <dgm:prSet presAssocID="{5976001B-BF47-4A91-8E65-3310B36691EE}" presName="horz1" presStyleCnt="0"/>
      <dgm:spPr/>
    </dgm:pt>
    <dgm:pt modelId="{35B0E132-0E89-4866-AE92-1D0D57B3F4E7}" type="pres">
      <dgm:prSet presAssocID="{5976001B-BF47-4A91-8E65-3310B36691EE}" presName="tx1" presStyleLbl="revTx" presStyleIdx="1" presStyleCnt="3"/>
      <dgm:spPr/>
    </dgm:pt>
    <dgm:pt modelId="{F10B6C77-3901-4A3E-87BA-E60B6AD883CA}" type="pres">
      <dgm:prSet presAssocID="{5976001B-BF47-4A91-8E65-3310B36691EE}" presName="vert1" presStyleCnt="0"/>
      <dgm:spPr/>
    </dgm:pt>
    <dgm:pt modelId="{950DC84E-6F68-4382-BE45-C85EFAB3074E}" type="pres">
      <dgm:prSet presAssocID="{7455083C-D4C7-47F8-BE66-41AFB11C3785}" presName="thickLine" presStyleLbl="alignNode1" presStyleIdx="2" presStyleCnt="3"/>
      <dgm:spPr/>
    </dgm:pt>
    <dgm:pt modelId="{CC34E5CB-E0D9-4A36-A683-0EA55F4F2CA6}" type="pres">
      <dgm:prSet presAssocID="{7455083C-D4C7-47F8-BE66-41AFB11C3785}" presName="horz1" presStyleCnt="0"/>
      <dgm:spPr/>
    </dgm:pt>
    <dgm:pt modelId="{777027BE-6FC0-4D7F-BBD6-D6F4BDF541D4}" type="pres">
      <dgm:prSet presAssocID="{7455083C-D4C7-47F8-BE66-41AFB11C3785}" presName="tx1" presStyleLbl="revTx" presStyleIdx="2" presStyleCnt="3"/>
      <dgm:spPr/>
    </dgm:pt>
    <dgm:pt modelId="{810B573D-57C6-4C4E-9CA1-BFF60CC0DF25}" type="pres">
      <dgm:prSet presAssocID="{7455083C-D4C7-47F8-BE66-41AFB11C3785}" presName="vert1" presStyleCnt="0"/>
      <dgm:spPr/>
    </dgm:pt>
  </dgm:ptLst>
  <dgm:cxnLst>
    <dgm:cxn modelId="{4ADACB14-5659-4CAB-A3BA-66146DF7C50D}" type="presOf" srcId="{B7B99A1C-C2DE-4A66-AC5C-05A08B086FFD}" destId="{70218644-513B-4B2B-B55D-11416FFBA6F7}" srcOrd="0" destOrd="0" presId="urn:microsoft.com/office/officeart/2008/layout/LinedList"/>
    <dgm:cxn modelId="{CA81C131-194D-4781-928F-9D5EADEACC78}" type="presOf" srcId="{7455083C-D4C7-47F8-BE66-41AFB11C3785}" destId="{777027BE-6FC0-4D7F-BBD6-D6F4BDF541D4}" srcOrd="0" destOrd="0" presId="urn:microsoft.com/office/officeart/2008/layout/LinedList"/>
    <dgm:cxn modelId="{45BC5437-CFB9-4664-AB57-C15096EED024}" srcId="{B7B99A1C-C2DE-4A66-AC5C-05A08B086FFD}" destId="{7455083C-D4C7-47F8-BE66-41AFB11C3785}" srcOrd="2" destOrd="0" parTransId="{13859DEA-5F45-468F-BA43-83B0597B3A57}" sibTransId="{5D34968D-510C-4BAA-9A35-A33A7A8D85A0}"/>
    <dgm:cxn modelId="{6E24EE5D-D7B9-4ADB-B802-F740593ECA22}" type="presOf" srcId="{5976001B-BF47-4A91-8E65-3310B36691EE}" destId="{35B0E132-0E89-4866-AE92-1D0D57B3F4E7}" srcOrd="0" destOrd="0" presId="urn:microsoft.com/office/officeart/2008/layout/LinedList"/>
    <dgm:cxn modelId="{49CF8EAD-E2EB-44DD-A713-03E6CB8E23E0}" srcId="{B7B99A1C-C2DE-4A66-AC5C-05A08B086FFD}" destId="{D61F7773-7260-427F-BC92-C14A03A5712A}" srcOrd="0" destOrd="0" parTransId="{7E0C1B1F-52E5-42D1-963B-99BEC47104F7}" sibTransId="{6A98CE46-8A39-4B2D-AC7E-A5F88543AE89}"/>
    <dgm:cxn modelId="{EA21D6D4-A82E-4435-9DB8-887047C31AA1}" type="presOf" srcId="{D61F7773-7260-427F-BC92-C14A03A5712A}" destId="{34116913-CA5F-4F45-B250-FC79B250FCD5}" srcOrd="0" destOrd="0" presId="urn:microsoft.com/office/officeart/2008/layout/LinedList"/>
    <dgm:cxn modelId="{3E7D7CFC-AFE3-4402-AB36-F587E0C37536}" srcId="{B7B99A1C-C2DE-4A66-AC5C-05A08B086FFD}" destId="{5976001B-BF47-4A91-8E65-3310B36691EE}" srcOrd="1" destOrd="0" parTransId="{5E2EFB19-C337-4107-97E4-8A45947A9C46}" sibTransId="{9B7DA08A-7CAE-481C-A11C-3D39F9F5BF73}"/>
    <dgm:cxn modelId="{A964781E-2800-478B-A37E-AEDE7A9342A0}" type="presParOf" srcId="{70218644-513B-4B2B-B55D-11416FFBA6F7}" destId="{D236DE2A-A61A-4E7A-B13F-E30FD21EBD09}" srcOrd="0" destOrd="0" presId="urn:microsoft.com/office/officeart/2008/layout/LinedList"/>
    <dgm:cxn modelId="{B60280A4-1905-4F58-97A8-7ADB4E5A4ABD}" type="presParOf" srcId="{70218644-513B-4B2B-B55D-11416FFBA6F7}" destId="{7097B82E-0B7E-46CB-B671-52F7CBE2F89C}" srcOrd="1" destOrd="0" presId="urn:microsoft.com/office/officeart/2008/layout/LinedList"/>
    <dgm:cxn modelId="{B1C4991F-278E-46B1-BA1E-565020C2A442}" type="presParOf" srcId="{7097B82E-0B7E-46CB-B671-52F7CBE2F89C}" destId="{34116913-CA5F-4F45-B250-FC79B250FCD5}" srcOrd="0" destOrd="0" presId="urn:microsoft.com/office/officeart/2008/layout/LinedList"/>
    <dgm:cxn modelId="{1458D897-9D3F-4C20-BD03-012D82F2D92D}" type="presParOf" srcId="{7097B82E-0B7E-46CB-B671-52F7CBE2F89C}" destId="{70E0D729-786E-4F29-88CB-05294BE5F85B}" srcOrd="1" destOrd="0" presId="urn:microsoft.com/office/officeart/2008/layout/LinedList"/>
    <dgm:cxn modelId="{AD00C396-6298-4D30-A68D-2FC9207F3E92}" type="presParOf" srcId="{70218644-513B-4B2B-B55D-11416FFBA6F7}" destId="{D5BDA147-B833-4B74-9FB8-8E382BB8A5ED}" srcOrd="2" destOrd="0" presId="urn:microsoft.com/office/officeart/2008/layout/LinedList"/>
    <dgm:cxn modelId="{B66BB076-4279-4125-AAE1-D4AFBA03A054}" type="presParOf" srcId="{70218644-513B-4B2B-B55D-11416FFBA6F7}" destId="{7EAF7E6A-EFBE-42F4-B80A-116A45CBCFB2}" srcOrd="3" destOrd="0" presId="urn:microsoft.com/office/officeart/2008/layout/LinedList"/>
    <dgm:cxn modelId="{A121C749-A0BB-451E-A001-C50FDC921489}" type="presParOf" srcId="{7EAF7E6A-EFBE-42F4-B80A-116A45CBCFB2}" destId="{35B0E132-0E89-4866-AE92-1D0D57B3F4E7}" srcOrd="0" destOrd="0" presId="urn:microsoft.com/office/officeart/2008/layout/LinedList"/>
    <dgm:cxn modelId="{90063C54-4087-4E7C-817E-7BAB3571E3C0}" type="presParOf" srcId="{7EAF7E6A-EFBE-42F4-B80A-116A45CBCFB2}" destId="{F10B6C77-3901-4A3E-87BA-E60B6AD883CA}" srcOrd="1" destOrd="0" presId="urn:microsoft.com/office/officeart/2008/layout/LinedList"/>
    <dgm:cxn modelId="{8D603A0F-B1BA-43EC-B74A-8B72AAAF2DD6}" type="presParOf" srcId="{70218644-513B-4B2B-B55D-11416FFBA6F7}" destId="{950DC84E-6F68-4382-BE45-C85EFAB3074E}" srcOrd="4" destOrd="0" presId="urn:microsoft.com/office/officeart/2008/layout/LinedList"/>
    <dgm:cxn modelId="{0EDEFDFA-E36A-4A68-A15B-874501D84A90}" type="presParOf" srcId="{70218644-513B-4B2B-B55D-11416FFBA6F7}" destId="{CC34E5CB-E0D9-4A36-A683-0EA55F4F2CA6}" srcOrd="5" destOrd="0" presId="urn:microsoft.com/office/officeart/2008/layout/LinedList"/>
    <dgm:cxn modelId="{55DA1339-FDF9-468E-8400-A08EEE534CAE}" type="presParOf" srcId="{CC34E5CB-E0D9-4A36-A683-0EA55F4F2CA6}" destId="{777027BE-6FC0-4D7F-BBD6-D6F4BDF541D4}" srcOrd="0" destOrd="0" presId="urn:microsoft.com/office/officeart/2008/layout/LinedList"/>
    <dgm:cxn modelId="{75D29395-3D47-4C26-8E78-4CB01F010069}" type="presParOf" srcId="{CC34E5CB-E0D9-4A36-A683-0EA55F4F2CA6}" destId="{810B573D-57C6-4C4E-9CA1-BFF60CC0DF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97D9E1-434F-4B5E-8F54-14F425ABC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008AF22-50C4-4D29-97D4-CD26B1B0A252}">
      <dgm:prSet/>
      <dgm:spPr/>
      <dgm:t>
        <a:bodyPr/>
        <a:lstStyle/>
        <a:p>
          <a:r>
            <a:rPr lang="it-IT" dirty="0"/>
            <a:t>Rappresenta </a:t>
          </a:r>
          <a:r>
            <a:rPr lang="it-IT" b="1" dirty="0"/>
            <a:t>un’operazione generica</a:t>
          </a:r>
          <a:r>
            <a:rPr lang="it-IT" dirty="0"/>
            <a:t>, tipo calcolo, prendi, …</a:t>
          </a:r>
        </a:p>
      </dgm:t>
    </dgm:pt>
    <dgm:pt modelId="{F4546E1C-B608-450B-9815-B45C798054BE}" type="parTrans" cxnId="{F57F8651-280C-439D-93A0-ADB72807A8F1}">
      <dgm:prSet/>
      <dgm:spPr/>
      <dgm:t>
        <a:bodyPr/>
        <a:lstStyle/>
        <a:p>
          <a:endParaRPr lang="it-IT"/>
        </a:p>
      </dgm:t>
    </dgm:pt>
    <dgm:pt modelId="{6CCD244D-2853-4278-BF03-D13BB1F84416}" type="sibTrans" cxnId="{F57F8651-280C-439D-93A0-ADB72807A8F1}">
      <dgm:prSet/>
      <dgm:spPr/>
      <dgm:t>
        <a:bodyPr/>
        <a:lstStyle/>
        <a:p>
          <a:endParaRPr lang="it-IT"/>
        </a:p>
      </dgm:t>
    </dgm:pt>
    <dgm:pt modelId="{A277C0E3-5CE2-48FC-B323-40E3E9C962A7}">
      <dgm:prSet/>
      <dgm:spPr/>
      <dgm:t>
        <a:bodyPr/>
        <a:lstStyle/>
        <a:p>
          <a:r>
            <a:rPr lang="it-IT"/>
            <a:t>Ha una sola freccia entrante ed una uscente</a:t>
          </a:r>
        </a:p>
      </dgm:t>
    </dgm:pt>
    <dgm:pt modelId="{A85BC190-76CC-4F84-8BD2-C59AFBD4665F}" type="parTrans" cxnId="{4BD71192-DC91-40E1-90B5-4529617AA6AE}">
      <dgm:prSet/>
      <dgm:spPr/>
      <dgm:t>
        <a:bodyPr/>
        <a:lstStyle/>
        <a:p>
          <a:endParaRPr lang="it-IT"/>
        </a:p>
      </dgm:t>
    </dgm:pt>
    <dgm:pt modelId="{EB7E8A70-277E-40A6-B351-B38E84E40136}" type="sibTrans" cxnId="{4BD71192-DC91-40E1-90B5-4529617AA6AE}">
      <dgm:prSet/>
      <dgm:spPr/>
      <dgm:t>
        <a:bodyPr/>
        <a:lstStyle/>
        <a:p>
          <a:endParaRPr lang="it-IT"/>
        </a:p>
      </dgm:t>
    </dgm:pt>
    <dgm:pt modelId="{764A861A-A66A-4A9B-89CB-95D52253F306}" type="pres">
      <dgm:prSet presAssocID="{5B97D9E1-434F-4B5E-8F54-14F425ABC624}" presName="vert0" presStyleCnt="0">
        <dgm:presLayoutVars>
          <dgm:dir/>
          <dgm:animOne val="branch"/>
          <dgm:animLvl val="lvl"/>
        </dgm:presLayoutVars>
      </dgm:prSet>
      <dgm:spPr/>
    </dgm:pt>
    <dgm:pt modelId="{0FD68B22-80F4-4587-9056-22003AD5E73A}" type="pres">
      <dgm:prSet presAssocID="{B008AF22-50C4-4D29-97D4-CD26B1B0A252}" presName="thickLine" presStyleLbl="alignNode1" presStyleIdx="0" presStyleCnt="2"/>
      <dgm:spPr/>
    </dgm:pt>
    <dgm:pt modelId="{9301225C-45A6-44DF-9188-626842A7CE6E}" type="pres">
      <dgm:prSet presAssocID="{B008AF22-50C4-4D29-97D4-CD26B1B0A252}" presName="horz1" presStyleCnt="0"/>
      <dgm:spPr/>
    </dgm:pt>
    <dgm:pt modelId="{88A91128-9208-40C5-B2D9-84FA7AD97ADF}" type="pres">
      <dgm:prSet presAssocID="{B008AF22-50C4-4D29-97D4-CD26B1B0A252}" presName="tx1" presStyleLbl="revTx" presStyleIdx="0" presStyleCnt="2"/>
      <dgm:spPr/>
    </dgm:pt>
    <dgm:pt modelId="{BA8DC85A-0967-4F46-8431-4642FEFD1907}" type="pres">
      <dgm:prSet presAssocID="{B008AF22-50C4-4D29-97D4-CD26B1B0A252}" presName="vert1" presStyleCnt="0"/>
      <dgm:spPr/>
    </dgm:pt>
    <dgm:pt modelId="{56042402-D137-4C99-B1B8-EE44A07AB35A}" type="pres">
      <dgm:prSet presAssocID="{A277C0E3-5CE2-48FC-B323-40E3E9C962A7}" presName="thickLine" presStyleLbl="alignNode1" presStyleIdx="1" presStyleCnt="2"/>
      <dgm:spPr/>
    </dgm:pt>
    <dgm:pt modelId="{F6A1BCE6-3A39-4398-A931-31F352B4FEB3}" type="pres">
      <dgm:prSet presAssocID="{A277C0E3-5CE2-48FC-B323-40E3E9C962A7}" presName="horz1" presStyleCnt="0"/>
      <dgm:spPr/>
    </dgm:pt>
    <dgm:pt modelId="{DAC45307-847A-4D1D-80E6-D74A907B1BFC}" type="pres">
      <dgm:prSet presAssocID="{A277C0E3-5CE2-48FC-B323-40E3E9C962A7}" presName="tx1" presStyleLbl="revTx" presStyleIdx="1" presStyleCnt="2"/>
      <dgm:spPr/>
    </dgm:pt>
    <dgm:pt modelId="{85F5846B-AB1F-4CF2-A0E0-5CE70FF81AE0}" type="pres">
      <dgm:prSet presAssocID="{A277C0E3-5CE2-48FC-B323-40E3E9C962A7}" presName="vert1" presStyleCnt="0"/>
      <dgm:spPr/>
    </dgm:pt>
  </dgm:ptLst>
  <dgm:cxnLst>
    <dgm:cxn modelId="{BCC3DE49-BBEC-47D3-B33E-66B60A936F03}" type="presOf" srcId="{5B97D9E1-434F-4B5E-8F54-14F425ABC624}" destId="{764A861A-A66A-4A9B-89CB-95D52253F306}" srcOrd="0" destOrd="0" presId="urn:microsoft.com/office/officeart/2008/layout/LinedList"/>
    <dgm:cxn modelId="{F57F8651-280C-439D-93A0-ADB72807A8F1}" srcId="{5B97D9E1-434F-4B5E-8F54-14F425ABC624}" destId="{B008AF22-50C4-4D29-97D4-CD26B1B0A252}" srcOrd="0" destOrd="0" parTransId="{F4546E1C-B608-450B-9815-B45C798054BE}" sibTransId="{6CCD244D-2853-4278-BF03-D13BB1F84416}"/>
    <dgm:cxn modelId="{4BD71192-DC91-40E1-90B5-4529617AA6AE}" srcId="{5B97D9E1-434F-4B5E-8F54-14F425ABC624}" destId="{A277C0E3-5CE2-48FC-B323-40E3E9C962A7}" srcOrd="1" destOrd="0" parTransId="{A85BC190-76CC-4F84-8BD2-C59AFBD4665F}" sibTransId="{EB7E8A70-277E-40A6-B351-B38E84E40136}"/>
    <dgm:cxn modelId="{97E9A3AA-4DF8-46DD-BE7F-16ACBE024F27}" type="presOf" srcId="{A277C0E3-5CE2-48FC-B323-40E3E9C962A7}" destId="{DAC45307-847A-4D1D-80E6-D74A907B1BFC}" srcOrd="0" destOrd="0" presId="urn:microsoft.com/office/officeart/2008/layout/LinedList"/>
    <dgm:cxn modelId="{EC910FAF-1676-4B73-9153-78BEBDB63B75}" type="presOf" srcId="{B008AF22-50C4-4D29-97D4-CD26B1B0A252}" destId="{88A91128-9208-40C5-B2D9-84FA7AD97ADF}" srcOrd="0" destOrd="0" presId="urn:microsoft.com/office/officeart/2008/layout/LinedList"/>
    <dgm:cxn modelId="{64188550-AF18-4D32-BEF6-20C497E069D8}" type="presParOf" srcId="{764A861A-A66A-4A9B-89CB-95D52253F306}" destId="{0FD68B22-80F4-4587-9056-22003AD5E73A}" srcOrd="0" destOrd="0" presId="urn:microsoft.com/office/officeart/2008/layout/LinedList"/>
    <dgm:cxn modelId="{98093A56-CDFC-478F-8FF5-04FE9C2FF17B}" type="presParOf" srcId="{764A861A-A66A-4A9B-89CB-95D52253F306}" destId="{9301225C-45A6-44DF-9188-626842A7CE6E}" srcOrd="1" destOrd="0" presId="urn:microsoft.com/office/officeart/2008/layout/LinedList"/>
    <dgm:cxn modelId="{31543C9C-13D1-472F-9E5C-D83BA3B18580}" type="presParOf" srcId="{9301225C-45A6-44DF-9188-626842A7CE6E}" destId="{88A91128-9208-40C5-B2D9-84FA7AD97ADF}" srcOrd="0" destOrd="0" presId="urn:microsoft.com/office/officeart/2008/layout/LinedList"/>
    <dgm:cxn modelId="{009FAAAC-E2AB-43E4-AFBD-8A5C8CF24425}" type="presParOf" srcId="{9301225C-45A6-44DF-9188-626842A7CE6E}" destId="{BA8DC85A-0967-4F46-8431-4642FEFD1907}" srcOrd="1" destOrd="0" presId="urn:microsoft.com/office/officeart/2008/layout/LinedList"/>
    <dgm:cxn modelId="{91471145-FBEA-479B-B6F1-34D3BCD9353F}" type="presParOf" srcId="{764A861A-A66A-4A9B-89CB-95D52253F306}" destId="{56042402-D137-4C99-B1B8-EE44A07AB35A}" srcOrd="2" destOrd="0" presId="urn:microsoft.com/office/officeart/2008/layout/LinedList"/>
    <dgm:cxn modelId="{7A0C69FE-EEF8-466C-A198-59A611E0EC74}" type="presParOf" srcId="{764A861A-A66A-4A9B-89CB-95D52253F306}" destId="{F6A1BCE6-3A39-4398-A931-31F352B4FEB3}" srcOrd="3" destOrd="0" presId="urn:microsoft.com/office/officeart/2008/layout/LinedList"/>
    <dgm:cxn modelId="{D798DEDE-3831-4935-867F-86EF5C08C685}" type="presParOf" srcId="{F6A1BCE6-3A39-4398-A931-31F352B4FEB3}" destId="{DAC45307-847A-4D1D-80E6-D74A907B1BFC}" srcOrd="0" destOrd="0" presId="urn:microsoft.com/office/officeart/2008/layout/LinedList"/>
    <dgm:cxn modelId="{C3B6441D-0B30-46C7-A6C8-61A8D4829A93}" type="presParOf" srcId="{F6A1BCE6-3A39-4398-A931-31F352B4FEB3}" destId="{85F5846B-AB1F-4CF2-A0E0-5CE70FF81A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57436B-4EF8-4E3E-A399-7B645348A3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54E95D4-BAAA-4CC5-8245-F879F26785A2}">
      <dgm:prSet/>
      <dgm:spPr/>
      <dgm:t>
        <a:bodyPr/>
        <a:lstStyle/>
        <a:p>
          <a:r>
            <a:rPr lang="it-IT"/>
            <a:t>Permette di fare una scelta tra due opzioni per una determinata condizione</a:t>
          </a:r>
        </a:p>
      </dgm:t>
    </dgm:pt>
    <dgm:pt modelId="{DDD64C40-A0F0-4A44-B9CC-F087A6E73ABB}" type="parTrans" cxnId="{7AF8C238-9941-4BA4-86C9-5680F0DB2801}">
      <dgm:prSet/>
      <dgm:spPr/>
      <dgm:t>
        <a:bodyPr/>
        <a:lstStyle/>
        <a:p>
          <a:endParaRPr lang="it-IT"/>
        </a:p>
      </dgm:t>
    </dgm:pt>
    <dgm:pt modelId="{20FE1045-3EC8-413F-A577-83E4FBE0AEA6}" type="sibTrans" cxnId="{7AF8C238-9941-4BA4-86C9-5680F0DB2801}">
      <dgm:prSet/>
      <dgm:spPr/>
      <dgm:t>
        <a:bodyPr/>
        <a:lstStyle/>
        <a:p>
          <a:endParaRPr lang="it-IT"/>
        </a:p>
      </dgm:t>
    </dgm:pt>
    <dgm:pt modelId="{8BA0B2A8-FE99-4FEB-812C-14E629EE051B}">
      <dgm:prSet/>
      <dgm:spPr/>
      <dgm:t>
        <a:bodyPr/>
        <a:lstStyle/>
        <a:p>
          <a:r>
            <a:rPr lang="it-IT"/>
            <a:t>Ha una freccia di entrata e due di uscita, corrispondenti alle due opzioni</a:t>
          </a:r>
        </a:p>
      </dgm:t>
    </dgm:pt>
    <dgm:pt modelId="{91E3C79C-5F6D-4A50-ABCE-35CB068FE1C8}" type="parTrans" cxnId="{812FE0BD-4CC0-480D-B708-09D2C564C3D1}">
      <dgm:prSet/>
      <dgm:spPr/>
      <dgm:t>
        <a:bodyPr/>
        <a:lstStyle/>
        <a:p>
          <a:endParaRPr lang="it-IT"/>
        </a:p>
      </dgm:t>
    </dgm:pt>
    <dgm:pt modelId="{D49E6F7C-A1EF-4147-B59A-AF58AE43268C}" type="sibTrans" cxnId="{812FE0BD-4CC0-480D-B708-09D2C564C3D1}">
      <dgm:prSet/>
      <dgm:spPr/>
      <dgm:t>
        <a:bodyPr/>
        <a:lstStyle/>
        <a:p>
          <a:endParaRPr lang="it-IT"/>
        </a:p>
      </dgm:t>
    </dgm:pt>
    <dgm:pt modelId="{0A9A6314-C26D-4697-B3B5-2CFB867ED351}" type="pres">
      <dgm:prSet presAssocID="{ED57436B-4EF8-4E3E-A399-7B645348A3F9}" presName="vert0" presStyleCnt="0">
        <dgm:presLayoutVars>
          <dgm:dir/>
          <dgm:animOne val="branch"/>
          <dgm:animLvl val="lvl"/>
        </dgm:presLayoutVars>
      </dgm:prSet>
      <dgm:spPr/>
    </dgm:pt>
    <dgm:pt modelId="{852502AE-A5C6-45C2-B421-C21965EBD6EA}" type="pres">
      <dgm:prSet presAssocID="{D54E95D4-BAAA-4CC5-8245-F879F26785A2}" presName="thickLine" presStyleLbl="alignNode1" presStyleIdx="0" presStyleCnt="2"/>
      <dgm:spPr/>
    </dgm:pt>
    <dgm:pt modelId="{79991844-1AD4-45EF-81B8-B0F19257CDF0}" type="pres">
      <dgm:prSet presAssocID="{D54E95D4-BAAA-4CC5-8245-F879F26785A2}" presName="horz1" presStyleCnt="0"/>
      <dgm:spPr/>
    </dgm:pt>
    <dgm:pt modelId="{0C92DB10-3975-42A3-B5A5-377D5D6CDD68}" type="pres">
      <dgm:prSet presAssocID="{D54E95D4-BAAA-4CC5-8245-F879F26785A2}" presName="tx1" presStyleLbl="revTx" presStyleIdx="0" presStyleCnt="2"/>
      <dgm:spPr/>
    </dgm:pt>
    <dgm:pt modelId="{3300DC92-6780-444F-AE53-F9FBE3538CA0}" type="pres">
      <dgm:prSet presAssocID="{D54E95D4-BAAA-4CC5-8245-F879F26785A2}" presName="vert1" presStyleCnt="0"/>
      <dgm:spPr/>
    </dgm:pt>
    <dgm:pt modelId="{4FDE2ECD-EC11-4D60-A98F-40A6B5412457}" type="pres">
      <dgm:prSet presAssocID="{8BA0B2A8-FE99-4FEB-812C-14E629EE051B}" presName="thickLine" presStyleLbl="alignNode1" presStyleIdx="1" presStyleCnt="2"/>
      <dgm:spPr/>
    </dgm:pt>
    <dgm:pt modelId="{363109AD-7DBD-4821-9FBE-1218858C82FC}" type="pres">
      <dgm:prSet presAssocID="{8BA0B2A8-FE99-4FEB-812C-14E629EE051B}" presName="horz1" presStyleCnt="0"/>
      <dgm:spPr/>
    </dgm:pt>
    <dgm:pt modelId="{EB7CC401-8682-4B7C-970D-7CF79CCCA6FB}" type="pres">
      <dgm:prSet presAssocID="{8BA0B2A8-FE99-4FEB-812C-14E629EE051B}" presName="tx1" presStyleLbl="revTx" presStyleIdx="1" presStyleCnt="2"/>
      <dgm:spPr/>
    </dgm:pt>
    <dgm:pt modelId="{8821B4A4-CBEE-49B0-9C68-C6BF9BBE1E30}" type="pres">
      <dgm:prSet presAssocID="{8BA0B2A8-FE99-4FEB-812C-14E629EE051B}" presName="vert1" presStyleCnt="0"/>
      <dgm:spPr/>
    </dgm:pt>
  </dgm:ptLst>
  <dgm:cxnLst>
    <dgm:cxn modelId="{7AF8C238-9941-4BA4-86C9-5680F0DB2801}" srcId="{ED57436B-4EF8-4E3E-A399-7B645348A3F9}" destId="{D54E95D4-BAAA-4CC5-8245-F879F26785A2}" srcOrd="0" destOrd="0" parTransId="{DDD64C40-A0F0-4A44-B9CC-F087A6E73ABB}" sibTransId="{20FE1045-3EC8-413F-A577-83E4FBE0AEA6}"/>
    <dgm:cxn modelId="{D6C85C3D-8EC7-47B1-9531-99276E6A9783}" type="presOf" srcId="{ED57436B-4EF8-4E3E-A399-7B645348A3F9}" destId="{0A9A6314-C26D-4697-B3B5-2CFB867ED351}" srcOrd="0" destOrd="0" presId="urn:microsoft.com/office/officeart/2008/layout/LinedList"/>
    <dgm:cxn modelId="{879E2180-4483-4926-B444-C2E02E0738A2}" type="presOf" srcId="{8BA0B2A8-FE99-4FEB-812C-14E629EE051B}" destId="{EB7CC401-8682-4B7C-970D-7CF79CCCA6FB}" srcOrd="0" destOrd="0" presId="urn:microsoft.com/office/officeart/2008/layout/LinedList"/>
    <dgm:cxn modelId="{F87EDE87-7966-498A-9FB7-3395CF529F6F}" type="presOf" srcId="{D54E95D4-BAAA-4CC5-8245-F879F26785A2}" destId="{0C92DB10-3975-42A3-B5A5-377D5D6CDD68}" srcOrd="0" destOrd="0" presId="urn:microsoft.com/office/officeart/2008/layout/LinedList"/>
    <dgm:cxn modelId="{812FE0BD-4CC0-480D-B708-09D2C564C3D1}" srcId="{ED57436B-4EF8-4E3E-A399-7B645348A3F9}" destId="{8BA0B2A8-FE99-4FEB-812C-14E629EE051B}" srcOrd="1" destOrd="0" parTransId="{91E3C79C-5F6D-4A50-ABCE-35CB068FE1C8}" sibTransId="{D49E6F7C-A1EF-4147-B59A-AF58AE43268C}"/>
    <dgm:cxn modelId="{C5A83DB8-7287-434C-A04C-B63C1EA9DC01}" type="presParOf" srcId="{0A9A6314-C26D-4697-B3B5-2CFB867ED351}" destId="{852502AE-A5C6-45C2-B421-C21965EBD6EA}" srcOrd="0" destOrd="0" presId="urn:microsoft.com/office/officeart/2008/layout/LinedList"/>
    <dgm:cxn modelId="{FB01BE2C-EF84-4FE2-A0B0-B7F5427B31D9}" type="presParOf" srcId="{0A9A6314-C26D-4697-B3B5-2CFB867ED351}" destId="{79991844-1AD4-45EF-81B8-B0F19257CDF0}" srcOrd="1" destOrd="0" presId="urn:microsoft.com/office/officeart/2008/layout/LinedList"/>
    <dgm:cxn modelId="{132B5C2B-73E6-46A1-93CE-E0BC2444AE6E}" type="presParOf" srcId="{79991844-1AD4-45EF-81B8-B0F19257CDF0}" destId="{0C92DB10-3975-42A3-B5A5-377D5D6CDD68}" srcOrd="0" destOrd="0" presId="urn:microsoft.com/office/officeart/2008/layout/LinedList"/>
    <dgm:cxn modelId="{B35B6F37-B57F-49C6-9C53-28A18F9613D4}" type="presParOf" srcId="{79991844-1AD4-45EF-81B8-B0F19257CDF0}" destId="{3300DC92-6780-444F-AE53-F9FBE3538CA0}" srcOrd="1" destOrd="0" presId="urn:microsoft.com/office/officeart/2008/layout/LinedList"/>
    <dgm:cxn modelId="{C9A3E5EF-519C-4356-87E6-E18DF0BFB7E1}" type="presParOf" srcId="{0A9A6314-C26D-4697-B3B5-2CFB867ED351}" destId="{4FDE2ECD-EC11-4D60-A98F-40A6B5412457}" srcOrd="2" destOrd="0" presId="urn:microsoft.com/office/officeart/2008/layout/LinedList"/>
    <dgm:cxn modelId="{DE82AF70-367B-44CE-994E-27EE04398832}" type="presParOf" srcId="{0A9A6314-C26D-4697-B3B5-2CFB867ED351}" destId="{363109AD-7DBD-4821-9FBE-1218858C82FC}" srcOrd="3" destOrd="0" presId="urn:microsoft.com/office/officeart/2008/layout/LinedList"/>
    <dgm:cxn modelId="{E4F7CE89-961D-4101-9B01-8415AF497166}" type="presParOf" srcId="{363109AD-7DBD-4821-9FBE-1218858C82FC}" destId="{EB7CC401-8682-4B7C-970D-7CF79CCCA6FB}" srcOrd="0" destOrd="0" presId="urn:microsoft.com/office/officeart/2008/layout/LinedList"/>
    <dgm:cxn modelId="{B69F8EB9-76BC-42C7-B5DC-A22EC60CFFB5}" type="presParOf" srcId="{363109AD-7DBD-4821-9FBE-1218858C82FC}" destId="{8821B4A4-CBEE-49B0-9C68-C6BF9BBE1E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8CB7BB-16D1-46DC-9B9C-66F693BCDE7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59E1987-6950-4A96-AB5A-454600CF2D83}">
      <dgm:prSet/>
      <dgm:spPr/>
      <dgm:t>
        <a:bodyPr/>
        <a:lstStyle/>
        <a:p>
          <a:r>
            <a:rPr lang="it-IT"/>
            <a:t>Si parte dal blocco iniziale</a:t>
          </a:r>
        </a:p>
      </dgm:t>
    </dgm:pt>
    <dgm:pt modelId="{A4666A37-4865-4344-ADF1-3A315F874DC5}" type="parTrans" cxnId="{0B268CD7-D1C6-4702-B765-724760623B4D}">
      <dgm:prSet/>
      <dgm:spPr/>
      <dgm:t>
        <a:bodyPr/>
        <a:lstStyle/>
        <a:p>
          <a:endParaRPr lang="it-IT"/>
        </a:p>
      </dgm:t>
    </dgm:pt>
    <dgm:pt modelId="{7137E546-C6A7-45FE-9CD9-E9C0F11FE142}" type="sibTrans" cxnId="{0B268CD7-D1C6-4702-B765-724760623B4D}">
      <dgm:prSet/>
      <dgm:spPr/>
      <dgm:t>
        <a:bodyPr/>
        <a:lstStyle/>
        <a:p>
          <a:endParaRPr lang="it-IT"/>
        </a:p>
      </dgm:t>
    </dgm:pt>
    <dgm:pt modelId="{F793BB4F-243F-458E-BEDD-92BFA366CDA3}">
      <dgm:prSet/>
      <dgm:spPr/>
      <dgm:t>
        <a:bodyPr/>
        <a:lstStyle/>
        <a:p>
          <a:r>
            <a:rPr lang="it-IT"/>
            <a:t>Si segue la freccia in uscita</a:t>
          </a:r>
        </a:p>
      </dgm:t>
    </dgm:pt>
    <dgm:pt modelId="{CB162B39-9268-45A1-B1D5-E856063686C8}" type="parTrans" cxnId="{1FE34A97-8881-4436-9700-8067436036F8}">
      <dgm:prSet/>
      <dgm:spPr/>
      <dgm:t>
        <a:bodyPr/>
        <a:lstStyle/>
        <a:p>
          <a:endParaRPr lang="it-IT"/>
        </a:p>
      </dgm:t>
    </dgm:pt>
    <dgm:pt modelId="{9F33E429-C9C3-4FD1-9B9A-18EB002C26B3}" type="sibTrans" cxnId="{1FE34A97-8881-4436-9700-8067436036F8}">
      <dgm:prSet/>
      <dgm:spPr/>
      <dgm:t>
        <a:bodyPr/>
        <a:lstStyle/>
        <a:p>
          <a:endParaRPr lang="it-IT"/>
        </a:p>
      </dgm:t>
    </dgm:pt>
    <dgm:pt modelId="{0560BCEA-F070-41CA-AE34-AC7F213BC00B}">
      <dgm:prSet/>
      <dgm:spPr/>
      <dgm:t>
        <a:bodyPr/>
        <a:lstStyle/>
        <a:p>
          <a:r>
            <a:rPr lang="it-IT"/>
            <a:t>Si giunge al blocco successivo e si effettua l'operazione scritta nel blocco</a:t>
          </a:r>
        </a:p>
      </dgm:t>
    </dgm:pt>
    <dgm:pt modelId="{A9719492-AAC4-47A0-B568-C3C8157E205F}" type="parTrans" cxnId="{01CFA9EC-C194-4684-9A84-F629DBE25BF4}">
      <dgm:prSet/>
      <dgm:spPr/>
      <dgm:t>
        <a:bodyPr/>
        <a:lstStyle/>
        <a:p>
          <a:endParaRPr lang="it-IT"/>
        </a:p>
      </dgm:t>
    </dgm:pt>
    <dgm:pt modelId="{80934C9E-1175-4D25-93FB-5B97CE01E620}" type="sibTrans" cxnId="{01CFA9EC-C194-4684-9A84-F629DBE25BF4}">
      <dgm:prSet/>
      <dgm:spPr/>
      <dgm:t>
        <a:bodyPr/>
        <a:lstStyle/>
        <a:p>
          <a:endParaRPr lang="it-IT"/>
        </a:p>
      </dgm:t>
    </dgm:pt>
    <dgm:pt modelId="{A3F5B7EC-7D55-4D80-A266-0D63CB9E5B5B}">
      <dgm:prSet/>
      <dgm:spPr/>
      <dgm:t>
        <a:bodyPr/>
        <a:lstStyle/>
        <a:p>
          <a:r>
            <a:rPr lang="it-IT"/>
            <a:t>Si procede iterando i passi 2 e 3 fino a giungere al blocco finale</a:t>
          </a:r>
        </a:p>
      </dgm:t>
    </dgm:pt>
    <dgm:pt modelId="{F48266DD-A928-46EA-AAB5-91D094ECF4C3}" type="parTrans" cxnId="{C50886DA-CCDA-4D43-8BCB-AA42165DE510}">
      <dgm:prSet/>
      <dgm:spPr/>
      <dgm:t>
        <a:bodyPr/>
        <a:lstStyle/>
        <a:p>
          <a:endParaRPr lang="it-IT"/>
        </a:p>
      </dgm:t>
    </dgm:pt>
    <dgm:pt modelId="{9BAA3C4D-EB57-4097-8BF2-BE852E434956}" type="sibTrans" cxnId="{C50886DA-CCDA-4D43-8BCB-AA42165DE510}">
      <dgm:prSet/>
      <dgm:spPr/>
      <dgm:t>
        <a:bodyPr/>
        <a:lstStyle/>
        <a:p>
          <a:endParaRPr lang="it-IT"/>
        </a:p>
      </dgm:t>
    </dgm:pt>
    <dgm:pt modelId="{C969247B-9010-42F0-B1D1-95A134099633}" type="pres">
      <dgm:prSet presAssocID="{958CB7BB-16D1-46DC-9B9C-66F693BCDE7E}" presName="diagram" presStyleCnt="0">
        <dgm:presLayoutVars>
          <dgm:dir/>
          <dgm:resizeHandles val="exact"/>
        </dgm:presLayoutVars>
      </dgm:prSet>
      <dgm:spPr/>
    </dgm:pt>
    <dgm:pt modelId="{F346133A-89B9-498A-A862-754740569EBE}" type="pres">
      <dgm:prSet presAssocID="{E59E1987-6950-4A96-AB5A-454600CF2D83}" presName="node" presStyleLbl="node1" presStyleIdx="0" presStyleCnt="4">
        <dgm:presLayoutVars>
          <dgm:bulletEnabled val="1"/>
        </dgm:presLayoutVars>
      </dgm:prSet>
      <dgm:spPr/>
    </dgm:pt>
    <dgm:pt modelId="{4743ACE1-A0EE-4496-BA61-FF05AB80B2F3}" type="pres">
      <dgm:prSet presAssocID="{7137E546-C6A7-45FE-9CD9-E9C0F11FE142}" presName="sibTrans" presStyleLbl="sibTrans2D1" presStyleIdx="0" presStyleCnt="3"/>
      <dgm:spPr/>
    </dgm:pt>
    <dgm:pt modelId="{8844B37E-7331-427F-9981-F55057AB4B01}" type="pres">
      <dgm:prSet presAssocID="{7137E546-C6A7-45FE-9CD9-E9C0F11FE142}" presName="connectorText" presStyleLbl="sibTrans2D1" presStyleIdx="0" presStyleCnt="3"/>
      <dgm:spPr/>
    </dgm:pt>
    <dgm:pt modelId="{C60DF383-BED5-4FB8-8D93-DE7352F49ED5}" type="pres">
      <dgm:prSet presAssocID="{F793BB4F-243F-458E-BEDD-92BFA366CDA3}" presName="node" presStyleLbl="node1" presStyleIdx="1" presStyleCnt="4">
        <dgm:presLayoutVars>
          <dgm:bulletEnabled val="1"/>
        </dgm:presLayoutVars>
      </dgm:prSet>
      <dgm:spPr/>
    </dgm:pt>
    <dgm:pt modelId="{8C7B618A-25E5-4D4F-B625-6C4CAD61F1BC}" type="pres">
      <dgm:prSet presAssocID="{9F33E429-C9C3-4FD1-9B9A-18EB002C26B3}" presName="sibTrans" presStyleLbl="sibTrans2D1" presStyleIdx="1" presStyleCnt="3"/>
      <dgm:spPr/>
    </dgm:pt>
    <dgm:pt modelId="{74D39555-1D72-4E55-8584-27274AF1BB93}" type="pres">
      <dgm:prSet presAssocID="{9F33E429-C9C3-4FD1-9B9A-18EB002C26B3}" presName="connectorText" presStyleLbl="sibTrans2D1" presStyleIdx="1" presStyleCnt="3"/>
      <dgm:spPr/>
    </dgm:pt>
    <dgm:pt modelId="{9E54007A-2303-44BE-B0AE-80502DF6B2BB}" type="pres">
      <dgm:prSet presAssocID="{0560BCEA-F070-41CA-AE34-AC7F213BC00B}" presName="node" presStyleLbl="node1" presStyleIdx="2" presStyleCnt="4">
        <dgm:presLayoutVars>
          <dgm:bulletEnabled val="1"/>
        </dgm:presLayoutVars>
      </dgm:prSet>
      <dgm:spPr/>
    </dgm:pt>
    <dgm:pt modelId="{E736743B-5BE6-4110-BE4D-2E7090458D69}" type="pres">
      <dgm:prSet presAssocID="{80934C9E-1175-4D25-93FB-5B97CE01E620}" presName="sibTrans" presStyleLbl="sibTrans2D1" presStyleIdx="2" presStyleCnt="3"/>
      <dgm:spPr/>
    </dgm:pt>
    <dgm:pt modelId="{881BAB0E-EFD6-4F6F-9DE8-53C6E23D70A2}" type="pres">
      <dgm:prSet presAssocID="{80934C9E-1175-4D25-93FB-5B97CE01E620}" presName="connectorText" presStyleLbl="sibTrans2D1" presStyleIdx="2" presStyleCnt="3"/>
      <dgm:spPr/>
    </dgm:pt>
    <dgm:pt modelId="{473096F0-AE8B-4C14-A6E2-05E237AC09DA}" type="pres">
      <dgm:prSet presAssocID="{A3F5B7EC-7D55-4D80-A266-0D63CB9E5B5B}" presName="node" presStyleLbl="node1" presStyleIdx="3" presStyleCnt="4">
        <dgm:presLayoutVars>
          <dgm:bulletEnabled val="1"/>
        </dgm:presLayoutVars>
      </dgm:prSet>
      <dgm:spPr/>
    </dgm:pt>
  </dgm:ptLst>
  <dgm:cxnLst>
    <dgm:cxn modelId="{AC3E4730-FF7F-499B-BC00-83BB83B38E7E}" type="presOf" srcId="{9F33E429-C9C3-4FD1-9B9A-18EB002C26B3}" destId="{74D39555-1D72-4E55-8584-27274AF1BB93}" srcOrd="1" destOrd="0" presId="urn:microsoft.com/office/officeart/2005/8/layout/process5"/>
    <dgm:cxn modelId="{80D77D35-4FB5-41F9-9039-F9E58035E90D}" type="presOf" srcId="{E59E1987-6950-4A96-AB5A-454600CF2D83}" destId="{F346133A-89B9-498A-A862-754740569EBE}" srcOrd="0" destOrd="0" presId="urn:microsoft.com/office/officeart/2005/8/layout/process5"/>
    <dgm:cxn modelId="{C9E4FC38-EB61-4AAB-A6F3-CEBE5AE76230}" type="presOf" srcId="{0560BCEA-F070-41CA-AE34-AC7F213BC00B}" destId="{9E54007A-2303-44BE-B0AE-80502DF6B2BB}" srcOrd="0" destOrd="0" presId="urn:microsoft.com/office/officeart/2005/8/layout/process5"/>
    <dgm:cxn modelId="{EDF76253-8903-4678-985C-643C0EFCAC92}" type="presOf" srcId="{80934C9E-1175-4D25-93FB-5B97CE01E620}" destId="{881BAB0E-EFD6-4F6F-9DE8-53C6E23D70A2}" srcOrd="1" destOrd="0" presId="urn:microsoft.com/office/officeart/2005/8/layout/process5"/>
    <dgm:cxn modelId="{08341F55-3C8A-4DAC-BE12-779B4FC1A05E}" type="presOf" srcId="{80934C9E-1175-4D25-93FB-5B97CE01E620}" destId="{E736743B-5BE6-4110-BE4D-2E7090458D69}" srcOrd="0" destOrd="0" presId="urn:microsoft.com/office/officeart/2005/8/layout/process5"/>
    <dgm:cxn modelId="{D0DF2A55-DD87-49BE-9BDC-787A813F0432}" type="presOf" srcId="{9F33E429-C9C3-4FD1-9B9A-18EB002C26B3}" destId="{8C7B618A-25E5-4D4F-B625-6C4CAD61F1BC}" srcOrd="0" destOrd="0" presId="urn:microsoft.com/office/officeart/2005/8/layout/process5"/>
    <dgm:cxn modelId="{BB327C57-1417-4F94-92A9-83F5AF66F318}" type="presOf" srcId="{A3F5B7EC-7D55-4D80-A266-0D63CB9E5B5B}" destId="{473096F0-AE8B-4C14-A6E2-05E237AC09DA}" srcOrd="0" destOrd="0" presId="urn:microsoft.com/office/officeart/2005/8/layout/process5"/>
    <dgm:cxn modelId="{10D70678-B2CC-42EC-91AE-E6D047DDB947}" type="presOf" srcId="{958CB7BB-16D1-46DC-9B9C-66F693BCDE7E}" destId="{C969247B-9010-42F0-B1D1-95A134099633}" srcOrd="0" destOrd="0" presId="urn:microsoft.com/office/officeart/2005/8/layout/process5"/>
    <dgm:cxn modelId="{1FE34A97-8881-4436-9700-8067436036F8}" srcId="{958CB7BB-16D1-46DC-9B9C-66F693BCDE7E}" destId="{F793BB4F-243F-458E-BEDD-92BFA366CDA3}" srcOrd="1" destOrd="0" parTransId="{CB162B39-9268-45A1-B1D5-E856063686C8}" sibTransId="{9F33E429-C9C3-4FD1-9B9A-18EB002C26B3}"/>
    <dgm:cxn modelId="{987654BB-B24A-4576-AEAF-CBDEA98FDBCD}" type="presOf" srcId="{F793BB4F-243F-458E-BEDD-92BFA366CDA3}" destId="{C60DF383-BED5-4FB8-8D93-DE7352F49ED5}" srcOrd="0" destOrd="0" presId="urn:microsoft.com/office/officeart/2005/8/layout/process5"/>
    <dgm:cxn modelId="{0B268CD7-D1C6-4702-B765-724760623B4D}" srcId="{958CB7BB-16D1-46DC-9B9C-66F693BCDE7E}" destId="{E59E1987-6950-4A96-AB5A-454600CF2D83}" srcOrd="0" destOrd="0" parTransId="{A4666A37-4865-4344-ADF1-3A315F874DC5}" sibTransId="{7137E546-C6A7-45FE-9CD9-E9C0F11FE142}"/>
    <dgm:cxn modelId="{C50886DA-CCDA-4D43-8BCB-AA42165DE510}" srcId="{958CB7BB-16D1-46DC-9B9C-66F693BCDE7E}" destId="{A3F5B7EC-7D55-4D80-A266-0D63CB9E5B5B}" srcOrd="3" destOrd="0" parTransId="{F48266DD-A928-46EA-AAB5-91D094ECF4C3}" sibTransId="{9BAA3C4D-EB57-4097-8BF2-BE852E434956}"/>
    <dgm:cxn modelId="{20BC6BE6-E62D-44DC-8A03-AE9944DA1460}" type="presOf" srcId="{7137E546-C6A7-45FE-9CD9-E9C0F11FE142}" destId="{8844B37E-7331-427F-9981-F55057AB4B01}" srcOrd="1" destOrd="0" presId="urn:microsoft.com/office/officeart/2005/8/layout/process5"/>
    <dgm:cxn modelId="{01CFA9EC-C194-4684-9A84-F629DBE25BF4}" srcId="{958CB7BB-16D1-46DC-9B9C-66F693BCDE7E}" destId="{0560BCEA-F070-41CA-AE34-AC7F213BC00B}" srcOrd="2" destOrd="0" parTransId="{A9719492-AAC4-47A0-B568-C3C8157E205F}" sibTransId="{80934C9E-1175-4D25-93FB-5B97CE01E620}"/>
    <dgm:cxn modelId="{CF3B0EF6-252F-448E-99ED-4970159969F0}" type="presOf" srcId="{7137E546-C6A7-45FE-9CD9-E9C0F11FE142}" destId="{4743ACE1-A0EE-4496-BA61-FF05AB80B2F3}" srcOrd="0" destOrd="0" presId="urn:microsoft.com/office/officeart/2005/8/layout/process5"/>
    <dgm:cxn modelId="{46CED234-5252-48D8-B288-A14DD6035CA4}" type="presParOf" srcId="{C969247B-9010-42F0-B1D1-95A134099633}" destId="{F346133A-89B9-498A-A862-754740569EBE}" srcOrd="0" destOrd="0" presId="urn:microsoft.com/office/officeart/2005/8/layout/process5"/>
    <dgm:cxn modelId="{FD25B0B9-0555-4584-B2FA-0097F5A950A2}" type="presParOf" srcId="{C969247B-9010-42F0-B1D1-95A134099633}" destId="{4743ACE1-A0EE-4496-BA61-FF05AB80B2F3}" srcOrd="1" destOrd="0" presId="urn:microsoft.com/office/officeart/2005/8/layout/process5"/>
    <dgm:cxn modelId="{9B0F97D0-6C72-40B9-AA9F-1BC7312E9F1A}" type="presParOf" srcId="{4743ACE1-A0EE-4496-BA61-FF05AB80B2F3}" destId="{8844B37E-7331-427F-9981-F55057AB4B01}" srcOrd="0" destOrd="0" presId="urn:microsoft.com/office/officeart/2005/8/layout/process5"/>
    <dgm:cxn modelId="{7E74CA18-5CFB-4FFB-A4F4-543FFFBA14E1}" type="presParOf" srcId="{C969247B-9010-42F0-B1D1-95A134099633}" destId="{C60DF383-BED5-4FB8-8D93-DE7352F49ED5}" srcOrd="2" destOrd="0" presId="urn:microsoft.com/office/officeart/2005/8/layout/process5"/>
    <dgm:cxn modelId="{2E387695-60DF-4D85-A383-AB39FA2F3731}" type="presParOf" srcId="{C969247B-9010-42F0-B1D1-95A134099633}" destId="{8C7B618A-25E5-4D4F-B625-6C4CAD61F1BC}" srcOrd="3" destOrd="0" presId="urn:microsoft.com/office/officeart/2005/8/layout/process5"/>
    <dgm:cxn modelId="{6FF24EE7-5023-4775-B863-59AF4B2A9EAF}" type="presParOf" srcId="{8C7B618A-25E5-4D4F-B625-6C4CAD61F1BC}" destId="{74D39555-1D72-4E55-8584-27274AF1BB93}" srcOrd="0" destOrd="0" presId="urn:microsoft.com/office/officeart/2005/8/layout/process5"/>
    <dgm:cxn modelId="{C33BA4AD-6D70-45AF-9FCB-261E2CBC0591}" type="presParOf" srcId="{C969247B-9010-42F0-B1D1-95A134099633}" destId="{9E54007A-2303-44BE-B0AE-80502DF6B2BB}" srcOrd="4" destOrd="0" presId="urn:microsoft.com/office/officeart/2005/8/layout/process5"/>
    <dgm:cxn modelId="{72DB9A31-EAA0-4A6E-8CC3-9B757357597E}" type="presParOf" srcId="{C969247B-9010-42F0-B1D1-95A134099633}" destId="{E736743B-5BE6-4110-BE4D-2E7090458D69}" srcOrd="5" destOrd="0" presId="urn:microsoft.com/office/officeart/2005/8/layout/process5"/>
    <dgm:cxn modelId="{78A239BD-B2B6-4066-880A-3D9ADE1C70FC}" type="presParOf" srcId="{E736743B-5BE6-4110-BE4D-2E7090458D69}" destId="{881BAB0E-EFD6-4F6F-9DE8-53C6E23D70A2}" srcOrd="0" destOrd="0" presId="urn:microsoft.com/office/officeart/2005/8/layout/process5"/>
    <dgm:cxn modelId="{081EA653-BF84-4D81-B08C-8B070DF7E4BA}" type="presParOf" srcId="{C969247B-9010-42F0-B1D1-95A134099633}" destId="{473096F0-AE8B-4C14-A6E2-05E237AC09D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C4F192-BE48-4FD7-94E4-7454D1B1B1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F5A85DD-4CA4-43B8-8BB2-1484EE7A07DA}">
      <dgm:prSet/>
      <dgm:spPr/>
      <dgm:t>
        <a:bodyPr/>
        <a:lstStyle/>
        <a:p>
          <a:r>
            <a:rPr lang="it-IT"/>
            <a:t>L’analisi strutturata favorisce la descrizione di algoritmi facilmente documentabili e comprensibili</a:t>
          </a:r>
        </a:p>
      </dgm:t>
    </dgm:pt>
    <dgm:pt modelId="{FD5CB393-8C72-4A55-9933-FA359630C70B}" type="parTrans" cxnId="{D47D1D0F-C574-4DC2-8D8A-5EDECB59B67F}">
      <dgm:prSet/>
      <dgm:spPr/>
      <dgm:t>
        <a:bodyPr/>
        <a:lstStyle/>
        <a:p>
          <a:endParaRPr lang="it-IT"/>
        </a:p>
      </dgm:t>
    </dgm:pt>
    <dgm:pt modelId="{ADDC56E3-3D43-409D-94FD-3A417EE5BC5C}" type="sibTrans" cxnId="{D47D1D0F-C574-4DC2-8D8A-5EDECB59B67F}">
      <dgm:prSet/>
      <dgm:spPr/>
      <dgm:t>
        <a:bodyPr/>
        <a:lstStyle/>
        <a:p>
          <a:endParaRPr lang="it-IT"/>
        </a:p>
      </dgm:t>
    </dgm:pt>
    <dgm:pt modelId="{25A71FDB-D731-4CAC-9711-C3D547399469}">
      <dgm:prSet/>
      <dgm:spPr/>
      <dgm:t>
        <a:bodyPr/>
        <a:lstStyle/>
        <a:p>
          <a:r>
            <a:rPr lang="it-IT"/>
            <a:t>3 possibili schemi di rappresentazione:</a:t>
          </a:r>
        </a:p>
      </dgm:t>
    </dgm:pt>
    <dgm:pt modelId="{17D3534F-4B38-4969-82E4-3E43FB00A8FF}" type="parTrans" cxnId="{15943678-44D8-4DB8-BCA0-257568F77364}">
      <dgm:prSet/>
      <dgm:spPr/>
      <dgm:t>
        <a:bodyPr/>
        <a:lstStyle/>
        <a:p>
          <a:endParaRPr lang="it-IT"/>
        </a:p>
      </dgm:t>
    </dgm:pt>
    <dgm:pt modelId="{062C3F5A-0802-4272-AA35-83E1CD57A137}" type="sibTrans" cxnId="{15943678-44D8-4DB8-BCA0-257568F77364}">
      <dgm:prSet/>
      <dgm:spPr/>
      <dgm:t>
        <a:bodyPr/>
        <a:lstStyle/>
        <a:p>
          <a:endParaRPr lang="it-IT"/>
        </a:p>
      </dgm:t>
    </dgm:pt>
    <dgm:pt modelId="{F4DAF664-05F7-4C66-BBF1-D6BD51AD04B1}">
      <dgm:prSet/>
      <dgm:spPr/>
      <dgm:t>
        <a:bodyPr/>
        <a:lstStyle/>
        <a:p>
          <a:r>
            <a:rPr lang="it-IT" b="1" dirty="0"/>
            <a:t>Schema di sequenza </a:t>
          </a:r>
          <a:r>
            <a:rPr lang="it-IT" dirty="0"/>
            <a:t>= più schemi di flusso sono eseguiti in sequenza</a:t>
          </a:r>
        </a:p>
      </dgm:t>
    </dgm:pt>
    <dgm:pt modelId="{375D2306-41C3-46BA-8581-84DF9C3CFBEC}" type="parTrans" cxnId="{72F0C85C-E337-48BF-B941-EFFA89E3A6CB}">
      <dgm:prSet/>
      <dgm:spPr/>
      <dgm:t>
        <a:bodyPr/>
        <a:lstStyle/>
        <a:p>
          <a:endParaRPr lang="it-IT"/>
        </a:p>
      </dgm:t>
    </dgm:pt>
    <dgm:pt modelId="{5AAF9603-29B1-44DD-8791-F89853EDD877}" type="sibTrans" cxnId="{72F0C85C-E337-48BF-B941-EFFA89E3A6CB}">
      <dgm:prSet/>
      <dgm:spPr/>
      <dgm:t>
        <a:bodyPr/>
        <a:lstStyle/>
        <a:p>
          <a:endParaRPr lang="it-IT"/>
        </a:p>
      </dgm:t>
    </dgm:pt>
    <dgm:pt modelId="{EDC582DB-4EF7-419C-9FB9-511868D089B5}">
      <dgm:prSet/>
      <dgm:spPr/>
      <dgm:t>
        <a:bodyPr/>
        <a:lstStyle/>
        <a:p>
          <a:r>
            <a:rPr lang="it-IT" b="1" dirty="0"/>
            <a:t>Schema di selezione </a:t>
          </a:r>
          <a:r>
            <a:rPr lang="it-IT" dirty="0"/>
            <a:t>= un blocco di controllo subordina l’esecuzione di due possibili schemi di flusso al verificarsi di una condizione</a:t>
          </a:r>
        </a:p>
      </dgm:t>
    </dgm:pt>
    <dgm:pt modelId="{E644B948-7D24-4D40-B8F9-8FA64FE4CBB3}" type="parTrans" cxnId="{F0B5CDC5-B3F7-4EBB-9756-A076F38B4912}">
      <dgm:prSet/>
      <dgm:spPr/>
      <dgm:t>
        <a:bodyPr/>
        <a:lstStyle/>
        <a:p>
          <a:endParaRPr lang="it-IT"/>
        </a:p>
      </dgm:t>
    </dgm:pt>
    <dgm:pt modelId="{E28B820E-8003-463A-B0E6-D7730CCD0CF4}" type="sibTrans" cxnId="{F0B5CDC5-B3F7-4EBB-9756-A076F38B4912}">
      <dgm:prSet/>
      <dgm:spPr/>
      <dgm:t>
        <a:bodyPr/>
        <a:lstStyle/>
        <a:p>
          <a:endParaRPr lang="it-IT"/>
        </a:p>
      </dgm:t>
    </dgm:pt>
    <dgm:pt modelId="{8EB13846-91C0-4149-B7DF-9AC7BED196C6}">
      <dgm:prSet/>
      <dgm:spPr/>
      <dgm:t>
        <a:bodyPr/>
        <a:lstStyle/>
        <a:p>
          <a:r>
            <a:rPr lang="it-IT" b="1" dirty="0"/>
            <a:t>Schema di iterazione </a:t>
          </a:r>
          <a:r>
            <a:rPr lang="it-IT" dirty="0"/>
            <a:t>= si ripete l’esecuzione di un dato schema di flusso</a:t>
          </a:r>
        </a:p>
      </dgm:t>
    </dgm:pt>
    <dgm:pt modelId="{152634CF-088B-4B15-86A1-EA731DDB380E}" type="parTrans" cxnId="{984BD1B9-B40F-408D-8EF7-954FFC9F8162}">
      <dgm:prSet/>
      <dgm:spPr/>
      <dgm:t>
        <a:bodyPr/>
        <a:lstStyle/>
        <a:p>
          <a:endParaRPr lang="it-IT"/>
        </a:p>
      </dgm:t>
    </dgm:pt>
    <dgm:pt modelId="{F8C4CF78-EE71-45D8-891F-F1F717AFCD8D}" type="sibTrans" cxnId="{984BD1B9-B40F-408D-8EF7-954FFC9F8162}">
      <dgm:prSet/>
      <dgm:spPr/>
      <dgm:t>
        <a:bodyPr/>
        <a:lstStyle/>
        <a:p>
          <a:endParaRPr lang="it-IT"/>
        </a:p>
      </dgm:t>
    </dgm:pt>
    <dgm:pt modelId="{839C1D67-AB97-4FBA-B2A2-4C3D0453601E}" type="pres">
      <dgm:prSet presAssocID="{EAC4F192-BE48-4FD7-94E4-7454D1B1B165}" presName="vert0" presStyleCnt="0">
        <dgm:presLayoutVars>
          <dgm:dir/>
          <dgm:animOne val="branch"/>
          <dgm:animLvl val="lvl"/>
        </dgm:presLayoutVars>
      </dgm:prSet>
      <dgm:spPr/>
    </dgm:pt>
    <dgm:pt modelId="{43938DC5-54CE-4C32-A191-27041AF0A5D4}" type="pres">
      <dgm:prSet presAssocID="{AF5A85DD-4CA4-43B8-8BB2-1484EE7A07DA}" presName="thickLine" presStyleLbl="alignNode1" presStyleIdx="0" presStyleCnt="5"/>
      <dgm:spPr/>
    </dgm:pt>
    <dgm:pt modelId="{B7E5D52A-5BA6-42E8-B2F4-A9CD5CCE75F3}" type="pres">
      <dgm:prSet presAssocID="{AF5A85DD-4CA4-43B8-8BB2-1484EE7A07DA}" presName="horz1" presStyleCnt="0"/>
      <dgm:spPr/>
    </dgm:pt>
    <dgm:pt modelId="{3E7A0A09-B4CA-453D-832B-295F33688500}" type="pres">
      <dgm:prSet presAssocID="{AF5A85DD-4CA4-43B8-8BB2-1484EE7A07DA}" presName="tx1" presStyleLbl="revTx" presStyleIdx="0" presStyleCnt="5"/>
      <dgm:spPr/>
    </dgm:pt>
    <dgm:pt modelId="{CD760262-A58E-4699-8262-AFD98DF1D27C}" type="pres">
      <dgm:prSet presAssocID="{AF5A85DD-4CA4-43B8-8BB2-1484EE7A07DA}" presName="vert1" presStyleCnt="0"/>
      <dgm:spPr/>
    </dgm:pt>
    <dgm:pt modelId="{3CD4B1A6-81B6-475B-AF4D-5EB366D02BDD}" type="pres">
      <dgm:prSet presAssocID="{25A71FDB-D731-4CAC-9711-C3D547399469}" presName="thickLine" presStyleLbl="alignNode1" presStyleIdx="1" presStyleCnt="5"/>
      <dgm:spPr/>
    </dgm:pt>
    <dgm:pt modelId="{5FCD74B6-249B-48C5-BD8B-22FE48CFD76E}" type="pres">
      <dgm:prSet presAssocID="{25A71FDB-D731-4CAC-9711-C3D547399469}" presName="horz1" presStyleCnt="0"/>
      <dgm:spPr/>
    </dgm:pt>
    <dgm:pt modelId="{E1554AA9-F0A5-4A73-A43C-6CA9B8F6973F}" type="pres">
      <dgm:prSet presAssocID="{25A71FDB-D731-4CAC-9711-C3D547399469}" presName="tx1" presStyleLbl="revTx" presStyleIdx="1" presStyleCnt="5"/>
      <dgm:spPr/>
    </dgm:pt>
    <dgm:pt modelId="{CC5451E7-741E-4F97-9210-5B23C9F5A5BE}" type="pres">
      <dgm:prSet presAssocID="{25A71FDB-D731-4CAC-9711-C3D547399469}" presName="vert1" presStyleCnt="0"/>
      <dgm:spPr/>
    </dgm:pt>
    <dgm:pt modelId="{6CC6DAAD-BFBC-413E-B515-50EC0D330969}" type="pres">
      <dgm:prSet presAssocID="{F4DAF664-05F7-4C66-BBF1-D6BD51AD04B1}" presName="thickLine" presStyleLbl="alignNode1" presStyleIdx="2" presStyleCnt="5"/>
      <dgm:spPr/>
    </dgm:pt>
    <dgm:pt modelId="{5F91DE00-4A99-4005-8039-8ABAE25CDCFE}" type="pres">
      <dgm:prSet presAssocID="{F4DAF664-05F7-4C66-BBF1-D6BD51AD04B1}" presName="horz1" presStyleCnt="0"/>
      <dgm:spPr/>
    </dgm:pt>
    <dgm:pt modelId="{245D0407-D11A-4946-A16E-EBB405DE0100}" type="pres">
      <dgm:prSet presAssocID="{F4DAF664-05F7-4C66-BBF1-D6BD51AD04B1}" presName="tx1" presStyleLbl="revTx" presStyleIdx="2" presStyleCnt="5"/>
      <dgm:spPr/>
    </dgm:pt>
    <dgm:pt modelId="{657F193A-4334-41E6-A8FC-EFAEB009373F}" type="pres">
      <dgm:prSet presAssocID="{F4DAF664-05F7-4C66-BBF1-D6BD51AD04B1}" presName="vert1" presStyleCnt="0"/>
      <dgm:spPr/>
    </dgm:pt>
    <dgm:pt modelId="{6195B977-880F-4E85-83A5-2B1838C628A2}" type="pres">
      <dgm:prSet presAssocID="{EDC582DB-4EF7-419C-9FB9-511868D089B5}" presName="thickLine" presStyleLbl="alignNode1" presStyleIdx="3" presStyleCnt="5"/>
      <dgm:spPr/>
    </dgm:pt>
    <dgm:pt modelId="{69F8129E-1710-4F7D-8657-37550BE8EE57}" type="pres">
      <dgm:prSet presAssocID="{EDC582DB-4EF7-419C-9FB9-511868D089B5}" presName="horz1" presStyleCnt="0"/>
      <dgm:spPr/>
    </dgm:pt>
    <dgm:pt modelId="{25C62EB4-0290-4D5A-A755-1B44F7402D35}" type="pres">
      <dgm:prSet presAssocID="{EDC582DB-4EF7-419C-9FB9-511868D089B5}" presName="tx1" presStyleLbl="revTx" presStyleIdx="3" presStyleCnt="5"/>
      <dgm:spPr/>
    </dgm:pt>
    <dgm:pt modelId="{579E9114-0437-4BB5-BD27-6CBDFD5D02F0}" type="pres">
      <dgm:prSet presAssocID="{EDC582DB-4EF7-419C-9FB9-511868D089B5}" presName="vert1" presStyleCnt="0"/>
      <dgm:spPr/>
    </dgm:pt>
    <dgm:pt modelId="{FD4765E0-FDFA-4C8B-8099-302D421EE483}" type="pres">
      <dgm:prSet presAssocID="{8EB13846-91C0-4149-B7DF-9AC7BED196C6}" presName="thickLine" presStyleLbl="alignNode1" presStyleIdx="4" presStyleCnt="5"/>
      <dgm:spPr/>
    </dgm:pt>
    <dgm:pt modelId="{5C3F4517-1CA3-4C48-9AC6-2BA65BABA408}" type="pres">
      <dgm:prSet presAssocID="{8EB13846-91C0-4149-B7DF-9AC7BED196C6}" presName="horz1" presStyleCnt="0"/>
      <dgm:spPr/>
    </dgm:pt>
    <dgm:pt modelId="{CC93FEB6-2C91-4FF4-B5DE-E881563DC4A1}" type="pres">
      <dgm:prSet presAssocID="{8EB13846-91C0-4149-B7DF-9AC7BED196C6}" presName="tx1" presStyleLbl="revTx" presStyleIdx="4" presStyleCnt="5"/>
      <dgm:spPr/>
    </dgm:pt>
    <dgm:pt modelId="{0A14E16C-848E-44F9-9B1E-CA19E8F24968}" type="pres">
      <dgm:prSet presAssocID="{8EB13846-91C0-4149-B7DF-9AC7BED196C6}" presName="vert1" presStyleCnt="0"/>
      <dgm:spPr/>
    </dgm:pt>
  </dgm:ptLst>
  <dgm:cxnLst>
    <dgm:cxn modelId="{BCC47204-EC59-40AF-8A9C-CB6A4DD9D882}" type="presOf" srcId="{F4DAF664-05F7-4C66-BBF1-D6BD51AD04B1}" destId="{245D0407-D11A-4946-A16E-EBB405DE0100}" srcOrd="0" destOrd="0" presId="urn:microsoft.com/office/officeart/2008/layout/LinedList"/>
    <dgm:cxn modelId="{D47D1D0F-C574-4DC2-8D8A-5EDECB59B67F}" srcId="{EAC4F192-BE48-4FD7-94E4-7454D1B1B165}" destId="{AF5A85DD-4CA4-43B8-8BB2-1484EE7A07DA}" srcOrd="0" destOrd="0" parTransId="{FD5CB393-8C72-4A55-9933-FA359630C70B}" sibTransId="{ADDC56E3-3D43-409D-94FD-3A417EE5BC5C}"/>
    <dgm:cxn modelId="{C64AD822-DA51-4D83-9A52-AAA4E298841A}" type="presOf" srcId="{AF5A85DD-4CA4-43B8-8BB2-1484EE7A07DA}" destId="{3E7A0A09-B4CA-453D-832B-295F33688500}" srcOrd="0" destOrd="0" presId="urn:microsoft.com/office/officeart/2008/layout/LinedList"/>
    <dgm:cxn modelId="{C6A6D240-24F4-4FA7-B07A-71479CFE5048}" type="presOf" srcId="{25A71FDB-D731-4CAC-9711-C3D547399469}" destId="{E1554AA9-F0A5-4A73-A43C-6CA9B8F6973F}" srcOrd="0" destOrd="0" presId="urn:microsoft.com/office/officeart/2008/layout/LinedList"/>
    <dgm:cxn modelId="{72F0C85C-E337-48BF-B941-EFFA89E3A6CB}" srcId="{EAC4F192-BE48-4FD7-94E4-7454D1B1B165}" destId="{F4DAF664-05F7-4C66-BBF1-D6BD51AD04B1}" srcOrd="2" destOrd="0" parTransId="{375D2306-41C3-46BA-8581-84DF9C3CFBEC}" sibTransId="{5AAF9603-29B1-44DD-8791-F89853EDD877}"/>
    <dgm:cxn modelId="{15943678-44D8-4DB8-BCA0-257568F77364}" srcId="{EAC4F192-BE48-4FD7-94E4-7454D1B1B165}" destId="{25A71FDB-D731-4CAC-9711-C3D547399469}" srcOrd="1" destOrd="0" parTransId="{17D3534F-4B38-4969-82E4-3E43FB00A8FF}" sibTransId="{062C3F5A-0802-4272-AA35-83E1CD57A137}"/>
    <dgm:cxn modelId="{815D5CA3-CB13-4090-99CE-B66A217A44AC}" type="presOf" srcId="{EAC4F192-BE48-4FD7-94E4-7454D1B1B165}" destId="{839C1D67-AB97-4FBA-B2A2-4C3D0453601E}" srcOrd="0" destOrd="0" presId="urn:microsoft.com/office/officeart/2008/layout/LinedList"/>
    <dgm:cxn modelId="{984BD1B9-B40F-408D-8EF7-954FFC9F8162}" srcId="{EAC4F192-BE48-4FD7-94E4-7454D1B1B165}" destId="{8EB13846-91C0-4149-B7DF-9AC7BED196C6}" srcOrd="4" destOrd="0" parTransId="{152634CF-088B-4B15-86A1-EA731DDB380E}" sibTransId="{F8C4CF78-EE71-45D8-891F-F1F717AFCD8D}"/>
    <dgm:cxn modelId="{F0B5CDC5-B3F7-4EBB-9756-A076F38B4912}" srcId="{EAC4F192-BE48-4FD7-94E4-7454D1B1B165}" destId="{EDC582DB-4EF7-419C-9FB9-511868D089B5}" srcOrd="3" destOrd="0" parTransId="{E644B948-7D24-4D40-B8F9-8FA64FE4CBB3}" sibTransId="{E28B820E-8003-463A-B0E6-D7730CCD0CF4}"/>
    <dgm:cxn modelId="{D890D4D4-4A14-41AC-9004-159062828A15}" type="presOf" srcId="{8EB13846-91C0-4149-B7DF-9AC7BED196C6}" destId="{CC93FEB6-2C91-4FF4-B5DE-E881563DC4A1}" srcOrd="0" destOrd="0" presId="urn:microsoft.com/office/officeart/2008/layout/LinedList"/>
    <dgm:cxn modelId="{76BF16F7-B3D0-4AE7-A7F9-D17D5A487D9B}" type="presOf" srcId="{EDC582DB-4EF7-419C-9FB9-511868D089B5}" destId="{25C62EB4-0290-4D5A-A755-1B44F7402D35}" srcOrd="0" destOrd="0" presId="urn:microsoft.com/office/officeart/2008/layout/LinedList"/>
    <dgm:cxn modelId="{1AD3253D-2D4D-4F97-B009-03BD0B00CC84}" type="presParOf" srcId="{839C1D67-AB97-4FBA-B2A2-4C3D0453601E}" destId="{43938DC5-54CE-4C32-A191-27041AF0A5D4}" srcOrd="0" destOrd="0" presId="urn:microsoft.com/office/officeart/2008/layout/LinedList"/>
    <dgm:cxn modelId="{4FBFBDE4-7D26-44F8-B20E-6593E486D943}" type="presParOf" srcId="{839C1D67-AB97-4FBA-B2A2-4C3D0453601E}" destId="{B7E5D52A-5BA6-42E8-B2F4-A9CD5CCE75F3}" srcOrd="1" destOrd="0" presId="urn:microsoft.com/office/officeart/2008/layout/LinedList"/>
    <dgm:cxn modelId="{17A9AEEA-4BC3-4046-8646-06FD3701F1C0}" type="presParOf" srcId="{B7E5D52A-5BA6-42E8-B2F4-A9CD5CCE75F3}" destId="{3E7A0A09-B4CA-453D-832B-295F33688500}" srcOrd="0" destOrd="0" presId="urn:microsoft.com/office/officeart/2008/layout/LinedList"/>
    <dgm:cxn modelId="{6654D335-D76C-440E-BD2D-FC27B6711E8B}" type="presParOf" srcId="{B7E5D52A-5BA6-42E8-B2F4-A9CD5CCE75F3}" destId="{CD760262-A58E-4699-8262-AFD98DF1D27C}" srcOrd="1" destOrd="0" presId="urn:microsoft.com/office/officeart/2008/layout/LinedList"/>
    <dgm:cxn modelId="{7ECF190B-81E0-4B61-9439-99E0B0940A7E}" type="presParOf" srcId="{839C1D67-AB97-4FBA-B2A2-4C3D0453601E}" destId="{3CD4B1A6-81B6-475B-AF4D-5EB366D02BDD}" srcOrd="2" destOrd="0" presId="urn:microsoft.com/office/officeart/2008/layout/LinedList"/>
    <dgm:cxn modelId="{C59525D8-DC87-4E66-A8E2-3E4EE0F2AFD3}" type="presParOf" srcId="{839C1D67-AB97-4FBA-B2A2-4C3D0453601E}" destId="{5FCD74B6-249B-48C5-BD8B-22FE48CFD76E}" srcOrd="3" destOrd="0" presId="urn:microsoft.com/office/officeart/2008/layout/LinedList"/>
    <dgm:cxn modelId="{CF465F6C-6924-495C-9D14-DAE3038B30FF}" type="presParOf" srcId="{5FCD74B6-249B-48C5-BD8B-22FE48CFD76E}" destId="{E1554AA9-F0A5-4A73-A43C-6CA9B8F6973F}" srcOrd="0" destOrd="0" presId="urn:microsoft.com/office/officeart/2008/layout/LinedList"/>
    <dgm:cxn modelId="{65662FE9-2E9D-4D95-82CF-E0ED796CB689}" type="presParOf" srcId="{5FCD74B6-249B-48C5-BD8B-22FE48CFD76E}" destId="{CC5451E7-741E-4F97-9210-5B23C9F5A5BE}" srcOrd="1" destOrd="0" presId="urn:microsoft.com/office/officeart/2008/layout/LinedList"/>
    <dgm:cxn modelId="{936EEED9-DFD3-46F8-8915-8F9AD23FF19A}" type="presParOf" srcId="{839C1D67-AB97-4FBA-B2A2-4C3D0453601E}" destId="{6CC6DAAD-BFBC-413E-B515-50EC0D330969}" srcOrd="4" destOrd="0" presId="urn:microsoft.com/office/officeart/2008/layout/LinedList"/>
    <dgm:cxn modelId="{5E93C38C-0E98-40F1-B6BB-DD16327AAF1B}" type="presParOf" srcId="{839C1D67-AB97-4FBA-B2A2-4C3D0453601E}" destId="{5F91DE00-4A99-4005-8039-8ABAE25CDCFE}" srcOrd="5" destOrd="0" presId="urn:microsoft.com/office/officeart/2008/layout/LinedList"/>
    <dgm:cxn modelId="{D68BD9B4-1336-4546-9ADB-1B7DC10CBA05}" type="presParOf" srcId="{5F91DE00-4A99-4005-8039-8ABAE25CDCFE}" destId="{245D0407-D11A-4946-A16E-EBB405DE0100}" srcOrd="0" destOrd="0" presId="urn:microsoft.com/office/officeart/2008/layout/LinedList"/>
    <dgm:cxn modelId="{41FC0B8D-920C-4D99-8E5B-D4B35CB2618E}" type="presParOf" srcId="{5F91DE00-4A99-4005-8039-8ABAE25CDCFE}" destId="{657F193A-4334-41E6-A8FC-EFAEB009373F}" srcOrd="1" destOrd="0" presId="urn:microsoft.com/office/officeart/2008/layout/LinedList"/>
    <dgm:cxn modelId="{942B9291-5D2A-4D2B-AF99-65A1D289E604}" type="presParOf" srcId="{839C1D67-AB97-4FBA-B2A2-4C3D0453601E}" destId="{6195B977-880F-4E85-83A5-2B1838C628A2}" srcOrd="6" destOrd="0" presId="urn:microsoft.com/office/officeart/2008/layout/LinedList"/>
    <dgm:cxn modelId="{944AEF8C-C67E-404B-AF8A-D962ADC4B3F4}" type="presParOf" srcId="{839C1D67-AB97-4FBA-B2A2-4C3D0453601E}" destId="{69F8129E-1710-4F7D-8657-37550BE8EE57}" srcOrd="7" destOrd="0" presId="urn:microsoft.com/office/officeart/2008/layout/LinedList"/>
    <dgm:cxn modelId="{644CA722-7F15-475A-9F30-9AD2F0988672}" type="presParOf" srcId="{69F8129E-1710-4F7D-8657-37550BE8EE57}" destId="{25C62EB4-0290-4D5A-A755-1B44F7402D35}" srcOrd="0" destOrd="0" presId="urn:microsoft.com/office/officeart/2008/layout/LinedList"/>
    <dgm:cxn modelId="{D3E4F498-BAC5-41E8-8FF8-23583340FB4C}" type="presParOf" srcId="{69F8129E-1710-4F7D-8657-37550BE8EE57}" destId="{579E9114-0437-4BB5-BD27-6CBDFD5D02F0}" srcOrd="1" destOrd="0" presId="urn:microsoft.com/office/officeart/2008/layout/LinedList"/>
    <dgm:cxn modelId="{792B3A52-E043-4D48-ADA7-D7135AD97CF6}" type="presParOf" srcId="{839C1D67-AB97-4FBA-B2A2-4C3D0453601E}" destId="{FD4765E0-FDFA-4C8B-8099-302D421EE483}" srcOrd="8" destOrd="0" presId="urn:microsoft.com/office/officeart/2008/layout/LinedList"/>
    <dgm:cxn modelId="{8D0F7BFC-A2B6-47D3-B66B-7E656C3A17D2}" type="presParOf" srcId="{839C1D67-AB97-4FBA-B2A2-4C3D0453601E}" destId="{5C3F4517-1CA3-4C48-9AC6-2BA65BABA408}" srcOrd="9" destOrd="0" presId="urn:microsoft.com/office/officeart/2008/layout/LinedList"/>
    <dgm:cxn modelId="{5765D1C5-BBD9-450C-A82F-094E8F4E0112}" type="presParOf" srcId="{5C3F4517-1CA3-4C48-9AC6-2BA65BABA408}" destId="{CC93FEB6-2C91-4FF4-B5DE-E881563DC4A1}" srcOrd="0" destOrd="0" presId="urn:microsoft.com/office/officeart/2008/layout/LinedList"/>
    <dgm:cxn modelId="{49436D0E-EB73-4C2C-BBBD-957004D9303C}" type="presParOf" srcId="{5C3F4517-1CA3-4C48-9AC6-2BA65BABA408}" destId="{0A14E16C-848E-44F9-9B1E-CA19E8F249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FA4-4F09-48E9-82C5-E3D374312DF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F8588-D8B6-434C-B793-C9875E77AEC4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300" kern="1200" dirty="0"/>
            <a:t>Un programma è un algoritmo scritto in un linguaggio comprensibile dal computer</a:t>
          </a:r>
        </a:p>
      </dsp:txBody>
      <dsp:txXfrm>
        <a:off x="0" y="0"/>
        <a:ext cx="10058399" cy="4051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9B001-3C1F-40C5-B24B-C4F6C824E49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B5A6E-67D0-4DE6-90BC-814841E1A01C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Gli schemi di flusso sono </a:t>
          </a:r>
          <a:r>
            <a:rPr lang="it-IT" sz="3200" b="1" kern="1200" dirty="0"/>
            <a:t>aperti</a:t>
          </a:r>
          <a:r>
            <a:rPr lang="it-IT" sz="3200" kern="1200" dirty="0"/>
            <a:t> quando consentono una sola esecuzione di una sequenza di blocchi elementari, sono </a:t>
          </a:r>
          <a:r>
            <a:rPr lang="it-IT" sz="3200" b="1" kern="1200" dirty="0"/>
            <a:t>chiusi</a:t>
          </a:r>
          <a:r>
            <a:rPr lang="it-IT" sz="3200" kern="1200" dirty="0"/>
            <a:t> quando permettono più di un’esecuzione della sequenza di blocchi</a:t>
          </a:r>
        </a:p>
      </dsp:txBody>
      <dsp:txXfrm>
        <a:off x="0" y="0"/>
        <a:ext cx="10058399" cy="2025396"/>
      </dsp:txXfrm>
    </dsp:sp>
    <dsp:sp modelId="{971D35B5-28B1-4057-9EF0-FDD2213A63A8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D4668-2204-4B0F-AA06-3B4E1FECE468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Ogni programma può essere codificato riferendosi esclusivamente ad un algoritmo strutturato e quindi attenendosi alle tre strutture fondamentali</a:t>
          </a:r>
        </a:p>
      </dsp:txBody>
      <dsp:txXfrm>
        <a:off x="0" y="2025396"/>
        <a:ext cx="10058399" cy="2025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F47EA-C01C-42C6-9547-7B2E671704DB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8C018-24C1-4251-87FF-AC1CE164BCA1}">
      <dsp:nvSpPr>
        <dsp:cNvPr id="0" name=""/>
        <dsp:cNvSpPr/>
      </dsp:nvSpPr>
      <dsp:spPr>
        <a:xfrm>
          <a:off x="0" y="0"/>
          <a:ext cx="10058399" cy="405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Vogliamo calcolare il prodotto di due numeri x e y</a:t>
          </a:r>
        </a:p>
      </dsp:txBody>
      <dsp:txXfrm>
        <a:off x="0" y="0"/>
        <a:ext cx="10058399" cy="40513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E348-F379-424E-A668-5998FDA95DD7}">
      <dsp:nvSpPr>
        <dsp:cNvPr id="0" name=""/>
        <dsp:cNvSpPr/>
      </dsp:nvSpPr>
      <dsp:spPr>
        <a:xfrm>
          <a:off x="0" y="229954"/>
          <a:ext cx="3333570" cy="3333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Vogliamo calcolare il prodotto di due numeri x e y</a:t>
          </a:r>
        </a:p>
      </dsp:txBody>
      <dsp:txXfrm>
        <a:off x="488190" y="718183"/>
        <a:ext cx="2357190" cy="2357377"/>
      </dsp:txXfrm>
    </dsp:sp>
    <dsp:sp modelId="{38FF0A77-61FB-4006-904C-5017B5FAB093}">
      <dsp:nvSpPr>
        <dsp:cNvPr id="0" name=""/>
        <dsp:cNvSpPr/>
      </dsp:nvSpPr>
      <dsp:spPr>
        <a:xfrm>
          <a:off x="1902280" y="78062"/>
          <a:ext cx="370990" cy="370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CCCBA-64AC-446C-8A5F-3A088EBC54BF}">
      <dsp:nvSpPr>
        <dsp:cNvPr id="0" name=""/>
        <dsp:cNvSpPr/>
      </dsp:nvSpPr>
      <dsp:spPr>
        <a:xfrm>
          <a:off x="1024422" y="3316088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DED34-64F6-430C-89C0-6B585EB08AA3}">
      <dsp:nvSpPr>
        <dsp:cNvPr id="0" name=""/>
        <dsp:cNvSpPr/>
      </dsp:nvSpPr>
      <dsp:spPr>
        <a:xfrm>
          <a:off x="3548073" y="1582961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D0DCD-AF21-4119-995E-36BA299B5956}">
      <dsp:nvSpPr>
        <dsp:cNvPr id="0" name=""/>
        <dsp:cNvSpPr/>
      </dsp:nvSpPr>
      <dsp:spPr>
        <a:xfrm>
          <a:off x="2263728" y="3601957"/>
          <a:ext cx="370990" cy="370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D3C7F-A08F-47C5-B264-03C2CFB30473}">
      <dsp:nvSpPr>
        <dsp:cNvPr id="0" name=""/>
        <dsp:cNvSpPr/>
      </dsp:nvSpPr>
      <dsp:spPr>
        <a:xfrm>
          <a:off x="1100375" y="605010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E5C5D-D4CE-47F8-A2F4-29E0F6EC9EE7}">
      <dsp:nvSpPr>
        <dsp:cNvPr id="0" name=""/>
        <dsp:cNvSpPr/>
      </dsp:nvSpPr>
      <dsp:spPr>
        <a:xfrm>
          <a:off x="254197" y="2142236"/>
          <a:ext cx="268700" cy="268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64CB-8161-49CC-951E-4B3CC1A46C5D}">
      <dsp:nvSpPr>
        <dsp:cNvPr id="0" name=""/>
        <dsp:cNvSpPr/>
      </dsp:nvSpPr>
      <dsp:spPr>
        <a:xfrm>
          <a:off x="0" y="58446"/>
          <a:ext cx="10058399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Rappresentazione grafica delle operazioni da eseguire per l'esecuzione di un programma</a:t>
          </a:r>
        </a:p>
      </dsp:txBody>
      <dsp:txXfrm>
        <a:off x="58428" y="116874"/>
        <a:ext cx="9941543" cy="1080053"/>
      </dsp:txXfrm>
    </dsp:sp>
    <dsp:sp modelId="{82B8085B-D825-42E8-B500-3062653F8694}">
      <dsp:nvSpPr>
        <dsp:cNvPr id="0" name=""/>
        <dsp:cNvSpPr/>
      </dsp:nvSpPr>
      <dsp:spPr>
        <a:xfrm>
          <a:off x="0" y="1255356"/>
          <a:ext cx="10058399" cy="7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dirty="0"/>
            <a:t>Ogni singolo passo è visualizzato tramite una serie di simboli standard</a:t>
          </a:r>
        </a:p>
      </dsp:txBody>
      <dsp:txXfrm>
        <a:off x="0" y="1255356"/>
        <a:ext cx="10058399" cy="737954"/>
      </dsp:txXfrm>
    </dsp:sp>
    <dsp:sp modelId="{9F918D0A-8890-48DC-BEBB-864842139CF0}">
      <dsp:nvSpPr>
        <dsp:cNvPr id="0" name=""/>
        <dsp:cNvSpPr/>
      </dsp:nvSpPr>
      <dsp:spPr>
        <a:xfrm>
          <a:off x="0" y="1993311"/>
          <a:ext cx="10058399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Esso consente di descrivere tramite un linguaggio di modellazione grafico:</a:t>
          </a:r>
        </a:p>
      </dsp:txBody>
      <dsp:txXfrm>
        <a:off x="58428" y="2051739"/>
        <a:ext cx="9941543" cy="1080053"/>
      </dsp:txXfrm>
    </dsp:sp>
    <dsp:sp modelId="{E9EE38AF-F340-4748-B5AC-A26DCFBCC41D}">
      <dsp:nvSpPr>
        <dsp:cNvPr id="0" name=""/>
        <dsp:cNvSpPr/>
      </dsp:nvSpPr>
      <dsp:spPr>
        <a:xfrm>
          <a:off x="0" y="3190220"/>
          <a:ext cx="10058399" cy="80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dirty="0"/>
            <a:t>le operazioni da compiere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kern="1200" dirty="0"/>
            <a:t>la sequenza nella quale devono essere compiute</a:t>
          </a:r>
        </a:p>
      </dsp:txBody>
      <dsp:txXfrm>
        <a:off x="0" y="3190220"/>
        <a:ext cx="10058399" cy="80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DFCD9-A360-4E57-A586-E5A4B9574E54}">
      <dsp:nvSpPr>
        <dsp:cNvPr id="0" name=""/>
        <dsp:cNvSpPr/>
      </dsp:nvSpPr>
      <dsp:spPr>
        <a:xfrm>
          <a:off x="0" y="11921"/>
          <a:ext cx="10058399" cy="12789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Viene usato un numero finito di blocchi</a:t>
          </a:r>
        </a:p>
      </dsp:txBody>
      <dsp:txXfrm>
        <a:off x="62433" y="74354"/>
        <a:ext cx="9933533" cy="1154090"/>
      </dsp:txXfrm>
    </dsp:sp>
    <dsp:sp modelId="{242B3DA7-2547-4BAC-A741-68856953715C}">
      <dsp:nvSpPr>
        <dsp:cNvPr id="0" name=""/>
        <dsp:cNvSpPr/>
      </dsp:nvSpPr>
      <dsp:spPr>
        <a:xfrm>
          <a:off x="0" y="1385917"/>
          <a:ext cx="10058399" cy="12789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Lo schema inizia con un blocco iniziale e termina con un blocco finale</a:t>
          </a:r>
        </a:p>
      </dsp:txBody>
      <dsp:txXfrm>
        <a:off x="62433" y="1448350"/>
        <a:ext cx="9933533" cy="1154090"/>
      </dsp:txXfrm>
    </dsp:sp>
    <dsp:sp modelId="{48A87829-A371-439F-A0A0-4F0E1BD85CD3}">
      <dsp:nvSpPr>
        <dsp:cNvPr id="0" name=""/>
        <dsp:cNvSpPr/>
      </dsp:nvSpPr>
      <dsp:spPr>
        <a:xfrm>
          <a:off x="0" y="2759914"/>
          <a:ext cx="10058399" cy="12789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Ogni blocco soddisfa le condizioni di validità</a:t>
          </a:r>
        </a:p>
      </dsp:txBody>
      <dsp:txXfrm>
        <a:off x="62433" y="2822347"/>
        <a:ext cx="9933533" cy="1154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1A04-AA62-465C-9A1F-0533E1E84E59}">
      <dsp:nvSpPr>
        <dsp:cNvPr id="0" name=""/>
        <dsp:cNvSpPr/>
      </dsp:nvSpPr>
      <dsp:spPr>
        <a:xfrm>
          <a:off x="0" y="19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5FB61-DFD1-454E-8EAE-129B872711EA}">
      <dsp:nvSpPr>
        <dsp:cNvPr id="0" name=""/>
        <dsp:cNvSpPr/>
      </dsp:nvSpPr>
      <dsp:spPr>
        <a:xfrm>
          <a:off x="0" y="1977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Ogni diagramma inizia e finisce con questo simbolo</a:t>
          </a:r>
        </a:p>
      </dsp:txBody>
      <dsp:txXfrm>
        <a:off x="0" y="1977"/>
        <a:ext cx="10058399" cy="1348945"/>
      </dsp:txXfrm>
    </dsp:sp>
    <dsp:sp modelId="{EF82B548-CE8C-4AE4-85FE-A78C568712D5}">
      <dsp:nvSpPr>
        <dsp:cNvPr id="0" name=""/>
        <dsp:cNvSpPr/>
      </dsp:nvSpPr>
      <dsp:spPr>
        <a:xfrm>
          <a:off x="0" y="135092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FF6DC-936A-4BCD-9EE5-D8AA1FF88D49}">
      <dsp:nvSpPr>
        <dsp:cNvPr id="0" name=""/>
        <dsp:cNvSpPr/>
      </dsp:nvSpPr>
      <dsp:spPr>
        <a:xfrm>
          <a:off x="0" y="1350923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Il blocco inizio ha solo una freccia uscente</a:t>
          </a:r>
        </a:p>
      </dsp:txBody>
      <dsp:txXfrm>
        <a:off x="0" y="1350923"/>
        <a:ext cx="10058399" cy="1348945"/>
      </dsp:txXfrm>
    </dsp:sp>
    <dsp:sp modelId="{FC4F3D1A-1F3C-4E31-80F1-7A4F609327DF}">
      <dsp:nvSpPr>
        <dsp:cNvPr id="0" name=""/>
        <dsp:cNvSpPr/>
      </dsp:nvSpPr>
      <dsp:spPr>
        <a:xfrm>
          <a:off x="0" y="269986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B86E-3909-4202-A751-25AABEFC61F1}">
      <dsp:nvSpPr>
        <dsp:cNvPr id="0" name=""/>
        <dsp:cNvSpPr/>
      </dsp:nvSpPr>
      <dsp:spPr>
        <a:xfrm>
          <a:off x="0" y="2699868"/>
          <a:ext cx="10058399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Il blocco fine ha solo una o più frecce entranti</a:t>
          </a:r>
        </a:p>
      </dsp:txBody>
      <dsp:txXfrm>
        <a:off x="0" y="2699868"/>
        <a:ext cx="10058399" cy="1348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DE2A-A61A-4E7A-B13F-E30FD21EBD09}">
      <dsp:nvSpPr>
        <dsp:cNvPr id="0" name=""/>
        <dsp:cNvSpPr/>
      </dsp:nvSpPr>
      <dsp:spPr>
        <a:xfrm>
          <a:off x="0" y="197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16913-CA5F-4F45-B250-FC79B250FCD5}">
      <dsp:nvSpPr>
        <dsp:cNvPr id="0" name=""/>
        <dsp:cNvSpPr/>
      </dsp:nvSpPr>
      <dsp:spPr>
        <a:xfrm>
          <a:off x="0" y="1978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Input</a:t>
          </a:r>
          <a:r>
            <a:rPr lang="it-IT" sz="2800" kern="1200" dirty="0"/>
            <a:t> di solito dopo il blocco inizio, permette di leggere variabili o valori che ci servono nell’algoritmo</a:t>
          </a:r>
        </a:p>
      </dsp:txBody>
      <dsp:txXfrm>
        <a:off x="0" y="1978"/>
        <a:ext cx="10058399" cy="1349114"/>
      </dsp:txXfrm>
    </dsp:sp>
    <dsp:sp modelId="{D5BDA147-B833-4B74-9FB8-8E382BB8A5ED}">
      <dsp:nvSpPr>
        <dsp:cNvPr id="0" name=""/>
        <dsp:cNvSpPr/>
      </dsp:nvSpPr>
      <dsp:spPr>
        <a:xfrm>
          <a:off x="0" y="135109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0E132-0E89-4866-AE92-1D0D57B3F4E7}">
      <dsp:nvSpPr>
        <dsp:cNvPr id="0" name=""/>
        <dsp:cNvSpPr/>
      </dsp:nvSpPr>
      <dsp:spPr>
        <a:xfrm>
          <a:off x="0" y="1351092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Output</a:t>
          </a:r>
          <a:r>
            <a:rPr lang="it-IT" sz="2800" kern="1200" dirty="0"/>
            <a:t> di solito prima del blocco fine, permette di visualizzare variabili o valori che abbiamo trovato utilizzando l’algoritmo</a:t>
          </a:r>
        </a:p>
      </dsp:txBody>
      <dsp:txXfrm>
        <a:off x="0" y="1351092"/>
        <a:ext cx="10058399" cy="1349114"/>
      </dsp:txXfrm>
    </dsp:sp>
    <dsp:sp modelId="{950DC84E-6F68-4382-BE45-C85EFAB3074E}">
      <dsp:nvSpPr>
        <dsp:cNvPr id="0" name=""/>
        <dsp:cNvSpPr/>
      </dsp:nvSpPr>
      <dsp:spPr>
        <a:xfrm>
          <a:off x="0" y="270020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027BE-6FC0-4D7F-BBD6-D6F4BDF541D4}">
      <dsp:nvSpPr>
        <dsp:cNvPr id="0" name=""/>
        <dsp:cNvSpPr/>
      </dsp:nvSpPr>
      <dsp:spPr>
        <a:xfrm>
          <a:off x="0" y="2700207"/>
          <a:ext cx="10058399" cy="13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Hanno solo una freccia entrante ed una uscente</a:t>
          </a:r>
        </a:p>
      </dsp:txBody>
      <dsp:txXfrm>
        <a:off x="0" y="2700207"/>
        <a:ext cx="10058399" cy="1349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68B22-80F4-4587-9056-22003AD5E73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91128-9208-40C5-B2D9-84FA7AD97ADF}">
      <dsp:nvSpPr>
        <dsp:cNvPr id="0" name=""/>
        <dsp:cNvSpPr/>
      </dsp:nvSpPr>
      <dsp:spPr>
        <a:xfrm>
          <a:off x="0" y="0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Rappresenta </a:t>
          </a:r>
          <a:r>
            <a:rPr lang="it-IT" sz="5000" b="1" kern="1200" dirty="0"/>
            <a:t>un’operazione generica</a:t>
          </a:r>
          <a:r>
            <a:rPr lang="it-IT" sz="5000" kern="1200" dirty="0"/>
            <a:t>, tipo calcolo, prendi, …</a:t>
          </a:r>
        </a:p>
      </dsp:txBody>
      <dsp:txXfrm>
        <a:off x="0" y="0"/>
        <a:ext cx="10058399" cy="2025396"/>
      </dsp:txXfrm>
    </dsp:sp>
    <dsp:sp modelId="{56042402-D137-4C99-B1B8-EE44A07AB35A}">
      <dsp:nvSpPr>
        <dsp:cNvPr id="0" name=""/>
        <dsp:cNvSpPr/>
      </dsp:nvSpPr>
      <dsp:spPr>
        <a:xfrm>
          <a:off x="0" y="202539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45307-847A-4D1D-80E6-D74A907B1BFC}">
      <dsp:nvSpPr>
        <dsp:cNvPr id="0" name=""/>
        <dsp:cNvSpPr/>
      </dsp:nvSpPr>
      <dsp:spPr>
        <a:xfrm>
          <a:off x="0" y="2025396"/>
          <a:ext cx="10058399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Ha una sola freccia entrante ed una uscente</a:t>
          </a:r>
        </a:p>
      </dsp:txBody>
      <dsp:txXfrm>
        <a:off x="0" y="2025396"/>
        <a:ext cx="10058399" cy="2025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02AE-A5C6-45C2-B421-C21965EBD6EA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2DB10-3975-42A3-B5A5-377D5D6CDD68}">
      <dsp:nvSpPr>
        <dsp:cNvPr id="0" name=""/>
        <dsp:cNvSpPr/>
      </dsp:nvSpPr>
      <dsp:spPr>
        <a:xfrm>
          <a:off x="0" y="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Permette di fare una scelta tra due opzioni per una determinata condizione</a:t>
          </a:r>
        </a:p>
      </dsp:txBody>
      <dsp:txXfrm>
        <a:off x="0" y="0"/>
        <a:ext cx="10058399" cy="2025650"/>
      </dsp:txXfrm>
    </dsp:sp>
    <dsp:sp modelId="{4FDE2ECD-EC11-4D60-A98F-40A6B5412457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C401-8682-4B7C-970D-7CF79CCCA6FB}">
      <dsp:nvSpPr>
        <dsp:cNvPr id="0" name=""/>
        <dsp:cNvSpPr/>
      </dsp:nvSpPr>
      <dsp:spPr>
        <a:xfrm>
          <a:off x="0" y="2025650"/>
          <a:ext cx="10058399" cy="202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/>
            <a:t>Ha una freccia di entrata e due di uscita, corrispondenti alle due opzioni</a:t>
          </a:r>
        </a:p>
      </dsp:txBody>
      <dsp:txXfrm>
        <a:off x="0" y="2025650"/>
        <a:ext cx="10058399" cy="2025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133A-89B9-498A-A862-754740569EBE}">
      <dsp:nvSpPr>
        <dsp:cNvPr id="0" name=""/>
        <dsp:cNvSpPr/>
      </dsp:nvSpPr>
      <dsp:spPr>
        <a:xfrm>
          <a:off x="223465" y="1928"/>
          <a:ext cx="2529333" cy="15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Si parte dal blocco iniziale</a:t>
          </a:r>
        </a:p>
      </dsp:txBody>
      <dsp:txXfrm>
        <a:off x="267914" y="46377"/>
        <a:ext cx="2440435" cy="1428702"/>
      </dsp:txXfrm>
    </dsp:sp>
    <dsp:sp modelId="{4743ACE1-A0EE-4496-BA61-FF05AB80B2F3}">
      <dsp:nvSpPr>
        <dsp:cNvPr id="0" name=""/>
        <dsp:cNvSpPr/>
      </dsp:nvSpPr>
      <dsp:spPr>
        <a:xfrm>
          <a:off x="2975380" y="447091"/>
          <a:ext cx="536218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>
        <a:off x="2975380" y="572546"/>
        <a:ext cx="375353" cy="376364"/>
      </dsp:txXfrm>
    </dsp:sp>
    <dsp:sp modelId="{C60DF383-BED5-4FB8-8D93-DE7352F49ED5}">
      <dsp:nvSpPr>
        <dsp:cNvPr id="0" name=""/>
        <dsp:cNvSpPr/>
      </dsp:nvSpPr>
      <dsp:spPr>
        <a:xfrm>
          <a:off x="3764533" y="1928"/>
          <a:ext cx="2529333" cy="15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Si segue la freccia in uscita</a:t>
          </a:r>
        </a:p>
      </dsp:txBody>
      <dsp:txXfrm>
        <a:off x="3808982" y="46377"/>
        <a:ext cx="2440435" cy="1428702"/>
      </dsp:txXfrm>
    </dsp:sp>
    <dsp:sp modelId="{8C7B618A-25E5-4D4F-B625-6C4CAD61F1BC}">
      <dsp:nvSpPr>
        <dsp:cNvPr id="0" name=""/>
        <dsp:cNvSpPr/>
      </dsp:nvSpPr>
      <dsp:spPr>
        <a:xfrm>
          <a:off x="6516448" y="447091"/>
          <a:ext cx="536218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>
        <a:off x="6516448" y="572546"/>
        <a:ext cx="375353" cy="376364"/>
      </dsp:txXfrm>
    </dsp:sp>
    <dsp:sp modelId="{9E54007A-2303-44BE-B0AE-80502DF6B2BB}">
      <dsp:nvSpPr>
        <dsp:cNvPr id="0" name=""/>
        <dsp:cNvSpPr/>
      </dsp:nvSpPr>
      <dsp:spPr>
        <a:xfrm>
          <a:off x="7305600" y="1928"/>
          <a:ext cx="2529333" cy="15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Si giunge al blocco successivo e si effettua l'operazione scritta nel blocco</a:t>
          </a:r>
        </a:p>
      </dsp:txBody>
      <dsp:txXfrm>
        <a:off x="7350049" y="46377"/>
        <a:ext cx="2440435" cy="1428702"/>
      </dsp:txXfrm>
    </dsp:sp>
    <dsp:sp modelId="{E736743B-5BE6-4110-BE4D-2E7090458D69}">
      <dsp:nvSpPr>
        <dsp:cNvPr id="0" name=""/>
        <dsp:cNvSpPr/>
      </dsp:nvSpPr>
      <dsp:spPr>
        <a:xfrm rot="5400000">
          <a:off x="8302158" y="1696582"/>
          <a:ext cx="536218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 rot="-5400000">
        <a:off x="8382086" y="1742110"/>
        <a:ext cx="376364" cy="375353"/>
      </dsp:txXfrm>
    </dsp:sp>
    <dsp:sp modelId="{473096F0-AE8B-4C14-A6E2-05E237AC09DA}">
      <dsp:nvSpPr>
        <dsp:cNvPr id="0" name=""/>
        <dsp:cNvSpPr/>
      </dsp:nvSpPr>
      <dsp:spPr>
        <a:xfrm>
          <a:off x="7305600" y="2531262"/>
          <a:ext cx="2529333" cy="151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Si procede iterando i passi 2 e 3 fino a giungere al blocco finale</a:t>
          </a:r>
        </a:p>
      </dsp:txBody>
      <dsp:txXfrm>
        <a:off x="7350049" y="2575711"/>
        <a:ext cx="2440435" cy="1428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38DC5-54CE-4C32-A191-27041AF0A5D4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0A09-B4CA-453D-832B-295F33688500}">
      <dsp:nvSpPr>
        <dsp:cNvPr id="0" name=""/>
        <dsp:cNvSpPr/>
      </dsp:nvSpPr>
      <dsp:spPr>
        <a:xfrm>
          <a:off x="0" y="494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L’analisi strutturata favorisce la descrizione di algoritmi facilmente documentabili e comprensibili</a:t>
          </a:r>
        </a:p>
      </dsp:txBody>
      <dsp:txXfrm>
        <a:off x="0" y="494"/>
        <a:ext cx="10058399" cy="809960"/>
      </dsp:txXfrm>
    </dsp:sp>
    <dsp:sp modelId="{3CD4B1A6-81B6-475B-AF4D-5EB366D02BDD}">
      <dsp:nvSpPr>
        <dsp:cNvPr id="0" name=""/>
        <dsp:cNvSpPr/>
      </dsp:nvSpPr>
      <dsp:spPr>
        <a:xfrm>
          <a:off x="0" y="81045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AA9-F0A5-4A73-A43C-6CA9B8F6973F}">
      <dsp:nvSpPr>
        <dsp:cNvPr id="0" name=""/>
        <dsp:cNvSpPr/>
      </dsp:nvSpPr>
      <dsp:spPr>
        <a:xfrm>
          <a:off x="0" y="81045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3 possibili schemi di rappresentazione:</a:t>
          </a:r>
        </a:p>
      </dsp:txBody>
      <dsp:txXfrm>
        <a:off x="0" y="810455"/>
        <a:ext cx="10058399" cy="809960"/>
      </dsp:txXfrm>
    </dsp:sp>
    <dsp:sp modelId="{6CC6DAAD-BFBC-413E-B515-50EC0D330969}">
      <dsp:nvSpPr>
        <dsp:cNvPr id="0" name=""/>
        <dsp:cNvSpPr/>
      </dsp:nvSpPr>
      <dsp:spPr>
        <a:xfrm>
          <a:off x="0" y="162041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0407-D11A-4946-A16E-EBB405DE0100}">
      <dsp:nvSpPr>
        <dsp:cNvPr id="0" name=""/>
        <dsp:cNvSpPr/>
      </dsp:nvSpPr>
      <dsp:spPr>
        <a:xfrm>
          <a:off x="0" y="1620415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sequenza </a:t>
          </a:r>
          <a:r>
            <a:rPr lang="it-IT" sz="2300" kern="1200" dirty="0"/>
            <a:t>= più schemi di flusso sono eseguiti in sequenza</a:t>
          </a:r>
        </a:p>
      </dsp:txBody>
      <dsp:txXfrm>
        <a:off x="0" y="1620415"/>
        <a:ext cx="10058399" cy="809960"/>
      </dsp:txXfrm>
    </dsp:sp>
    <dsp:sp modelId="{6195B977-880F-4E85-83A5-2B1838C628A2}">
      <dsp:nvSpPr>
        <dsp:cNvPr id="0" name=""/>
        <dsp:cNvSpPr/>
      </dsp:nvSpPr>
      <dsp:spPr>
        <a:xfrm>
          <a:off x="0" y="243037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2EB4-0290-4D5A-A755-1B44F7402D35}">
      <dsp:nvSpPr>
        <dsp:cNvPr id="0" name=""/>
        <dsp:cNvSpPr/>
      </dsp:nvSpPr>
      <dsp:spPr>
        <a:xfrm>
          <a:off x="0" y="243037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selezione </a:t>
          </a:r>
          <a:r>
            <a:rPr lang="it-IT" sz="2300" kern="1200" dirty="0"/>
            <a:t>= un blocco di controllo subordina l’esecuzione di due possibili schemi di flusso al verificarsi di una condizione</a:t>
          </a:r>
        </a:p>
      </dsp:txBody>
      <dsp:txXfrm>
        <a:off x="0" y="2430376"/>
        <a:ext cx="10058399" cy="809960"/>
      </dsp:txXfrm>
    </dsp:sp>
    <dsp:sp modelId="{FD4765E0-FDFA-4C8B-8099-302D421EE483}">
      <dsp:nvSpPr>
        <dsp:cNvPr id="0" name=""/>
        <dsp:cNvSpPr/>
      </dsp:nvSpPr>
      <dsp:spPr>
        <a:xfrm>
          <a:off x="0" y="32403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FEB6-2C91-4FF4-B5DE-E881563DC4A1}">
      <dsp:nvSpPr>
        <dsp:cNvPr id="0" name=""/>
        <dsp:cNvSpPr/>
      </dsp:nvSpPr>
      <dsp:spPr>
        <a:xfrm>
          <a:off x="0" y="3240336"/>
          <a:ext cx="10058399" cy="80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Schema di iterazione </a:t>
          </a:r>
          <a:r>
            <a:rPr lang="it-IT" sz="2300" kern="1200" dirty="0"/>
            <a:t>= si ripete l’esecuzione di un dato schema di flusso</a:t>
          </a:r>
        </a:p>
      </dsp:txBody>
      <dsp:txXfrm>
        <a:off x="0" y="3240336"/>
        <a:ext cx="10058399" cy="80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901DA-057E-4E59-9F85-65F2F8529017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C993-D5E4-4C77-9281-A61881BD1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3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0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0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23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50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5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43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44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2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70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65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1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85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656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0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6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3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65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4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3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1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9407CC-DFA7-4C0D-8143-E25361707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Diagrammi di flusso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8651E4-876B-42A7-B782-A8179E4C0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Rappresentiamo graficamente gli algoritmi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91AABC-E4B5-4C51-A2FF-53224A3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6AD03B-E237-4C35-B802-F9F0840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0205C-DD03-4ACD-8B3D-D35FF9BE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it-IT"/>
              <a:t>Blocco elaborazione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533B0-5A58-46F0-9214-5468CAD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AECB0-0422-4330-A1D9-E9CBDE4F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82DA195C-08AD-473A-AA79-3C3154848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2588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Blocco azione.png">
            <a:extLst>
              <a:ext uri="{FF2B5EF4-FFF2-40B4-BE49-F238E27FC236}">
                <a16:creationId xmlns:a16="http://schemas.microsoft.com/office/drawing/2014/main" id="{30774676-FD5D-4726-84B0-7B5BC653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68" y="484632"/>
            <a:ext cx="1143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1C822-A664-4BB2-B6B0-EFCD98C6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Blocco condizione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B8B758E-D669-4D6D-8C16-445C3123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684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73A46F-6C28-4433-8B68-E153C364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A2F8BC-F700-455B-966C-525562D1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4098" name="Picture 2" descr="Blocco controllo.png">
            <a:extLst>
              <a:ext uri="{FF2B5EF4-FFF2-40B4-BE49-F238E27FC236}">
                <a16:creationId xmlns:a16="http://schemas.microsoft.com/office/drawing/2014/main" id="{DD2F6015-13CB-4B49-948D-D35FBBEA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02" y="489204"/>
            <a:ext cx="14287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3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C071-334B-4E6C-87F1-42D748EF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Meta-modello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4DC534C-19F5-4BC2-A41C-AFD6FC20A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36604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D5E96D-5840-4C99-A079-0F0EBED1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D5B558-0AB7-4920-9907-3F424FA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8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ADFB9-77D9-49F5-9DFB-1852CCDB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strutturata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951264E1-9BFA-476C-A314-C4D7B55A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77920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5B257E-9F93-4A30-BD84-72CDAF86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EE379-B32E-4335-B5B7-EC345DED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55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68CB4-338F-484E-AF78-05BB8112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strutturata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F3D522C-0A6A-4EB6-9511-8CEB38346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3936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FB9BB-BC49-40E3-B57F-84B28B3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534C2B-6A25-4090-AC25-D67049DE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5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F86F5-C4CB-43D9-B512-54D50648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Strutture di controllo - sequenza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27B261-55EE-4004-91BF-8D8E9D40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E1BDD4-F8A8-46AD-9485-57F062A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  <p:pic>
        <p:nvPicPr>
          <p:cNvPr id="5122" name="Picture 2" descr="Risultati immagini per sequenza diagrammi di flusso">
            <a:extLst>
              <a:ext uri="{FF2B5EF4-FFF2-40B4-BE49-F238E27FC236}">
                <a16:creationId xmlns:a16="http://schemas.microsoft.com/office/drawing/2014/main" id="{543BA8F5-B390-4A32-81BF-0A34ED5D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60" y="2093976"/>
            <a:ext cx="1714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0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60995-C08C-4F54-BCBF-F2888FE8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di controllo - selezione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C464E7-FEA8-4E72-9BA1-89409012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00014F-C5E3-4279-ADAA-433B86DD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  <p:pic>
        <p:nvPicPr>
          <p:cNvPr id="6146" name="Picture 2" descr="Risultati immagini per sequenza diagrammi di flusso">
            <a:extLst>
              <a:ext uri="{FF2B5EF4-FFF2-40B4-BE49-F238E27FC236}">
                <a16:creationId xmlns:a16="http://schemas.microsoft.com/office/drawing/2014/main" id="{212AB374-1EC9-48F7-B104-4A0E7561F8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35" y="1708789"/>
            <a:ext cx="2955730" cy="456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4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D5B6C-EBEF-4FAA-B5AC-64DFF26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di controllo - iterazione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41789C-949B-4748-A256-398C1C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AF377F-495B-4D73-A77E-30BC2110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  <p:pic>
        <p:nvPicPr>
          <p:cNvPr id="7170" name="Picture 2" descr="Risultati immagini per sequenza diagrammi di flusso">
            <a:extLst>
              <a:ext uri="{FF2B5EF4-FFF2-40B4-BE49-F238E27FC236}">
                <a16:creationId xmlns:a16="http://schemas.microsoft.com/office/drawing/2014/main" id="{4EE7BE86-8E60-4E76-BC7B-48A8404E2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58" y="2097143"/>
            <a:ext cx="2642626" cy="40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1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95902-195B-4EA1-B800-2188758F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- Fattoriale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3E5F60-C077-49E1-9ECC-7BEF1B46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4FF10E-881C-4195-AA4B-19AAF54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18</a:t>
            </a:fld>
            <a:endParaRPr lang="it-IT"/>
          </a:p>
        </p:txBody>
      </p:sp>
      <p:pic>
        <p:nvPicPr>
          <p:cNvPr id="8194" name="Picture 2" descr="Flusso fatt ricor.png">
            <a:extLst>
              <a:ext uri="{FF2B5EF4-FFF2-40B4-BE49-F238E27FC236}">
                <a16:creationId xmlns:a16="http://schemas.microsoft.com/office/drawing/2014/main" id="{459D3D6E-3B34-490E-AF6C-8498DDC43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2441575"/>
            <a:ext cx="2857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BB774-AE0A-4E03-95EE-19F20E6A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soluzione programma su carta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2FBD7C-4933-4D0E-B6C1-AA44ACF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5DA4C3-1E4A-4003-A232-203C814A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99AED8-EB82-4003-A596-F1167859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Analisi del problema e specifica funzionale, ossia cosa prendo in input e cosa voglio dare in output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Definizione dell’algoritmo risolutivo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4400" dirty="0"/>
              <a:t>Descrizione con un diagramma di flusso</a:t>
            </a:r>
          </a:p>
        </p:txBody>
      </p:sp>
    </p:spTree>
    <p:extLst>
      <p:ext uri="{BB962C8B-B14F-4D97-AF65-F5344CB8AC3E}">
        <p14:creationId xmlns:p14="http://schemas.microsoft.com/office/powerpoint/2010/main" val="44675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A1CEF-2C04-4D15-9211-48352FE5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Avete mai fatto un diagramma?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355914-9B52-4DF7-A83C-748AFAC2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2D809-370D-4269-9247-15BA2D0D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pic>
        <p:nvPicPr>
          <p:cNvPr id="1026" name="Picture 2" descr="Risultati immagini per domanda">
            <a:extLst>
              <a:ext uri="{FF2B5EF4-FFF2-40B4-BE49-F238E27FC236}">
                <a16:creationId xmlns:a16="http://schemas.microsoft.com/office/drawing/2014/main" id="{1CB14F28-32B0-4120-ABDB-6EB96F3F1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07" y="1683766"/>
            <a:ext cx="5544185" cy="41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3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8CD0-D450-48B6-B915-724C48B5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t-IT" dirty="0"/>
              <a:t>Esempio – nome e requisiti</a:t>
            </a:r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2E2D25-9DC1-447A-8C6E-20A9B2D8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F36AE3-2BB5-42F1-9644-7D003D3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54FCCE-126E-4ABE-8DAE-08C3F5F1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sz="3600" dirty="0"/>
              <a:t>Descrizione</a:t>
            </a:r>
          </a:p>
          <a:p>
            <a:pPr lvl="1"/>
            <a:r>
              <a:rPr lang="it-IT" sz="3200" dirty="0"/>
              <a:t>Vogliamo chiamare un abbonato con il telefono</a:t>
            </a:r>
          </a:p>
          <a:p>
            <a:pPr lvl="0"/>
            <a:r>
              <a:rPr lang="it-IT" sz="3600" dirty="0"/>
              <a:t>Requisiti, in cui prevediamo i vari casi</a:t>
            </a:r>
          </a:p>
          <a:p>
            <a:pPr lvl="1"/>
            <a:r>
              <a:rPr lang="it-IT" sz="3200" dirty="0"/>
              <a:t>La telefonata viene eseguita con successo</a:t>
            </a:r>
          </a:p>
          <a:p>
            <a:pPr lvl="2"/>
            <a:r>
              <a:rPr lang="it-IT" sz="2800" dirty="0"/>
              <a:t>Messaggio «telefonata riuscita»</a:t>
            </a:r>
          </a:p>
          <a:p>
            <a:pPr lvl="1"/>
            <a:r>
              <a:rPr lang="it-IT" sz="3200" dirty="0"/>
              <a:t>La telefonata non può essere portata a termine</a:t>
            </a:r>
          </a:p>
          <a:p>
            <a:pPr lvl="2"/>
            <a:r>
              <a:rPr lang="it-IT" sz="2800" dirty="0"/>
              <a:t>Messaggio «telefonata non riuscita»</a:t>
            </a:r>
          </a:p>
        </p:txBody>
      </p:sp>
    </p:spTree>
    <p:extLst>
      <p:ext uri="{BB962C8B-B14F-4D97-AF65-F5344CB8AC3E}">
        <p14:creationId xmlns:p14="http://schemas.microsoft.com/office/powerpoint/2010/main" val="9590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53A85B-0EE5-4CE3-90D6-E20FC9DB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Esempio - algoritmo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034255E-BF99-47A7-8189-32CD6BFE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dirty="0"/>
              <a:t>Prendo il telefono e mi faccio dare il numero da chiamare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Controllo se c’è segnale: se SI, posso fare la chiamata; se NO, lascio stare o  mi sposto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Faccio la chiamata usando il numero che mi hanno dato; se il segnale è occupato, riprovo, altrimenti resto in attesa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Aspetto la risposta: se RISPONDE, parlo; se NON RISPONDE dopo 10 squilli, richiamo oppure lascio stare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Parlo al telefono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/>
              <a:t>Visualizzo se la chiamata è riuscita oppure 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D3F074-3BB9-44D9-8D80-966B93CC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3780" y="6272784"/>
            <a:ext cx="60744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1C80C-3223-4155-9502-7C078598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6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E091D8-3430-4471-B09F-16BE600D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Esempio – diagramma di flusso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5E0FF16-1C39-4791-943A-D690B8D8C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53280"/>
            <a:ext cx="6882268" cy="51617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E48040-927C-404C-B3AC-36AF6491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Prendo il telefono e mi faccio dare il numero da chiamare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Controllo se c’è segnale: se SI, posso fare la chiamata; se NO, lascio stare o  mi sposto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Faccio la chiamata usando il numero che mi hanno dato; se il segnale è occupato, riprovo, altrimenti resto in attesa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Aspetto la risposta: se RISPONDE, parlo; se NON RISPONDE dopo 10 squilli, richiamo oppure lascio stare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Parlo al telefono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1600" dirty="0"/>
              <a:t>Visualizzo se la chiamata è riuscita oppure 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A3A3F-BB31-452D-9C7D-2E98F35D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9FC15E-AA01-4882-8ED5-8B525E61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16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A87AC-412D-482E-A930-52DEBD2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356D89-AADD-4F75-A286-00AB09EC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7721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929539-058B-459B-A03D-89FB70AD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A8305-F8DE-4C17-A92A-99BDF9E1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90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CBC34-9969-47F6-8C46-78B3917A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it-IT" sz="3200" dirty="0"/>
              <a:t>Soluzione 2</a:t>
            </a:r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72BF3499-3133-4282-A05F-F0A6B47F5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09132"/>
              </p:ext>
            </p:extLst>
          </p:nvPr>
        </p:nvGraphicFramePr>
        <p:xfrm>
          <a:off x="7883611" y="2121408"/>
          <a:ext cx="381677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95108-0BB4-4589-8450-B813CBD4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1931AC-4D9E-4AD2-98CC-21CFD05A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24</a:t>
            </a:fld>
            <a:endParaRPr lang="it-IT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10EC4653-DB1C-4FCC-9B18-28B0ED5F08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r="1556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3375D9-375E-4B5B-A099-9DF49DCC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53FB1DC-FDE8-489F-8911-28C7C49A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8A37EC-FEC2-45E3-8B41-10350E0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318725-D26B-4252-908B-D2B65E0C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44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AC85A-341A-4288-8EAC-A932C4F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Esercizi da festa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B3B53-9351-4AA7-A497-D7D1D2DA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in ingresso 3 valori, calcola la media e stampala</a:t>
            </a:r>
          </a:p>
          <a:p>
            <a:r>
              <a:rPr lang="it-IT" dirty="0"/>
              <a:t>Dati in ingresso la base e l’altezza di un rettangolo, calcolare e stampare il perimetro e l’area</a:t>
            </a:r>
          </a:p>
          <a:p>
            <a:r>
              <a:rPr lang="it-IT" dirty="0"/>
              <a:t>Dati in ingresso il numero dei maschi e delle femmine che entrano in discoteca, l’algoritmo calcola e stampa a video il prezzo totale sapendo che i primi pagano 12€ e le seconde 10€ </a:t>
            </a:r>
          </a:p>
          <a:p>
            <a:r>
              <a:rPr lang="it-IT" dirty="0"/>
              <a:t>Dato in ingresso il valore dell’età di uno studente, l’algoritmo stampa a video se è maggiorenne o minorenne </a:t>
            </a:r>
          </a:p>
          <a:p>
            <a:r>
              <a:rPr lang="it-IT" dirty="0"/>
              <a:t>Dati in ingresso 3 valori, l’algoritmo stampa a video il valore minore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D60A4-6E80-4F62-A9ED-611E3F2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E918EB-5F92-440D-B9DC-7B6B01D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08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0B22D-1DFF-4223-93AD-26022DE62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4DFDE45-DE38-4EC6-AE8E-DC13E0181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E731C19-D8B0-4584-B270-B9B3B1B1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72FDCD-47D9-4F00-AF5C-7902D661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31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115CC-2E0F-4CDB-8DE5-AC6BC4B8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Dati in ingresso 3 valori, calcola la media e stampala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2EA10-0A77-4029-8734-6D6FA649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i 3 valori: a, b, c</a:t>
            </a:r>
          </a:p>
          <a:p>
            <a:r>
              <a:rPr lang="it-IT" sz="1600"/>
              <a:t>Sommo i tre valori a + b + c e salvo in somma</a:t>
            </a:r>
          </a:p>
          <a:p>
            <a:r>
              <a:rPr lang="it-IT" sz="1600"/>
              <a:t>Divido la somma per il numero di valori presi in considerazione e salvo in media</a:t>
            </a:r>
          </a:p>
          <a:p>
            <a:r>
              <a:rPr lang="it-IT" sz="1600"/>
              <a:t>Stampo a video il valore di media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15344C-CB31-461B-8E81-30BBE67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BE12CD-EE48-4911-A5B7-C9AB837B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28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7138B34-283B-436C-83DA-548E4E75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57E01-8558-4B31-879D-43618E2A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200"/>
              <a:t>Dati in ingresso la base e l’altezza di un rettangolo, calcolare e stampare il perimetro e l’area</a:t>
            </a:r>
            <a:br>
              <a:rPr lang="it-IT" sz="2200"/>
            </a:br>
            <a:endParaRPr lang="it-IT" sz="22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332DD-A0F8-453E-B30C-4D220F0F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base e altezza</a:t>
            </a:r>
          </a:p>
          <a:p>
            <a:r>
              <a:rPr lang="it-IT" sz="1600"/>
              <a:t>Perimetro = base*2 + altezza*2</a:t>
            </a:r>
          </a:p>
          <a:p>
            <a:r>
              <a:rPr lang="it-IT" sz="1600"/>
              <a:t>Area = base*altezza</a:t>
            </a:r>
          </a:p>
          <a:p>
            <a:r>
              <a:rPr lang="it-IT" sz="1600"/>
              <a:t>Stampo a video Perimetro e Area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F8CA6-56AD-4099-94FB-FA3B755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E5190-D99B-495B-B9F8-0FEFB8E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29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57C637E-5405-41BD-945A-4E87D4F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9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E809B-77BA-4003-9408-24AE148F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Cos’è un programma?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F355F77-3DB7-46A8-B177-64213C813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79622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91380E-1743-4EB5-9A5E-DCFB72E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447C9-E2C5-41E1-8CF3-21800325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6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AAAD-AD3A-49B4-8707-30B08A2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1800"/>
              <a:t>Dati in ingresso il numero dei maschi e delle femmine che entrano in discoteca, l’algoritmo calcola e stampa a video il prezzo totale sapendo che i primi pagano 12€ e le seconde 10€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F82FCD-7388-49FF-82F1-E12A54D2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numero maschi (m) e numero femmine (f)</a:t>
            </a:r>
          </a:p>
          <a:p>
            <a:r>
              <a:rPr lang="it-IT" sz="1600"/>
              <a:t>Calcolo il prezzo maschi = m*12 in totMaschi</a:t>
            </a:r>
          </a:p>
          <a:p>
            <a:r>
              <a:rPr lang="it-IT" sz="1600"/>
              <a:t>Calcolo il prezzo femmine = f*10 in totFemmine</a:t>
            </a:r>
          </a:p>
          <a:p>
            <a:r>
              <a:rPr lang="it-IT" sz="1600"/>
              <a:t>Sommo prezzo maschi + prezzo femmine in totale</a:t>
            </a:r>
          </a:p>
          <a:p>
            <a:r>
              <a:rPr lang="it-IT" sz="1600"/>
              <a:t>Stampo a video totale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F985D8-2485-4103-B264-9AB7807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19CA7-1338-42A8-BC98-F0355C46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30</a:t>
            </a:fld>
            <a:endParaRPr lang="it-IT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968929E-BE23-4451-B20D-65A6F7E0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BE8F-AB54-446E-A02D-1A2A83A5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200"/>
              <a:t>Dato in ingresso il valore dell’età di uno studente, l’algoritmo stampa a video se è maggiorenne o minorenne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F1494-81F3-4102-BED3-62318B78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in ingresso età</a:t>
            </a:r>
          </a:p>
          <a:p>
            <a:r>
              <a:rPr lang="it-IT" sz="1600"/>
              <a:t>Controllo se età è maggiore o uguale di 18</a:t>
            </a:r>
          </a:p>
          <a:p>
            <a:r>
              <a:rPr lang="it-IT" sz="1600"/>
              <a:t>Se si, stampo «maggiorenne»</a:t>
            </a:r>
          </a:p>
          <a:p>
            <a:r>
              <a:rPr lang="it-IT" sz="1600"/>
              <a:t>Altrimenti, stampo «minorenne»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11CD44-BF04-420C-8C3B-0AAA6876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C7C2B-2A41-410C-A0C4-72A8E953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31</a:t>
            </a:fld>
            <a:endParaRPr lang="it-IT"/>
          </a:p>
        </p:txBody>
      </p:sp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9FB27485-46F3-499C-BC88-2696038D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F5900-C63E-4666-86C4-8CFBF796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2700"/>
              <a:t>Dati in ingresso 3 valori, l’algoritmo stampa a video il valore minore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47FBA4-6B7D-4E12-AF87-3E58BD89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it-IT" sz="1600"/>
              <a:t>Prendo i tre numeri a,b,c in ingresso</a:t>
            </a:r>
          </a:p>
          <a:p>
            <a:r>
              <a:rPr lang="it-IT" sz="1600"/>
              <a:t>Se a &lt;= b</a:t>
            </a:r>
          </a:p>
          <a:p>
            <a:pPr lvl="1"/>
            <a:r>
              <a:rPr lang="it-IT" sz="1600"/>
              <a:t>Se a &lt;= c, stampo «a è il minore»</a:t>
            </a:r>
          </a:p>
          <a:p>
            <a:pPr lvl="1"/>
            <a:r>
              <a:rPr lang="it-IT" sz="1600"/>
              <a:t>Se a &gt; c, stampo «c è il minore»</a:t>
            </a:r>
          </a:p>
          <a:p>
            <a:r>
              <a:rPr lang="it-IT" sz="1600"/>
              <a:t>Altrimenti</a:t>
            </a:r>
          </a:p>
          <a:p>
            <a:pPr lvl="1"/>
            <a:r>
              <a:rPr lang="it-IT" sz="1600"/>
              <a:t>Se b &lt;= c, stampo «b è il minore»</a:t>
            </a:r>
          </a:p>
          <a:p>
            <a:pPr lvl="1"/>
            <a:r>
              <a:rPr lang="it-IT" sz="1600"/>
              <a:t>Se b &gt; c, stampo «c è il minore»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3D720-4781-42E7-B906-A651BE71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44065A-1DAD-4256-BCAC-5091BDCF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32</a:t>
            </a:fld>
            <a:endParaRPr lang="it-IT"/>
          </a:p>
        </p:txBody>
      </p:sp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109FB256-EABC-4FAF-97A1-32887DE7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71605-3C8C-40AB-BE5D-5AA29724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Perché i diagrammi di flusso?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9D79422-D70B-4D68-AD7A-7E8DD8610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25562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1C964E-4CDF-43A8-8BE9-438B4609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BE04F-0ECF-4775-B4BE-28DE27E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9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EFA8-F88E-4BA2-866F-829CD92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Diagramma di flusso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34652C-0FE5-42E3-8B37-5120248B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F5C0E-92CD-472D-AC4C-A35D794F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isultati immagini per flowchart star wars">
            <a:extLst>
              <a:ext uri="{FF2B5EF4-FFF2-40B4-BE49-F238E27FC236}">
                <a16:creationId xmlns:a16="http://schemas.microsoft.com/office/drawing/2014/main" id="{5E612104-868B-48B6-A170-E4BB8ED5F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97" y="2120900"/>
            <a:ext cx="303695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1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42396-C665-4578-9B25-852BDA4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Simboli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9EEDAB-585D-4C16-81F9-BB94100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B7317-2525-4C0A-AB7A-5E65AED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2A188EC-F7DC-4DA8-889C-D194857D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778" y="2120900"/>
            <a:ext cx="280079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91A02-CE32-4B9D-8AF0-D7C739F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Descrizione algoritmo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1E7ED5B-986D-4BB0-A507-04C5D6C85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609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3E724-4964-4978-9D0C-C8AF124E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8AEF0C-9D33-43A6-B525-6739056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6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A532A-E17B-46D1-87E4-DEDC27C8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Blocco inizio/fine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5C929E79-4ADB-41EA-9D6D-AD49C5384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18527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53688F-4978-4C39-9A80-F1AED94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7DC1C3-20F8-49A2-97F9-37DC6563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  <p:pic>
        <p:nvPicPr>
          <p:cNvPr id="1026" name="Picture 2" descr="Blocco iniziale.png">
            <a:extLst>
              <a:ext uri="{FF2B5EF4-FFF2-40B4-BE49-F238E27FC236}">
                <a16:creationId xmlns:a16="http://schemas.microsoft.com/office/drawing/2014/main" id="{B9967019-239F-42CC-99B6-7C7BA1C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68" y="220091"/>
            <a:ext cx="952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co finale.png">
            <a:extLst>
              <a:ext uri="{FF2B5EF4-FFF2-40B4-BE49-F238E27FC236}">
                <a16:creationId xmlns:a16="http://schemas.microsoft.com/office/drawing/2014/main" id="{ABBE2133-26EF-4CD8-B4FC-332FCE9F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68" y="1289304"/>
            <a:ext cx="952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4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72C5A-712A-4DCA-B43D-3049E4F5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it-IT"/>
              <a:t>Blocco input/output</a:t>
            </a:r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08FA13E2-1713-4094-8B2A-921D0DD30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18172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3A3D9C-114F-4E95-B5C8-4C0D4E03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85658B-70E5-48F2-A107-3445DF55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F6A7B9F3-AD86-447B-A771-D3054D37ABA9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2050" name="Picture 2" descr="Blocco in out.png">
            <a:extLst>
              <a:ext uri="{FF2B5EF4-FFF2-40B4-BE49-F238E27FC236}">
                <a16:creationId xmlns:a16="http://schemas.microsoft.com/office/drawing/2014/main" id="{6B2D80F6-0229-4C9D-9C80-AC9EB505C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28" y="457708"/>
            <a:ext cx="1143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9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1258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Rockwell</vt:lpstr>
      <vt:lpstr>Rockwell Condensed</vt:lpstr>
      <vt:lpstr>Rockwell Extra Bold</vt:lpstr>
      <vt:lpstr>Wingdings</vt:lpstr>
      <vt:lpstr>1_Legno</vt:lpstr>
      <vt:lpstr>Legno</vt:lpstr>
      <vt:lpstr>Diagrammi di flusso</vt:lpstr>
      <vt:lpstr>Avete mai fatto un diagramma?</vt:lpstr>
      <vt:lpstr>Cos’è un programma?</vt:lpstr>
      <vt:lpstr>Perché i diagrammi di flusso?</vt:lpstr>
      <vt:lpstr>Diagramma di flusso</vt:lpstr>
      <vt:lpstr>Simboli principali</vt:lpstr>
      <vt:lpstr>Descrizione algoritmo</vt:lpstr>
      <vt:lpstr>Blocco inizio/fine</vt:lpstr>
      <vt:lpstr>Blocco input/output</vt:lpstr>
      <vt:lpstr>Blocco elaborazione</vt:lpstr>
      <vt:lpstr>Blocco condizione</vt:lpstr>
      <vt:lpstr>Meta-modello</vt:lpstr>
      <vt:lpstr>Analisi strutturata</vt:lpstr>
      <vt:lpstr>Analisi strutturata</vt:lpstr>
      <vt:lpstr>Strutture di controllo - sequenza</vt:lpstr>
      <vt:lpstr>Strutture di controllo - selezione </vt:lpstr>
      <vt:lpstr>Strutture di controllo - iterazione</vt:lpstr>
      <vt:lpstr>Esempio - Fattoriale</vt:lpstr>
      <vt:lpstr>soluzione programma su carta</vt:lpstr>
      <vt:lpstr>Esempio – nome e requisiti</vt:lpstr>
      <vt:lpstr>Esempio - algoritmo</vt:lpstr>
      <vt:lpstr>Esempio – diagramma di flusso</vt:lpstr>
      <vt:lpstr>esercizio</vt:lpstr>
      <vt:lpstr>Soluzione 2</vt:lpstr>
      <vt:lpstr>Esercizi</vt:lpstr>
      <vt:lpstr>Esercizi da festa</vt:lpstr>
      <vt:lpstr>soluzioni</vt:lpstr>
      <vt:lpstr>Dati in ingresso 3 valori, calcola la media e stampala</vt:lpstr>
      <vt:lpstr>Dati in ingresso la base e l’altezza di un rettangolo, calcolare e stampare il perimetro e l’area </vt:lpstr>
      <vt:lpstr>Dati in ingresso il numero dei maschi e delle femmine che entrano in discoteca, l’algoritmo calcola e stampa a video il prezzo totale sapendo che i primi pagano 12€ e le seconde 10€ </vt:lpstr>
      <vt:lpstr>Dato in ingresso il valore dell’età di uno studente, l’algoritmo stampa a video se è maggiorenne o minorenne </vt:lpstr>
      <vt:lpstr>Dati in ingresso 3 valori, l’algoritmo stampa a video il valore minore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Alessandro Fuser</dc:creator>
  <cp:lastModifiedBy>Alessandro Fuser</cp:lastModifiedBy>
  <cp:revision>27</cp:revision>
  <dcterms:created xsi:type="dcterms:W3CDTF">2018-09-19T13:10:00Z</dcterms:created>
  <dcterms:modified xsi:type="dcterms:W3CDTF">2019-01-25T11:24:03Z</dcterms:modified>
</cp:coreProperties>
</file>